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7.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8.xml" ContentType="application/vnd.openxmlformats-officedocument.presentationml.tags+xml"/>
  <Override PartName="/ppt/notesSlides/notesSlide17.xml" ContentType="application/vnd.openxmlformats-officedocument.presentationml.notesSlide+xml"/>
  <Override PartName="/ppt/tags/tag9.xml" ContentType="application/vnd.openxmlformats-officedocument.presentationml.tags+xml"/>
  <Override PartName="/ppt/notesSlides/notesSlide18.xml" ContentType="application/vnd.openxmlformats-officedocument.presentationml.notesSlide+xml"/>
  <Override PartName="/ppt/tags/tag10.xml" ContentType="application/vnd.openxmlformats-officedocument.presentationml.tags+xml"/>
  <Override PartName="/ppt/notesSlides/notesSlide19.xml" ContentType="application/vnd.openxmlformats-officedocument.presentationml.notesSlide+xml"/>
  <Override PartName="/ppt/tags/tag11.xml" ContentType="application/vnd.openxmlformats-officedocument.presentationml.tags+xml"/>
  <Override PartName="/ppt/notesSlides/notesSlide20.xml" ContentType="application/vnd.openxmlformats-officedocument.presentationml.notesSlide+xml"/>
  <Override PartName="/ppt/tags/tag12.xml" ContentType="application/vnd.openxmlformats-officedocument.presentationml.tags+xml"/>
  <Override PartName="/ppt/notesSlides/notesSlide21.xml" ContentType="application/vnd.openxmlformats-officedocument.presentationml.notesSlide+xml"/>
  <Override PartName="/ppt/tags/tag13.xml" ContentType="application/vnd.openxmlformats-officedocument.presentationml.tags+xml"/>
  <Override PartName="/ppt/notesSlides/notesSlide22.xml" ContentType="application/vnd.openxmlformats-officedocument.presentationml.notesSlide+xml"/>
  <Override PartName="/ppt/tags/tag14.xml" ContentType="application/vnd.openxmlformats-officedocument.presentationml.tags+xml"/>
  <Override PartName="/ppt/notesSlides/notesSlide23.xml" ContentType="application/vnd.openxmlformats-officedocument.presentationml.notesSlide+xml"/>
  <Override PartName="/ppt/tags/tag15.xml" ContentType="application/vnd.openxmlformats-officedocument.presentationml.tags+xml"/>
  <Override PartName="/ppt/notesSlides/notesSlide24.xml" ContentType="application/vnd.openxmlformats-officedocument.presentationml.notesSlide+xml"/>
  <Override PartName="/ppt/tags/tag16.xml" ContentType="application/vnd.openxmlformats-officedocument.presentationml.tags+xml"/>
  <Override PartName="/ppt/notesSlides/notesSlide25.xml" ContentType="application/vnd.openxmlformats-officedocument.presentationml.notesSlide+xml"/>
  <Override PartName="/ppt/tags/tag17.xml" ContentType="application/vnd.openxmlformats-officedocument.presentationml.tags+xml"/>
  <Override PartName="/ppt/notesSlides/notesSlide26.xml" ContentType="application/vnd.openxmlformats-officedocument.presentationml.notesSlide+xml"/>
  <Override PartName="/ppt/tags/tag18.xml" ContentType="application/vnd.openxmlformats-officedocument.presentationml.tags+xml"/>
  <Override PartName="/ppt/notesSlides/notesSlide27.xml" ContentType="application/vnd.openxmlformats-officedocument.presentationml.notesSlide+xml"/>
  <Override PartName="/ppt/tags/tag19.xml" ContentType="application/vnd.openxmlformats-officedocument.presentationml.tags+xml"/>
  <Override PartName="/ppt/notesSlides/notesSlide28.xml" ContentType="application/vnd.openxmlformats-officedocument.presentationml.notesSlide+xml"/>
  <Override PartName="/ppt/tags/tag20.xml" ContentType="application/vnd.openxmlformats-officedocument.presentationml.tags+xml"/>
  <Override PartName="/ppt/notesSlides/notesSlide29.xml" ContentType="application/vnd.openxmlformats-officedocument.presentationml.notesSlide+xml"/>
  <Override PartName="/ppt/tags/tag21.xml" ContentType="application/vnd.openxmlformats-officedocument.presentationml.tags+xml"/>
  <Override PartName="/ppt/notesSlides/notesSlide30.xml" ContentType="application/vnd.openxmlformats-officedocument.presentationml.notesSlide+xml"/>
  <Override PartName="/ppt/tags/tag22.xml" ContentType="application/vnd.openxmlformats-officedocument.presentationml.tags+xml"/>
  <Override PartName="/ppt/notesSlides/notesSlide31.xml" ContentType="application/vnd.openxmlformats-officedocument.presentationml.notesSlide+xml"/>
  <Override PartName="/ppt/tags/tag23.xml" ContentType="application/vnd.openxmlformats-officedocument.presentationml.tags+xml"/>
  <Override PartName="/ppt/notesSlides/notesSlide32.xml" ContentType="application/vnd.openxmlformats-officedocument.presentationml.notesSlide+xml"/>
  <Override PartName="/ppt/tags/tag24.xml" ContentType="application/vnd.openxmlformats-officedocument.presentationml.tags+xml"/>
  <Override PartName="/ppt/notesSlides/notesSlide33.xml" ContentType="application/vnd.openxmlformats-officedocument.presentationml.notesSlide+xml"/>
  <Override PartName="/ppt/tags/tag25.xml" ContentType="application/vnd.openxmlformats-officedocument.presentationml.tags+xml"/>
  <Override PartName="/ppt/notesSlides/notesSlide34.xml" ContentType="application/vnd.openxmlformats-officedocument.presentationml.notesSlide+xml"/>
  <Override PartName="/ppt/tags/tag26.xml" ContentType="application/vnd.openxmlformats-officedocument.presentationml.tags+xml"/>
  <Override PartName="/ppt/notesSlides/notesSlide35.xml" ContentType="application/vnd.openxmlformats-officedocument.presentationml.notesSlide+xml"/>
  <Override PartName="/ppt/tags/tag27.xml" ContentType="application/vnd.openxmlformats-officedocument.presentationml.tags+xml"/>
  <Override PartName="/ppt/notesSlides/notesSlide36.xml" ContentType="application/vnd.openxmlformats-officedocument.presentationml.notesSlide+xml"/>
  <Override PartName="/ppt/tags/tag28.xml" ContentType="application/vnd.openxmlformats-officedocument.presentationml.tags+xml"/>
  <Override PartName="/ppt/notesSlides/notesSlide37.xml" ContentType="application/vnd.openxmlformats-officedocument.presentationml.notesSlide+xml"/>
  <Override PartName="/ppt/tags/tag29.xml" ContentType="application/vnd.openxmlformats-officedocument.presentationml.tags+xml"/>
  <Override PartName="/ppt/notesSlides/notesSlide38.xml" ContentType="application/vnd.openxmlformats-officedocument.presentationml.notesSlide+xml"/>
  <Override PartName="/ppt/tags/tag30.xml" ContentType="application/vnd.openxmlformats-officedocument.presentationml.tags+xml"/>
  <Override PartName="/ppt/notesSlides/notesSlide39.xml" ContentType="application/vnd.openxmlformats-officedocument.presentationml.notesSlide+xml"/>
  <Override PartName="/ppt/tags/tag31.xml" ContentType="application/vnd.openxmlformats-officedocument.presentationml.tag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2.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ags/tag33.xml" ContentType="application/vnd.openxmlformats-officedocument.presentationml.tags+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tags/tag34.xml" ContentType="application/vnd.openxmlformats-officedocument.presentationml.tag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35.xml" ContentType="application/vnd.openxmlformats-officedocument.presentationml.tags+xml"/>
  <Override PartName="/ppt/tags/tag36.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ags/tag37.xml" ContentType="application/vnd.openxmlformats-officedocument.presentationml.tags+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ags/tag38.xml" ContentType="application/vnd.openxmlformats-officedocument.presentationml.tags+xml"/>
  <Override PartName="/ppt/tags/tag39.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60" r:id="rId2"/>
    <p:sldMasterId id="2147483672" r:id="rId3"/>
  </p:sldMasterIdLst>
  <p:notesMasterIdLst>
    <p:notesMasterId r:id="rId101"/>
  </p:notesMasterIdLst>
  <p:handoutMasterIdLst>
    <p:handoutMasterId r:id="rId102"/>
  </p:handoutMasterIdLst>
  <p:sldIdLst>
    <p:sldId id="819" r:id="rId4"/>
    <p:sldId id="456" r:id="rId5"/>
    <p:sldId id="817" r:id="rId6"/>
    <p:sldId id="530" r:id="rId7"/>
    <p:sldId id="416" r:id="rId8"/>
    <p:sldId id="624" r:id="rId9"/>
    <p:sldId id="696" r:id="rId10"/>
    <p:sldId id="732" r:id="rId11"/>
    <p:sldId id="414" r:id="rId12"/>
    <p:sldId id="426" r:id="rId13"/>
    <p:sldId id="439" r:id="rId14"/>
    <p:sldId id="417" r:id="rId15"/>
    <p:sldId id="646" r:id="rId16"/>
    <p:sldId id="631" r:id="rId17"/>
    <p:sldId id="427" r:id="rId18"/>
    <p:sldId id="428" r:id="rId19"/>
    <p:sldId id="715" r:id="rId20"/>
    <p:sldId id="716" r:id="rId21"/>
    <p:sldId id="717" r:id="rId22"/>
    <p:sldId id="718" r:id="rId23"/>
    <p:sldId id="719" r:id="rId24"/>
    <p:sldId id="720" r:id="rId25"/>
    <p:sldId id="721" r:id="rId26"/>
    <p:sldId id="729" r:id="rId27"/>
    <p:sldId id="722" r:id="rId28"/>
    <p:sldId id="723" r:id="rId29"/>
    <p:sldId id="724" r:id="rId30"/>
    <p:sldId id="591" r:id="rId31"/>
    <p:sldId id="725" r:id="rId32"/>
    <p:sldId id="726" r:id="rId33"/>
    <p:sldId id="727" r:id="rId34"/>
    <p:sldId id="728" r:id="rId35"/>
    <p:sldId id="748" r:id="rId36"/>
    <p:sldId id="749" r:id="rId37"/>
    <p:sldId id="731" r:id="rId38"/>
    <p:sldId id="730" r:id="rId39"/>
    <p:sldId id="733" r:id="rId40"/>
    <p:sldId id="735" r:id="rId41"/>
    <p:sldId id="736" r:id="rId42"/>
    <p:sldId id="734" r:id="rId43"/>
    <p:sldId id="437" r:id="rId44"/>
    <p:sldId id="737" r:id="rId45"/>
    <p:sldId id="438" r:id="rId46"/>
    <p:sldId id="690" r:id="rId47"/>
    <p:sldId id="429" r:id="rId48"/>
    <p:sldId id="681" r:id="rId49"/>
    <p:sldId id="430" r:id="rId50"/>
    <p:sldId id="772" r:id="rId51"/>
    <p:sldId id="563" r:id="rId52"/>
    <p:sldId id="419" r:id="rId53"/>
    <p:sldId id="622" r:id="rId54"/>
    <p:sldId id="623" r:id="rId55"/>
    <p:sldId id="420" r:id="rId56"/>
    <p:sldId id="641" r:id="rId57"/>
    <p:sldId id="814" r:id="rId58"/>
    <p:sldId id="519" r:id="rId59"/>
    <p:sldId id="643" r:id="rId60"/>
    <p:sldId id="644" r:id="rId61"/>
    <p:sldId id="645" r:id="rId62"/>
    <p:sldId id="629" r:id="rId63"/>
    <p:sldId id="802" r:id="rId64"/>
    <p:sldId id="813" r:id="rId65"/>
    <p:sldId id="803" r:id="rId66"/>
    <p:sldId id="808" r:id="rId67"/>
    <p:sldId id="810" r:id="rId68"/>
    <p:sldId id="707" r:id="rId69"/>
    <p:sldId id="759" r:id="rId70"/>
    <p:sldId id="708" r:id="rId71"/>
    <p:sldId id="709" r:id="rId72"/>
    <p:sldId id="712" r:id="rId73"/>
    <p:sldId id="710" r:id="rId74"/>
    <p:sldId id="684" r:id="rId75"/>
    <p:sldId id="745" r:id="rId76"/>
    <p:sldId id="774" r:id="rId77"/>
    <p:sldId id="792" r:id="rId78"/>
    <p:sldId id="775" r:id="rId79"/>
    <p:sldId id="776" r:id="rId80"/>
    <p:sldId id="777" r:id="rId81"/>
    <p:sldId id="778" r:id="rId82"/>
    <p:sldId id="779" r:id="rId83"/>
    <p:sldId id="780" r:id="rId84"/>
    <p:sldId id="793" r:id="rId85"/>
    <p:sldId id="782" r:id="rId86"/>
    <p:sldId id="783" r:id="rId87"/>
    <p:sldId id="784" r:id="rId88"/>
    <p:sldId id="785" r:id="rId89"/>
    <p:sldId id="786" r:id="rId90"/>
    <p:sldId id="787" r:id="rId91"/>
    <p:sldId id="788" r:id="rId92"/>
    <p:sldId id="789" r:id="rId93"/>
    <p:sldId id="811" r:id="rId94"/>
    <p:sldId id="746" r:id="rId95"/>
    <p:sldId id="747" r:id="rId96"/>
    <p:sldId id="688" r:id="rId97"/>
    <p:sldId id="544" r:id="rId98"/>
    <p:sldId id="691" r:id="rId99"/>
    <p:sldId id="333" r:id="rId100"/>
  </p:sldIdLst>
  <p:sldSz cx="9144000" cy="6858000" type="screen4x3"/>
  <p:notesSz cx="6858000" cy="9144000"/>
  <p:defaultTextStyle>
    <a:defPPr>
      <a:defRPr lang="en-US"/>
    </a:defPPr>
    <a:lvl1pPr algn="l" rtl="0" eaLnBrk="0" fontAlgn="base" hangingPunct="0">
      <a:spcBef>
        <a:spcPct val="0"/>
      </a:spcBef>
      <a:spcAft>
        <a:spcPct val="0"/>
      </a:spcAft>
      <a:defRPr b="1" kern="1200">
        <a:solidFill>
          <a:srgbClr val="00DFCA"/>
        </a:solidFill>
        <a:latin typeface="Comic Sans MS" panose="030F0902030302020204" pitchFamily="66" charset="0"/>
        <a:ea typeface="MS PGothic" panose="020B0600070205080204" pitchFamily="34" charset="-128"/>
        <a:cs typeface="+mn-cs"/>
      </a:defRPr>
    </a:lvl1pPr>
    <a:lvl2pPr marL="457200" algn="l" rtl="0" eaLnBrk="0" fontAlgn="base" hangingPunct="0">
      <a:spcBef>
        <a:spcPct val="0"/>
      </a:spcBef>
      <a:spcAft>
        <a:spcPct val="0"/>
      </a:spcAft>
      <a:defRPr b="1" kern="1200">
        <a:solidFill>
          <a:srgbClr val="00DFCA"/>
        </a:solidFill>
        <a:latin typeface="Comic Sans MS" panose="030F0902030302020204" pitchFamily="66" charset="0"/>
        <a:ea typeface="MS PGothic" panose="020B0600070205080204" pitchFamily="34" charset="-128"/>
        <a:cs typeface="+mn-cs"/>
      </a:defRPr>
    </a:lvl2pPr>
    <a:lvl3pPr marL="914400" algn="l" rtl="0" eaLnBrk="0" fontAlgn="base" hangingPunct="0">
      <a:spcBef>
        <a:spcPct val="0"/>
      </a:spcBef>
      <a:spcAft>
        <a:spcPct val="0"/>
      </a:spcAft>
      <a:defRPr b="1" kern="1200">
        <a:solidFill>
          <a:srgbClr val="00DFCA"/>
        </a:solidFill>
        <a:latin typeface="Comic Sans MS" panose="030F0902030302020204" pitchFamily="66" charset="0"/>
        <a:ea typeface="MS PGothic" panose="020B0600070205080204" pitchFamily="34" charset="-128"/>
        <a:cs typeface="+mn-cs"/>
      </a:defRPr>
    </a:lvl3pPr>
    <a:lvl4pPr marL="1371600" algn="l" rtl="0" eaLnBrk="0" fontAlgn="base" hangingPunct="0">
      <a:spcBef>
        <a:spcPct val="0"/>
      </a:spcBef>
      <a:spcAft>
        <a:spcPct val="0"/>
      </a:spcAft>
      <a:defRPr b="1" kern="1200">
        <a:solidFill>
          <a:srgbClr val="00DFCA"/>
        </a:solidFill>
        <a:latin typeface="Comic Sans MS" panose="030F0902030302020204" pitchFamily="66" charset="0"/>
        <a:ea typeface="MS PGothic" panose="020B0600070205080204" pitchFamily="34" charset="-128"/>
        <a:cs typeface="+mn-cs"/>
      </a:defRPr>
    </a:lvl4pPr>
    <a:lvl5pPr marL="1828800" algn="l" rtl="0" eaLnBrk="0" fontAlgn="base" hangingPunct="0">
      <a:spcBef>
        <a:spcPct val="0"/>
      </a:spcBef>
      <a:spcAft>
        <a:spcPct val="0"/>
      </a:spcAft>
      <a:defRPr b="1" kern="1200">
        <a:solidFill>
          <a:srgbClr val="00DFCA"/>
        </a:solidFill>
        <a:latin typeface="Comic Sans MS" panose="030F0902030302020204" pitchFamily="66" charset="0"/>
        <a:ea typeface="MS PGothic" panose="020B0600070205080204" pitchFamily="34" charset="-128"/>
        <a:cs typeface="+mn-cs"/>
      </a:defRPr>
    </a:lvl5pPr>
    <a:lvl6pPr marL="2286000" algn="l" defTabSz="914400" rtl="0" eaLnBrk="1" latinLnBrk="0" hangingPunct="1">
      <a:defRPr b="1" kern="1200">
        <a:solidFill>
          <a:srgbClr val="00DFCA"/>
        </a:solidFill>
        <a:latin typeface="Comic Sans MS" panose="030F0902030302020204" pitchFamily="66" charset="0"/>
        <a:ea typeface="MS PGothic" panose="020B0600070205080204" pitchFamily="34" charset="-128"/>
        <a:cs typeface="+mn-cs"/>
      </a:defRPr>
    </a:lvl6pPr>
    <a:lvl7pPr marL="2743200" algn="l" defTabSz="914400" rtl="0" eaLnBrk="1" latinLnBrk="0" hangingPunct="1">
      <a:defRPr b="1" kern="1200">
        <a:solidFill>
          <a:srgbClr val="00DFCA"/>
        </a:solidFill>
        <a:latin typeface="Comic Sans MS" panose="030F0902030302020204" pitchFamily="66" charset="0"/>
        <a:ea typeface="MS PGothic" panose="020B0600070205080204" pitchFamily="34" charset="-128"/>
        <a:cs typeface="+mn-cs"/>
      </a:defRPr>
    </a:lvl7pPr>
    <a:lvl8pPr marL="3200400" algn="l" defTabSz="914400" rtl="0" eaLnBrk="1" latinLnBrk="0" hangingPunct="1">
      <a:defRPr b="1" kern="1200">
        <a:solidFill>
          <a:srgbClr val="00DFCA"/>
        </a:solidFill>
        <a:latin typeface="Comic Sans MS" panose="030F0902030302020204" pitchFamily="66" charset="0"/>
        <a:ea typeface="MS PGothic" panose="020B0600070205080204" pitchFamily="34" charset="-128"/>
        <a:cs typeface="+mn-cs"/>
      </a:defRPr>
    </a:lvl8pPr>
    <a:lvl9pPr marL="3657600" algn="l" defTabSz="914400" rtl="0" eaLnBrk="1" latinLnBrk="0" hangingPunct="1">
      <a:defRPr b="1" kern="1200">
        <a:solidFill>
          <a:srgbClr val="00DFCA"/>
        </a:solidFill>
        <a:latin typeface="Comic Sans MS" panose="030F0902030302020204" pitchFamily="66" charset="0"/>
        <a:ea typeface="MS PGothic" panose="020B0600070205080204" pitchFamily="34" charset="-128"/>
        <a:cs typeface="+mn-cs"/>
      </a:defRPr>
    </a:lvl9pPr>
  </p:defaultTextStyle>
  <p:extLst>
    <p:ext uri="{EFAFB233-063F-42B5-8137-9DF3F51BA10A}">
      <p15:sldGuideLst xmlns:p15="http://schemas.microsoft.com/office/powerpoint/2012/main">
        <p15:guide id="1" orient="horz" pos="2162">
          <p15:clr>
            <a:srgbClr val="A4A3A4"/>
          </p15:clr>
        </p15:guide>
        <p15:guide id="2" orient="horz" pos="3072">
          <p15:clr>
            <a:srgbClr val="A4A3A4"/>
          </p15:clr>
        </p15:guide>
        <p15:guide id="3" orient="horz" pos="4212">
          <p15:clr>
            <a:srgbClr val="A4A3A4"/>
          </p15:clr>
        </p15:guide>
        <p15:guide id="4" pos="5487">
          <p15:clr>
            <a:srgbClr val="A4A3A4"/>
          </p15:clr>
        </p15:guide>
        <p15:guide id="5" pos="516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515" autoAdjust="0"/>
    <p:restoredTop sz="94674"/>
  </p:normalViewPr>
  <p:slideViewPr>
    <p:cSldViewPr snapToGrid="0">
      <p:cViewPr varScale="1">
        <p:scale>
          <a:sx n="65" d="100"/>
          <a:sy n="65" d="100"/>
        </p:scale>
        <p:origin x="1332" y="108"/>
      </p:cViewPr>
      <p:guideLst>
        <p:guide orient="horz" pos="2162"/>
        <p:guide orient="horz" pos="3072"/>
        <p:guide orient="horz" pos="4212"/>
        <p:guide pos="5487"/>
        <p:guide pos="516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notesViewPr>
    <p:cSldViewPr snapToGrid="0">
      <p:cViewPr varScale="1">
        <p:scale>
          <a:sx n="80" d="100"/>
          <a:sy n="80" d="100"/>
        </p:scale>
        <p:origin x="-1768" y="-12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handoutMaster" Target="handoutMasters/handoutMaster1.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tableStyles" Target="tableStyles.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viewProps" Target="viewProps.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E7248F00-DD23-E748-8B96-FFF62A3C7A16}"/>
              </a:ext>
            </a:extLst>
          </p:cNvPr>
          <p:cNvSpPr>
            <a:spLocks noChangeArrowheads="1"/>
          </p:cNvSpPr>
          <p:nvPr/>
        </p:nvSpPr>
        <p:spPr bwMode="auto">
          <a:xfrm>
            <a:off x="6400800" y="8750300"/>
            <a:ext cx="387350" cy="301625"/>
          </a:xfrm>
          <a:prstGeom prst="rect">
            <a:avLst/>
          </a:prstGeom>
          <a:noFill/>
          <a:ln w="12700">
            <a:noFill/>
            <a:miter lim="800000"/>
            <a:headEnd/>
            <a:tailEnd/>
          </a:ln>
          <a:effectLst/>
        </p:spPr>
        <p:txBody>
          <a:bodyPr wrap="none" lIns="90487" tIns="44450" rIns="90487" bIns="44450"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fld id="{69F9DAD0-D0DA-584B-AA05-A591191FC95D}" type="slidenum">
              <a:rPr lang="en-US" altLang="en-US" sz="1400" b="0">
                <a:solidFill>
                  <a:schemeClr val="tx1"/>
                </a:solidFill>
                <a:latin typeface="Times" pitchFamily="2" charset="0"/>
              </a:rPr>
              <a:pPr algn="r"/>
              <a:t>‹#›</a:t>
            </a:fld>
            <a:endParaRPr lang="en-US" altLang="en-US" sz="1400" b="0">
              <a:solidFill>
                <a:schemeClr val="tx1"/>
              </a:solidFill>
              <a:latin typeface="Times" pitchFamily="2" charset="0"/>
            </a:endParaRPr>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C3D67323-8537-CF47-9574-71F19EE407E5}"/>
              </a:ext>
            </a:extLst>
          </p:cNvPr>
          <p:cNvSpPr>
            <a:spLocks noGrp="1" noRot="1" noChangeAspect="1" noChangeArrowheads="1" noTextEdit="1"/>
          </p:cNvSpPr>
          <p:nvPr>
            <p:ph type="sldImg" idx="2"/>
          </p:nvPr>
        </p:nvSpPr>
        <p:spPr bwMode="auto">
          <a:xfrm>
            <a:off x="1149350" y="692150"/>
            <a:ext cx="4559300" cy="3416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sp>
      <p:sp>
        <p:nvSpPr>
          <p:cNvPr id="2051" name="Rectangle 3">
            <a:extLst>
              <a:ext uri="{FF2B5EF4-FFF2-40B4-BE49-F238E27FC236}">
                <a16:creationId xmlns:a16="http://schemas.microsoft.com/office/drawing/2014/main" id="{014E26CB-603B-7440-83F5-FA6115E2704B}"/>
              </a:ext>
            </a:extLst>
          </p:cNvPr>
          <p:cNvSpPr>
            <a:spLocks noGrp="1" noChangeArrowheads="1"/>
          </p:cNvSpPr>
          <p:nvPr>
            <p:ph type="body" sz="quarter" idx="3"/>
          </p:nvPr>
        </p:nvSpPr>
        <p:spPr bwMode="auto">
          <a:xfrm>
            <a:off x="914400" y="4343400"/>
            <a:ext cx="502920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052" name="Rectangle 4">
            <a:extLst>
              <a:ext uri="{FF2B5EF4-FFF2-40B4-BE49-F238E27FC236}">
                <a16:creationId xmlns:a16="http://schemas.microsoft.com/office/drawing/2014/main" id="{3CDE4186-4749-B54A-9718-203C579164A9}"/>
              </a:ext>
            </a:extLst>
          </p:cNvPr>
          <p:cNvSpPr>
            <a:spLocks noChangeArrowheads="1"/>
          </p:cNvSpPr>
          <p:nvPr/>
        </p:nvSpPr>
        <p:spPr bwMode="auto">
          <a:xfrm>
            <a:off x="6400800" y="8750300"/>
            <a:ext cx="387350" cy="301625"/>
          </a:xfrm>
          <a:prstGeom prst="rect">
            <a:avLst/>
          </a:prstGeom>
          <a:noFill/>
          <a:ln w="12700">
            <a:noFill/>
            <a:miter lim="800000"/>
            <a:headEnd/>
            <a:tailEnd/>
          </a:ln>
          <a:effectLst/>
        </p:spPr>
        <p:txBody>
          <a:bodyPr wrap="none" lIns="90487" tIns="44450" rIns="90487" bIns="44450"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fld id="{C4F98BC9-F087-9443-B753-43EDAD129035}" type="slidenum">
              <a:rPr lang="en-US" altLang="en-US" sz="1400" b="0">
                <a:solidFill>
                  <a:schemeClr val="tx1"/>
                </a:solidFill>
                <a:latin typeface="Times" pitchFamily="2" charset="0"/>
              </a:rPr>
              <a:pPr algn="r"/>
              <a:t>‹#›</a:t>
            </a:fld>
            <a:endParaRPr lang="en-US" altLang="en-US" sz="1400" b="0">
              <a:solidFill>
                <a:schemeClr val="tx1"/>
              </a:solidFill>
              <a:latin typeface="Times" pitchFamily="2" charset="0"/>
            </a:endParaRPr>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pitchFamily="-108" charset="0"/>
        <a:ea typeface="MS PGothic" panose="020B0600070205080204" pitchFamily="34"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pitchFamily="-108" charset="0"/>
        <a:ea typeface="MS PGothic" panose="020B0600070205080204" pitchFamily="34" charset="-128"/>
        <a:cs typeface="+mn-cs"/>
      </a:defRPr>
    </a:lvl2pPr>
    <a:lvl3pPr marL="914400" algn="l" rtl="0" eaLnBrk="0" fontAlgn="base" hangingPunct="0">
      <a:spcBef>
        <a:spcPct val="30000"/>
      </a:spcBef>
      <a:spcAft>
        <a:spcPct val="0"/>
      </a:spcAft>
      <a:defRPr sz="1200" kern="1200">
        <a:solidFill>
          <a:schemeClr val="tx1"/>
        </a:solidFill>
        <a:latin typeface="Times" pitchFamily="-108" charset="0"/>
        <a:ea typeface="MS PGothic" panose="020B0600070205080204" pitchFamily="34" charset="-128"/>
        <a:cs typeface="+mn-cs"/>
      </a:defRPr>
    </a:lvl3pPr>
    <a:lvl4pPr marL="1371600" algn="l" rtl="0" eaLnBrk="0" fontAlgn="base" hangingPunct="0">
      <a:spcBef>
        <a:spcPct val="30000"/>
      </a:spcBef>
      <a:spcAft>
        <a:spcPct val="0"/>
      </a:spcAft>
      <a:defRPr sz="1200" kern="1200">
        <a:solidFill>
          <a:schemeClr val="tx1"/>
        </a:solidFill>
        <a:latin typeface="Times" pitchFamily="-108" charset="0"/>
        <a:ea typeface="MS PGothic" panose="020B0600070205080204" pitchFamily="34" charset="-128"/>
        <a:cs typeface="+mn-cs"/>
      </a:defRPr>
    </a:lvl4pPr>
    <a:lvl5pPr marL="1828800" algn="l" rtl="0" eaLnBrk="0" fontAlgn="base" hangingPunct="0">
      <a:spcBef>
        <a:spcPct val="30000"/>
      </a:spcBef>
      <a:spcAft>
        <a:spcPct val="0"/>
      </a:spcAft>
      <a:defRPr sz="1200" kern="1200">
        <a:solidFill>
          <a:schemeClr val="tx1"/>
        </a:solidFill>
        <a:latin typeface="Times" pitchFamily="-108" charset="0"/>
        <a:ea typeface="MS PGothic" panose="020B0600070205080204" pitchFamily="34"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D761E1-1C9C-F9EE-5D4B-114B47F26A86}"/>
            </a:ext>
          </a:extLst>
        </p:cNvPr>
        <p:cNvGrpSpPr/>
        <p:nvPr/>
      </p:nvGrpSpPr>
      <p:grpSpPr>
        <a:xfrm>
          <a:off x="0" y="0"/>
          <a:ext cx="0" cy="0"/>
          <a:chOff x="0" y="0"/>
          <a:chExt cx="0" cy="0"/>
        </a:xfrm>
      </p:grpSpPr>
      <p:sp>
        <p:nvSpPr>
          <p:cNvPr id="30722" name="Rectangle 2">
            <a:extLst>
              <a:ext uri="{FF2B5EF4-FFF2-40B4-BE49-F238E27FC236}">
                <a16:creationId xmlns:a16="http://schemas.microsoft.com/office/drawing/2014/main" id="{2AF3D797-77BC-C35B-6E9F-9EC5C394D9CB}"/>
              </a:ext>
            </a:extLst>
          </p:cNvPr>
          <p:cNvSpPr>
            <a:spLocks noGrp="1" noRot="1" noChangeAspect="1" noChangeArrowheads="1" noTextEdit="1"/>
          </p:cNvSpPr>
          <p:nvPr>
            <p:ph type="sldImg"/>
          </p:nvPr>
        </p:nvSpPr>
        <p:spPr>
          <a:xfrm>
            <a:off x="1150938" y="692150"/>
            <a:ext cx="4556125" cy="3416300"/>
          </a:xfrm>
          <a:ln/>
        </p:spPr>
      </p:sp>
      <p:sp>
        <p:nvSpPr>
          <p:cNvPr id="30723" name="Rectangle 3">
            <a:extLst>
              <a:ext uri="{FF2B5EF4-FFF2-40B4-BE49-F238E27FC236}">
                <a16:creationId xmlns:a16="http://schemas.microsoft.com/office/drawing/2014/main" id="{0742C07E-DE60-34F8-E214-7DB19410CBCD}"/>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Then superimpose that thistle shape over a map of ancient Israel -- with regions on that map named as they were in the Roman times of the Messiah.  </a:t>
            </a:r>
          </a:p>
          <a:p>
            <a:r>
              <a:rPr lang="en-US" altLang="en-US" b="1">
                <a:solidFill>
                  <a:srgbClr val="000000"/>
                </a:solidFill>
                <a:latin typeface="Times New Roman" panose="02020603050405020304" pitchFamily="18" charset="0"/>
              </a:rPr>
              <a:t>////	JUDEA…SAMARIA…and GALILEE.  These are the Palestinian provincial regions by which Rome administered the government and economy of the Land 2,000 years ago.</a:t>
            </a:r>
          </a:p>
        </p:txBody>
      </p:sp>
    </p:spTree>
    <p:extLst>
      <p:ext uri="{BB962C8B-B14F-4D97-AF65-F5344CB8AC3E}">
        <p14:creationId xmlns:p14="http://schemas.microsoft.com/office/powerpoint/2010/main" val="11004579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FB6DBEA0-945F-354A-A020-7B17340D5FFB}"/>
              </a:ext>
            </a:extLst>
          </p:cNvPr>
          <p:cNvSpPr>
            <a:spLocks noGrp="1" noRot="1" noChangeAspect="1" noChangeArrowheads="1" noTextEdit="1"/>
          </p:cNvSpPr>
          <p:nvPr>
            <p:ph type="sldImg"/>
          </p:nvPr>
        </p:nvSpPr>
        <p:spPr>
          <a:xfrm>
            <a:off x="1150938" y="692150"/>
            <a:ext cx="4556125" cy="3416300"/>
          </a:xfrm>
          <a:ln/>
        </p:spPr>
      </p:sp>
      <p:sp>
        <p:nvSpPr>
          <p:cNvPr id="30723" name="Rectangle 3">
            <a:extLst>
              <a:ext uri="{FF2B5EF4-FFF2-40B4-BE49-F238E27FC236}">
                <a16:creationId xmlns:a16="http://schemas.microsoft.com/office/drawing/2014/main" id="{D223A8D7-AD5C-754D-AC28-4D30888FC6A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Then superimpose that thistle shape over a map of ancient Israel -- with regions on that map named as they were in the Roman times of the Messiah.  </a:t>
            </a:r>
          </a:p>
          <a:p>
            <a:r>
              <a:rPr lang="en-US" altLang="en-US" b="1">
                <a:solidFill>
                  <a:srgbClr val="000000"/>
                </a:solidFill>
                <a:latin typeface="Times New Roman" panose="02020603050405020304" pitchFamily="18" charset="0"/>
              </a:rPr>
              <a:t>////	JUDEA…SAMARIA…and GALILEE.  These are the Palestinian provincial regions by which Rome administered the government and economy of the Land 2,000 years ago.</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3228C1B8-7B83-4B4C-BBBD-8ADE41225F86}"/>
              </a:ext>
            </a:extLst>
          </p:cNvPr>
          <p:cNvSpPr>
            <a:spLocks noGrp="1" noRot="1" noChangeAspect="1" noChangeArrowheads="1" noTextEdit="1"/>
          </p:cNvSpPr>
          <p:nvPr>
            <p:ph type="sldImg"/>
          </p:nvPr>
        </p:nvSpPr>
        <p:spPr>
          <a:xfrm>
            <a:off x="1150938" y="692150"/>
            <a:ext cx="4556125" cy="3416300"/>
          </a:xfrm>
          <a:ln/>
        </p:spPr>
      </p:sp>
      <p:sp>
        <p:nvSpPr>
          <p:cNvPr id="32771" name="Rectangle 3">
            <a:extLst>
              <a:ext uri="{FF2B5EF4-FFF2-40B4-BE49-F238E27FC236}">
                <a16:creationId xmlns:a16="http://schemas.microsoft.com/office/drawing/2014/main" id="{34C9020F-87CE-8D48-B4C8-271BBAF660FE}"/>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Using Study Help #7, around the oval of that thistle shape we can map out the route of Jesus' travels during his life -- and get yet another handle on organizing what we already know or will ever learn about his life and ministry.</a:t>
            </a:r>
          </a:p>
          <a:p>
            <a:r>
              <a:rPr lang="en-US" altLang="en-US" b="1">
                <a:solidFill>
                  <a:srgbClr val="000000"/>
                </a:solidFill>
                <a:latin typeface="Times New Roman" panose="02020603050405020304" pitchFamily="18" charset="0"/>
              </a:rPr>
              <a:t>////	Begin at the base of the thistle, in the city of Jerusalem where the Lord began his ministry...called The First Jerusalem Ministry.</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C0C4A822-AC78-7647-B018-F6BA89B3CD37}"/>
              </a:ext>
            </a:extLst>
          </p:cNvPr>
          <p:cNvSpPr>
            <a:spLocks noGrp="1" noRot="1" noChangeAspect="1" noChangeArrowheads="1" noTextEdit="1"/>
          </p:cNvSpPr>
          <p:nvPr>
            <p:ph type="sldImg"/>
          </p:nvPr>
        </p:nvSpPr>
        <p:spPr>
          <a:xfrm>
            <a:off x="1150938" y="692150"/>
            <a:ext cx="4556125" cy="3416300"/>
          </a:xfrm>
          <a:ln/>
        </p:spPr>
      </p:sp>
      <p:sp>
        <p:nvSpPr>
          <p:cNvPr id="34819" name="Rectangle 3">
            <a:extLst>
              <a:ext uri="{FF2B5EF4-FFF2-40B4-BE49-F238E27FC236}">
                <a16:creationId xmlns:a16="http://schemas.microsoft.com/office/drawing/2014/main" id="{0EC1B86E-9C0F-F540-8250-486A98F98E0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What was life like then?  Here is a model of the Great Jerusalem Temple, built by Herod the Great – where Jesus, the rabbi, taught the multitudes –– on the same Mt. Moriah site as Solomon’s Temple 1,000 years earlier…the same Mt. Moriah on which Abraham was about to sacrifice his son, Isaac, before the Lord stopped him.  This one building had become the tightly focused point of all theology and all politics in ancient Israel.  Look at the building and the city behind it...and conceive in your mind…</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A5B9E982-D5B0-E346-ACC8-D9040BB7F3C3}"/>
              </a:ext>
            </a:extLst>
          </p:cNvPr>
          <p:cNvSpPr>
            <a:spLocks noGrp="1" noRot="1" noChangeAspect="1" noChangeArrowheads="1" noTextEdit="1"/>
          </p:cNvSpPr>
          <p:nvPr>
            <p:ph type="sldImg"/>
          </p:nvPr>
        </p:nvSpPr>
        <p:spPr>
          <a:xfrm>
            <a:off x="1150938" y="692150"/>
            <a:ext cx="4556125" cy="3416300"/>
          </a:xfrm>
          <a:ln/>
        </p:spPr>
      </p:sp>
      <p:sp>
        <p:nvSpPr>
          <p:cNvPr id="36867" name="Rectangle 3">
            <a:extLst>
              <a:ext uri="{FF2B5EF4-FFF2-40B4-BE49-F238E27FC236}">
                <a16:creationId xmlns:a16="http://schemas.microsoft.com/office/drawing/2014/main" id="{C9DFBB2E-E80A-DD43-ADB4-261AE038326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 social infrastructure...the economic base that must be present to allow operation of such an enormous complex as the Great Temple?  And there you have some idea of ancient Jerusalem’s society –– propelled by the remarkable technologies and social forms of the new Roman society.</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a:extLst>
              <a:ext uri="{FF2B5EF4-FFF2-40B4-BE49-F238E27FC236}">
                <a16:creationId xmlns:a16="http://schemas.microsoft.com/office/drawing/2014/main" id="{9FC0A9DC-D9A6-244F-80A6-74CE1D7A8789}"/>
              </a:ext>
            </a:extLst>
          </p:cNvPr>
          <p:cNvSpPr>
            <a:spLocks noGrp="1" noRot="1" noChangeAspect="1" noChangeArrowheads="1" noTextEdit="1"/>
          </p:cNvSpPr>
          <p:nvPr>
            <p:ph type="sldImg"/>
          </p:nvPr>
        </p:nvSpPr>
        <p:spPr>
          <a:xfrm>
            <a:off x="1150938" y="692150"/>
            <a:ext cx="4556125" cy="3416300"/>
          </a:xfrm>
          <a:ln/>
        </p:spPr>
      </p:sp>
      <p:sp>
        <p:nvSpPr>
          <p:cNvPr id="38915" name="Rectangle 3">
            <a:extLst>
              <a:ext uri="{FF2B5EF4-FFF2-40B4-BE49-F238E27FC236}">
                <a16:creationId xmlns:a16="http://schemas.microsoft.com/office/drawing/2014/main" id="{5C1FA01E-B693-D648-B688-001B23482200}"/>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These new ideas confronted Jesus' early ministry.  The Gospels indicate that he quickly realized his message would be better received were he to move from Jerusalem to some other location.</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8702800F-1267-ED4C-97DB-F538B1AB406B}"/>
              </a:ext>
            </a:extLst>
          </p:cNvPr>
          <p:cNvSpPr>
            <a:spLocks noGrp="1" noRot="1" noChangeAspect="1" noChangeArrowheads="1" noTextEdit="1"/>
          </p:cNvSpPr>
          <p:nvPr>
            <p:ph type="sldImg"/>
          </p:nvPr>
        </p:nvSpPr>
        <p:spPr>
          <a:xfrm>
            <a:off x="1150938" y="692150"/>
            <a:ext cx="4556125" cy="3416300"/>
          </a:xfrm>
          <a:ln/>
        </p:spPr>
      </p:sp>
      <p:sp>
        <p:nvSpPr>
          <p:cNvPr id="40963" name="Rectangle 3">
            <a:extLst>
              <a:ext uri="{FF2B5EF4-FFF2-40B4-BE49-F238E27FC236}">
                <a16:creationId xmlns:a16="http://schemas.microsoft.com/office/drawing/2014/main" id="{3E8618B3-95D4-604F-8575-BFBFB3B51DAB}"/>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On his way north to plant his new ministry headquarters, </a:t>
            </a:r>
          </a:p>
          <a:p>
            <a:r>
              <a:rPr lang="en-US" altLang="en-US" b="1">
                <a:solidFill>
                  <a:srgbClr val="000000"/>
                </a:solidFill>
                <a:latin typeface="Times New Roman" panose="02020603050405020304" pitchFamily="18" charset="0"/>
              </a:rPr>
              <a:t>////	he passed from Judea through the region north of Jerusalem known as Samaria.  Historically, this is the region where, 1000 years earlier, the Northern Kingdom of Israel had planted its capital after the nation split apart following Solomon's death. That was during the ROYALTY period.  </a:t>
            </a:r>
          </a:p>
          <a:p>
            <a:r>
              <a:rPr lang="en-US" altLang="en-US" b="1">
                <a:solidFill>
                  <a:srgbClr val="000000"/>
                </a:solidFill>
                <a:latin typeface="Times New Roman" panose="02020603050405020304" pitchFamily="18" charset="0"/>
              </a:rPr>
              <a:t>////	Remember Samaria following Israel’s NATIONAL SPLIT?</a:t>
            </a:r>
          </a:p>
          <a:p>
            <a:r>
              <a:rPr lang="en-US" altLang="en-US" b="1">
                <a:solidFill>
                  <a:srgbClr val="000000"/>
                </a:solidFill>
                <a:latin typeface="Times New Roman" panose="02020603050405020304" pitchFamily="18" charset="0"/>
              </a:rPr>
              <a:t>This is "the Lord’s Samaritan transit" and here he had the famous conversation with the Samaritan woman at the well.  </a:t>
            </a:r>
          </a:p>
          <a:p>
            <a:r>
              <a:rPr lang="en-US" altLang="en-US" b="1">
                <a:solidFill>
                  <a:srgbClr val="000000"/>
                </a:solidFill>
                <a:latin typeface="Times New Roman" panose="02020603050405020304" pitchFamily="18" charset="0"/>
              </a:rPr>
              <a:t>////	He was also very near the site at Shiloh -- where Israel’s ancient Tabernacle had stood prior to construction of Solomon’s great new Temple in Jerusalem a thousand years earlier.</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a:extLst>
              <a:ext uri="{FF2B5EF4-FFF2-40B4-BE49-F238E27FC236}">
                <a16:creationId xmlns:a16="http://schemas.microsoft.com/office/drawing/2014/main" id="{5B414CD5-843F-0249-9D58-F9580D8FF4CC}"/>
              </a:ext>
            </a:extLst>
          </p:cNvPr>
          <p:cNvSpPr>
            <a:spLocks noGrp="1" noRot="1" noChangeAspect="1" noChangeArrowheads="1" noTextEdit="1"/>
          </p:cNvSpPr>
          <p:nvPr>
            <p:ph type="sldImg"/>
          </p:nvPr>
        </p:nvSpPr>
        <p:spPr>
          <a:xfrm>
            <a:off x="1150938" y="692150"/>
            <a:ext cx="4556125" cy="3416300"/>
          </a:xfrm>
          <a:ln/>
        </p:spPr>
      </p:sp>
      <p:sp>
        <p:nvSpPr>
          <p:cNvPr id="43011" name="Rectangle 3">
            <a:extLst>
              <a:ext uri="{FF2B5EF4-FFF2-40B4-BE49-F238E27FC236}">
                <a16:creationId xmlns:a16="http://schemas.microsoft.com/office/drawing/2014/main" id="{F218312B-2751-394C-A084-5EEA5957DF4D}"/>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SG" altLang="en-US">
              <a:latin typeface="Times" pitchFamily="2"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a:extLst>
              <a:ext uri="{FF2B5EF4-FFF2-40B4-BE49-F238E27FC236}">
                <a16:creationId xmlns:a16="http://schemas.microsoft.com/office/drawing/2014/main" id="{6C29D503-5FC9-844F-BD57-E5525FB7C915}"/>
              </a:ext>
            </a:extLst>
          </p:cNvPr>
          <p:cNvSpPr>
            <a:spLocks noGrp="1" noRot="1" noChangeAspect="1" noChangeArrowheads="1" noTextEdit="1"/>
          </p:cNvSpPr>
          <p:nvPr>
            <p:ph type="sldImg"/>
          </p:nvPr>
        </p:nvSpPr>
        <p:spPr>
          <a:xfrm>
            <a:off x="1150938" y="692150"/>
            <a:ext cx="4556125" cy="3416300"/>
          </a:xfrm>
          <a:ln/>
        </p:spPr>
      </p:sp>
      <p:sp>
        <p:nvSpPr>
          <p:cNvPr id="45059" name="Rectangle 3">
            <a:extLst>
              <a:ext uri="{FF2B5EF4-FFF2-40B4-BE49-F238E27FC236}">
                <a16:creationId xmlns:a16="http://schemas.microsoft.com/office/drawing/2014/main" id="{8E2A499F-7988-4E46-8112-06596A0E39CF}"/>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 Lord finally arrived in the beautiful and well-watered region of northern Galilee, eventually taking up residence in the simple fishing village of Capernaum…on the shores of the Sea of Galilee.</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3286093E-0E2C-BB40-AEE3-955DDC8505A2}"/>
              </a:ext>
            </a:extLst>
          </p:cNvPr>
          <p:cNvSpPr>
            <a:spLocks noGrp="1" noRot="1" noChangeAspect="1" noChangeArrowheads="1" noTextEdit="1"/>
          </p:cNvSpPr>
          <p:nvPr>
            <p:ph type="sldImg"/>
          </p:nvPr>
        </p:nvSpPr>
        <p:spPr>
          <a:xfrm>
            <a:off x="1150938" y="692150"/>
            <a:ext cx="4556125" cy="3416300"/>
          </a:xfrm>
          <a:ln/>
        </p:spPr>
      </p:sp>
      <p:sp>
        <p:nvSpPr>
          <p:cNvPr id="47107" name="Rectangle 3">
            <a:extLst>
              <a:ext uri="{FF2B5EF4-FFF2-40B4-BE49-F238E27FC236}">
                <a16:creationId xmlns:a16="http://schemas.microsoft.com/office/drawing/2014/main" id="{B837658B-6710-CA4A-AA64-F06A0AF42D6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From the east, approaching the village, the gentle highlands of the Galilee rise in the distance…</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a:extLst>
              <a:ext uri="{FF2B5EF4-FFF2-40B4-BE49-F238E27FC236}">
                <a16:creationId xmlns:a16="http://schemas.microsoft.com/office/drawing/2014/main" id="{77CDB8A8-4821-A243-B270-B017A6B49821}"/>
              </a:ext>
            </a:extLst>
          </p:cNvPr>
          <p:cNvSpPr>
            <a:spLocks noGrp="1" noRot="1" noChangeAspect="1" noChangeArrowheads="1" noTextEdit="1"/>
          </p:cNvSpPr>
          <p:nvPr>
            <p:ph type="sldImg"/>
          </p:nvPr>
        </p:nvSpPr>
        <p:spPr>
          <a:xfrm>
            <a:off x="1150938" y="692150"/>
            <a:ext cx="4556125" cy="3416300"/>
          </a:xfrm>
          <a:ln/>
        </p:spPr>
      </p:sp>
      <p:sp>
        <p:nvSpPr>
          <p:cNvPr id="49155" name="Rectangle 3">
            <a:extLst>
              <a:ext uri="{FF2B5EF4-FFF2-40B4-BE49-F238E27FC236}">
                <a16:creationId xmlns:a16="http://schemas.microsoft.com/office/drawing/2014/main" id="{37F43A9D-702C-9947-AE14-1F8C13E8283C}"/>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We begin to see the old synagogue…and the gray concrete structure that now covers and protects the ruins of Peter’s house.</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Rot="1" noChangeAspect="1" noChangeArrowheads="1"/>
          </p:cNvSpPr>
          <p:nvPr>
            <p:ph type="sldImg"/>
          </p:nvPr>
        </p:nvSpPr>
        <p:spPr>
          <a:xfrm>
            <a:off x="1143000" y="685800"/>
            <a:ext cx="4572000" cy="3429000"/>
          </a:xfrm>
          <a:solidFill>
            <a:srgbClr val="FFFFFF"/>
          </a:solidFill>
          <a:ln/>
          <a:extLst>
            <a:ext uri="{FAA26D3D-D897-4be2-8F04-BA451C77F1D7}">
              <ma14:placeholderFlag xmlns="" xmlns:ma14="http://schemas.microsoft.com/office/mac/drawingml/2011/main" val="1"/>
            </a:ext>
          </a:extLst>
        </p:spPr>
      </p:sp>
      <p:sp>
        <p:nvSpPr>
          <p:cNvPr id="4976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defRPr/>
            </a:pPr>
            <a:endParaRPr lang="en-US">
              <a:cs typeface="+mn-cs"/>
            </a:endParaRPr>
          </a:p>
        </p:txBody>
      </p:sp>
    </p:spTree>
    <p:extLst>
      <p:ext uri="{BB962C8B-B14F-4D97-AF65-F5344CB8AC3E}">
        <p14:creationId xmlns:p14="http://schemas.microsoft.com/office/powerpoint/2010/main" val="272623790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37DC8BB7-68D5-354E-BEA4-12356A162FDF}"/>
              </a:ext>
            </a:extLst>
          </p:cNvPr>
          <p:cNvSpPr>
            <a:spLocks noGrp="1" noRot="1" noChangeAspect="1" noChangeArrowheads="1" noTextEdit="1"/>
          </p:cNvSpPr>
          <p:nvPr>
            <p:ph type="sldImg"/>
          </p:nvPr>
        </p:nvSpPr>
        <p:spPr>
          <a:xfrm>
            <a:off x="1150938" y="692150"/>
            <a:ext cx="4556125" cy="3416300"/>
          </a:xfrm>
          <a:ln/>
        </p:spPr>
      </p:sp>
      <p:sp>
        <p:nvSpPr>
          <p:cNvPr id="51203" name="Rectangle 3">
            <a:extLst>
              <a:ext uri="{FF2B5EF4-FFF2-40B4-BE49-F238E27FC236}">
                <a16:creationId xmlns:a16="http://schemas.microsoft.com/office/drawing/2014/main" id="{00920B54-C202-484E-83A1-FE5931FBE801}"/>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…as here…pulling closer to the archeological site preserved and restored by the Roman Catholic Franciscan archeologists.</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DB88A2B4-3B89-934E-AC12-9AF9A4792C65}"/>
              </a:ext>
            </a:extLst>
          </p:cNvPr>
          <p:cNvSpPr>
            <a:spLocks noGrp="1" noRot="1" noChangeAspect="1" noChangeArrowheads="1" noTextEdit="1"/>
          </p:cNvSpPr>
          <p:nvPr>
            <p:ph type="sldImg"/>
          </p:nvPr>
        </p:nvSpPr>
        <p:spPr>
          <a:xfrm>
            <a:off x="1150938" y="692150"/>
            <a:ext cx="4556125" cy="3416300"/>
          </a:xfrm>
          <a:ln/>
        </p:spPr>
      </p:sp>
      <p:sp>
        <p:nvSpPr>
          <p:cNvPr id="53251" name="Rectangle 3">
            <a:extLst>
              <a:ext uri="{FF2B5EF4-FFF2-40B4-BE49-F238E27FC236}">
                <a16:creationId xmlns:a16="http://schemas.microsoft.com/office/drawing/2014/main" id="{32EEEA8E-8A3C-B940-A380-30E2DF235A9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If you approach by water from the south…the rising fields and orchards show the fertility of the Galilee and its ancient volcanic soil…</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E9ADEE78-A51A-7F4D-A686-147C7A243538}"/>
              </a:ext>
            </a:extLst>
          </p:cNvPr>
          <p:cNvSpPr>
            <a:spLocks noGrp="1" noRot="1" noChangeAspect="1" noChangeArrowheads="1" noTextEdit="1"/>
          </p:cNvSpPr>
          <p:nvPr>
            <p:ph type="sldImg"/>
          </p:nvPr>
        </p:nvSpPr>
        <p:spPr>
          <a:xfrm>
            <a:off x="1150938" y="692150"/>
            <a:ext cx="4556125" cy="3416300"/>
          </a:xfrm>
          <a:ln/>
        </p:spPr>
      </p:sp>
      <p:sp>
        <p:nvSpPr>
          <p:cNvPr id="55299" name="Rectangle 3">
            <a:extLst>
              <a:ext uri="{FF2B5EF4-FFF2-40B4-BE49-F238E27FC236}">
                <a16:creationId xmlns:a16="http://schemas.microsoft.com/office/drawing/2014/main" id="{88CBF16A-C7EF-E44F-896D-7AEDBE9061C1}"/>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we pull closer still…</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9CF3E65D-22B9-9447-A137-38E7CB76A4CF}"/>
              </a:ext>
            </a:extLst>
          </p:cNvPr>
          <p:cNvSpPr>
            <a:spLocks noGrp="1" noRot="1" noChangeAspect="1" noChangeArrowheads="1" noTextEdit="1"/>
          </p:cNvSpPr>
          <p:nvPr>
            <p:ph type="sldImg"/>
          </p:nvPr>
        </p:nvSpPr>
        <p:spPr>
          <a:xfrm>
            <a:off x="1150938" y="692150"/>
            <a:ext cx="4556125" cy="3416300"/>
          </a:xfrm>
          <a:ln/>
        </p:spPr>
      </p:sp>
      <p:sp>
        <p:nvSpPr>
          <p:cNvPr id="57347" name="Rectangle 3">
            <a:extLst>
              <a:ext uri="{FF2B5EF4-FFF2-40B4-BE49-F238E27FC236}">
                <a16:creationId xmlns:a16="http://schemas.microsoft.com/office/drawing/2014/main" id="{0041EDE4-1FBD-CF46-BC2D-73EF96F69709}"/>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…finally coming to dockside to visit the ancient site…</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id="{C86A8840-12BB-B74F-8DCE-F0D3608A001B}"/>
              </a:ext>
            </a:extLst>
          </p:cNvPr>
          <p:cNvSpPr>
            <a:spLocks noGrp="1" noRot="1" noChangeAspect="1" noChangeArrowheads="1" noTextEdit="1"/>
          </p:cNvSpPr>
          <p:nvPr>
            <p:ph type="sldImg"/>
          </p:nvPr>
        </p:nvSpPr>
        <p:spPr>
          <a:xfrm>
            <a:off x="1150938" y="692150"/>
            <a:ext cx="4556125" cy="3416300"/>
          </a:xfrm>
          <a:ln/>
        </p:spPr>
      </p:sp>
      <p:sp>
        <p:nvSpPr>
          <p:cNvPr id="59395" name="Rectangle 3">
            <a:extLst>
              <a:ext uri="{FF2B5EF4-FFF2-40B4-BE49-F238E27FC236}">
                <a16:creationId xmlns:a16="http://schemas.microsoft.com/office/drawing/2014/main" id="{19B38F17-7B82-104A-AECA-B9CD7E523B7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to explore the very streets where the Lord walked.  As many as 10,000 Galileans are thought to have lived in Capernaum in Jesus’ time.</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AF6DADB1-A454-E949-BDED-131F30AD3CC5}"/>
              </a:ext>
            </a:extLst>
          </p:cNvPr>
          <p:cNvSpPr>
            <a:spLocks noGrp="1" noRot="1" noChangeAspect="1" noChangeArrowheads="1" noTextEdit="1"/>
          </p:cNvSpPr>
          <p:nvPr>
            <p:ph type="sldImg"/>
          </p:nvPr>
        </p:nvSpPr>
        <p:spPr>
          <a:xfrm>
            <a:off x="1150938" y="692150"/>
            <a:ext cx="4556125" cy="3416300"/>
          </a:xfrm>
          <a:ln/>
        </p:spPr>
      </p:sp>
      <p:sp>
        <p:nvSpPr>
          <p:cNvPr id="61443" name="Rectangle 3">
            <a:extLst>
              <a:ext uri="{FF2B5EF4-FFF2-40B4-BE49-F238E27FC236}">
                <a16:creationId xmlns:a16="http://schemas.microsoft.com/office/drawing/2014/main" id="{841EC240-2713-6D49-B389-7999B0CCD68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Today’s city gates of Capernaum look a bit different than those of Jesus’ day.  The city’s black stone is characteristic of the volcanic basalt that underlies most of the lands here.  Gentle Capernaum…what a contrast with busy, chaotic and noisy Jerusalem in the South.</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id="{1651D243-368E-9E43-955F-AEB61D55D563}"/>
              </a:ext>
            </a:extLst>
          </p:cNvPr>
          <p:cNvSpPr>
            <a:spLocks noGrp="1" noRot="1" noChangeAspect="1" noChangeArrowheads="1" noTextEdit="1"/>
          </p:cNvSpPr>
          <p:nvPr>
            <p:ph type="sldImg"/>
          </p:nvPr>
        </p:nvSpPr>
        <p:spPr>
          <a:xfrm>
            <a:off x="1150938" y="692150"/>
            <a:ext cx="4556125" cy="3416300"/>
          </a:xfrm>
          <a:ln/>
        </p:spPr>
      </p:sp>
      <p:sp>
        <p:nvSpPr>
          <p:cNvPr id="63491" name="Rectangle 3">
            <a:extLst>
              <a:ext uri="{FF2B5EF4-FFF2-40B4-BE49-F238E27FC236}">
                <a16:creationId xmlns:a16="http://schemas.microsoft.com/office/drawing/2014/main" id="{6CE4612E-75C3-2B49-96C8-AFC4590A8D5E}"/>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 restored Synagogue in Capernaum…not the one, however, in which Jesus taught.  This one was built in the Second Century after Christ’s birth.  We do know, however, that the earlier synagogue –– the one in which Jesus did teach –– was located on this same site, the highest point in the city.   Notice the Greek flavor of the architecture…</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2CE2DACC-E6A0-6845-8E10-A32B77446148}"/>
              </a:ext>
            </a:extLst>
          </p:cNvPr>
          <p:cNvSpPr>
            <a:spLocks noGrp="1" noRot="1" noChangeAspect="1" noChangeArrowheads="1" noTextEdit="1"/>
          </p:cNvSpPr>
          <p:nvPr>
            <p:ph type="sldImg"/>
          </p:nvPr>
        </p:nvSpPr>
        <p:spPr>
          <a:xfrm>
            <a:off x="1150938" y="692150"/>
            <a:ext cx="4556125" cy="3416300"/>
          </a:xfrm>
          <a:ln/>
        </p:spPr>
      </p:sp>
      <p:sp>
        <p:nvSpPr>
          <p:cNvPr id="65539" name="Rectangle 3">
            <a:extLst>
              <a:ext uri="{FF2B5EF4-FFF2-40B4-BE49-F238E27FC236}">
                <a16:creationId xmlns:a16="http://schemas.microsoft.com/office/drawing/2014/main" id="{C924C6C0-DB34-2745-8321-0C4646D5E77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More evidence of Greek styling, even though paid for by a local Roman centurion and built with Roman construction methods.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a:extLst>
              <a:ext uri="{FF2B5EF4-FFF2-40B4-BE49-F238E27FC236}">
                <a16:creationId xmlns:a16="http://schemas.microsoft.com/office/drawing/2014/main" id="{27686C3D-2661-C54B-97F0-3BEE683181D3}"/>
              </a:ext>
            </a:extLst>
          </p:cNvPr>
          <p:cNvSpPr>
            <a:spLocks noGrp="1" noRot="1" noChangeAspect="1" noChangeArrowheads="1" noTextEdit="1"/>
          </p:cNvSpPr>
          <p:nvPr>
            <p:ph type="sldImg"/>
          </p:nvPr>
        </p:nvSpPr>
        <p:spPr>
          <a:xfrm>
            <a:off x="1150938" y="692150"/>
            <a:ext cx="4556125" cy="3416300"/>
          </a:xfrm>
          <a:ln/>
        </p:spPr>
      </p:sp>
      <p:sp>
        <p:nvSpPr>
          <p:cNvPr id="67587" name="Rectangle 3">
            <a:extLst>
              <a:ext uri="{FF2B5EF4-FFF2-40B4-BE49-F238E27FC236}">
                <a16:creationId xmlns:a16="http://schemas.microsoft.com/office/drawing/2014/main" id="{38FEE854-FAAC-5843-A8FA-68CBD8262A1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More evidence of Greek styling, even though paid for by a local Roman centurion and built with Roman construction methods.</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id="{6A6D78D8-CDB1-D54B-A394-B230450085B7}"/>
              </a:ext>
            </a:extLst>
          </p:cNvPr>
          <p:cNvSpPr>
            <a:spLocks noGrp="1" noRot="1" noChangeAspect="1" noChangeArrowheads="1" noTextEdit="1"/>
          </p:cNvSpPr>
          <p:nvPr>
            <p:ph type="sldImg"/>
          </p:nvPr>
        </p:nvSpPr>
        <p:spPr>
          <a:xfrm>
            <a:off x="1150938" y="692150"/>
            <a:ext cx="4556125" cy="3416300"/>
          </a:xfrm>
          <a:ln/>
        </p:spPr>
      </p:sp>
      <p:sp>
        <p:nvSpPr>
          <p:cNvPr id="69635" name="Rectangle 3">
            <a:extLst>
              <a:ext uri="{FF2B5EF4-FFF2-40B4-BE49-F238E27FC236}">
                <a16:creationId xmlns:a16="http://schemas.microsoft.com/office/drawing/2014/main" id="{321BF10E-E1E8-3F41-9EA9-334C239D2DA2}"/>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Next to the synagogue are these basalt-paved streets, many original stones still in place today…</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2C950BE1-2CD6-2645-BFA6-C9D00BAF212F}"/>
              </a:ext>
            </a:extLst>
          </p:cNvPr>
          <p:cNvSpPr>
            <a:spLocks noGrp="1" noRot="1" noChangeAspect="1" noChangeArrowheads="1" noTextEdit="1"/>
          </p:cNvSpPr>
          <p:nvPr>
            <p:ph type="sldImg"/>
          </p:nvPr>
        </p:nvSpPr>
        <p:spPr>
          <a:xfrm>
            <a:off x="1150938" y="692150"/>
            <a:ext cx="4556125" cy="3416300"/>
          </a:xfrm>
          <a:ln/>
        </p:spPr>
      </p:sp>
      <p:sp>
        <p:nvSpPr>
          <p:cNvPr id="16387" name="Rectangle 3">
            <a:extLst>
              <a:ext uri="{FF2B5EF4-FFF2-40B4-BE49-F238E27FC236}">
                <a16:creationId xmlns:a16="http://schemas.microsoft.com/office/drawing/2014/main" id="{DB212B28-736E-5542-9AD5-C6318A2A3309}"/>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Abrahamli ngashitmi kahaiwui thili kum 2000 kakahaina…</a:t>
            </a:r>
          </a:p>
          <a:p>
            <a:r>
              <a:rPr lang="en-US" altLang="en-US" b="1">
                <a:solidFill>
                  <a:srgbClr val="000000"/>
                </a:solidFill>
                <a:latin typeface="Times New Roman" panose="02020603050405020304" pitchFamily="18" charset="0"/>
              </a:rPr>
              <a:t>////	…Okathuyi Kasemapawui atam khamataiya Biblewui otshot athishurda ungshung haowa. Atam hi Ava Varivarana kak kahaina okathuli awui naomayara Proho Jesus Christali chihorada pao hashok khavai…</a:t>
            </a:r>
            <a:endParaRPr lang="en-US" altLang="en-US" b="1">
              <a:solidFill>
                <a:srgbClr val="993300"/>
              </a:solidFill>
              <a:latin typeface="Times New Roman" panose="02020603050405020304" pitchFamily="18" charset="0"/>
            </a:endParaRPr>
          </a:p>
          <a:p>
            <a:r>
              <a:rPr lang="en-US" altLang="en-US" b="1">
                <a:solidFill>
                  <a:srgbClr val="000000"/>
                </a:solidFill>
                <a:latin typeface="Times New Roman" panose="02020603050405020304" pitchFamily="18" charset="0"/>
              </a:rPr>
              <a:t>////	…Biblewui khararchan alung hili, BIBLE FILEwui katharali kazanga hili otshot zaikora ungngarumser kahaina.</a:t>
            </a:r>
          </a:p>
          <a:p>
            <a:r>
              <a:rPr lang="en-US" altLang="en-US" b="1">
                <a:solidFill>
                  <a:srgbClr val="000000"/>
                </a:solidFill>
                <a:latin typeface="Times New Roman" panose="02020603050405020304" pitchFamily="18" charset="0"/>
              </a:rPr>
              <a:t>Okathui otshot hi mangashong zatvaya…</a:t>
            </a:r>
          </a:p>
          <a:p>
            <a:r>
              <a:rPr lang="en-US" altLang="en-US" b="1">
                <a:solidFill>
                  <a:srgbClr val="000000"/>
                </a:solidFill>
                <a:latin typeface="Times New Roman" panose="02020603050405020304" pitchFamily="18" charset="0"/>
              </a:rPr>
              <a:t>////	…Varena mikumowui vang ot kadhar kasa chi ungkashung, Proho Jesus Christa khara.…JESU file.  Paokhamatha hieina, zaikorana katang makhavai mirin chi samphang pailui haowa, kala haokaphoka mikumo khani china shimanmi kahai Vareli khanganai chi samphanglui pai haowa. Huikhami hi mikumoli hangchithei ki kahchina kala chi Proho Jesus Christa manga mang eina kharana.  </a:t>
            </a:r>
          </a:p>
          <a:p>
            <a:r>
              <a:rPr lang="en-US" altLang="en-US" b="1">
                <a:solidFill>
                  <a:srgbClr val="000000"/>
                </a:solidFill>
                <a:latin typeface="Times New Roman" panose="02020603050405020304" pitchFamily="18" charset="0"/>
              </a:rPr>
              <a:t>Katonga hiwui phab matala leikasa chi Varena Abrahamli ngashit kahaiwui eina haophoklaga Messiah kharawui atam chin ung-ngarumda chitheimiya.</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id="{97A779A6-E8E4-7F42-93C7-5F07E8FA2046}"/>
              </a:ext>
            </a:extLst>
          </p:cNvPr>
          <p:cNvSpPr>
            <a:spLocks noGrp="1" noRot="1" noChangeAspect="1" noChangeArrowheads="1" noTextEdit="1"/>
          </p:cNvSpPr>
          <p:nvPr>
            <p:ph type="sldImg"/>
          </p:nvPr>
        </p:nvSpPr>
        <p:spPr>
          <a:xfrm>
            <a:off x="1150938" y="692150"/>
            <a:ext cx="4556125" cy="3416300"/>
          </a:xfrm>
          <a:ln/>
        </p:spPr>
      </p:sp>
      <p:sp>
        <p:nvSpPr>
          <p:cNvPr id="71683" name="Rectangle 3">
            <a:extLst>
              <a:ext uri="{FF2B5EF4-FFF2-40B4-BE49-F238E27FC236}">
                <a16:creationId xmlns:a16="http://schemas.microsoft.com/office/drawing/2014/main" id="{41607124-1867-9942-B658-1994AB3F1618}"/>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pitchFamily="2" charset="0"/>
              </a:rPr>
              <a:t>… where </a:t>
            </a:r>
            <a:r>
              <a:rPr lang="en-US" altLang="en-US" b="1">
                <a:solidFill>
                  <a:srgbClr val="000000"/>
                </a:solidFill>
                <a:latin typeface="Times New Roman" panose="02020603050405020304" pitchFamily="18" charset="0"/>
              </a:rPr>
              <a:t>the Lord walked and ministered to his disciples and to all the others from the region who came to hear his teaching.</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id="{B353E74A-8658-6A4A-8804-B2C73EA6DC68}"/>
              </a:ext>
            </a:extLst>
          </p:cNvPr>
          <p:cNvSpPr>
            <a:spLocks noGrp="1" noRot="1" noChangeAspect="1" noChangeArrowheads="1" noTextEdit="1"/>
          </p:cNvSpPr>
          <p:nvPr>
            <p:ph type="sldImg"/>
          </p:nvPr>
        </p:nvSpPr>
        <p:spPr>
          <a:xfrm>
            <a:off x="1150938" y="692150"/>
            <a:ext cx="4556125" cy="3416300"/>
          </a:xfrm>
          <a:ln/>
        </p:spPr>
      </p:sp>
      <p:sp>
        <p:nvSpPr>
          <p:cNvPr id="73731" name="Rectangle 3">
            <a:extLst>
              <a:ext uri="{FF2B5EF4-FFF2-40B4-BE49-F238E27FC236}">
                <a16:creationId xmlns:a16="http://schemas.microsoft.com/office/drawing/2014/main" id="{840BFA8D-4480-9C47-B513-DCFB660B33C0}"/>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This is a Catholic church built in this unusual shape in order to protect the home of the Lord…over the preserved remains of an ancient octagonal church.  The design of this current Catholic church above the ruins remembers that ancient shape.</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9E58FC8F-F143-F645-B1F9-123E3781E0A4}"/>
              </a:ext>
            </a:extLst>
          </p:cNvPr>
          <p:cNvSpPr>
            <a:spLocks noGrp="1" noRot="1" noChangeAspect="1" noChangeArrowheads="1" noTextEdit="1"/>
          </p:cNvSpPr>
          <p:nvPr>
            <p:ph type="sldImg"/>
          </p:nvPr>
        </p:nvSpPr>
        <p:spPr>
          <a:xfrm>
            <a:off x="1150938" y="692150"/>
            <a:ext cx="4556125" cy="3416300"/>
          </a:xfrm>
          <a:ln/>
        </p:spPr>
      </p:sp>
      <p:sp>
        <p:nvSpPr>
          <p:cNvPr id="75779" name="Rectangle 3">
            <a:extLst>
              <a:ext uri="{FF2B5EF4-FFF2-40B4-BE49-F238E27FC236}">
                <a16:creationId xmlns:a16="http://schemas.microsoft.com/office/drawing/2014/main" id="{36B8B837-0D1D-E245-8035-70EA6F1A75CE}"/>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…which lies underneath.  The ruins of the home of Peter.  Scholars believe Jesus lived here for about two years.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1A4C1F26-FA53-964C-A680-0D14B8179081}"/>
              </a:ext>
            </a:extLst>
          </p:cNvPr>
          <p:cNvSpPr>
            <a:spLocks noGrp="1" noRot="1" noChangeAspect="1" noChangeArrowheads="1" noTextEdit="1"/>
          </p:cNvSpPr>
          <p:nvPr>
            <p:ph type="sldImg"/>
          </p:nvPr>
        </p:nvSpPr>
        <p:spPr>
          <a:xfrm>
            <a:off x="1150938" y="692150"/>
            <a:ext cx="4556125" cy="3416300"/>
          </a:xfrm>
          <a:ln/>
        </p:spPr>
      </p:sp>
      <p:sp>
        <p:nvSpPr>
          <p:cNvPr id="77827" name="Rectangle 3">
            <a:extLst>
              <a:ext uri="{FF2B5EF4-FFF2-40B4-BE49-F238E27FC236}">
                <a16:creationId xmlns:a16="http://schemas.microsoft.com/office/drawing/2014/main" id="{419AE865-1A90-D448-B235-80F6A26EF37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He would have seen many sunsets just like this at the end of a long day of ministry in Capernaum…</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a:extLst>
              <a:ext uri="{FF2B5EF4-FFF2-40B4-BE49-F238E27FC236}">
                <a16:creationId xmlns:a16="http://schemas.microsoft.com/office/drawing/2014/main" id="{7622AD5D-B5FD-3E47-A8AB-10B358F380EE}"/>
              </a:ext>
            </a:extLst>
          </p:cNvPr>
          <p:cNvSpPr>
            <a:spLocks noGrp="1" noRot="1" noChangeAspect="1" noChangeArrowheads="1" noTextEdit="1"/>
          </p:cNvSpPr>
          <p:nvPr>
            <p:ph type="sldImg"/>
          </p:nvPr>
        </p:nvSpPr>
        <p:spPr>
          <a:xfrm>
            <a:off x="1150938" y="692150"/>
            <a:ext cx="4556125" cy="3416300"/>
          </a:xfrm>
          <a:ln/>
        </p:spPr>
      </p:sp>
      <p:sp>
        <p:nvSpPr>
          <p:cNvPr id="79875" name="Rectangle 3">
            <a:extLst>
              <a:ext uri="{FF2B5EF4-FFF2-40B4-BE49-F238E27FC236}">
                <a16:creationId xmlns:a16="http://schemas.microsoft.com/office/drawing/2014/main" id="{AA3643B4-6DA4-284B-BA9A-CF6E87504131}"/>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This natural amphitheatre, a site east of Capernaum out on the surrounding hillsides, is today’s Mount of the Beatitudes.  We know that Jesus attracted huge crowds on these gentle slopes...delivering his great Sermon on the Mount...The Beatitudes…feeding the many thousands.  Truly a place of rare significance in the history of early Christianity and the lessons of ministry and the training of his followers.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a:extLst>
              <a:ext uri="{FF2B5EF4-FFF2-40B4-BE49-F238E27FC236}">
                <a16:creationId xmlns:a16="http://schemas.microsoft.com/office/drawing/2014/main" id="{E2CF6808-B848-A242-9D15-68D9B0B8D475}"/>
              </a:ext>
            </a:extLst>
          </p:cNvPr>
          <p:cNvSpPr>
            <a:spLocks noGrp="1" noRot="1" noChangeAspect="1" noChangeArrowheads="1" noTextEdit="1"/>
          </p:cNvSpPr>
          <p:nvPr>
            <p:ph type="sldImg"/>
          </p:nvPr>
        </p:nvSpPr>
        <p:spPr>
          <a:xfrm>
            <a:off x="1150938" y="692150"/>
            <a:ext cx="4556125" cy="3416300"/>
          </a:xfrm>
          <a:ln/>
        </p:spPr>
      </p:sp>
      <p:sp>
        <p:nvSpPr>
          <p:cNvPr id="81923" name="Rectangle 3">
            <a:extLst>
              <a:ext uri="{FF2B5EF4-FFF2-40B4-BE49-F238E27FC236}">
                <a16:creationId xmlns:a16="http://schemas.microsoft.com/office/drawing/2014/main" id="{3F7326B8-6403-3A4D-B016-06F565B3CEB1}"/>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Scripture recounts how Jesus traveled widely during his ministry years...through these highlands above the Sea of Galilee.</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a:extLst>
              <a:ext uri="{FF2B5EF4-FFF2-40B4-BE49-F238E27FC236}">
                <a16:creationId xmlns:a16="http://schemas.microsoft.com/office/drawing/2014/main" id="{54F841D6-72E3-764F-A5DF-885096A2C5C2}"/>
              </a:ext>
            </a:extLst>
          </p:cNvPr>
          <p:cNvSpPr>
            <a:spLocks noGrp="1" noRot="1" noChangeAspect="1" noChangeArrowheads="1" noTextEdit="1"/>
          </p:cNvSpPr>
          <p:nvPr>
            <p:ph type="sldImg"/>
          </p:nvPr>
        </p:nvSpPr>
        <p:spPr>
          <a:xfrm>
            <a:off x="1150938" y="692150"/>
            <a:ext cx="4556125" cy="3416300"/>
          </a:xfrm>
          <a:ln/>
        </p:spPr>
      </p:sp>
      <p:sp>
        <p:nvSpPr>
          <p:cNvPr id="83971" name="Rectangle 3">
            <a:extLst>
              <a:ext uri="{FF2B5EF4-FFF2-40B4-BE49-F238E27FC236}">
                <a16:creationId xmlns:a16="http://schemas.microsoft.com/office/drawing/2014/main" id="{50CCBDE3-BE7E-9748-B754-5CFCF4436A62}"/>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Travel was difficult and time consuming…requiring many days to arrive at distant places of ministry.</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a:extLst>
              <a:ext uri="{FF2B5EF4-FFF2-40B4-BE49-F238E27FC236}">
                <a16:creationId xmlns:a16="http://schemas.microsoft.com/office/drawing/2014/main" id="{EEEE43A9-7470-6041-AAE5-82435E84CA60}"/>
              </a:ext>
            </a:extLst>
          </p:cNvPr>
          <p:cNvSpPr>
            <a:spLocks noGrp="1" noRot="1" noChangeAspect="1" noChangeArrowheads="1" noTextEdit="1"/>
          </p:cNvSpPr>
          <p:nvPr>
            <p:ph type="sldImg"/>
          </p:nvPr>
        </p:nvSpPr>
        <p:spPr>
          <a:xfrm>
            <a:off x="1150938" y="692150"/>
            <a:ext cx="4556125" cy="3416300"/>
          </a:xfrm>
          <a:ln/>
        </p:spPr>
      </p:sp>
      <p:sp>
        <p:nvSpPr>
          <p:cNvPr id="86019" name="Rectangle 3">
            <a:extLst>
              <a:ext uri="{FF2B5EF4-FFF2-40B4-BE49-F238E27FC236}">
                <a16:creationId xmlns:a16="http://schemas.microsoft.com/office/drawing/2014/main" id="{F3A5FFFF-1F0D-B247-8035-2E48BA2CDF6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…such as this natural spring at Caesarea Philippi, the Biblical site where Jesus promised Peter that “upon this rock” He would build his church.</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id="{4D6B0E2D-AC78-BA4E-91BD-FE719F75B17B}"/>
              </a:ext>
            </a:extLst>
          </p:cNvPr>
          <p:cNvSpPr>
            <a:spLocks noGrp="1" noRot="1" noChangeAspect="1" noChangeArrowheads="1" noTextEdit="1"/>
          </p:cNvSpPr>
          <p:nvPr>
            <p:ph type="sldImg"/>
          </p:nvPr>
        </p:nvSpPr>
        <p:spPr>
          <a:xfrm>
            <a:off x="1150938" y="692150"/>
            <a:ext cx="4556125" cy="3416300"/>
          </a:xfrm>
          <a:ln/>
        </p:spPr>
      </p:sp>
      <p:sp>
        <p:nvSpPr>
          <p:cNvPr id="88067" name="Rectangle 3">
            <a:extLst>
              <a:ext uri="{FF2B5EF4-FFF2-40B4-BE49-F238E27FC236}">
                <a16:creationId xmlns:a16="http://schemas.microsoft.com/office/drawing/2014/main" id="{3447D7E6-231C-9442-8766-4B2C0DDC8CFF}"/>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 abundant waters of the Upper Jordan became a familiar metaphor for Jesus as he supplied the “water of life” to all who would listen and follow.</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a:extLst>
              <a:ext uri="{FF2B5EF4-FFF2-40B4-BE49-F238E27FC236}">
                <a16:creationId xmlns:a16="http://schemas.microsoft.com/office/drawing/2014/main" id="{5DE22516-6972-A04F-AA20-3566227E8586}"/>
              </a:ext>
            </a:extLst>
          </p:cNvPr>
          <p:cNvSpPr>
            <a:spLocks noGrp="1" noRot="1" noChangeAspect="1" noChangeArrowheads="1" noTextEdit="1"/>
          </p:cNvSpPr>
          <p:nvPr>
            <p:ph type="sldImg"/>
          </p:nvPr>
        </p:nvSpPr>
        <p:spPr>
          <a:xfrm>
            <a:off x="1150938" y="692150"/>
            <a:ext cx="4556125" cy="3416300"/>
          </a:xfrm>
          <a:ln/>
        </p:spPr>
      </p:sp>
      <p:sp>
        <p:nvSpPr>
          <p:cNvPr id="90115" name="Rectangle 3">
            <a:extLst>
              <a:ext uri="{FF2B5EF4-FFF2-40B4-BE49-F238E27FC236}">
                <a16:creationId xmlns:a16="http://schemas.microsoft.com/office/drawing/2014/main" id="{34FBACB7-1E14-694A-8FF7-C40E9FCD0B1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here the Jordan moves south toward Samaria, through Judea on toward the Dead Sea.</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7BDC28BD-7E9C-F543-931B-D8ED84746EB3}"/>
              </a:ext>
            </a:extLst>
          </p:cNvPr>
          <p:cNvSpPr>
            <a:spLocks noGrp="1" noRot="1" noChangeAspect="1" noChangeArrowheads="1" noTextEdit="1"/>
          </p:cNvSpPr>
          <p:nvPr>
            <p:ph type="sldImg"/>
          </p:nvPr>
        </p:nvSpPr>
        <p:spPr>
          <a:xfrm>
            <a:off x="1150938" y="692150"/>
            <a:ext cx="4556125" cy="3416300"/>
          </a:xfrm>
          <a:ln/>
        </p:spPr>
      </p:sp>
      <p:sp>
        <p:nvSpPr>
          <p:cNvPr id="18435" name="Rectangle 3">
            <a:extLst>
              <a:ext uri="{FF2B5EF4-FFF2-40B4-BE49-F238E27FC236}">
                <a16:creationId xmlns:a16="http://schemas.microsoft.com/office/drawing/2014/main" id="{874C6342-2209-8A40-B23C-4854257ABB41}"/>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 New Testament opens directly with the birth of JESUS, the Savior. We begin to see the further development of </a:t>
            </a:r>
          </a:p>
          <a:p>
            <a:r>
              <a:rPr lang="en-US" altLang="en-US" b="1">
                <a:solidFill>
                  <a:srgbClr val="000000"/>
                </a:solidFill>
                <a:latin typeface="Times New Roman" panose="02020603050405020304" pitchFamily="18" charset="0"/>
              </a:rPr>
              <a:t>////	the unconditional promises of THE ABRAHAMIC COVENANT 2,000 years earlier.  A question: how can we mentally process and organize all the facts and details,  all the implications, all the instruction, everything…absolutely everything  that we ought to know about the Lord?  </a:t>
            </a:r>
          </a:p>
          <a:p>
            <a:r>
              <a:rPr lang="en-US" altLang="en-US" b="1">
                <a:solidFill>
                  <a:srgbClr val="000000"/>
                </a:solidFill>
                <a:latin typeface="Times New Roman" panose="02020603050405020304" pitchFamily="18" charset="0"/>
              </a:rPr>
              <a:t>////	Don’t forget that this study is NOT a journey into detail,  but a directory for organizing all that we may know and all that we will ever know.  Again, only the overview…no details!</a:t>
            </a:r>
          </a:p>
          <a:p>
            <a:r>
              <a:rPr lang="en-US" altLang="en-US" b="1">
                <a:solidFill>
                  <a:srgbClr val="000000"/>
                </a:solidFill>
                <a:latin typeface="Times New Roman" panose="02020603050405020304" pitchFamily="18" charset="0"/>
              </a:rPr>
              <a:t>////	The JESUS file can be divided into three main parts: </a:t>
            </a:r>
          </a:p>
          <a:p>
            <a:r>
              <a:rPr lang="en-US" altLang="en-US" b="1">
                <a:solidFill>
                  <a:srgbClr val="000000"/>
                </a:solidFill>
                <a:latin typeface="Times New Roman" panose="02020603050405020304" pitchFamily="18" charset="0"/>
              </a:rPr>
              <a:t>	 His LIFE, </a:t>
            </a:r>
          </a:p>
          <a:p>
            <a:r>
              <a:rPr lang="en-US" altLang="en-US" b="1">
                <a:solidFill>
                  <a:srgbClr val="000000"/>
                </a:solidFill>
                <a:latin typeface="Times New Roman" panose="02020603050405020304" pitchFamily="18" charset="0"/>
              </a:rPr>
              <a:t>////	 His experience at and the implications of the CROSS, and</a:t>
            </a:r>
          </a:p>
          <a:p>
            <a:r>
              <a:rPr lang="en-US" altLang="en-US" b="1">
                <a:solidFill>
                  <a:srgbClr val="000000"/>
                </a:solidFill>
                <a:latin typeface="Times New Roman" panose="02020603050405020304" pitchFamily="18" charset="0"/>
              </a:rPr>
              <a:t>////	 The resulting mysterious new organism, the CHURCH.</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a:extLst>
              <a:ext uri="{FF2B5EF4-FFF2-40B4-BE49-F238E27FC236}">
                <a16:creationId xmlns:a16="http://schemas.microsoft.com/office/drawing/2014/main" id="{7B1B69F2-9BA4-CA45-8CE9-96169F6A52FA}"/>
              </a:ext>
            </a:extLst>
          </p:cNvPr>
          <p:cNvSpPr>
            <a:spLocks noGrp="1" noRot="1" noChangeAspect="1" noChangeArrowheads="1" noTextEdit="1"/>
          </p:cNvSpPr>
          <p:nvPr>
            <p:ph type="sldImg"/>
          </p:nvPr>
        </p:nvSpPr>
        <p:spPr>
          <a:xfrm>
            <a:off x="1150938" y="692150"/>
            <a:ext cx="4556125" cy="3416300"/>
          </a:xfrm>
          <a:ln/>
        </p:spPr>
      </p:sp>
      <p:sp>
        <p:nvSpPr>
          <p:cNvPr id="92163" name="Rectangle 3">
            <a:extLst>
              <a:ext uri="{FF2B5EF4-FFF2-40B4-BE49-F238E27FC236}">
                <a16:creationId xmlns:a16="http://schemas.microsoft.com/office/drawing/2014/main" id="{699DB35A-EE74-D140-9DF9-06109C5B57D0}"/>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Here and there along the way, he encountered lovely water falls and sites of incredible natural beauty.</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51ED9309-931A-AA42-ACC3-8A5F8768D3BE}"/>
              </a:ext>
            </a:extLst>
          </p:cNvPr>
          <p:cNvSpPr>
            <a:spLocks noGrp="1" noRot="1" noChangeAspect="1" noChangeArrowheads="1" noTextEdit="1"/>
          </p:cNvSpPr>
          <p:nvPr>
            <p:ph type="sldImg"/>
          </p:nvPr>
        </p:nvSpPr>
        <p:spPr>
          <a:xfrm>
            <a:off x="1150938" y="692150"/>
            <a:ext cx="4556125" cy="3416300"/>
          </a:xfrm>
          <a:ln/>
        </p:spPr>
      </p:sp>
      <p:sp>
        <p:nvSpPr>
          <p:cNvPr id="94211" name="Rectangle 3">
            <a:extLst>
              <a:ext uri="{FF2B5EF4-FFF2-40B4-BE49-F238E27FC236}">
                <a16:creationId xmlns:a16="http://schemas.microsoft.com/office/drawing/2014/main" id="{4C3E86B3-AE20-5B4F-BABC-DCB91BDAB51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From time to time, the Lord would make forays into the surrounding country for teaching and ministry…</a:t>
            </a:r>
          </a:p>
          <a:p>
            <a:r>
              <a:rPr lang="en-US" altLang="en-US" b="1">
                <a:solidFill>
                  <a:srgbClr val="000000"/>
                </a:solidFill>
                <a:latin typeface="Times New Roman" panose="02020603050405020304" pitchFamily="18" charset="0"/>
              </a:rPr>
              <a:t>////	….north into Phoenicia…</a:t>
            </a:r>
          </a:p>
          <a:p>
            <a:r>
              <a:rPr lang="en-US" altLang="en-US" b="1">
                <a:solidFill>
                  <a:srgbClr val="000000"/>
                </a:solidFill>
                <a:latin typeface="Times New Roman" panose="02020603050405020304" pitchFamily="18" charset="0"/>
              </a:rPr>
              <a:t>////	….and into the region known as the Decapolis…ten cities…built and organized along Hellenistic or Greek styles of living…it was THE thing to do…</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id="{2989FF2B-D8C5-D344-9EF7-3F75D8CD3015}"/>
              </a:ext>
            </a:extLst>
          </p:cNvPr>
          <p:cNvSpPr>
            <a:spLocks noGrp="1" noRot="1" noChangeAspect="1" noChangeArrowheads="1" noTextEdit="1"/>
          </p:cNvSpPr>
          <p:nvPr>
            <p:ph type="sldImg"/>
          </p:nvPr>
        </p:nvSpPr>
        <p:spPr>
          <a:xfrm>
            <a:off x="1150938" y="692150"/>
            <a:ext cx="4556125" cy="3416300"/>
          </a:xfrm>
          <a:ln/>
        </p:spPr>
      </p:sp>
      <p:sp>
        <p:nvSpPr>
          <p:cNvPr id="96259" name="Rectangle 3">
            <a:extLst>
              <a:ext uri="{FF2B5EF4-FFF2-40B4-BE49-F238E27FC236}">
                <a16:creationId xmlns:a16="http://schemas.microsoft.com/office/drawing/2014/main" id="{F4C71376-3DE2-A743-B403-CD82E975793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…such as the city of Gadara.  Even the columns in this restoration show the Corinthian style typical of the influence of Greek architecture.</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a:extLst>
              <a:ext uri="{FF2B5EF4-FFF2-40B4-BE49-F238E27FC236}">
                <a16:creationId xmlns:a16="http://schemas.microsoft.com/office/drawing/2014/main" id="{4115ACFC-E455-4446-9E4A-EE9602EC4CFA}"/>
              </a:ext>
            </a:extLst>
          </p:cNvPr>
          <p:cNvSpPr>
            <a:spLocks noGrp="1" noRot="1" noChangeAspect="1" noChangeArrowheads="1" noTextEdit="1"/>
          </p:cNvSpPr>
          <p:nvPr>
            <p:ph type="sldImg"/>
          </p:nvPr>
        </p:nvSpPr>
        <p:spPr>
          <a:xfrm>
            <a:off x="1150938" y="692150"/>
            <a:ext cx="4556125" cy="3416300"/>
          </a:xfrm>
          <a:ln/>
        </p:spPr>
      </p:sp>
      <p:sp>
        <p:nvSpPr>
          <p:cNvPr id="98307" name="Rectangle 3">
            <a:extLst>
              <a:ext uri="{FF2B5EF4-FFF2-40B4-BE49-F238E27FC236}">
                <a16:creationId xmlns:a16="http://schemas.microsoft.com/office/drawing/2014/main" id="{186F8D50-BD25-8D44-B5C0-361BDEF15C9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Jesus made many trips out into the surrounding country...teaching... healing...and ministering….</a:t>
            </a:r>
          </a:p>
          <a:p>
            <a:r>
              <a:rPr lang="en-US" altLang="en-US" b="1">
                <a:solidFill>
                  <a:srgbClr val="000000"/>
                </a:solidFill>
                <a:latin typeface="Times New Roman" panose="02020603050405020304" pitchFamily="18" charset="0"/>
              </a:rPr>
              <a:t>////	….from Capernaum and the Galilee down to Jerusalem...fulfilling every aspect of the Mosaic regulations.</a:t>
            </a:r>
          </a:p>
          <a:p>
            <a:endParaRPr lang="en-US" altLang="en-US" b="1">
              <a:solidFill>
                <a:srgbClr val="000000"/>
              </a:solidFill>
              <a:latin typeface="Times New Roman" panose="02020603050405020304" pitchFamily="18" charset="0"/>
            </a:endParaRPr>
          </a:p>
          <a:p>
            <a:r>
              <a:rPr lang="en-US" altLang="en-US" b="1">
                <a:solidFill>
                  <a:srgbClr val="000000"/>
                </a:solidFill>
                <a:latin typeface="Times New Roman" panose="02020603050405020304" pitchFamily="18" charset="0"/>
              </a:rPr>
              <a:t>////	Which included his faithful attendance throughout every Jewish calendar of annual feasts in the Jerusalem temple.  Jesus would travel to the great city probably ON FOOT…</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a:extLst>
              <a:ext uri="{FF2B5EF4-FFF2-40B4-BE49-F238E27FC236}">
                <a16:creationId xmlns:a16="http://schemas.microsoft.com/office/drawing/2014/main" id="{86F6052E-D643-D842-BD30-4019E17D4168}"/>
              </a:ext>
            </a:extLst>
          </p:cNvPr>
          <p:cNvSpPr>
            <a:spLocks noGrp="1" noRot="1" noChangeAspect="1" noChangeArrowheads="1" noTextEdit="1"/>
          </p:cNvSpPr>
          <p:nvPr>
            <p:ph type="sldImg"/>
          </p:nvPr>
        </p:nvSpPr>
        <p:spPr>
          <a:xfrm>
            <a:off x="1150938" y="692150"/>
            <a:ext cx="4556125" cy="3416300"/>
          </a:xfrm>
          <a:ln/>
        </p:spPr>
      </p:sp>
      <p:sp>
        <p:nvSpPr>
          <p:cNvPr id="100355" name="Rectangle 3">
            <a:extLst>
              <a:ext uri="{FF2B5EF4-FFF2-40B4-BE49-F238E27FC236}">
                <a16:creationId xmlns:a16="http://schemas.microsoft.com/office/drawing/2014/main" id="{CEC78CFC-B5B7-B74F-914C-4DCBAE6D4D10}"/>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To give you an idea of these distances…for traveling on foot or on the back and of a donkey…</a:t>
            </a:r>
          </a:p>
          <a:p>
            <a:r>
              <a:rPr lang="en-US" altLang="en-US" b="1">
                <a:solidFill>
                  <a:srgbClr val="000000"/>
                </a:solidFill>
                <a:latin typeface="Times New Roman" panose="02020603050405020304" pitchFamily="18" charset="0"/>
              </a:rPr>
              <a:t>////	…from Capernaum to Jerusalem…80 miles…or 129 kilometers.</a:t>
            </a:r>
          </a:p>
          <a:p>
            <a:r>
              <a:rPr lang="en-US" altLang="en-US" b="1">
                <a:solidFill>
                  <a:srgbClr val="000000"/>
                </a:solidFill>
                <a:latin typeface="Times New Roman" panose="02020603050405020304" pitchFamily="18" charset="0"/>
              </a:rPr>
              <a:t>////	from the Sea of Galilee outlet of the Jordan River to the Dead Sea…75 miles….or 121 kilometers.</a:t>
            </a:r>
          </a:p>
          <a:p>
            <a:r>
              <a:rPr lang="en-US" altLang="en-US" b="1">
                <a:solidFill>
                  <a:srgbClr val="000000"/>
                </a:solidFill>
                <a:latin typeface="Times New Roman" panose="02020603050405020304" pitchFamily="18" charset="0"/>
              </a:rPr>
              <a:t>Travel was no easy task in the days of our Lord’s ministry on earth!</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id="{C3A5EB6A-D817-F340-8368-DB973B40F9B5}"/>
              </a:ext>
            </a:extLst>
          </p:cNvPr>
          <p:cNvSpPr>
            <a:spLocks noGrp="1" noRot="1" noChangeAspect="1" noChangeArrowheads="1" noTextEdit="1"/>
          </p:cNvSpPr>
          <p:nvPr>
            <p:ph type="sldImg"/>
          </p:nvPr>
        </p:nvSpPr>
        <p:spPr>
          <a:xfrm>
            <a:off x="1150938" y="692150"/>
            <a:ext cx="4556125" cy="3416300"/>
          </a:xfrm>
          <a:ln/>
        </p:spPr>
      </p:sp>
      <p:sp>
        <p:nvSpPr>
          <p:cNvPr id="102403" name="Rectangle 3">
            <a:extLst>
              <a:ext uri="{FF2B5EF4-FFF2-40B4-BE49-F238E27FC236}">
                <a16:creationId xmlns:a16="http://schemas.microsoft.com/office/drawing/2014/main" id="{DC88C908-BA47-F14B-9770-140596DE89A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then as His time was drawing near...he left Galilee permanently, to return to Jerusalem through the region of Perea...specifically we know…</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90CFD3A0-9823-2F48-A64C-E7E3714D2A41}"/>
              </a:ext>
            </a:extLst>
          </p:cNvPr>
          <p:cNvSpPr>
            <a:spLocks noGrp="1" noRot="1" noChangeAspect="1" noChangeArrowheads="1" noTextEdit="1"/>
          </p:cNvSpPr>
          <p:nvPr>
            <p:ph type="sldImg"/>
          </p:nvPr>
        </p:nvSpPr>
        <p:spPr>
          <a:xfrm>
            <a:off x="1150938" y="692150"/>
            <a:ext cx="4556125" cy="3416300"/>
          </a:xfrm>
          <a:ln/>
        </p:spPr>
      </p:sp>
      <p:sp>
        <p:nvSpPr>
          <p:cNvPr id="104451" name="Rectangle 3">
            <a:extLst>
              <a:ext uri="{FF2B5EF4-FFF2-40B4-BE49-F238E27FC236}">
                <a16:creationId xmlns:a16="http://schemas.microsoft.com/office/drawing/2014/main" id="{9DE9515D-32B7-1C41-88DB-9FE4D18F121B}"/>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…he moved through ancient Jericho…that historic oasis city through which Joshua entered the Land to subdue it some 1500 years earlier!</a:t>
            </a:r>
          </a:p>
          <a:p>
            <a:r>
              <a:rPr lang="en-US" altLang="en-US" b="1">
                <a:solidFill>
                  <a:srgbClr val="000000"/>
                </a:solidFill>
                <a:latin typeface="Times New Roman" panose="02020603050405020304" pitchFamily="18" charset="0"/>
              </a:rPr>
              <a:t>////	There -- in this city of Jericho … ...Jesus had his famous encounter with small Zacchaeus hiding in a sycamore tree such as this.</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a:extLst>
              <a:ext uri="{FF2B5EF4-FFF2-40B4-BE49-F238E27FC236}">
                <a16:creationId xmlns:a16="http://schemas.microsoft.com/office/drawing/2014/main" id="{AD3F2133-06BB-1143-B3F6-64015C7AE35C}"/>
              </a:ext>
            </a:extLst>
          </p:cNvPr>
          <p:cNvSpPr>
            <a:spLocks noGrp="1" noRot="1" noChangeAspect="1" noChangeArrowheads="1" noTextEdit="1"/>
          </p:cNvSpPr>
          <p:nvPr>
            <p:ph type="sldImg"/>
          </p:nvPr>
        </p:nvSpPr>
        <p:spPr>
          <a:xfrm>
            <a:off x="1150938" y="692150"/>
            <a:ext cx="4556125" cy="3416300"/>
          </a:xfrm>
          <a:ln/>
        </p:spPr>
      </p:sp>
      <p:sp>
        <p:nvSpPr>
          <p:cNvPr id="106499" name="Rectangle 3">
            <a:extLst>
              <a:ext uri="{FF2B5EF4-FFF2-40B4-BE49-F238E27FC236}">
                <a16:creationId xmlns:a16="http://schemas.microsoft.com/office/drawing/2014/main" id="{98BC7296-DD92-5C4C-AD33-704698903130}"/>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finally...the time had come for his return to Jerusalem, to face the inevitable events that were beginning to unfold.  Thus...his final Jerusalem ministry.</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a:extLst>
              <a:ext uri="{FF2B5EF4-FFF2-40B4-BE49-F238E27FC236}">
                <a16:creationId xmlns:a16="http://schemas.microsoft.com/office/drawing/2014/main" id="{5C02723F-B10A-AC4E-AF38-628C1ABAE361}"/>
              </a:ext>
            </a:extLst>
          </p:cNvPr>
          <p:cNvSpPr>
            <a:spLocks noGrp="1" noRot="1" noChangeAspect="1" noChangeArrowheads="1" noTextEdit="1"/>
          </p:cNvSpPr>
          <p:nvPr>
            <p:ph type="sldImg"/>
          </p:nvPr>
        </p:nvSpPr>
        <p:spPr>
          <a:xfrm>
            <a:off x="1150938" y="692150"/>
            <a:ext cx="4556125" cy="3416300"/>
          </a:xfrm>
          <a:ln/>
        </p:spPr>
      </p:sp>
      <p:sp>
        <p:nvSpPr>
          <p:cNvPr id="108547" name="Rectangle 3">
            <a:extLst>
              <a:ext uri="{FF2B5EF4-FFF2-40B4-BE49-F238E27FC236}">
                <a16:creationId xmlns:a16="http://schemas.microsoft.com/office/drawing/2014/main" id="{07890846-ECD3-264C-A811-0E8690666DE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On that famous Palm Sunday of his last week, he entered this city, moving toward the great Herodian Temple on Mt. Moriah, the </a:t>
            </a:r>
          </a:p>
          <a:p>
            <a:r>
              <a:rPr lang="en-US" altLang="en-US" b="1">
                <a:solidFill>
                  <a:srgbClr val="000000"/>
                </a:solidFill>
                <a:latin typeface="Times New Roman" panose="02020603050405020304" pitchFamily="18" charset="0"/>
              </a:rPr>
              <a:t>Temple Mount, where the Dome of the Rock stands today…</a:t>
            </a:r>
          </a:p>
          <a:p>
            <a:r>
              <a:rPr lang="en-US" altLang="en-US" b="1">
                <a:solidFill>
                  <a:srgbClr val="000000"/>
                </a:solidFill>
                <a:latin typeface="Times New Roman" panose="02020603050405020304" pitchFamily="18" charset="0"/>
              </a:rPr>
              <a:t>////	…a crowd expected him to become Israel’s new King and political ruler.  You’ll recall from the ROYALTY file folder this enormous pavement on which stood Solomon’s and later –– this one –– Herod's great Temple during Jesus’ day.</a:t>
            </a:r>
          </a:p>
          <a:p>
            <a:r>
              <a:rPr lang="en-US" altLang="en-US" b="1">
                <a:solidFill>
                  <a:srgbClr val="000000"/>
                </a:solidFill>
                <a:latin typeface="Times New Roman" panose="02020603050405020304" pitchFamily="18" charset="0"/>
              </a:rPr>
              <a:t>////	Scholars tell us that he would have entered the Temple Mount area through the Eastern Gate...now rebuilt and closed by later conquerors and occupants of the Temple Mount.</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a:extLst>
              <a:ext uri="{FF2B5EF4-FFF2-40B4-BE49-F238E27FC236}">
                <a16:creationId xmlns:a16="http://schemas.microsoft.com/office/drawing/2014/main" id="{54A90541-98E4-8F4F-B49E-C87CB19104C8}"/>
              </a:ext>
            </a:extLst>
          </p:cNvPr>
          <p:cNvSpPr>
            <a:spLocks noGrp="1" noRot="1" noChangeAspect="1" noChangeArrowheads="1" noTextEdit="1"/>
          </p:cNvSpPr>
          <p:nvPr>
            <p:ph type="sldImg"/>
          </p:nvPr>
        </p:nvSpPr>
        <p:spPr>
          <a:xfrm>
            <a:off x="1150938" y="692150"/>
            <a:ext cx="4556125" cy="3416300"/>
          </a:xfrm>
          <a:ln/>
        </p:spPr>
      </p:sp>
      <p:sp>
        <p:nvSpPr>
          <p:cNvPr id="110595" name="Rectangle 3">
            <a:extLst>
              <a:ext uri="{FF2B5EF4-FFF2-40B4-BE49-F238E27FC236}">
                <a16:creationId xmlns:a16="http://schemas.microsoft.com/office/drawing/2014/main" id="{8B6A386E-4BB8-3845-9760-626E7093302C}"/>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what if...just what if...that great Temple as known in Jesus’ time were occupying that same site in today’s Jerusalem?  One artist has conceived that it would look like this.  In this way...we can realize more easily the vastness of the Temple complex and the brittle, unyielding corporate, political and theological structure confronting Jesus. Within hours of entering the city, the Lord was brought before both Jewish and Roman authorities, setting in motion those tragic events that would eventually lead to…</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EBDDC210-B44C-BD4F-82DE-E2A4E2DAA4A2}"/>
              </a:ext>
            </a:extLst>
          </p:cNvPr>
          <p:cNvSpPr>
            <a:spLocks noGrp="1" noRot="1" noChangeAspect="1" noChangeArrowheads="1" noTextEdit="1"/>
          </p:cNvSpPr>
          <p:nvPr>
            <p:ph type="sldImg"/>
          </p:nvPr>
        </p:nvSpPr>
        <p:spPr>
          <a:xfrm>
            <a:off x="1150938" y="692150"/>
            <a:ext cx="4556125" cy="3416300"/>
          </a:xfrm>
          <a:ln/>
        </p:spPr>
      </p:sp>
      <p:sp>
        <p:nvSpPr>
          <p:cNvPr id="20483" name="Rectangle 3">
            <a:extLst>
              <a:ext uri="{FF2B5EF4-FFF2-40B4-BE49-F238E27FC236}">
                <a16:creationId xmlns:a16="http://schemas.microsoft.com/office/drawing/2014/main" id="{590D6232-4705-6446-883A-666096C9ED2F}"/>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About his LIFE: it is helpful to divide your view of Our Lord's LIFE into: </a:t>
            </a:r>
          </a:p>
          <a:p>
            <a:r>
              <a:rPr lang="en-US" altLang="en-US" b="1">
                <a:solidFill>
                  <a:srgbClr val="000000"/>
                </a:solidFill>
                <a:latin typeface="Times New Roman" panose="02020603050405020304" pitchFamily="18" charset="0"/>
              </a:rPr>
              <a:t>////	his childhood, born and brought up as a “Galilean,”</a:t>
            </a:r>
          </a:p>
          <a:p>
            <a:r>
              <a:rPr lang="en-US" altLang="en-US" b="1">
                <a:solidFill>
                  <a:srgbClr val="000000"/>
                </a:solidFill>
                <a:latin typeface="Times New Roman" panose="02020603050405020304" pitchFamily="18" charset="0"/>
              </a:rPr>
              <a:t>////	his early or first ministry in Jerusalem, </a:t>
            </a:r>
          </a:p>
          <a:p>
            <a:r>
              <a:rPr lang="en-US" altLang="en-US" b="1">
                <a:solidFill>
                  <a:srgbClr val="000000"/>
                </a:solidFill>
                <a:latin typeface="Times New Roman" panose="02020603050405020304" pitchFamily="18" charset="0"/>
              </a:rPr>
              <a:t>////	his movements north toward and into Galilee, </a:t>
            </a:r>
          </a:p>
          <a:p>
            <a:r>
              <a:rPr lang="en-US" altLang="en-US" b="1">
                <a:solidFill>
                  <a:srgbClr val="000000"/>
                </a:solidFill>
                <a:latin typeface="Times New Roman" panose="02020603050405020304" pitchFamily="18" charset="0"/>
              </a:rPr>
              <a:t>////	his long Galilean ministry centered at Capernaum, </a:t>
            </a:r>
          </a:p>
          <a:p>
            <a:r>
              <a:rPr lang="en-US" altLang="en-US" b="1">
                <a:solidFill>
                  <a:srgbClr val="000000"/>
                </a:solidFill>
                <a:latin typeface="Times New Roman" panose="02020603050405020304" pitchFamily="18" charset="0"/>
              </a:rPr>
              <a:t>////	the brief Perean ministry, and finally, </a:t>
            </a:r>
          </a:p>
          <a:p>
            <a:r>
              <a:rPr lang="en-US" altLang="en-US" b="1">
                <a:solidFill>
                  <a:srgbClr val="000000"/>
                </a:solidFill>
                <a:latin typeface="Times New Roman" panose="02020603050405020304" pitchFamily="18" charset="0"/>
              </a:rPr>
              <a:t>////	that last week of His life, the second or last Jerusalem ministry.</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a:extLst>
              <a:ext uri="{FF2B5EF4-FFF2-40B4-BE49-F238E27FC236}">
                <a16:creationId xmlns:a16="http://schemas.microsoft.com/office/drawing/2014/main" id="{E8AB9F04-6D2B-2A42-9835-EE4334E3B094}"/>
              </a:ext>
            </a:extLst>
          </p:cNvPr>
          <p:cNvSpPr>
            <a:spLocks noGrp="1" noRot="1" noChangeAspect="1" noChangeArrowheads="1" noTextEdit="1"/>
          </p:cNvSpPr>
          <p:nvPr>
            <p:ph type="sldImg"/>
          </p:nvPr>
        </p:nvSpPr>
        <p:spPr>
          <a:xfrm>
            <a:off x="1150938" y="692150"/>
            <a:ext cx="4556125" cy="3416300"/>
          </a:xfrm>
          <a:ln/>
        </p:spPr>
      </p:sp>
      <p:sp>
        <p:nvSpPr>
          <p:cNvPr id="112643" name="Rectangle 3">
            <a:extLst>
              <a:ext uri="{FF2B5EF4-FFF2-40B4-BE49-F238E27FC236}">
                <a16:creationId xmlns:a16="http://schemas.microsoft.com/office/drawing/2014/main" id="{63AC1F7C-6DB0-BE43-9DDD-591FC041B9DD}"/>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 CROSS.  This element of the JESUS file is well summarized by his announcement at the Last Supper –– the beginning of THE NEW COVENANT.</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a:extLst>
              <a:ext uri="{FF2B5EF4-FFF2-40B4-BE49-F238E27FC236}">
                <a16:creationId xmlns:a16="http://schemas.microsoft.com/office/drawing/2014/main" id="{38482003-35CE-EF41-AE3C-AC06D0A7A807}"/>
              </a:ext>
            </a:extLst>
          </p:cNvPr>
          <p:cNvSpPr>
            <a:spLocks noGrp="1" noRot="1" noChangeAspect="1" noChangeArrowheads="1" noTextEdit="1"/>
          </p:cNvSpPr>
          <p:nvPr>
            <p:ph type="sldImg"/>
          </p:nvPr>
        </p:nvSpPr>
        <p:spPr>
          <a:xfrm>
            <a:off x="1150938" y="692150"/>
            <a:ext cx="4556125" cy="3416300"/>
          </a:xfrm>
          <a:ln/>
        </p:spPr>
      </p:sp>
      <p:sp>
        <p:nvSpPr>
          <p:cNvPr id="114691" name="Rectangle 3">
            <a:extLst>
              <a:ext uri="{FF2B5EF4-FFF2-40B4-BE49-F238E27FC236}">
                <a16:creationId xmlns:a16="http://schemas.microsoft.com/office/drawing/2014/main" id="{5703C9D5-2642-A647-9C0D-D8780FA0831E}"/>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Here in this ancient olive grove, today’s Garden of Gethsemane, across the Kidron Valley from the Herodian Temple, Jesus went to pray when He knew his moment was approaching.  There he implored,</a:t>
            </a:r>
          </a:p>
          <a:p>
            <a:r>
              <a:rPr lang="en-US" altLang="en-US" b="1">
                <a:solidFill>
                  <a:srgbClr val="000000"/>
                </a:solidFill>
                <a:latin typeface="Times New Roman" panose="02020603050405020304" pitchFamily="18" charset="0"/>
              </a:rPr>
              <a:t>////  "Father, if you are willing, take this cup from me; yet not my will, but yours be done.</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a:extLst>
              <a:ext uri="{FF2B5EF4-FFF2-40B4-BE49-F238E27FC236}">
                <a16:creationId xmlns:a16="http://schemas.microsoft.com/office/drawing/2014/main" id="{E21D74C1-66CD-FA40-A382-8CEEB9F60550}"/>
              </a:ext>
            </a:extLst>
          </p:cNvPr>
          <p:cNvSpPr>
            <a:spLocks noGrp="1" noRot="1" noChangeAspect="1" noChangeArrowheads="1" noTextEdit="1"/>
          </p:cNvSpPr>
          <p:nvPr>
            <p:ph type="sldImg"/>
          </p:nvPr>
        </p:nvSpPr>
        <p:spPr>
          <a:xfrm>
            <a:off x="1150938" y="692150"/>
            <a:ext cx="4556125" cy="3416300"/>
          </a:xfrm>
          <a:ln/>
        </p:spPr>
      </p:sp>
      <p:sp>
        <p:nvSpPr>
          <p:cNvPr id="116739" name="Rectangle 3">
            <a:extLst>
              <a:ext uri="{FF2B5EF4-FFF2-40B4-BE49-F238E27FC236}">
                <a16:creationId xmlns:a16="http://schemas.microsoft.com/office/drawing/2014/main" id="{CC44B645-83C7-154C-9A5C-B2DE4476094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Here we also encounter all the events of the last hours of JESUS’ ministry leading to his death on the Cross…</a:t>
            </a:r>
          </a:p>
          <a:p>
            <a:r>
              <a:rPr lang="en-US" altLang="en-US" b="1">
                <a:solidFill>
                  <a:srgbClr val="000000"/>
                </a:solidFill>
                <a:latin typeface="Times New Roman" panose="02020603050405020304" pitchFamily="18" charset="0"/>
              </a:rPr>
              <a:t>////	The phenomenal implications of his final statement, "IT IS FINISHED” –– much more on this later!</a:t>
            </a:r>
          </a:p>
          <a:p>
            <a:r>
              <a:rPr lang="en-US" altLang="en-US" b="1">
                <a:solidFill>
                  <a:srgbClr val="000000"/>
                </a:solidFill>
                <a:latin typeface="Times New Roman" panose="02020603050405020304" pitchFamily="18" charset="0"/>
              </a:rPr>
              <a:t>////	 His death and </a:t>
            </a:r>
          </a:p>
          <a:p>
            <a:r>
              <a:rPr lang="en-US" altLang="en-US" b="1">
                <a:solidFill>
                  <a:srgbClr val="000000"/>
                </a:solidFill>
                <a:latin typeface="Times New Roman" panose="02020603050405020304" pitchFamily="18" charset="0"/>
              </a:rPr>
              <a:t>////	burial…and </a:t>
            </a:r>
          </a:p>
          <a:p>
            <a:r>
              <a:rPr lang="en-US" altLang="en-US" b="1">
                <a:solidFill>
                  <a:srgbClr val="000000"/>
                </a:solidFill>
                <a:latin typeface="Times New Roman" panose="02020603050405020304" pitchFamily="18" charset="0"/>
              </a:rPr>
              <a:t>////	His glorious resurrection.</a:t>
            </a:r>
          </a:p>
          <a:p>
            <a:r>
              <a:rPr lang="en-US" altLang="en-US" b="1">
                <a:solidFill>
                  <a:srgbClr val="000000"/>
                </a:solidFill>
                <a:latin typeface="Times New Roman" panose="02020603050405020304" pitchFamily="18" charset="0"/>
              </a:rPr>
              <a:t>We are witnesses to his unfathomable sacrifice and condescension from his everlasting place with the Father…far beyond any of our attempts to understand its total implications for our lives now and eternally in the presence of God.</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a:extLst>
              <a:ext uri="{FF2B5EF4-FFF2-40B4-BE49-F238E27FC236}">
                <a16:creationId xmlns:a16="http://schemas.microsoft.com/office/drawing/2014/main" id="{E56B2722-621C-C340-B883-3781869BDDC6}"/>
              </a:ext>
            </a:extLst>
          </p:cNvPr>
          <p:cNvSpPr>
            <a:spLocks noGrp="1" noRot="1" noChangeAspect="1" noChangeArrowheads="1" noTextEdit="1"/>
          </p:cNvSpPr>
          <p:nvPr>
            <p:ph type="sldImg"/>
          </p:nvPr>
        </p:nvSpPr>
        <p:spPr>
          <a:xfrm>
            <a:off x="1150938" y="692150"/>
            <a:ext cx="4556125" cy="3416300"/>
          </a:xfrm>
          <a:ln/>
        </p:spPr>
      </p:sp>
      <p:sp>
        <p:nvSpPr>
          <p:cNvPr id="118787" name="Rectangle 3">
            <a:extLst>
              <a:ext uri="{FF2B5EF4-FFF2-40B4-BE49-F238E27FC236}">
                <a16:creationId xmlns:a16="http://schemas.microsoft.com/office/drawing/2014/main" id="{8F15CC99-CCB9-4641-8AC6-705BAA46DF9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lvl="1"/>
            <a:r>
              <a:rPr lang="en-US" altLang="en-US" b="1">
                <a:latin typeface="Times New Roman" panose="02020603050405020304" pitchFamily="18" charset="0"/>
              </a:rPr>
              <a:t>Finally, the CHURCH element...containing all those world-changing events signaled by </a:t>
            </a:r>
            <a:endParaRPr lang="en-US" altLang="en-US">
              <a:latin typeface="Times New Roman" panose="02020603050405020304" pitchFamily="18" charset="0"/>
            </a:endParaRPr>
          </a:p>
          <a:p>
            <a:r>
              <a:rPr lang="en-US" altLang="en-US" b="1">
                <a:solidFill>
                  <a:srgbClr val="000000"/>
                </a:solidFill>
                <a:latin typeface="Times New Roman" panose="02020603050405020304" pitchFamily="18" charset="0"/>
              </a:rPr>
              <a:t>////	the formation of the ecclesia, </a:t>
            </a:r>
          </a:p>
          <a:p>
            <a:r>
              <a:rPr lang="en-US" altLang="en-US" b="1">
                <a:solidFill>
                  <a:srgbClr val="000000"/>
                </a:solidFill>
                <a:latin typeface="Times New Roman" panose="02020603050405020304" pitchFamily="18" charset="0"/>
              </a:rPr>
              <a:t>////	— the called-out ones, </a:t>
            </a:r>
          </a:p>
          <a:p>
            <a:r>
              <a:rPr lang="en-US" altLang="en-US" b="1">
                <a:solidFill>
                  <a:srgbClr val="000000"/>
                </a:solidFill>
                <a:latin typeface="Times New Roman" panose="02020603050405020304" pitchFamily="18" charset="0"/>
              </a:rPr>
              <a:t>////	…beginning in Jerusalem with James and Peter and their devoted associates, </a:t>
            </a:r>
          </a:p>
          <a:p>
            <a:r>
              <a:rPr lang="en-US" altLang="en-US" b="1">
                <a:solidFill>
                  <a:srgbClr val="000000"/>
                </a:solidFill>
                <a:latin typeface="Times New Roman" panose="02020603050405020304" pitchFamily="18" charset="0"/>
              </a:rPr>
              <a:t>////	and then out into the world, with Paul, Luke, Barnabas and all the others.</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a:extLst>
              <a:ext uri="{FF2B5EF4-FFF2-40B4-BE49-F238E27FC236}">
                <a16:creationId xmlns:a16="http://schemas.microsoft.com/office/drawing/2014/main" id="{5B7ABBAC-8B75-3541-90F9-77FE8EE97E13}"/>
              </a:ext>
            </a:extLst>
          </p:cNvPr>
          <p:cNvSpPr>
            <a:spLocks noGrp="1" noRot="1" noChangeAspect="1" noChangeArrowheads="1" noTextEdit="1"/>
          </p:cNvSpPr>
          <p:nvPr>
            <p:ph type="sldImg"/>
          </p:nvPr>
        </p:nvSpPr>
        <p:spPr>
          <a:xfrm>
            <a:off x="1150938" y="692150"/>
            <a:ext cx="4556125" cy="3416300"/>
          </a:xfrm>
          <a:ln/>
        </p:spPr>
      </p:sp>
      <p:sp>
        <p:nvSpPr>
          <p:cNvPr id="120835" name="Rectangle 3">
            <a:extLst>
              <a:ext uri="{FF2B5EF4-FFF2-40B4-BE49-F238E27FC236}">
                <a16:creationId xmlns:a16="http://schemas.microsoft.com/office/drawing/2014/main" id="{315BC9CF-4531-2745-B4C5-B8D6C2BB384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here we find ourselves...discovering our own role in the great Plan of the Ages that God initiated through old Abraham.  Here...</a:t>
            </a:r>
          </a:p>
          <a:p>
            <a:r>
              <a:rPr lang="en-US" altLang="en-US" b="1">
                <a:solidFill>
                  <a:srgbClr val="000000"/>
                </a:solidFill>
                <a:latin typeface="Times New Roman" panose="02020603050405020304" pitchFamily="18" charset="0"/>
              </a:rPr>
              <a:t>////	in the church today...the contemporary Body of Christ.  The Church has moved not one inch farther forward than where it is at this very moment.  Therefore…</a:t>
            </a:r>
          </a:p>
          <a:p>
            <a:r>
              <a:rPr lang="en-US" altLang="en-US" b="1">
                <a:solidFill>
                  <a:srgbClr val="000000"/>
                </a:solidFill>
                <a:latin typeface="Times New Roman" panose="02020603050405020304" pitchFamily="18" charset="0"/>
              </a:rPr>
              <a:t>////	We are the crest of that wave! For which the monumental question arises:</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a:extLst>
              <a:ext uri="{FF2B5EF4-FFF2-40B4-BE49-F238E27FC236}">
                <a16:creationId xmlns:a16="http://schemas.microsoft.com/office/drawing/2014/main" id="{8EE0D62F-33DE-104B-870C-59D06C9C5BA6}"/>
              </a:ext>
            </a:extLst>
          </p:cNvPr>
          <p:cNvSpPr>
            <a:spLocks noGrp="1" noRot="1" noChangeAspect="1" noChangeArrowheads="1" noTextEdit="1"/>
          </p:cNvSpPr>
          <p:nvPr>
            <p:ph type="sldImg"/>
          </p:nvPr>
        </p:nvSpPr>
        <p:spPr>
          <a:xfrm>
            <a:off x="1150938" y="692150"/>
            <a:ext cx="4556125" cy="3416300"/>
          </a:xfrm>
          <a:ln/>
        </p:spPr>
      </p:sp>
      <p:sp>
        <p:nvSpPr>
          <p:cNvPr id="122883" name="Rectangle 3">
            <a:extLst>
              <a:ext uri="{FF2B5EF4-FFF2-40B4-BE49-F238E27FC236}">
                <a16:creationId xmlns:a16="http://schemas.microsoft.com/office/drawing/2014/main" id="{4A0A3166-4A7D-3545-A800-4098CE9DD338}"/>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WHAT ARE WE DOING ABOUT IT?  Are we just coming to church, soaking it up and going away for the next seven days?  Or...are we accepting the dynamic challenge of Our Lord to take the message to the farthest corner of each one's own world?</a:t>
            </a:r>
          </a:p>
          <a:p>
            <a:r>
              <a:rPr lang="en-US" altLang="en-US" b="1">
                <a:solidFill>
                  <a:srgbClr val="000000"/>
                </a:solidFill>
                <a:latin typeface="Times New Roman" panose="02020603050405020304" pitchFamily="18" charset="0"/>
              </a:rPr>
              <a:t>////	Remember His parting words: “…and you will be my witnesses in Jerusalem, and in all Judea and Samaria, and to the ends of the earth.”</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a:extLst>
              <a:ext uri="{FF2B5EF4-FFF2-40B4-BE49-F238E27FC236}">
                <a16:creationId xmlns:a16="http://schemas.microsoft.com/office/drawing/2014/main" id="{9D4B3C45-B79A-1844-B4C1-431D9A278AA7}"/>
              </a:ext>
            </a:extLst>
          </p:cNvPr>
          <p:cNvSpPr>
            <a:spLocks noGrp="1" noRot="1" noChangeAspect="1" noChangeArrowheads="1" noTextEdit="1"/>
          </p:cNvSpPr>
          <p:nvPr>
            <p:ph type="sldImg"/>
          </p:nvPr>
        </p:nvSpPr>
        <p:spPr>
          <a:xfrm>
            <a:off x="1150938" y="692150"/>
            <a:ext cx="4556125" cy="3416300"/>
          </a:xfrm>
          <a:ln/>
        </p:spPr>
      </p:sp>
      <p:sp>
        <p:nvSpPr>
          <p:cNvPr id="124931" name="Rectangle 3">
            <a:extLst>
              <a:ext uri="{FF2B5EF4-FFF2-40B4-BE49-F238E27FC236}">
                <a16:creationId xmlns:a16="http://schemas.microsoft.com/office/drawing/2014/main" id="{9706CD3B-B579-1744-83E9-C34DCAA5E67C}"/>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All these titanic events are recounted, first, in the Gospels as ...</a:t>
            </a:r>
          </a:p>
          <a:p>
            <a:r>
              <a:rPr lang="en-US" altLang="en-US" b="1">
                <a:solidFill>
                  <a:srgbClr val="000000"/>
                </a:solidFill>
                <a:latin typeface="Times New Roman" panose="02020603050405020304" pitchFamily="18" charset="0"/>
              </a:rPr>
              <a:t>THE FACTS AND THEOLOGY OF THE NEW ERA OF JESUS CHRIST.</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a:extLst>
              <a:ext uri="{FF2B5EF4-FFF2-40B4-BE49-F238E27FC236}">
                <a16:creationId xmlns:a16="http://schemas.microsoft.com/office/drawing/2014/main" id="{0EDE83AF-C68B-A149-B750-0B0354D7AAD2}"/>
              </a:ext>
            </a:extLst>
          </p:cNvPr>
          <p:cNvSpPr>
            <a:spLocks noGrp="1" noRot="1" noChangeAspect="1" noChangeArrowheads="1" noTextEdit="1"/>
          </p:cNvSpPr>
          <p:nvPr>
            <p:ph type="sldImg"/>
          </p:nvPr>
        </p:nvSpPr>
        <p:spPr>
          <a:xfrm>
            <a:off x="1150938" y="692150"/>
            <a:ext cx="4556125" cy="3416300"/>
          </a:xfrm>
          <a:ln/>
        </p:spPr>
      </p:sp>
      <p:sp>
        <p:nvSpPr>
          <p:cNvPr id="126979" name="Rectangle 3">
            <a:extLst>
              <a:ext uri="{FF2B5EF4-FFF2-40B4-BE49-F238E27FC236}">
                <a16:creationId xmlns:a16="http://schemas.microsoft.com/office/drawing/2014/main" id="{BAE97FDA-3731-D047-8144-10B9A297528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Immediately following is CHURCH HISTORY...as recounted in the Acts,</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a:extLst>
              <a:ext uri="{FF2B5EF4-FFF2-40B4-BE49-F238E27FC236}">
                <a16:creationId xmlns:a16="http://schemas.microsoft.com/office/drawing/2014/main" id="{7E1CC32E-44C6-5442-B833-50AD012E6475}"/>
              </a:ext>
            </a:extLst>
          </p:cNvPr>
          <p:cNvSpPr>
            <a:spLocks noGrp="1" noRot="1" noChangeAspect="1" noChangeArrowheads="1" noTextEdit="1"/>
          </p:cNvSpPr>
          <p:nvPr>
            <p:ph type="sldImg"/>
          </p:nvPr>
        </p:nvSpPr>
        <p:spPr>
          <a:xfrm>
            <a:off x="1150938" y="692150"/>
            <a:ext cx="4556125" cy="3416300"/>
          </a:xfrm>
          <a:ln/>
        </p:spPr>
      </p:sp>
      <p:sp>
        <p:nvSpPr>
          <p:cNvPr id="129027" name="Rectangle 3">
            <a:extLst>
              <a:ext uri="{FF2B5EF4-FFF2-40B4-BE49-F238E27FC236}">
                <a16:creationId xmlns:a16="http://schemas.microsoft.com/office/drawing/2014/main" id="{1721436C-590C-0F42-88E3-6FC3124689ED}"/>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…followed by an extensive collection of writings – the Epistles – concerning the Issues OF THE EARLY CHURCH ...the many Epistles or usually circular letters of the apostles to that early and hitherto unknown organism, the church. These are letters to the early churches, giving us insight and instruction into how the infant CHURCH was to operate in that early time AND in our own.</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a:extLst>
              <a:ext uri="{FF2B5EF4-FFF2-40B4-BE49-F238E27FC236}">
                <a16:creationId xmlns:a16="http://schemas.microsoft.com/office/drawing/2014/main" id="{2BB3D5B3-F42E-6442-A8F0-C5B25CDACDC5}"/>
              </a:ext>
            </a:extLst>
          </p:cNvPr>
          <p:cNvSpPr>
            <a:spLocks noGrp="1" noRot="1" noChangeAspect="1" noChangeArrowheads="1" noTextEdit="1"/>
          </p:cNvSpPr>
          <p:nvPr>
            <p:ph type="sldImg"/>
          </p:nvPr>
        </p:nvSpPr>
        <p:spPr>
          <a:xfrm>
            <a:off x="1150938" y="692150"/>
            <a:ext cx="4556125" cy="3416300"/>
          </a:xfrm>
          <a:ln/>
        </p:spPr>
      </p:sp>
      <p:sp>
        <p:nvSpPr>
          <p:cNvPr id="131075" name="Rectangle 3">
            <a:extLst>
              <a:ext uri="{FF2B5EF4-FFF2-40B4-BE49-F238E27FC236}">
                <a16:creationId xmlns:a16="http://schemas.microsoft.com/office/drawing/2014/main" id="{C836E199-B700-1D4A-964C-2DF1CC01E32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finally...THE REVELATION...the Biblical finale...giving us a brief glimpse into the mystery and grandeur of ETERNITY FUTURE…</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5E7189E8-A8CF-B04F-ACD0-7F048C18909F}"/>
              </a:ext>
            </a:extLst>
          </p:cNvPr>
          <p:cNvSpPr>
            <a:spLocks noGrp="1" noRot="1" noChangeAspect="1" noChangeArrowheads="1" noTextEdit="1"/>
          </p:cNvSpPr>
          <p:nvPr>
            <p:ph type="sldImg"/>
          </p:nvPr>
        </p:nvSpPr>
        <p:spPr>
          <a:xfrm>
            <a:off x="1150938" y="692150"/>
            <a:ext cx="4556125" cy="3416300"/>
          </a:xfrm>
          <a:ln/>
        </p:spPr>
      </p:sp>
      <p:sp>
        <p:nvSpPr>
          <p:cNvPr id="22531" name="Rectangle 3">
            <a:extLst>
              <a:ext uri="{FF2B5EF4-FFF2-40B4-BE49-F238E27FC236}">
                <a16:creationId xmlns:a16="http://schemas.microsoft.com/office/drawing/2014/main" id="{7DFD91B6-2330-5D4C-BB1E-012954FFEF69}"/>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 backdrop of Our Lord’s life was the Land in which he lived…</a:t>
            </a:r>
          </a:p>
          <a:p>
            <a:r>
              <a:rPr lang="en-US" altLang="en-US" b="1">
                <a:solidFill>
                  <a:srgbClr val="000000"/>
                </a:solidFill>
                <a:latin typeface="Times New Roman" panose="02020603050405020304" pitchFamily="18" charset="0"/>
              </a:rPr>
              <a:t>…the Land of Abraham’s Promise.  These are views He would have seen with his own eyes! Experience proves that our knowledge of geography is also a powerful tool toward organizing vast amounts of information This makes it easily available for mental recall and processing and helps in teaching or witnessing to others.  The Lord walked in these places.</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a:extLst>
              <a:ext uri="{FF2B5EF4-FFF2-40B4-BE49-F238E27FC236}">
                <a16:creationId xmlns:a16="http://schemas.microsoft.com/office/drawing/2014/main" id="{CC35A3C5-6A04-E743-8962-C43C57240CCE}"/>
              </a:ext>
            </a:extLst>
          </p:cNvPr>
          <p:cNvSpPr>
            <a:spLocks noGrp="1" noRot="1" noChangeAspect="1" noChangeArrowheads="1" noTextEdit="1"/>
          </p:cNvSpPr>
          <p:nvPr>
            <p:ph type="sldImg"/>
          </p:nvPr>
        </p:nvSpPr>
        <p:spPr>
          <a:xfrm>
            <a:off x="1150938" y="692150"/>
            <a:ext cx="4556125" cy="3416300"/>
          </a:xfrm>
          <a:ln/>
        </p:spPr>
      </p:sp>
      <p:sp>
        <p:nvSpPr>
          <p:cNvPr id="133123" name="Rectangle 3">
            <a:extLst>
              <a:ext uri="{FF2B5EF4-FFF2-40B4-BE49-F238E27FC236}">
                <a16:creationId xmlns:a16="http://schemas.microsoft.com/office/drawing/2014/main" id="{39992F5A-2A84-CA4E-889E-F7E4AB30ADF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About the Revelation, the beloved late theologian, John Walvoord wrote this: "Such is the scenario as the Bible reaches its glorious conclusion in the Book of the Revelation.  </a:t>
            </a:r>
          </a:p>
          <a:p>
            <a:r>
              <a:rPr lang="en-US" altLang="en-US" b="1">
                <a:solidFill>
                  <a:srgbClr val="000000"/>
                </a:solidFill>
                <a:latin typeface="Times New Roman" panose="02020603050405020304" pitchFamily="18" charset="0"/>
              </a:rPr>
              <a:t>////	There, in the millennial context, all the many streams of history and God's unconditional covenants flow together toward completion. </a:t>
            </a:r>
          </a:p>
          <a:p>
            <a:r>
              <a:rPr lang="en-US" altLang="en-US" b="1">
                <a:solidFill>
                  <a:srgbClr val="000000"/>
                </a:solidFill>
                <a:latin typeface="Times New Roman" panose="02020603050405020304" pitchFamily="18" charset="0"/>
              </a:rPr>
              <a:t>////	All that was promised has been fulfilled. </a:t>
            </a:r>
          </a:p>
          <a:p>
            <a:r>
              <a:rPr lang="en-US" altLang="en-US" b="1">
                <a:solidFill>
                  <a:srgbClr val="000000"/>
                </a:solidFill>
                <a:latin typeface="Times New Roman" panose="02020603050405020304" pitchFamily="18" charset="0"/>
              </a:rPr>
              <a:t>////	That ancient understanding between God and his friend, ABRAHAM, is accomplished."</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493D02F2-52F7-3348-9DE3-6388B6C4F83E}"/>
              </a:ext>
            </a:extLst>
          </p:cNvPr>
          <p:cNvSpPr>
            <a:spLocks noGrp="1" noRot="1" noChangeAspect="1" noChangeArrowheads="1" noTextEdit="1"/>
          </p:cNvSpPr>
          <p:nvPr>
            <p:ph type="sldImg"/>
          </p:nvPr>
        </p:nvSpPr>
        <p:spPr>
          <a:xfrm>
            <a:off x="1150938" y="692150"/>
            <a:ext cx="4556125" cy="3416300"/>
          </a:xfrm>
          <a:ln/>
        </p:spPr>
      </p:sp>
      <p:sp>
        <p:nvSpPr>
          <p:cNvPr id="135171" name="Rectangle 3">
            <a:extLst>
              <a:ext uri="{FF2B5EF4-FFF2-40B4-BE49-F238E27FC236}">
                <a16:creationId xmlns:a16="http://schemas.microsoft.com/office/drawing/2014/main" id="{F5CEE28B-FC44-5A4F-B39D-0BD2E12D2D3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so…THE ABRAHAMIC COVENANT progresses with fulfillment of the LAND, SEED, and BLESSING promises:</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a:extLst>
              <a:ext uri="{FF2B5EF4-FFF2-40B4-BE49-F238E27FC236}">
                <a16:creationId xmlns:a16="http://schemas.microsoft.com/office/drawing/2014/main" id="{E6380DAB-7C02-7643-A444-CA2D4DDAC529}"/>
              </a:ext>
            </a:extLst>
          </p:cNvPr>
          <p:cNvSpPr>
            <a:spLocks noGrp="1" noRot="1" noChangeAspect="1" noChangeArrowheads="1" noTextEdit="1"/>
          </p:cNvSpPr>
          <p:nvPr>
            <p:ph type="sldImg"/>
          </p:nvPr>
        </p:nvSpPr>
        <p:spPr>
          <a:xfrm>
            <a:off x="1150938" y="692150"/>
            <a:ext cx="4556125" cy="3416300"/>
          </a:xfrm>
          <a:ln/>
        </p:spPr>
      </p:sp>
      <p:sp>
        <p:nvSpPr>
          <p:cNvPr id="137219" name="Rectangle 3">
            <a:extLst>
              <a:ext uri="{FF2B5EF4-FFF2-40B4-BE49-F238E27FC236}">
                <a16:creationId xmlns:a16="http://schemas.microsoft.com/office/drawing/2014/main" id="{7E159714-6416-AD4E-87F4-F3D012960B6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In that millennial context,</a:t>
            </a:r>
          </a:p>
          <a:p>
            <a:r>
              <a:rPr lang="en-US" altLang="en-US" b="1">
                <a:solidFill>
                  <a:srgbClr val="000000"/>
                </a:solidFill>
                <a:latin typeface="Times New Roman" panose="02020603050405020304" pitchFamily="18" charset="0"/>
              </a:rPr>
              <a:t>Israel is seen permanently settled in The LAND for all time-</a:t>
            </a:r>
          </a:p>
          <a:p>
            <a:r>
              <a:rPr lang="en-US" altLang="en-US" b="1">
                <a:solidFill>
                  <a:srgbClr val="000000"/>
                </a:solidFill>
                <a:latin typeface="Times New Roman" panose="02020603050405020304" pitchFamily="18" charset="0"/>
              </a:rPr>
              <a:t>and so completing the LAND COVENANT;</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a:extLst>
              <a:ext uri="{FF2B5EF4-FFF2-40B4-BE49-F238E27FC236}">
                <a16:creationId xmlns:a16="http://schemas.microsoft.com/office/drawing/2014/main" id="{E3C3B2A1-2926-A345-92F7-C7AA196D95EB}"/>
              </a:ext>
            </a:extLst>
          </p:cNvPr>
          <p:cNvSpPr>
            <a:spLocks noGrp="1" noRot="1" noChangeAspect="1" noChangeArrowheads="1" noTextEdit="1"/>
          </p:cNvSpPr>
          <p:nvPr>
            <p:ph type="sldImg"/>
          </p:nvPr>
        </p:nvSpPr>
        <p:spPr>
          <a:xfrm>
            <a:off x="1150938" y="692150"/>
            <a:ext cx="4556125" cy="3416300"/>
          </a:xfrm>
          <a:ln/>
        </p:spPr>
      </p:sp>
      <p:sp>
        <p:nvSpPr>
          <p:cNvPr id="139267" name="Rectangle 3">
            <a:extLst>
              <a:ext uri="{FF2B5EF4-FFF2-40B4-BE49-F238E27FC236}">
                <a16:creationId xmlns:a16="http://schemas.microsoft.com/office/drawing/2014/main" id="{839FB080-F664-DF4D-A50B-C7F15CFAE2FE}"/>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JESUS CHRIST, the righteous SEED of DAVID, is seen reigning permanently on the Throne of DAVID in Jerusalem — completing the DAVIDIC COVENANT; and</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a:extLst>
              <a:ext uri="{FF2B5EF4-FFF2-40B4-BE49-F238E27FC236}">
                <a16:creationId xmlns:a16="http://schemas.microsoft.com/office/drawing/2014/main" id="{FC96B670-C47B-4B4B-8EF3-35A20443BE77}"/>
              </a:ext>
            </a:extLst>
          </p:cNvPr>
          <p:cNvSpPr>
            <a:spLocks noGrp="1" noRot="1" noChangeAspect="1" noChangeArrowheads="1" noTextEdit="1"/>
          </p:cNvSpPr>
          <p:nvPr>
            <p:ph type="sldImg"/>
          </p:nvPr>
        </p:nvSpPr>
        <p:spPr>
          <a:xfrm>
            <a:off x="1150938" y="692150"/>
            <a:ext cx="4556125" cy="3416300"/>
          </a:xfrm>
          <a:ln/>
        </p:spPr>
      </p:sp>
      <p:sp>
        <p:nvSpPr>
          <p:cNvPr id="141315" name="Rectangle 3">
            <a:extLst>
              <a:ext uri="{FF2B5EF4-FFF2-40B4-BE49-F238E27FC236}">
                <a16:creationId xmlns:a16="http://schemas.microsoft.com/office/drawing/2014/main" id="{4747F679-38C6-7A4D-87DB-0674E54DCAD0}"/>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All men are seen living in the light of the BLESSING that emerges from this future time when, once again, Our Lord is living upon the earth — thus completing THE NEW COVENANT.</a:t>
            </a:r>
          </a:p>
          <a:p>
            <a:r>
              <a:rPr lang="en-US" altLang="en-US" b="1">
                <a:solidFill>
                  <a:srgbClr val="000000"/>
                </a:solidFill>
                <a:latin typeface="Times New Roman" panose="02020603050405020304" pitchFamily="18" charset="0"/>
              </a:rPr>
              <a:t>////	Bringing completion to every element of the great Abrahamic Promises of Genesis 12:1-3...that contractual arrangement between God and Abraham that laid the ancient groundwork for the appearance and ministry of the Lord Jesus Christ.</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a:extLst>
              <a:ext uri="{FF2B5EF4-FFF2-40B4-BE49-F238E27FC236}">
                <a16:creationId xmlns:a16="http://schemas.microsoft.com/office/drawing/2014/main" id="{8113B2C1-BCE8-6845-9A04-FF7A3605D683}"/>
              </a:ext>
            </a:extLst>
          </p:cNvPr>
          <p:cNvSpPr>
            <a:spLocks noGrp="1" noRot="1" noChangeAspect="1" noChangeArrowheads="1" noTextEdit="1"/>
          </p:cNvSpPr>
          <p:nvPr>
            <p:ph type="sldImg"/>
          </p:nvPr>
        </p:nvSpPr>
        <p:spPr>
          <a:xfrm>
            <a:off x="1150938" y="692150"/>
            <a:ext cx="4556125" cy="3416300"/>
          </a:xfrm>
          <a:ln/>
        </p:spPr>
      </p:sp>
      <p:sp>
        <p:nvSpPr>
          <p:cNvPr id="143363" name="Rectangle 3">
            <a:extLst>
              <a:ext uri="{FF2B5EF4-FFF2-40B4-BE49-F238E27FC236}">
                <a16:creationId xmlns:a16="http://schemas.microsoft.com/office/drawing/2014/main" id="{EA057FE3-5695-7049-A3FE-116C41B2650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So…into your mental JESUS file now go all things connected with the Christian life, all of your studies, all of your reading, thinking, prayer life, and life’s experiences as you grow and mature in your faith.</a:t>
            </a:r>
          </a:p>
          <a:p>
            <a:r>
              <a:rPr lang="en-US" altLang="en-US" b="1">
                <a:solidFill>
                  <a:srgbClr val="000000"/>
                </a:solidFill>
                <a:latin typeface="Times New Roman" panose="02020603050405020304" pitchFamily="18" charset="0"/>
              </a:rPr>
              <a:t>	Here is the organized location for all those great persons of the New Testament, for the incomparable events of the Savior's life, and for the founding and expanding of His CHURCH.</a:t>
            </a:r>
          </a:p>
          <a:p>
            <a:r>
              <a:rPr lang="en-US" altLang="en-US" b="1">
                <a:solidFill>
                  <a:srgbClr val="000000"/>
                </a:solidFill>
                <a:latin typeface="Times New Roman" panose="02020603050405020304" pitchFamily="18" charset="0"/>
              </a:rPr>
              <a:t>////	An absolute core realization from the JESUS file is this: connectedness and outgrowth from ALL THE OTHER FILES that have preceded it. </a:t>
            </a:r>
            <a:r>
              <a:rPr lang="en-US" altLang="en-US" b="1" i="1" u="sng">
                <a:solidFill>
                  <a:srgbClr val="000000"/>
                </a:solidFill>
                <a:latin typeface="Times New Roman" panose="02020603050405020304" pitchFamily="18" charset="0"/>
              </a:rPr>
              <a:t>Scripture is a unity –– a grand program is seen in operation.</a:t>
            </a:r>
            <a:r>
              <a:rPr lang="en-US" altLang="en-US" b="1" i="1">
                <a:solidFill>
                  <a:srgbClr val="000000"/>
                </a:solidFill>
                <a:latin typeface="Times New Roman" panose="02020603050405020304" pitchFamily="18" charset="0"/>
              </a:rPr>
              <a:t>  </a:t>
            </a:r>
            <a:r>
              <a:rPr lang="en-US" altLang="en-US" b="1">
                <a:solidFill>
                  <a:srgbClr val="000000"/>
                </a:solidFill>
                <a:latin typeface="Times New Roman" panose="02020603050405020304" pitchFamily="18" charset="0"/>
              </a:rPr>
              <a:t>With a comprehension of that unity there follows a personal and spiritual connection for every one of us to all that has gone before ––– and all that will come after.</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a:extLst>
              <a:ext uri="{FF2B5EF4-FFF2-40B4-BE49-F238E27FC236}">
                <a16:creationId xmlns:a16="http://schemas.microsoft.com/office/drawing/2014/main" id="{EC81458C-92C9-5641-8B47-A0279682DBBD}"/>
              </a:ext>
            </a:extLst>
          </p:cNvPr>
          <p:cNvSpPr>
            <a:spLocks noGrp="1" noRot="1" noChangeAspect="1" noChangeArrowheads="1" noTextEdit="1"/>
          </p:cNvSpPr>
          <p:nvPr>
            <p:ph type="sldImg"/>
          </p:nvPr>
        </p:nvSpPr>
        <p:spPr>
          <a:xfrm>
            <a:off x="1150938" y="692150"/>
            <a:ext cx="4556125" cy="3416300"/>
          </a:xfrm>
          <a:ln/>
        </p:spPr>
      </p:sp>
      <p:sp>
        <p:nvSpPr>
          <p:cNvPr id="145411" name="Rectangle 3">
            <a:extLst>
              <a:ext uri="{FF2B5EF4-FFF2-40B4-BE49-F238E27FC236}">
                <a16:creationId xmlns:a16="http://schemas.microsoft.com/office/drawing/2014/main" id="{195E66F5-6C47-4245-8174-6FC794AFDF32}"/>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As we look at these ancient olive trees in the place where Christ gave his impassioned prayer of relinquishment…we can boil it all down to a set of simple statements. Beginning with a…</a:t>
            </a:r>
          </a:p>
          <a:p>
            <a:r>
              <a:rPr lang="en-US" altLang="en-US" b="1">
                <a:solidFill>
                  <a:srgbClr val="000000"/>
                </a:solidFill>
                <a:latin typeface="Times New Roman" panose="02020603050405020304" pitchFamily="18" charset="0"/>
              </a:rPr>
              <a:t>////	…crucial question:  a big SO WHAT?  What is the meaning of all this in the life of plain people…not the theologians…not the historians…but the people…those all around us on all sides?</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a:extLst>
              <a:ext uri="{FF2B5EF4-FFF2-40B4-BE49-F238E27FC236}">
                <a16:creationId xmlns:a16="http://schemas.microsoft.com/office/drawing/2014/main" id="{AE6073DF-15F9-934F-905D-CE034CF90016}"/>
              </a:ext>
            </a:extLst>
          </p:cNvPr>
          <p:cNvSpPr>
            <a:spLocks noGrp="1" noRot="1" noChangeAspect="1" noChangeArrowheads="1" noTextEdit="1"/>
          </p:cNvSpPr>
          <p:nvPr>
            <p:ph type="sldImg"/>
          </p:nvPr>
        </p:nvSpPr>
        <p:spPr>
          <a:xfrm>
            <a:off x="1150938" y="692150"/>
            <a:ext cx="4556125" cy="3416300"/>
          </a:xfrm>
          <a:ln/>
        </p:spPr>
      </p:sp>
      <p:sp>
        <p:nvSpPr>
          <p:cNvPr id="147459" name="Rectangle 3">
            <a:extLst>
              <a:ext uri="{FF2B5EF4-FFF2-40B4-BE49-F238E27FC236}">
                <a16:creationId xmlns:a16="http://schemas.microsoft.com/office/drawing/2014/main" id="{0ABA94BA-9AD2-6E4B-99E4-F1DF413BC9BE}"/>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What was Jesus saying to us?  In Matthew’s fourth chapter, we are told that “Jesus began to preach and say: ‘Repent, for the kingdom of heaven is at hand…Jesus was going throughout all Galilee, teaching in their synagogues and proclaiming the gospel of the Kingdom…’”</a:t>
            </a:r>
          </a:p>
          <a:p>
            <a:r>
              <a:rPr lang="en-US" altLang="en-US" b="1">
                <a:solidFill>
                  <a:srgbClr val="000000"/>
                </a:solidFill>
                <a:latin typeface="Times New Roman" panose="02020603050405020304" pitchFamily="18" charset="0"/>
              </a:rPr>
              <a:t>What is that Kingdom?  What did he mean?</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a:extLst>
              <a:ext uri="{FF2B5EF4-FFF2-40B4-BE49-F238E27FC236}">
                <a16:creationId xmlns:a16="http://schemas.microsoft.com/office/drawing/2014/main" id="{6238EF54-88FB-B544-A951-4A2CCCABAEB5}"/>
              </a:ext>
            </a:extLst>
          </p:cNvPr>
          <p:cNvSpPr>
            <a:spLocks noGrp="1" noRot="1" noChangeAspect="1" noChangeArrowheads="1" noTextEdit="1"/>
          </p:cNvSpPr>
          <p:nvPr>
            <p:ph type="sldImg"/>
          </p:nvPr>
        </p:nvSpPr>
        <p:spPr>
          <a:xfrm>
            <a:off x="1150938" y="692150"/>
            <a:ext cx="4556125" cy="3416300"/>
          </a:xfrm>
          <a:ln/>
        </p:spPr>
      </p:sp>
      <p:sp>
        <p:nvSpPr>
          <p:cNvPr id="149507" name="Rectangle 3">
            <a:extLst>
              <a:ext uri="{FF2B5EF4-FFF2-40B4-BE49-F238E27FC236}">
                <a16:creationId xmlns:a16="http://schemas.microsoft.com/office/drawing/2014/main" id="{546DD57D-3AAD-934C-8CFE-53C0E818467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Two chapters later, Matthew reports Jesus saying, “But seek first His Kingdom and His righteousness, and all these things will be added to you.”</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a:extLst>
              <a:ext uri="{FF2B5EF4-FFF2-40B4-BE49-F238E27FC236}">
                <a16:creationId xmlns:a16="http://schemas.microsoft.com/office/drawing/2014/main" id="{36A32631-2569-BC46-9B63-5CC82820B44C}"/>
              </a:ext>
            </a:extLst>
          </p:cNvPr>
          <p:cNvSpPr>
            <a:spLocks noGrp="1" noRot="1" noChangeAspect="1" noChangeArrowheads="1" noTextEdit="1"/>
          </p:cNvSpPr>
          <p:nvPr>
            <p:ph type="sldImg"/>
          </p:nvPr>
        </p:nvSpPr>
        <p:spPr>
          <a:xfrm>
            <a:off x="1150938" y="692150"/>
            <a:ext cx="4556125" cy="3416300"/>
          </a:xfrm>
          <a:ln/>
        </p:spPr>
      </p:sp>
      <p:sp>
        <p:nvSpPr>
          <p:cNvPr id="151555" name="Rectangle 3">
            <a:extLst>
              <a:ext uri="{FF2B5EF4-FFF2-40B4-BE49-F238E27FC236}">
                <a16:creationId xmlns:a16="http://schemas.microsoft.com/office/drawing/2014/main" id="{8874D117-D6AC-F944-935A-D1DE136F64D2}"/>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Paul then writes in his Colossian letter: “For He has rescued us from the domain of darkness, and transferred us to the kingdom of His beloved Son.”</a:t>
            </a:r>
          </a:p>
          <a:p>
            <a:r>
              <a:rPr lang="en-US" altLang="en-US" b="1">
                <a:solidFill>
                  <a:srgbClr val="000000"/>
                </a:solidFill>
                <a:latin typeface="Times New Roman" panose="02020603050405020304" pitchFamily="18" charset="0"/>
              </a:rPr>
              <a:t>This Kingdom…where is that and how do we get there?</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DF282A8B-0688-1848-A21F-12FF2C4D9FB8}"/>
              </a:ext>
            </a:extLst>
          </p:cNvPr>
          <p:cNvSpPr>
            <a:spLocks noGrp="1" noRot="1" noChangeAspect="1" noChangeArrowheads="1" noTextEdit="1"/>
          </p:cNvSpPr>
          <p:nvPr>
            <p:ph type="sldImg"/>
          </p:nvPr>
        </p:nvSpPr>
        <p:spPr>
          <a:xfrm>
            <a:off x="1150938" y="692150"/>
            <a:ext cx="4556125" cy="3416300"/>
          </a:xfrm>
          <a:ln/>
        </p:spPr>
      </p:sp>
      <p:sp>
        <p:nvSpPr>
          <p:cNvPr id="24579" name="Rectangle 3">
            <a:extLst>
              <a:ext uri="{FF2B5EF4-FFF2-40B4-BE49-F238E27FC236}">
                <a16:creationId xmlns:a16="http://schemas.microsoft.com/office/drawing/2014/main" id="{81671C12-9AE7-7E4B-856A-C7F676DFCF0C}"/>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Because of the importance of geography…we’ll focus on Jesus’ travels around the Israel of his day…helping to organize his life for easier mental recall.  </a:t>
            </a:r>
          </a:p>
          <a:p>
            <a:r>
              <a:rPr lang="en-US" altLang="en-US" b="1">
                <a:solidFill>
                  <a:srgbClr val="000000"/>
                </a:solidFill>
                <a:latin typeface="Times New Roman" panose="02020603050405020304" pitchFamily="18" charset="0"/>
              </a:rPr>
              <a:t>There are six geographic focal points to remember.  Beginning at…</a:t>
            </a:r>
            <a:endParaRPr lang="en-US" altLang="en-US" b="1">
              <a:solidFill>
                <a:srgbClr val="993300"/>
              </a:solidFill>
              <a:latin typeface="Times New Roman" panose="02020603050405020304" pitchFamily="18" charset="0"/>
            </a:endParaRPr>
          </a:p>
          <a:p>
            <a:r>
              <a:rPr lang="en-US" altLang="en-US" b="1">
                <a:solidFill>
                  <a:srgbClr val="000000"/>
                </a:solidFill>
                <a:latin typeface="Times New Roman" panose="02020603050405020304" pitchFamily="18" charset="0"/>
              </a:rPr>
              <a:t>////	Bethlehem, his birthplace, the ancient city of David, south of Jerusalem;</a:t>
            </a:r>
          </a:p>
          <a:p>
            <a:r>
              <a:rPr lang="en-US" altLang="en-US" b="1">
                <a:solidFill>
                  <a:srgbClr val="000000"/>
                </a:solidFill>
                <a:latin typeface="Times New Roman" panose="02020603050405020304" pitchFamily="18" charset="0"/>
              </a:rPr>
              <a:t>////	Nazareth, where he was raised into his adult life and the site of the very beginnings of his ministry,</a:t>
            </a:r>
          </a:p>
          <a:p>
            <a:r>
              <a:rPr lang="en-US" altLang="en-US" b="1">
                <a:solidFill>
                  <a:srgbClr val="000000"/>
                </a:solidFill>
                <a:latin typeface="Times New Roman" panose="02020603050405020304" pitchFamily="18" charset="0"/>
              </a:rPr>
              <a:t>////	Capernaum, where most of his ministry years were headquartered…</a:t>
            </a:r>
          </a:p>
          <a:p>
            <a:r>
              <a:rPr lang="en-US" altLang="en-US" b="1">
                <a:solidFill>
                  <a:srgbClr val="000000"/>
                </a:solidFill>
                <a:latin typeface="Times New Roman" panose="02020603050405020304" pitchFamily="18" charset="0"/>
              </a:rPr>
              <a:t>////	and, of course, Jerusalem, the theological and political focal point of Judaism, its history and traditions and the birthplace of early Christianity 		and the Church.</a:t>
            </a:r>
          </a:p>
          <a:p>
            <a:r>
              <a:rPr lang="en-US" altLang="en-US" b="1">
                <a:solidFill>
                  <a:srgbClr val="000000"/>
                </a:solidFill>
                <a:latin typeface="Times New Roman" panose="02020603050405020304" pitchFamily="18" charset="0"/>
              </a:rPr>
              <a:t>////	Do remember, though, that Jesus Christ was first and foremost a Galilean, a man NOT of Jerusalem and its worldly sophistication, but a Galilean of the people, from a place in Israel with a reputation for its willingness to entertain new ideas... new philosophies.</a:t>
            </a:r>
          </a:p>
          <a:p>
            <a:r>
              <a:rPr lang="en-US" altLang="en-US" b="1">
                <a:solidFill>
                  <a:srgbClr val="000000"/>
                </a:solidFill>
                <a:latin typeface="Times New Roman" panose="02020603050405020304" pitchFamily="18" charset="0"/>
              </a:rPr>
              <a:t>////	And there was Cana…where the Lord’s ministry had its “official” beginning.</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a:extLst>
              <a:ext uri="{FF2B5EF4-FFF2-40B4-BE49-F238E27FC236}">
                <a16:creationId xmlns:a16="http://schemas.microsoft.com/office/drawing/2014/main" id="{99EA627D-6A99-9949-932A-ED2FF71FDD22}"/>
              </a:ext>
            </a:extLst>
          </p:cNvPr>
          <p:cNvSpPr>
            <a:spLocks noGrp="1" noRot="1" noChangeAspect="1" noChangeArrowheads="1" noTextEdit="1"/>
          </p:cNvSpPr>
          <p:nvPr>
            <p:ph type="sldImg"/>
          </p:nvPr>
        </p:nvSpPr>
        <p:spPr>
          <a:xfrm>
            <a:off x="1150938" y="692150"/>
            <a:ext cx="4556125" cy="3416300"/>
          </a:xfrm>
          <a:ln/>
        </p:spPr>
      </p:sp>
      <p:sp>
        <p:nvSpPr>
          <p:cNvPr id="153603" name="Rectangle 3">
            <a:extLst>
              <a:ext uri="{FF2B5EF4-FFF2-40B4-BE49-F238E27FC236}">
                <a16:creationId xmlns:a16="http://schemas.microsoft.com/office/drawing/2014/main" id="{E9B0A57E-F4BD-304E-B0A8-76C9FADBE2E0}"/>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We are instructed by two overarching messages of Scripture…first</a:t>
            </a:r>
          </a:p>
          <a:p>
            <a:r>
              <a:rPr lang="en-US" altLang="en-US" b="1">
                <a:solidFill>
                  <a:srgbClr val="000000"/>
                </a:solidFill>
                <a:latin typeface="Times New Roman" panose="02020603050405020304" pitchFamily="18" charset="0"/>
              </a:rPr>
              <a:t>////	the message of the Book portrays for us in words we can clearly strive to comprehend, celebrate and demonstrate “THE GLORY OF GOD!”</a:t>
            </a:r>
          </a:p>
          <a:p>
            <a:r>
              <a:rPr lang="en-US" altLang="en-US" b="1">
                <a:solidFill>
                  <a:srgbClr val="000000"/>
                </a:solidFill>
                <a:latin typeface="Times New Roman" panose="02020603050405020304" pitchFamily="18" charset="0"/>
              </a:rPr>
              <a:t>////	Upon our understanding and upon our surrendering to the leadership of the Holy Spirit…we are lead steadily toward the Kingdom of God…which is simply regaining that close and intimate relationship that was surrendered by our original parents in that ancient Garden.</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a:extLst>
              <a:ext uri="{FF2B5EF4-FFF2-40B4-BE49-F238E27FC236}">
                <a16:creationId xmlns:a16="http://schemas.microsoft.com/office/drawing/2014/main" id="{17A3B43E-98A8-214C-9005-06326E2E709D}"/>
              </a:ext>
            </a:extLst>
          </p:cNvPr>
          <p:cNvSpPr>
            <a:spLocks noGrp="1" noRot="1" noChangeAspect="1" noChangeArrowheads="1" noTextEdit="1"/>
          </p:cNvSpPr>
          <p:nvPr>
            <p:ph type="sldImg"/>
          </p:nvPr>
        </p:nvSpPr>
        <p:spPr>
          <a:xfrm>
            <a:off x="1150938" y="692150"/>
            <a:ext cx="4556125" cy="3416300"/>
          </a:xfrm>
          <a:ln/>
        </p:spPr>
      </p:sp>
      <p:sp>
        <p:nvSpPr>
          <p:cNvPr id="155651" name="Rectangle 3">
            <a:extLst>
              <a:ext uri="{FF2B5EF4-FFF2-40B4-BE49-F238E27FC236}">
                <a16:creationId xmlns:a16="http://schemas.microsoft.com/office/drawing/2014/main" id="{92370DFF-F0BC-6C46-8D5F-418B98DC2DD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Scripture says flatly that…</a:t>
            </a:r>
          </a:p>
          <a:p>
            <a:r>
              <a:rPr lang="en-US" altLang="en-US" b="1">
                <a:solidFill>
                  <a:srgbClr val="000000"/>
                </a:solidFill>
                <a:latin typeface="Times New Roman" panose="02020603050405020304" pitchFamily="18" charset="0"/>
              </a:rPr>
              <a:t>Jesus Christ came to save that which was lost…and that to acquire eternal life, one must come to it through belief in the gospel message of the Messiah.</a:t>
            </a:r>
          </a:p>
          <a:p>
            <a:r>
              <a:rPr lang="en-US" altLang="en-US" b="1">
                <a:solidFill>
                  <a:srgbClr val="000000"/>
                </a:solidFill>
                <a:latin typeface="Times New Roman" panose="02020603050405020304" pitchFamily="18" charset="0"/>
              </a:rPr>
              <a:t>If we believe…if we truly believe the words of our Book…then our commission is very simple: </a:t>
            </a:r>
          </a:p>
          <a:p>
            <a:r>
              <a:rPr lang="en-US" altLang="en-US" b="1">
                <a:solidFill>
                  <a:srgbClr val="000000"/>
                </a:solidFill>
                <a:latin typeface="Times New Roman" panose="02020603050405020304" pitchFamily="18" charset="0"/>
              </a:rPr>
              <a:t>////	WE MUST GO AND TELL!  We must be willing to share our faith with others, to offer to them the assurance of the life everlasting that, if believers, we hold ourselves.  NOT TO DO THAT is to disobey and disregard the clear command of Our Lord as He left his disciples for His heavenly throne…leaving his blessing “to all families of the earth” just as had been promised to old Abraham 2,000 years earlier.</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a:extLst>
              <a:ext uri="{FF2B5EF4-FFF2-40B4-BE49-F238E27FC236}">
                <a16:creationId xmlns:a16="http://schemas.microsoft.com/office/drawing/2014/main" id="{6A180BBA-E234-C64E-B4A3-8EAE7D8D7FAD}"/>
              </a:ext>
            </a:extLst>
          </p:cNvPr>
          <p:cNvSpPr>
            <a:spLocks noGrp="1" noRot="1" noChangeAspect="1" noChangeArrowheads="1" noTextEdit="1"/>
          </p:cNvSpPr>
          <p:nvPr>
            <p:ph type="sldImg"/>
          </p:nvPr>
        </p:nvSpPr>
        <p:spPr>
          <a:xfrm>
            <a:off x="1150938" y="692150"/>
            <a:ext cx="4556125" cy="3416300"/>
          </a:xfrm>
          <a:ln/>
        </p:spPr>
      </p:sp>
      <p:sp>
        <p:nvSpPr>
          <p:cNvPr id="157699" name="Rectangle 3">
            <a:extLst>
              <a:ext uri="{FF2B5EF4-FFF2-40B4-BE49-F238E27FC236}">
                <a16:creationId xmlns:a16="http://schemas.microsoft.com/office/drawing/2014/main" id="{CF35BAE9-7551-6E4C-9DF9-EA79B0F8AF5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Now...to sum up...on Study Helps Number 4 and 31…</a:t>
            </a:r>
          </a:p>
          <a:p>
            <a:r>
              <a:rPr lang="en-US" altLang="en-US" b="1">
                <a:solidFill>
                  <a:srgbClr val="000000"/>
                </a:solidFill>
                <a:latin typeface="Times New Roman" panose="02020603050405020304" pitchFamily="18" charset="0"/>
              </a:rPr>
              <a:t>The bare skeleton of your entire Bible is now revealed in a digestible form…arranged here as a mental filing system…awaiting only your own mental application, recall, and attention.</a:t>
            </a:r>
          </a:p>
          <a:p>
            <a:r>
              <a:rPr lang="en-US" altLang="en-US" b="1">
                <a:solidFill>
                  <a:srgbClr val="000000"/>
                </a:solidFill>
                <a:latin typeface="Times New Roman" panose="02020603050405020304" pitchFamily="18" charset="0"/>
              </a:rPr>
              <a:t>FIRST…</a:t>
            </a:r>
          </a:p>
          <a:p>
            <a:r>
              <a:rPr lang="en-US" altLang="en-US" b="1">
                <a:solidFill>
                  <a:srgbClr val="000000"/>
                </a:solidFill>
                <a:latin typeface="Times New Roman" panose="02020603050405020304" pitchFamily="18" charset="0"/>
              </a:rPr>
              <a:t>////	CREATION</a:t>
            </a:r>
          </a:p>
          <a:p>
            <a:r>
              <a:rPr lang="en-US" altLang="en-US" b="1">
                <a:solidFill>
                  <a:srgbClr val="000000"/>
                </a:solidFill>
                <a:latin typeface="Times New Roman" panose="02020603050405020304" pitchFamily="18" charset="0"/>
              </a:rPr>
              <a:t>////	4 PEOPLE</a:t>
            </a:r>
          </a:p>
          <a:p>
            <a:r>
              <a:rPr lang="en-US" altLang="en-US" b="1">
                <a:solidFill>
                  <a:srgbClr val="000000"/>
                </a:solidFill>
                <a:latin typeface="Times New Roman" panose="02020603050405020304" pitchFamily="18" charset="0"/>
              </a:rPr>
              <a:t>////	3 SOCIETIES</a:t>
            </a:r>
          </a:p>
          <a:p>
            <a:r>
              <a:rPr lang="en-US" altLang="en-US" b="1">
                <a:solidFill>
                  <a:srgbClr val="000000"/>
                </a:solidFill>
                <a:latin typeface="Times New Roman" panose="02020603050405020304" pitchFamily="18" charset="0"/>
              </a:rPr>
              <a:t>////	SILENCE</a:t>
            </a:r>
          </a:p>
          <a:p>
            <a:r>
              <a:rPr lang="en-US" altLang="en-US" b="1">
                <a:solidFill>
                  <a:srgbClr val="000000"/>
                </a:solidFill>
                <a:latin typeface="Times New Roman" panose="02020603050405020304" pitchFamily="18" charset="0"/>
              </a:rPr>
              <a:t>////	JESUS</a:t>
            </a:r>
          </a:p>
          <a:p>
            <a:r>
              <a:rPr lang="en-US" altLang="en-US" b="1">
                <a:solidFill>
                  <a:srgbClr val="000000"/>
                </a:solidFill>
                <a:latin typeface="Times New Roman" panose="02020603050405020304" pitchFamily="18" charset="0"/>
              </a:rPr>
              <a:t>SECOND… The names of ten Bible File folders…they are:</a:t>
            </a:r>
          </a:p>
          <a:p>
            <a:r>
              <a:rPr lang="en-US" altLang="en-US" b="1">
                <a:solidFill>
                  <a:srgbClr val="000000"/>
                </a:solidFill>
                <a:latin typeface="Times New Roman" panose="02020603050405020304" pitchFamily="18" charset="0"/>
              </a:rPr>
              <a:t>////	CREATION</a:t>
            </a:r>
          </a:p>
          <a:p>
            <a:r>
              <a:rPr lang="en-US" altLang="en-US" b="1">
                <a:solidFill>
                  <a:srgbClr val="000000"/>
                </a:solidFill>
                <a:latin typeface="Times New Roman" panose="02020603050405020304" pitchFamily="18" charset="0"/>
              </a:rPr>
              <a:t>////	ABRAHAM</a:t>
            </a:r>
          </a:p>
          <a:p>
            <a:r>
              <a:rPr lang="en-US" altLang="en-US" b="1">
                <a:solidFill>
                  <a:srgbClr val="000000"/>
                </a:solidFill>
                <a:latin typeface="Times New Roman" panose="02020603050405020304" pitchFamily="18" charset="0"/>
              </a:rPr>
              <a:t>////	JOSEPH</a:t>
            </a:r>
          </a:p>
          <a:p>
            <a:r>
              <a:rPr lang="en-US" altLang="en-US" b="1">
                <a:solidFill>
                  <a:srgbClr val="000000"/>
                </a:solidFill>
                <a:latin typeface="Times New Roman" panose="02020603050405020304" pitchFamily="18" charset="0"/>
              </a:rPr>
              <a:t>////	MOSES</a:t>
            </a:r>
          </a:p>
          <a:p>
            <a:r>
              <a:rPr lang="en-US" altLang="en-US" b="1">
                <a:solidFill>
                  <a:srgbClr val="000000"/>
                </a:solidFill>
                <a:latin typeface="Times New Roman" panose="02020603050405020304" pitchFamily="18" charset="0"/>
              </a:rPr>
              <a:t>////	JOSHUA</a:t>
            </a:r>
          </a:p>
          <a:p>
            <a:r>
              <a:rPr lang="en-US" altLang="en-US" b="1">
                <a:solidFill>
                  <a:srgbClr val="000000"/>
                </a:solidFill>
                <a:latin typeface="Times New Roman" panose="02020603050405020304" pitchFamily="18" charset="0"/>
              </a:rPr>
              <a:t>////	ANARCHY</a:t>
            </a:r>
          </a:p>
          <a:p>
            <a:r>
              <a:rPr lang="en-US" altLang="en-US" b="1">
                <a:solidFill>
                  <a:srgbClr val="000000"/>
                </a:solidFill>
                <a:latin typeface="Times New Roman" panose="02020603050405020304" pitchFamily="18" charset="0"/>
              </a:rPr>
              <a:t>////	ROYALTY</a:t>
            </a:r>
          </a:p>
          <a:p>
            <a:r>
              <a:rPr lang="en-US" altLang="en-US" b="1">
                <a:solidFill>
                  <a:srgbClr val="000000"/>
                </a:solidFill>
                <a:latin typeface="Times New Roman" panose="02020603050405020304" pitchFamily="18" charset="0"/>
              </a:rPr>
              <a:t>////	CAPTIVITY</a:t>
            </a:r>
          </a:p>
          <a:p>
            <a:r>
              <a:rPr lang="en-US" altLang="en-US" b="1">
                <a:solidFill>
                  <a:srgbClr val="000000"/>
                </a:solidFill>
                <a:latin typeface="Times New Roman" panose="02020603050405020304" pitchFamily="18" charset="0"/>
              </a:rPr>
              <a:t>////	SILENCE</a:t>
            </a:r>
          </a:p>
          <a:p>
            <a:r>
              <a:rPr lang="en-US" altLang="en-US" b="1">
                <a:solidFill>
                  <a:srgbClr val="000000"/>
                </a:solidFill>
                <a:latin typeface="Times New Roman" panose="02020603050405020304" pitchFamily="18" charset="0"/>
              </a:rPr>
              <a:t>////	and JESUS.</a:t>
            </a:r>
          </a:p>
          <a:p>
            <a:r>
              <a:rPr lang="en-US" altLang="en-US" b="1">
                <a:solidFill>
                  <a:srgbClr val="000000"/>
                </a:solidFill>
                <a:latin typeface="Times New Roman" panose="02020603050405020304" pitchFamily="18" charset="0"/>
              </a:rPr>
              <a:t>THIRD…with all these events bound together by the four unconditional covenants </a:t>
            </a:r>
            <a:r>
              <a:rPr lang="en-US" altLang="en-US" b="1" i="1" u="sng">
                <a:solidFill>
                  <a:srgbClr val="000000"/>
                </a:solidFill>
                <a:latin typeface="Times New Roman" panose="02020603050405020304" pitchFamily="18" charset="0"/>
              </a:rPr>
              <a:t>found in your own Bible!</a:t>
            </a:r>
          </a:p>
          <a:p>
            <a:r>
              <a:rPr lang="en-US" altLang="en-US" b="1">
                <a:solidFill>
                  <a:srgbClr val="000000"/>
                </a:solidFill>
                <a:latin typeface="Times New Roman" panose="02020603050405020304" pitchFamily="18" charset="0"/>
              </a:rPr>
              <a:t>////	THE ABRAHAMIC COVENANT of Genesis…</a:t>
            </a:r>
          </a:p>
          <a:p>
            <a:r>
              <a:rPr lang="en-US" altLang="en-US" b="1">
                <a:solidFill>
                  <a:srgbClr val="000000"/>
                </a:solidFill>
                <a:latin typeface="Times New Roman" panose="02020603050405020304" pitchFamily="18" charset="0"/>
              </a:rPr>
              <a:t>ITS AMPLIFIED SUBCOVENANTS:</a:t>
            </a:r>
          </a:p>
          <a:p>
            <a:r>
              <a:rPr lang="en-US" altLang="en-US" b="1">
                <a:solidFill>
                  <a:srgbClr val="000000"/>
                </a:solidFill>
                <a:latin typeface="Times New Roman" panose="02020603050405020304" pitchFamily="18" charset="0"/>
              </a:rPr>
              <a:t>////	THE LAND COVENANT of Deuteronomy…</a:t>
            </a:r>
          </a:p>
          <a:p>
            <a:r>
              <a:rPr lang="en-US" altLang="en-US" b="1">
                <a:solidFill>
                  <a:srgbClr val="000000"/>
                </a:solidFill>
                <a:latin typeface="Times New Roman" panose="02020603050405020304" pitchFamily="18" charset="0"/>
              </a:rPr>
              <a:t>////	THE DAVIDIC COVENANT of Second Samuel…</a:t>
            </a:r>
          </a:p>
          <a:p>
            <a:r>
              <a:rPr lang="en-US" altLang="en-US" b="1">
                <a:solidFill>
                  <a:srgbClr val="000000"/>
                </a:solidFill>
                <a:latin typeface="Times New Roman" panose="02020603050405020304" pitchFamily="18" charset="0"/>
              </a:rPr>
              <a:t>////	AND THE NEW COVENANT of Jeremiah.</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a:extLst>
              <a:ext uri="{FF2B5EF4-FFF2-40B4-BE49-F238E27FC236}">
                <a16:creationId xmlns:a16="http://schemas.microsoft.com/office/drawing/2014/main" id="{CCD07939-04DB-1744-8DCC-44448483A8F3}"/>
              </a:ext>
            </a:extLst>
          </p:cNvPr>
          <p:cNvSpPr>
            <a:spLocks noGrp="1" noRot="1" noChangeAspect="1" noChangeArrowheads="1" noTextEdit="1"/>
          </p:cNvSpPr>
          <p:nvPr>
            <p:ph type="sldImg"/>
          </p:nvPr>
        </p:nvSpPr>
        <p:spPr>
          <a:xfrm>
            <a:off x="1150938" y="692150"/>
            <a:ext cx="4556125" cy="3416300"/>
          </a:xfrm>
          <a:ln/>
        </p:spPr>
      </p:sp>
      <p:sp>
        <p:nvSpPr>
          <p:cNvPr id="159747" name="Rectangle 3">
            <a:extLst>
              <a:ext uri="{FF2B5EF4-FFF2-40B4-BE49-F238E27FC236}">
                <a16:creationId xmlns:a16="http://schemas.microsoft.com/office/drawing/2014/main" id="{03FD42A6-06AD-B642-8AF3-934BCC3F9D4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All of it culminating…REACHING ITS CAPSTONE…in the life and gospel ministry of the Lord Jesus Christ in ancient Israel.</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a:extLst>
              <a:ext uri="{FF2B5EF4-FFF2-40B4-BE49-F238E27FC236}">
                <a16:creationId xmlns:a16="http://schemas.microsoft.com/office/drawing/2014/main" id="{F19D69A4-C103-834F-B939-6E596E944BE2}"/>
              </a:ext>
            </a:extLst>
          </p:cNvPr>
          <p:cNvSpPr>
            <a:spLocks noGrp="1" noRot="1" noChangeAspect="1" noChangeArrowheads="1" noTextEdit="1"/>
          </p:cNvSpPr>
          <p:nvPr>
            <p:ph type="sldImg"/>
          </p:nvPr>
        </p:nvSpPr>
        <p:spPr>
          <a:xfrm>
            <a:off x="1150938" y="692150"/>
            <a:ext cx="4556125" cy="3416300"/>
          </a:xfrm>
          <a:ln/>
        </p:spPr>
      </p:sp>
      <p:sp>
        <p:nvSpPr>
          <p:cNvPr id="161795" name="Rectangle 3">
            <a:extLst>
              <a:ext uri="{FF2B5EF4-FFF2-40B4-BE49-F238E27FC236}">
                <a16:creationId xmlns:a16="http://schemas.microsoft.com/office/drawing/2014/main" id="{3567674F-22BB-2E4C-8380-634BF0DF4914}"/>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One final illustration...Study Help #8…its purpose to bind everything together and to provide a strong and sturdy intellectual basis for the credibility of our faith.  Here is a loom…familiar to all of us.  On it is a piece of woven cloth…from Israel, by the way.</a:t>
            </a:r>
          </a:p>
          <a:p>
            <a:r>
              <a:rPr lang="en-US" altLang="en-US" b="1">
                <a:solidFill>
                  <a:srgbClr val="000000"/>
                </a:solidFill>
                <a:latin typeface="Times New Roman" panose="02020603050405020304" pitchFamily="18" charset="0"/>
              </a:rPr>
              <a:t>////	What about this woven fabric from the Holy Land?  It’s a handy illustration.  Just watch as we develop it.</a:t>
            </a:r>
          </a:p>
          <a:p>
            <a:r>
              <a:rPr lang="en-US" altLang="en-US" b="1">
                <a:solidFill>
                  <a:srgbClr val="000000"/>
                </a:solidFill>
                <a:latin typeface="Times New Roman" panose="02020603050405020304" pitchFamily="18" charset="0"/>
              </a:rPr>
              <a:t>////	As we know,  weaving a cloth requires strings or threads going in one direction…then another set woven between them in a direction perpendicular to the first set.</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a:extLst>
              <a:ext uri="{FF2B5EF4-FFF2-40B4-BE49-F238E27FC236}">
                <a16:creationId xmlns:a16="http://schemas.microsoft.com/office/drawing/2014/main" id="{800CF7AD-79A3-2F44-B176-DA7113CDC0B4}"/>
              </a:ext>
            </a:extLst>
          </p:cNvPr>
          <p:cNvSpPr>
            <a:spLocks noGrp="1" noRot="1" noChangeAspect="1" noChangeArrowheads="1" noTextEdit="1"/>
          </p:cNvSpPr>
          <p:nvPr>
            <p:ph type="sldImg"/>
          </p:nvPr>
        </p:nvSpPr>
        <p:spPr>
          <a:xfrm>
            <a:off x="1150938" y="692150"/>
            <a:ext cx="4556125" cy="3416300"/>
          </a:xfrm>
          <a:ln/>
        </p:spPr>
      </p:sp>
      <p:sp>
        <p:nvSpPr>
          <p:cNvPr id="163843" name="Rectangle 3">
            <a:extLst>
              <a:ext uri="{FF2B5EF4-FFF2-40B4-BE49-F238E27FC236}">
                <a16:creationId xmlns:a16="http://schemas.microsoft.com/office/drawing/2014/main" id="{496BC7B3-762F-494A-BA0D-B7B7FDAB6B2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Here’s a close-up of that same cloth.</a:t>
            </a:r>
          </a:p>
          <a:p>
            <a:r>
              <a:rPr lang="en-US" altLang="en-US" b="1">
                <a:solidFill>
                  <a:srgbClr val="000000"/>
                </a:solidFill>
                <a:latin typeface="Times New Roman" panose="02020603050405020304" pitchFamily="18" charset="0"/>
              </a:rPr>
              <a:t>////	Now think about this strong loom-woven Israeli cloth.</a:t>
            </a:r>
          </a:p>
          <a:p>
            <a:r>
              <a:rPr lang="en-US" altLang="en-US" b="1">
                <a:solidFill>
                  <a:srgbClr val="000000"/>
                </a:solidFill>
                <a:latin typeface="Times New Roman" panose="02020603050405020304" pitchFamily="18" charset="0"/>
              </a:rPr>
              <a:t>////	What is it that holds it together?  What is it that allows us to stretch it and pull it...but yet the cloth remains in one secure piece?</a:t>
            </a:r>
          </a:p>
          <a:p>
            <a:r>
              <a:rPr lang="en-US" altLang="en-US" b="1">
                <a:solidFill>
                  <a:srgbClr val="000000"/>
                </a:solidFill>
                <a:latin typeface="Times New Roman" panose="02020603050405020304" pitchFamily="18" charset="0"/>
              </a:rPr>
              <a:t>////	Simply because there is a set of threads strung vertically and another set strung horizontally and locked together by each other!  That’s why!</a:t>
            </a:r>
          </a:p>
          <a:p>
            <a:r>
              <a:rPr lang="en-US" altLang="en-US" b="1">
                <a:solidFill>
                  <a:srgbClr val="000000"/>
                </a:solidFill>
                <a:latin typeface="Times New Roman" panose="02020603050405020304" pitchFamily="18" charset="0"/>
              </a:rPr>
              <a:t>////	The vertical threads…we call the WARP of the loom.</a:t>
            </a:r>
          </a:p>
          <a:p>
            <a:r>
              <a:rPr lang="en-US" altLang="en-US" b="1">
                <a:solidFill>
                  <a:srgbClr val="000000"/>
                </a:solidFill>
                <a:latin typeface="Times New Roman" panose="02020603050405020304" pitchFamily="18" charset="0"/>
              </a:rPr>
              <a:t>////	The horizontal set…called the WEFT…sometimes referred to as the WOOF.   The WARP AND THE WEFT OF THE LOOM.</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a:extLst>
              <a:ext uri="{FF2B5EF4-FFF2-40B4-BE49-F238E27FC236}">
                <a16:creationId xmlns:a16="http://schemas.microsoft.com/office/drawing/2014/main" id="{A229763E-F3C6-834F-A78B-8229E457395E}"/>
              </a:ext>
            </a:extLst>
          </p:cNvPr>
          <p:cNvSpPr>
            <a:spLocks noGrp="1" noRot="1" noChangeAspect="1" noChangeArrowheads="1" noTextEdit="1"/>
          </p:cNvSpPr>
          <p:nvPr>
            <p:ph type="sldImg"/>
          </p:nvPr>
        </p:nvSpPr>
        <p:spPr>
          <a:xfrm>
            <a:off x="1150938" y="692150"/>
            <a:ext cx="4556125" cy="3416300"/>
          </a:xfrm>
          <a:ln/>
        </p:spPr>
      </p:sp>
      <p:sp>
        <p:nvSpPr>
          <p:cNvPr id="165891" name="Rectangle 3">
            <a:extLst>
              <a:ext uri="{FF2B5EF4-FFF2-40B4-BE49-F238E27FC236}">
                <a16:creationId xmlns:a16="http://schemas.microsoft.com/office/drawing/2014/main" id="{5006F714-26FA-5944-9241-1628B79DE08A}"/>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Now…imagine you are threading a loom on which to weave </a:t>
            </a:r>
          </a:p>
          <a:p>
            <a:r>
              <a:rPr lang="en-US" altLang="en-US" b="1">
                <a:latin typeface="Times New Roman" panose="02020603050405020304" pitchFamily="18" charset="0"/>
              </a:rPr>
              <a:t>a piece of work called </a:t>
            </a:r>
          </a:p>
          <a:p>
            <a:r>
              <a:rPr lang="en-US" altLang="en-US" b="1">
                <a:latin typeface="Times New Roman" panose="02020603050405020304" pitchFamily="18" charset="0"/>
              </a:rPr>
              <a:t>////	A FABRIC OF THE BIBLE’S CHRONOLOGY.  The pegs are there…just waiting for you to do the weaving…the WARP and the WEFT.</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a:extLst>
              <a:ext uri="{FF2B5EF4-FFF2-40B4-BE49-F238E27FC236}">
                <a16:creationId xmlns:a16="http://schemas.microsoft.com/office/drawing/2014/main" id="{75CA24BA-5628-C74B-A055-EBD4445E6992}"/>
              </a:ext>
            </a:extLst>
          </p:cNvPr>
          <p:cNvSpPr>
            <a:spLocks noGrp="1" noRot="1" noChangeAspect="1" noChangeArrowheads="1" noTextEdit="1"/>
          </p:cNvSpPr>
          <p:nvPr>
            <p:ph type="sldImg"/>
          </p:nvPr>
        </p:nvSpPr>
        <p:spPr>
          <a:xfrm>
            <a:off x="1150938" y="692150"/>
            <a:ext cx="4556125" cy="3416300"/>
          </a:xfrm>
          <a:ln/>
        </p:spPr>
      </p:sp>
      <p:sp>
        <p:nvSpPr>
          <p:cNvPr id="167939" name="Rectangle 3">
            <a:extLst>
              <a:ext uri="{FF2B5EF4-FFF2-40B4-BE49-F238E27FC236}">
                <a16:creationId xmlns:a16="http://schemas.microsoft.com/office/drawing/2014/main" id="{596584D1-8D25-8748-B0C6-5BEB55F5B29D}"/>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So let’s thread this loom and get ready to weave a MENTAL fabric of the Bible’s great story!</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2">
            <a:extLst>
              <a:ext uri="{FF2B5EF4-FFF2-40B4-BE49-F238E27FC236}">
                <a16:creationId xmlns:a16="http://schemas.microsoft.com/office/drawing/2014/main" id="{A8E0E7E3-3DE5-F54E-8523-D25362423A9C}"/>
              </a:ext>
            </a:extLst>
          </p:cNvPr>
          <p:cNvSpPr>
            <a:spLocks noGrp="1" noRot="1" noChangeAspect="1" noChangeArrowheads="1" noTextEdit="1"/>
          </p:cNvSpPr>
          <p:nvPr>
            <p:ph type="sldImg"/>
          </p:nvPr>
        </p:nvSpPr>
        <p:spPr>
          <a:xfrm>
            <a:off x="1150938" y="692150"/>
            <a:ext cx="4556125" cy="3416300"/>
          </a:xfrm>
          <a:ln/>
        </p:spPr>
      </p:sp>
      <p:sp>
        <p:nvSpPr>
          <p:cNvPr id="169987" name="Rectangle 3">
            <a:extLst>
              <a:ext uri="{FF2B5EF4-FFF2-40B4-BE49-F238E27FC236}">
                <a16:creationId xmlns:a16="http://schemas.microsoft.com/office/drawing/2014/main" id="{063DD71D-5A0E-2E46-8CB6-00CC42034B8F}"/>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Times New Roman" panose="02020603050405020304" pitchFamily="18" charset="0"/>
              </a:rPr>
              <a:t>It will be a fabric of 15 threads in the WARP…TEN threads of one color, FIVE threads of a second color…with more colors yet to come!</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a:extLst>
              <a:ext uri="{FF2B5EF4-FFF2-40B4-BE49-F238E27FC236}">
                <a16:creationId xmlns:a16="http://schemas.microsoft.com/office/drawing/2014/main" id="{9913FA45-E9DB-184B-BF29-7C8B49D25B0A}"/>
              </a:ext>
            </a:extLst>
          </p:cNvPr>
          <p:cNvSpPr>
            <a:spLocks noGrp="1" noRot="1" noChangeAspect="1" noChangeArrowheads="1" noTextEdit="1"/>
          </p:cNvSpPr>
          <p:nvPr>
            <p:ph type="sldImg"/>
          </p:nvPr>
        </p:nvSpPr>
        <p:spPr>
          <a:xfrm>
            <a:off x="1150938" y="692150"/>
            <a:ext cx="4556125" cy="3416300"/>
          </a:xfrm>
          <a:ln/>
        </p:spPr>
      </p:sp>
      <p:sp>
        <p:nvSpPr>
          <p:cNvPr id="172035" name="Rectangle 3">
            <a:extLst>
              <a:ext uri="{FF2B5EF4-FFF2-40B4-BE49-F238E27FC236}">
                <a16:creationId xmlns:a16="http://schemas.microsoft.com/office/drawing/2014/main" id="{1B50F173-6045-CF49-ABB0-8AEEA5ADA23F}"/>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Like this one.  Keep an eye on it.  Its thread color stands out from all the rest!</a:t>
            </a:r>
          </a:p>
          <a:p>
            <a:r>
              <a:rPr lang="en-US" altLang="en-US" b="1">
                <a:solidFill>
                  <a:srgbClr val="000000"/>
                </a:solidFill>
                <a:latin typeface="Times New Roman" panose="02020603050405020304" pitchFamily="18" charset="0"/>
              </a:rPr>
              <a:t>////	The first ten threads will represent the ten words of the BIBLE FILE: representing CREATION, ABRAHAM, JOSEPH, MOSES, JOSHUA, ANARCHY, ROYALTY, CAPTIVITY, SILENCE, and JESUS.  </a:t>
            </a:r>
          </a:p>
          <a:p>
            <a:r>
              <a:rPr lang="en-US" altLang="en-US" b="1">
                <a:latin typeface="Times New Roman" panose="02020603050405020304" pitchFamily="18" charset="0"/>
              </a:rPr>
              <a:t>////	While </a:t>
            </a:r>
            <a:r>
              <a:rPr lang="en-US" altLang="en-US" b="1">
                <a:solidFill>
                  <a:srgbClr val="000000"/>
                </a:solidFill>
                <a:latin typeface="Times New Roman" panose="02020603050405020304" pitchFamily="18" charset="0"/>
              </a:rPr>
              <a:t>the final five threads represent that future time when world history will be concluded…many believers call it THE END TIMES.</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EBE43F83-AC40-6C46-9160-57764B34A19C}"/>
              </a:ext>
            </a:extLst>
          </p:cNvPr>
          <p:cNvSpPr>
            <a:spLocks noGrp="1" noRot="1" noChangeAspect="1" noChangeArrowheads="1" noTextEdit="1"/>
          </p:cNvSpPr>
          <p:nvPr>
            <p:ph type="sldImg"/>
          </p:nvPr>
        </p:nvSpPr>
        <p:spPr>
          <a:xfrm>
            <a:off x="1150938" y="692150"/>
            <a:ext cx="4556125" cy="3416300"/>
          </a:xfrm>
          <a:ln/>
        </p:spPr>
      </p:sp>
      <p:sp>
        <p:nvSpPr>
          <p:cNvPr id="26627" name="Rectangle 3">
            <a:extLst>
              <a:ext uri="{FF2B5EF4-FFF2-40B4-BE49-F238E27FC236}">
                <a16:creationId xmlns:a16="http://schemas.microsoft.com/office/drawing/2014/main" id="{1017AD88-1A3F-974F-AB93-60F9817E2120}"/>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The remains of Cana lie beneath this Israeli “tell,” an archeological mound -- the ruins of centuries of earlier civilizations, stacked on top of each other much like a layer cake.</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a:extLst>
              <a:ext uri="{FF2B5EF4-FFF2-40B4-BE49-F238E27FC236}">
                <a16:creationId xmlns:a16="http://schemas.microsoft.com/office/drawing/2014/main" id="{7DF0B11F-3C27-9E4C-A40C-D581D603DA97}"/>
              </a:ext>
            </a:extLst>
          </p:cNvPr>
          <p:cNvSpPr>
            <a:spLocks noGrp="1" noRot="1" noChangeAspect="1" noChangeArrowheads="1" noTextEdit="1"/>
          </p:cNvSpPr>
          <p:nvPr>
            <p:ph type="sldImg"/>
          </p:nvPr>
        </p:nvSpPr>
        <p:spPr>
          <a:xfrm>
            <a:off x="1150938" y="692150"/>
            <a:ext cx="4556125" cy="3416300"/>
          </a:xfrm>
          <a:ln/>
        </p:spPr>
      </p:sp>
      <p:sp>
        <p:nvSpPr>
          <p:cNvPr id="174083" name="Rectangle 3">
            <a:extLst>
              <a:ext uri="{FF2B5EF4-FFF2-40B4-BE49-F238E27FC236}">
                <a16:creationId xmlns:a16="http://schemas.microsoft.com/office/drawing/2014/main" id="{1C97F6F5-9CED-0646-BE8A-94F69C0485DA}"/>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First let’s develop the ten threads on the left…there is the familiar 7 with the dash through the stem…</a:t>
            </a:r>
          </a:p>
          <a:p>
            <a:r>
              <a:rPr lang="en-US" altLang="en-US" b="1">
                <a:solidFill>
                  <a:srgbClr val="000000"/>
                </a:solidFill>
                <a:latin typeface="Times New Roman" panose="02020603050405020304" pitchFamily="18" charset="0"/>
              </a:rPr>
              <a:t>////	And there you see the C-7-S-J idea…</a:t>
            </a:r>
          </a:p>
          <a:p>
            <a:r>
              <a:rPr lang="en-US" altLang="en-US" b="1">
                <a:solidFill>
                  <a:srgbClr val="000000"/>
                </a:solidFill>
                <a:latin typeface="Times New Roman" panose="02020603050405020304" pitchFamily="18" charset="0"/>
              </a:rPr>
              <a:t>////	…then the 4 PEOPLE and 3 SOCIETIES…</a:t>
            </a:r>
          </a:p>
          <a:p>
            <a:r>
              <a:rPr lang="en-US" altLang="en-US" b="1">
                <a:solidFill>
                  <a:srgbClr val="000000"/>
                </a:solidFill>
                <a:latin typeface="Times New Roman" panose="02020603050405020304" pitchFamily="18" charset="0"/>
              </a:rPr>
              <a:t>////	….single letters representing the first nine BIBLE FILE FOLDERS…CREATION through SILENCE…</a:t>
            </a:r>
          </a:p>
          <a:p>
            <a:r>
              <a:rPr lang="en-US" altLang="en-US" b="1">
                <a:solidFill>
                  <a:srgbClr val="000000"/>
                </a:solidFill>
                <a:latin typeface="Times New Roman" panose="02020603050405020304" pitchFamily="18" charset="0"/>
              </a:rPr>
              <a:t>////	…with the final J for JESUS.</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a:extLst>
              <a:ext uri="{FF2B5EF4-FFF2-40B4-BE49-F238E27FC236}">
                <a16:creationId xmlns:a16="http://schemas.microsoft.com/office/drawing/2014/main" id="{4DD18FEE-E0C9-424B-9174-245C1319B190}"/>
              </a:ext>
            </a:extLst>
          </p:cNvPr>
          <p:cNvSpPr>
            <a:spLocks noGrp="1" noRot="1" noChangeAspect="1" noChangeArrowheads="1" noTextEdit="1"/>
          </p:cNvSpPr>
          <p:nvPr>
            <p:ph type="sldImg"/>
          </p:nvPr>
        </p:nvSpPr>
        <p:spPr>
          <a:xfrm>
            <a:off x="1150938" y="692150"/>
            <a:ext cx="4556125" cy="3416300"/>
          </a:xfrm>
          <a:ln/>
        </p:spPr>
      </p:sp>
      <p:sp>
        <p:nvSpPr>
          <p:cNvPr id="176131" name="Rectangle 3">
            <a:extLst>
              <a:ext uri="{FF2B5EF4-FFF2-40B4-BE49-F238E27FC236}">
                <a16:creationId xmlns:a16="http://schemas.microsoft.com/office/drawing/2014/main" id="{552AD0FD-7518-5E40-A3D6-A04FE78CF4F9}"/>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Next…just for a moment we will remove three of the threads…then replace them…as you’ll see…right now.</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a:extLst>
              <a:ext uri="{FF2B5EF4-FFF2-40B4-BE49-F238E27FC236}">
                <a16:creationId xmlns:a16="http://schemas.microsoft.com/office/drawing/2014/main" id="{081F2B1E-6456-8049-BFE6-5F628D8C4343}"/>
              </a:ext>
            </a:extLst>
          </p:cNvPr>
          <p:cNvSpPr>
            <a:spLocks noGrp="1" noRot="1" noChangeAspect="1" noChangeArrowheads="1" noTextEdit="1"/>
          </p:cNvSpPr>
          <p:nvPr>
            <p:ph type="sldImg"/>
          </p:nvPr>
        </p:nvSpPr>
        <p:spPr>
          <a:xfrm>
            <a:off x="1150938" y="692150"/>
            <a:ext cx="4556125" cy="3416300"/>
          </a:xfrm>
          <a:ln/>
        </p:spPr>
      </p:sp>
      <p:sp>
        <p:nvSpPr>
          <p:cNvPr id="178179" name="Rectangle 3">
            <a:extLst>
              <a:ext uri="{FF2B5EF4-FFF2-40B4-BE49-F238E27FC236}">
                <a16:creationId xmlns:a16="http://schemas.microsoft.com/office/drawing/2014/main" id="{A1C77517-1983-E04E-B7BC-A16F2D03794C}"/>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Into the WEFT of the loom – horizontally through the vertical threads – we’ll weave a wide, sturdy cloth band.</a:t>
            </a:r>
          </a:p>
          <a:p>
            <a:r>
              <a:rPr lang="en-US" altLang="en-US" b="1">
                <a:solidFill>
                  <a:srgbClr val="000000"/>
                </a:solidFill>
                <a:latin typeface="Times New Roman" panose="02020603050405020304" pitchFamily="18" charset="0"/>
              </a:rPr>
              <a:t>////	We’ll label it: THE ABRAHAMIC COVENANT.</a:t>
            </a:r>
          </a:p>
          <a:p>
            <a:r>
              <a:rPr lang="en-US" altLang="en-US" b="1">
                <a:solidFill>
                  <a:srgbClr val="000000"/>
                </a:solidFill>
                <a:latin typeface="Times New Roman" panose="02020603050405020304" pitchFamily="18" charset="0"/>
              </a:rPr>
              <a:t>////	Weaving it in at the ABRAHAM thread…just as we find it Biblically at Genesis 12 and 15.</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2">
            <a:extLst>
              <a:ext uri="{FF2B5EF4-FFF2-40B4-BE49-F238E27FC236}">
                <a16:creationId xmlns:a16="http://schemas.microsoft.com/office/drawing/2014/main" id="{0DCC3C95-0C53-6045-89A0-BB0D20691EBB}"/>
              </a:ext>
            </a:extLst>
          </p:cNvPr>
          <p:cNvSpPr>
            <a:spLocks noGrp="1" noRot="1" noChangeAspect="1" noChangeArrowheads="1" noTextEdit="1"/>
          </p:cNvSpPr>
          <p:nvPr>
            <p:ph type="sldImg"/>
          </p:nvPr>
        </p:nvSpPr>
        <p:spPr>
          <a:xfrm>
            <a:off x="1150938" y="692150"/>
            <a:ext cx="4556125" cy="3416300"/>
          </a:xfrm>
          <a:ln/>
        </p:spPr>
      </p:sp>
      <p:sp>
        <p:nvSpPr>
          <p:cNvPr id="180227" name="Rectangle 3">
            <a:extLst>
              <a:ext uri="{FF2B5EF4-FFF2-40B4-BE49-F238E27FC236}">
                <a16:creationId xmlns:a16="http://schemas.microsoft.com/office/drawing/2014/main" id="{17A98074-1115-C14E-9C40-45C0F52D48D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Next, at the MOSES thread, we weave in another band…</a:t>
            </a:r>
          </a:p>
          <a:p>
            <a:r>
              <a:rPr lang="en-US" altLang="en-US" b="1">
                <a:solidFill>
                  <a:srgbClr val="000000"/>
                </a:solidFill>
                <a:latin typeface="Times New Roman" panose="02020603050405020304" pitchFamily="18" charset="0"/>
              </a:rPr>
              <a:t>////	This is the LAND COVENANT band at the MOSES thread...</a:t>
            </a:r>
          </a:p>
          <a:p>
            <a:r>
              <a:rPr lang="en-US" altLang="en-US" b="1">
                <a:solidFill>
                  <a:srgbClr val="000000"/>
                </a:solidFill>
                <a:latin typeface="Times New Roman" panose="02020603050405020304" pitchFamily="18" charset="0"/>
              </a:rPr>
              <a:t>////	…we know now that that arrangement is found in Deuteronomy 30.</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a:extLst>
              <a:ext uri="{FF2B5EF4-FFF2-40B4-BE49-F238E27FC236}">
                <a16:creationId xmlns:a16="http://schemas.microsoft.com/office/drawing/2014/main" id="{5C28419D-0148-984C-867F-C2A35D8F2159}"/>
              </a:ext>
            </a:extLst>
          </p:cNvPr>
          <p:cNvSpPr>
            <a:spLocks noGrp="1" noRot="1" noChangeAspect="1" noChangeArrowheads="1" noTextEdit="1"/>
          </p:cNvSpPr>
          <p:nvPr>
            <p:ph type="sldImg"/>
          </p:nvPr>
        </p:nvSpPr>
        <p:spPr>
          <a:xfrm>
            <a:off x="1150938" y="692150"/>
            <a:ext cx="4556125" cy="3416300"/>
          </a:xfrm>
          <a:ln/>
        </p:spPr>
      </p:sp>
      <p:sp>
        <p:nvSpPr>
          <p:cNvPr id="182275" name="Rectangle 3">
            <a:extLst>
              <a:ext uri="{FF2B5EF4-FFF2-40B4-BE49-F238E27FC236}">
                <a16:creationId xmlns:a16="http://schemas.microsoft.com/office/drawing/2014/main" id="{F1E44976-3FC8-2B4A-89AA-44E1597CE91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Followed in order, at the ROYALTY THREAD… </a:t>
            </a:r>
          </a:p>
          <a:p>
            <a:r>
              <a:rPr lang="en-US" altLang="en-US" b="1">
                <a:solidFill>
                  <a:srgbClr val="000000"/>
                </a:solidFill>
                <a:latin typeface="Times New Roman" panose="02020603050405020304" pitchFamily="18" charset="0"/>
              </a:rPr>
              <a:t>////	…by the DAVIDIC COVENANT…</a:t>
            </a:r>
          </a:p>
          <a:p>
            <a:r>
              <a:rPr lang="en-US" altLang="en-US" b="1">
                <a:solidFill>
                  <a:srgbClr val="000000"/>
                </a:solidFill>
                <a:latin typeface="Times New Roman" panose="02020603050405020304" pitchFamily="18" charset="0"/>
              </a:rPr>
              <a:t>////	…with its Biblical reference at 2 Samuel 7.</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a:extLst>
              <a:ext uri="{FF2B5EF4-FFF2-40B4-BE49-F238E27FC236}">
                <a16:creationId xmlns:a16="http://schemas.microsoft.com/office/drawing/2014/main" id="{62A47A00-C70F-BA45-8BC2-80E1E63E3DCC}"/>
              </a:ext>
            </a:extLst>
          </p:cNvPr>
          <p:cNvSpPr>
            <a:spLocks noGrp="1" noRot="1" noChangeAspect="1" noChangeArrowheads="1" noTextEdit="1"/>
          </p:cNvSpPr>
          <p:nvPr>
            <p:ph type="sldImg"/>
          </p:nvPr>
        </p:nvSpPr>
        <p:spPr>
          <a:xfrm>
            <a:off x="1150938" y="692150"/>
            <a:ext cx="4556125" cy="3416300"/>
          </a:xfrm>
          <a:ln/>
        </p:spPr>
      </p:sp>
      <p:sp>
        <p:nvSpPr>
          <p:cNvPr id="184323" name="Rectangle 3">
            <a:extLst>
              <a:ext uri="{FF2B5EF4-FFF2-40B4-BE49-F238E27FC236}">
                <a16:creationId xmlns:a16="http://schemas.microsoft.com/office/drawing/2014/main" id="{E66DE429-D464-8C41-9EA6-5384312833D8}"/>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And finally…still at the ROYALTY thread of the loom, we weave in</a:t>
            </a:r>
          </a:p>
          <a:p>
            <a:r>
              <a:rPr lang="en-US" altLang="en-US" b="1">
                <a:solidFill>
                  <a:srgbClr val="000000"/>
                </a:solidFill>
                <a:latin typeface="Times New Roman" panose="02020603050405020304" pitchFamily="18" charset="0"/>
              </a:rPr>
              <a:t> ////	…the NEW COVENANT… </a:t>
            </a:r>
          </a:p>
          <a:p>
            <a:r>
              <a:rPr lang="en-US" altLang="en-US" b="1">
                <a:solidFill>
                  <a:srgbClr val="000000"/>
                </a:solidFill>
                <a:latin typeface="Times New Roman" panose="02020603050405020304" pitchFamily="18" charset="0"/>
              </a:rPr>
              <a:t>////	…found in the 31</a:t>
            </a:r>
            <a:r>
              <a:rPr lang="en-US" altLang="en-US" b="1" baseline="30000">
                <a:solidFill>
                  <a:srgbClr val="000000"/>
                </a:solidFill>
                <a:latin typeface="Times New Roman" panose="02020603050405020304" pitchFamily="18" charset="0"/>
              </a:rPr>
              <a:t>st</a:t>
            </a:r>
            <a:r>
              <a:rPr lang="en-US" altLang="en-US" b="1">
                <a:solidFill>
                  <a:srgbClr val="000000"/>
                </a:solidFill>
                <a:latin typeface="Times New Roman" panose="02020603050405020304" pitchFamily="18" charset="0"/>
              </a:rPr>
              <a:t> chapter of the prophet Jeremiah.  It is clear that both the DAVIDIC AND NEW COVENANT bands are woven into the fabric at the same crossing point…</a:t>
            </a:r>
          </a:p>
          <a:p>
            <a:r>
              <a:rPr lang="en-US" altLang="en-US" b="1">
                <a:solidFill>
                  <a:srgbClr val="000000"/>
                </a:solidFill>
                <a:latin typeface="Times New Roman" panose="02020603050405020304" pitchFamily="18" charset="0"/>
              </a:rPr>
              <a:t>////	…of the ROYALTY thread.  Taken together, we can see that the four covenant bands of the fabric illustrate how the covenant promises of the Old Testament become the historic engines that drive the progress of every Biblical event, setting the stage for the appearance of the Lord Jesus Christ.  You can see that the thick covenant bands continue to run through the fabric beyond that JESUS thread.</a:t>
            </a:r>
          </a:p>
          <a:p>
            <a:r>
              <a:rPr lang="en-US" altLang="en-US" b="1">
                <a:solidFill>
                  <a:srgbClr val="000000"/>
                </a:solidFill>
                <a:latin typeface="Times New Roman" panose="02020603050405020304" pitchFamily="18" charset="0"/>
              </a:rPr>
              <a:t>Why?  Because, from the time of Abraham right on up to, through and beyond this moment of our own lives those promises continue in effect.  THEY WILL COME TO PASS IN COMPLETE FULFILLMENT!  Much more on this later.</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a:extLst>
              <a:ext uri="{FF2B5EF4-FFF2-40B4-BE49-F238E27FC236}">
                <a16:creationId xmlns:a16="http://schemas.microsoft.com/office/drawing/2014/main" id="{D33DFE9B-4B23-3D41-B050-A3C9B84DEAED}"/>
              </a:ext>
            </a:extLst>
          </p:cNvPr>
          <p:cNvSpPr>
            <a:spLocks noGrp="1" noRot="1" noChangeAspect="1" noChangeArrowheads="1" noTextEdit="1"/>
          </p:cNvSpPr>
          <p:nvPr>
            <p:ph type="sldImg"/>
          </p:nvPr>
        </p:nvSpPr>
        <p:spPr>
          <a:xfrm>
            <a:off x="1150938" y="692150"/>
            <a:ext cx="4556125" cy="3416300"/>
          </a:xfrm>
          <a:ln/>
        </p:spPr>
      </p:sp>
      <p:sp>
        <p:nvSpPr>
          <p:cNvPr id="186371" name="Rectangle 3">
            <a:extLst>
              <a:ext uri="{FF2B5EF4-FFF2-40B4-BE49-F238E27FC236}">
                <a16:creationId xmlns:a16="http://schemas.microsoft.com/office/drawing/2014/main" id="{106A66C9-C924-8B49-9066-FB675C29F7C8}"/>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Now…about THE END TIMES. There are widely varying views of that end-time scenario...but the order of events shown here in THE BIBLE...BASICALLY is generally agreed upon by a vast majority of Christian believers, teachers and scholars.  They are reported in the final chapters of The Revelation to the Apostle John in the New Testament.</a:t>
            </a:r>
          </a:p>
          <a:p>
            <a:r>
              <a:rPr lang="en-US" altLang="en-US" b="1">
                <a:solidFill>
                  <a:srgbClr val="000000"/>
                </a:solidFill>
                <a:latin typeface="Times New Roman" panose="02020603050405020304" pitchFamily="18" charset="0"/>
              </a:rPr>
              <a:t>Those five threads of the fabric…the END TIMES…beyond the JESUS thread…are labeled in order…</a:t>
            </a:r>
          </a:p>
          <a:p>
            <a:r>
              <a:rPr lang="en-US" altLang="en-US" b="1">
                <a:solidFill>
                  <a:srgbClr val="000000"/>
                </a:solidFill>
                <a:latin typeface="Times New Roman" panose="02020603050405020304" pitchFamily="18" charset="0"/>
              </a:rPr>
              <a:t>////	THE MARRIAGE SUPPER OF THE LAMB…</a:t>
            </a:r>
          </a:p>
          <a:p>
            <a:r>
              <a:rPr lang="en-US" altLang="en-US" b="1">
                <a:solidFill>
                  <a:srgbClr val="000000"/>
                </a:solidFill>
                <a:latin typeface="Times New Roman" panose="02020603050405020304" pitchFamily="18" charset="0"/>
              </a:rPr>
              <a:t>////	THE SECOND COMING OF OUR LORD…</a:t>
            </a:r>
          </a:p>
          <a:p>
            <a:r>
              <a:rPr lang="en-US" altLang="en-US" b="1">
                <a:solidFill>
                  <a:srgbClr val="000000"/>
                </a:solidFill>
                <a:latin typeface="Times New Roman" panose="02020603050405020304" pitchFamily="18" charset="0"/>
              </a:rPr>
              <a:t>////	THE THOUSAND YEAR REIGN OF CHRIST…</a:t>
            </a:r>
          </a:p>
          <a:p>
            <a:r>
              <a:rPr lang="en-US" altLang="en-US" b="1">
                <a:solidFill>
                  <a:srgbClr val="000000"/>
                </a:solidFill>
                <a:latin typeface="Times New Roman" panose="02020603050405020304" pitchFamily="18" charset="0"/>
              </a:rPr>
              <a:t>////	THE GREAT WHITE THRONE JUDGMENT…</a:t>
            </a:r>
          </a:p>
          <a:p>
            <a:r>
              <a:rPr lang="en-US" altLang="en-US" b="1">
                <a:solidFill>
                  <a:srgbClr val="000000"/>
                </a:solidFill>
                <a:latin typeface="Times New Roman" panose="02020603050405020304" pitchFamily="18" charset="0"/>
              </a:rPr>
              <a:t>////	AND FINALLY…THE NEW HEAVEN AND THE NEW EARTH.</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a:extLst>
              <a:ext uri="{FF2B5EF4-FFF2-40B4-BE49-F238E27FC236}">
                <a16:creationId xmlns:a16="http://schemas.microsoft.com/office/drawing/2014/main" id="{E8A5C1E7-D638-7F41-94CD-0D56B45278C9}"/>
              </a:ext>
            </a:extLst>
          </p:cNvPr>
          <p:cNvSpPr>
            <a:spLocks noGrp="1" noRot="1" noChangeAspect="1" noChangeArrowheads="1" noTextEdit="1"/>
          </p:cNvSpPr>
          <p:nvPr>
            <p:ph type="sldImg"/>
          </p:nvPr>
        </p:nvSpPr>
        <p:spPr>
          <a:xfrm>
            <a:off x="1150938" y="692150"/>
            <a:ext cx="4556125" cy="3416300"/>
          </a:xfrm>
          <a:ln/>
        </p:spPr>
      </p:sp>
      <p:sp>
        <p:nvSpPr>
          <p:cNvPr id="188419" name="Rectangle 3">
            <a:extLst>
              <a:ext uri="{FF2B5EF4-FFF2-40B4-BE49-F238E27FC236}">
                <a16:creationId xmlns:a16="http://schemas.microsoft.com/office/drawing/2014/main" id="{7D3E839E-5C86-BC42-918C-FC7C7A44AC07}"/>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Each of those covenants then...being LITERAL, ETERNAL AND UNCONDITIONAL…are running at this very moment...and will continue to do so until earth history is concluded...until after the END TIME events….</a:t>
            </a:r>
          </a:p>
          <a:p>
            <a:r>
              <a:rPr lang="en-US" altLang="en-US" b="1">
                <a:solidFill>
                  <a:srgbClr val="000000"/>
                </a:solidFill>
                <a:latin typeface="Times New Roman" panose="02020603050405020304" pitchFamily="18" charset="0"/>
              </a:rPr>
              <a:t>////	…when they will be finished...and the fabric of the chronology stitched up and completed.  </a:t>
            </a:r>
          </a:p>
          <a:p>
            <a:r>
              <a:rPr lang="en-US" altLang="en-US" b="1">
                <a:solidFill>
                  <a:srgbClr val="000000"/>
                </a:solidFill>
                <a:latin typeface="Times New Roman" panose="02020603050405020304" pitchFamily="18" charset="0"/>
              </a:rPr>
              <a:t>////	The NEW HEAVEN AND THE NEW EARTH will then begin.</a:t>
            </a:r>
          </a:p>
          <a:p>
            <a:r>
              <a:rPr lang="en-US" altLang="en-US" b="1">
                <a:solidFill>
                  <a:srgbClr val="000000"/>
                </a:solidFill>
                <a:latin typeface="Times New Roman" panose="02020603050405020304" pitchFamily="18" charset="0"/>
              </a:rPr>
              <a:t>And THAT is something about which we know very little.  Which is probably a good thing…else we would be more captivated by – and curious about -- the life ahead than the life we live here on Earth…while carrying out our own assignment to spread the Gospel of the Lord Jesus Christ to the very ends of the earth!</a:t>
            </a:r>
          </a:p>
          <a:p>
            <a:r>
              <a:rPr lang="en-US" altLang="en-US" b="1">
                <a:solidFill>
                  <a:srgbClr val="000000"/>
                </a:solidFill>
                <a:latin typeface="Times New Roman" panose="02020603050405020304" pitchFamily="18" charset="0"/>
              </a:rPr>
              <a:t>////	But what is very clear is this: SOMETHING IS GOING ON HERE.  Seen in the context of Biblical chronology, backed by the four foundational covenants or legal agreements between God and man…THERE IS A PROGRAM AT WORK HERE…a program in which each of us has his own particular assignment.</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a:extLst>
              <a:ext uri="{FF2B5EF4-FFF2-40B4-BE49-F238E27FC236}">
                <a16:creationId xmlns:a16="http://schemas.microsoft.com/office/drawing/2014/main" id="{1DC9825E-2581-C64B-B555-AB63489498CC}"/>
              </a:ext>
            </a:extLst>
          </p:cNvPr>
          <p:cNvSpPr>
            <a:spLocks noGrp="1" noRot="1" noChangeAspect="1" noChangeArrowheads="1" noTextEdit="1"/>
          </p:cNvSpPr>
          <p:nvPr>
            <p:ph type="sldImg"/>
          </p:nvPr>
        </p:nvSpPr>
        <p:spPr>
          <a:xfrm>
            <a:off x="1150938" y="692150"/>
            <a:ext cx="4556125" cy="3416300"/>
          </a:xfrm>
          <a:ln/>
        </p:spPr>
      </p:sp>
      <p:sp>
        <p:nvSpPr>
          <p:cNvPr id="190467" name="Rectangle 3">
            <a:extLst>
              <a:ext uri="{FF2B5EF4-FFF2-40B4-BE49-F238E27FC236}">
                <a16:creationId xmlns:a16="http://schemas.microsoft.com/office/drawing/2014/main" id="{42A59ED5-5A80-AC4B-BD29-4C67E452C6B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So then…the vertical threads of this loom illustrate in order THE WHAT of the Biblical Chronology...the TEN WORDS of the Bible File  At the same time…</a:t>
            </a:r>
          </a:p>
          <a:p>
            <a:r>
              <a:rPr lang="en-US" altLang="en-US" b="1">
                <a:solidFill>
                  <a:srgbClr val="000000"/>
                </a:solidFill>
                <a:latin typeface="Times New Roman" panose="02020603050405020304" pitchFamily="18" charset="0"/>
              </a:rPr>
              <a:t>////	…the horizontal threads put in place the WHY of that chronology.  The WHAT and the WHY give an enormous boost to the credibility of the Biblical record…and our witness to others about it!</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a:extLst>
              <a:ext uri="{FF2B5EF4-FFF2-40B4-BE49-F238E27FC236}">
                <a16:creationId xmlns:a16="http://schemas.microsoft.com/office/drawing/2014/main" id="{C68898AE-2AD2-5043-A099-551DE16B2ABF}"/>
              </a:ext>
            </a:extLst>
          </p:cNvPr>
          <p:cNvSpPr>
            <a:spLocks noGrp="1" noRot="1" noChangeAspect="1" noChangeArrowheads="1" noTextEdit="1"/>
          </p:cNvSpPr>
          <p:nvPr>
            <p:ph type="sldImg"/>
          </p:nvPr>
        </p:nvSpPr>
        <p:spPr>
          <a:xfrm>
            <a:off x="1150938" y="692150"/>
            <a:ext cx="4556125" cy="3416300"/>
          </a:xfrm>
          <a:ln/>
        </p:spPr>
      </p:sp>
      <p:sp>
        <p:nvSpPr>
          <p:cNvPr id="192515" name="Rectangle 3">
            <a:extLst>
              <a:ext uri="{FF2B5EF4-FFF2-40B4-BE49-F238E27FC236}">
                <a16:creationId xmlns:a16="http://schemas.microsoft.com/office/drawing/2014/main" id="{AD50107A-BBC4-E542-856F-D54EA386047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So the WARP…</a:t>
            </a:r>
          </a:p>
          <a:p>
            <a:r>
              <a:rPr lang="en-US" altLang="en-US" b="1">
                <a:solidFill>
                  <a:srgbClr val="000000"/>
                </a:solidFill>
                <a:latin typeface="Times New Roman" panose="02020603050405020304" pitchFamily="18" charset="0"/>
              </a:rPr>
              <a:t>////	…and the WEFT…come together to build your mental fabric of the Bible’s chronology.  Which means…</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4C2EA9B5-C78A-044E-9550-3DFFD569FFA7}"/>
              </a:ext>
            </a:extLst>
          </p:cNvPr>
          <p:cNvSpPr>
            <a:spLocks noGrp="1" noRot="1" noChangeAspect="1" noChangeArrowheads="1" noTextEdit="1"/>
          </p:cNvSpPr>
          <p:nvPr>
            <p:ph type="sldImg"/>
          </p:nvPr>
        </p:nvSpPr>
        <p:spPr>
          <a:xfrm>
            <a:off x="1150938" y="692150"/>
            <a:ext cx="4556125" cy="3416300"/>
          </a:xfrm>
          <a:ln/>
        </p:spPr>
      </p:sp>
      <p:sp>
        <p:nvSpPr>
          <p:cNvPr id="28675" name="Rectangle 3">
            <a:extLst>
              <a:ext uri="{FF2B5EF4-FFF2-40B4-BE49-F238E27FC236}">
                <a16:creationId xmlns:a16="http://schemas.microsoft.com/office/drawing/2014/main" id="{9608C4BF-6DDD-3B43-B33A-DB4E73E6034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So now…with geography in mind…think of the shape of a thistle...rather round and prickly.</a:t>
            </a:r>
          </a:p>
          <a:p>
            <a:r>
              <a:rPr lang="en-US" altLang="en-US" b="1">
                <a:solidFill>
                  <a:srgbClr val="000000"/>
                </a:solidFill>
                <a:latin typeface="Times New Roman" panose="02020603050405020304" pitchFamily="18" charset="0"/>
              </a:rPr>
              <a:t>////	On top of that shape overlay a sketch of the basic outline of a thistle that might look like this…</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a:extLst>
              <a:ext uri="{FF2B5EF4-FFF2-40B4-BE49-F238E27FC236}">
                <a16:creationId xmlns:a16="http://schemas.microsoft.com/office/drawing/2014/main" id="{ECA9F86A-1462-904C-9134-448CFF48C9D6}"/>
              </a:ext>
            </a:extLst>
          </p:cNvPr>
          <p:cNvSpPr>
            <a:spLocks noGrp="1" noRot="1" noChangeAspect="1" noChangeArrowheads="1" noTextEdit="1"/>
          </p:cNvSpPr>
          <p:nvPr>
            <p:ph type="sldImg"/>
          </p:nvPr>
        </p:nvSpPr>
        <p:spPr>
          <a:xfrm>
            <a:off x="1150938" y="692150"/>
            <a:ext cx="4556125" cy="3416300"/>
          </a:xfrm>
          <a:ln/>
        </p:spPr>
      </p:sp>
      <p:sp>
        <p:nvSpPr>
          <p:cNvPr id="194563" name="Rectangle 3">
            <a:extLst>
              <a:ext uri="{FF2B5EF4-FFF2-40B4-BE49-F238E27FC236}">
                <a16:creationId xmlns:a16="http://schemas.microsoft.com/office/drawing/2014/main" id="{EE36B8FA-BCEF-DA47-A641-EF13BC135C35}"/>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….that every time you see a piece of cloth…you are reminded that the cloth is hard to tear apart because it is woven of the threads of the WARP and WEFT.  </a:t>
            </a:r>
          </a:p>
          <a:p>
            <a:endParaRPr lang="en-US" altLang="en-US" b="1">
              <a:solidFill>
                <a:srgbClr val="000000"/>
              </a:solidFill>
              <a:latin typeface="Times New Roman" panose="02020603050405020304" pitchFamily="18" charset="0"/>
            </a:endParaRPr>
          </a:p>
          <a:p>
            <a:r>
              <a:rPr lang="en-US" altLang="en-US" b="1">
                <a:solidFill>
                  <a:srgbClr val="000000"/>
                </a:solidFill>
                <a:latin typeface="Times New Roman" panose="02020603050405020304" pitchFamily="18" charset="0"/>
              </a:rPr>
              <a:t>In that every same way…in our minds…when we weave together the WHAT of the chronological events…even in their briefest form…together with the WHY…the unconditional covenants…your faith in the credibility of scripture will be enormously enhanced!  </a:t>
            </a:r>
          </a:p>
          <a:p>
            <a:endParaRPr lang="en-US" altLang="en-US" b="1">
              <a:solidFill>
                <a:srgbClr val="000000"/>
              </a:solidFill>
              <a:latin typeface="Times New Roman" panose="02020603050405020304" pitchFamily="18" charset="0"/>
            </a:endParaRPr>
          </a:p>
          <a:p>
            <a:r>
              <a:rPr lang="en-US" altLang="en-US" b="1">
                <a:solidFill>
                  <a:srgbClr val="000000"/>
                </a:solidFill>
                <a:latin typeface="Times New Roman" panose="02020603050405020304" pitchFamily="18" charset="0"/>
              </a:rPr>
              <a:t>Your witness before others will be made unassailable!  We have woven a strong and sturdy view of history and the credibility of Scripture…a view not easily torn apart by doubt and uncertainty …by those arrows and spears of doubt and uncertainty which the world and the enemy of our souls is certain to throw into the belief systems of us all.  Now we can see…</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a:extLst>
              <a:ext uri="{FF2B5EF4-FFF2-40B4-BE49-F238E27FC236}">
                <a16:creationId xmlns:a16="http://schemas.microsoft.com/office/drawing/2014/main" id="{B937F090-E7B4-514B-94CE-15832063B997}"/>
              </a:ext>
            </a:extLst>
          </p:cNvPr>
          <p:cNvSpPr>
            <a:spLocks noGrp="1" noRot="1" noChangeAspect="1" noChangeArrowheads="1" noTextEdit="1"/>
          </p:cNvSpPr>
          <p:nvPr>
            <p:ph type="sldImg"/>
          </p:nvPr>
        </p:nvSpPr>
        <p:spPr>
          <a:xfrm>
            <a:off x="1150938" y="692150"/>
            <a:ext cx="4556125" cy="3416300"/>
          </a:xfrm>
          <a:ln/>
        </p:spPr>
      </p:sp>
      <p:sp>
        <p:nvSpPr>
          <p:cNvPr id="196611" name="Rectangle 3">
            <a:extLst>
              <a:ext uri="{FF2B5EF4-FFF2-40B4-BE49-F238E27FC236}">
                <a16:creationId xmlns:a16="http://schemas.microsoft.com/office/drawing/2014/main" id="{B4ADB749-DC1C-FD40-BB00-2C5F8090640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	THE GREAT PLAN OF THE AGES IS MOVING FORWARD!  THERE IS MEANING TO THE PLAN -- EACH OF US HAS A UNIQUE AND PARTICULAR ROLE TO PLAY AS THAT GREAT PLAN IS REALIZED!  But always bear in mind the central message of the chronology…a program is at work…THE GREAT PLAN OF THE AGES.  Its capstone is the timeless gospel ministry and message of the Lord Jesus Christ…backed by His marching orders to us…to take His Gospel to every corner of the earth!</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a:extLst>
              <a:ext uri="{FF2B5EF4-FFF2-40B4-BE49-F238E27FC236}">
                <a16:creationId xmlns:a16="http://schemas.microsoft.com/office/drawing/2014/main" id="{C2F9FE2C-7E94-454B-A0D9-75A0CF28AB3B}"/>
              </a:ext>
            </a:extLst>
          </p:cNvPr>
          <p:cNvSpPr>
            <a:spLocks noGrp="1" noRot="1" noChangeAspect="1" noChangeArrowheads="1" noTextEdit="1"/>
          </p:cNvSpPr>
          <p:nvPr>
            <p:ph type="sldImg"/>
          </p:nvPr>
        </p:nvSpPr>
        <p:spPr>
          <a:xfrm>
            <a:off x="1150938" y="692150"/>
            <a:ext cx="4556125" cy="3416300"/>
          </a:xfrm>
          <a:ln/>
        </p:spPr>
      </p:sp>
      <p:sp>
        <p:nvSpPr>
          <p:cNvPr id="198659" name="Rectangle 3">
            <a:extLst>
              <a:ext uri="{FF2B5EF4-FFF2-40B4-BE49-F238E27FC236}">
                <a16:creationId xmlns:a16="http://schemas.microsoft.com/office/drawing/2014/main" id="{DF5CBC7D-746F-CF4B-ABFB-029FCF1CC353}"/>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Ω9.65.03F.90 [1]	(ANIMATED BEADS REASSEMBLE)</a:t>
            </a:r>
            <a:endParaRPr lang="en-US" altLang="en-US" b="1">
              <a:solidFill>
                <a:srgbClr val="993300"/>
              </a:solidFill>
              <a:latin typeface="Times New Roman" panose="02020603050405020304" pitchFamily="18" charset="0"/>
            </a:endParaRPr>
          </a:p>
          <a:p>
            <a:r>
              <a:rPr lang="en-US" altLang="en-US" b="1">
                <a:solidFill>
                  <a:srgbClr val="000000"/>
                </a:solidFill>
                <a:latin typeface="Times New Roman" panose="02020603050405020304" pitchFamily="18" charset="0"/>
              </a:rPr>
              <a:t>And here again is Our Book...THE BASIC DOCUMENT OF OUR FAITH…with all of its scattered parts coming together with new meaning and continuity. We have suggested a limited number of events, a limited number of people and verses, few dates, each person, place, and event seen in its proper relationship to every other event or action on the great planetary stage.</a:t>
            </a:r>
          </a:p>
          <a:p>
            <a:r>
              <a:rPr lang="en-US" altLang="en-US" b="1">
                <a:solidFill>
                  <a:srgbClr val="000000"/>
                </a:solidFill>
                <a:latin typeface="Times New Roman" panose="02020603050405020304" pitchFamily="18" charset="0"/>
              </a:rPr>
              <a:t>Here forming before us…that string of  Henrietta’s pearls now complete…a coherent view of the marvelous, redemptive story line of Scripture, perhaps for you a new view of the Bible’s timeless message of faith, hope and promise…a message from the Father that stretches with continuity and logic from Genesis all the way through to the Revelation.  And there, in that grand letter to the seven churches…and to us… it closes with a heartfelt appeal… </a:t>
            </a:r>
          </a:p>
          <a:p>
            <a:r>
              <a:rPr lang="en-US" altLang="en-US" b="1">
                <a:solidFill>
                  <a:srgbClr val="000000"/>
                </a:solidFill>
                <a:latin typeface="Times New Roman" panose="02020603050405020304" pitchFamily="18" charset="0"/>
              </a:rPr>
              <a:t>////	“Come, Lord Jesus!”  We join that request…</a:t>
            </a:r>
          </a:p>
          <a:p>
            <a:r>
              <a:rPr lang="en-US" altLang="en-US" b="1">
                <a:solidFill>
                  <a:srgbClr val="000000"/>
                </a:solidFill>
                <a:latin typeface="Times New Roman" panose="02020603050405020304" pitchFamily="18" charset="0"/>
              </a:rPr>
              <a:t>YES, LORD JESUS….COME QUICKLY!</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a:extLst>
              <a:ext uri="{FF2B5EF4-FFF2-40B4-BE49-F238E27FC236}">
                <a16:creationId xmlns:a16="http://schemas.microsoft.com/office/drawing/2014/main" id="{F146C639-7C00-EE43-BA7C-1A5A19E8E601}"/>
              </a:ext>
            </a:extLst>
          </p:cNvPr>
          <p:cNvSpPr>
            <a:spLocks noGrp="1" noRot="1" noChangeAspect="1" noChangeArrowheads="1" noTextEdit="1"/>
          </p:cNvSpPr>
          <p:nvPr>
            <p:ph type="sldImg"/>
          </p:nvPr>
        </p:nvSpPr>
        <p:spPr>
          <a:xfrm>
            <a:off x="1150938" y="692150"/>
            <a:ext cx="4556125" cy="3416300"/>
          </a:xfrm>
          <a:ln/>
        </p:spPr>
      </p:sp>
      <p:sp>
        <p:nvSpPr>
          <p:cNvPr id="200707" name="Rectangle 3">
            <a:extLst>
              <a:ext uri="{FF2B5EF4-FFF2-40B4-BE49-F238E27FC236}">
                <a16:creationId xmlns:a16="http://schemas.microsoft.com/office/drawing/2014/main" id="{DC4B76F5-8429-0042-B2C3-941F4442764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Finally…to further help you…Study Help #9 provides a useful set of flash cards to cut apart and use to master the chronological event sequences of THE QUICK CHRONOLOGY.</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a:extLst>
              <a:ext uri="{FF2B5EF4-FFF2-40B4-BE49-F238E27FC236}">
                <a16:creationId xmlns:a16="http://schemas.microsoft.com/office/drawing/2014/main" id="{D88F16BA-2592-F74E-A4A7-797C091AB9E0}"/>
              </a:ext>
            </a:extLst>
          </p:cNvPr>
          <p:cNvSpPr>
            <a:spLocks noGrp="1" noRot="1" noChangeAspect="1" noChangeArrowheads="1" noTextEdit="1"/>
          </p:cNvSpPr>
          <p:nvPr>
            <p:ph type="sldImg"/>
          </p:nvPr>
        </p:nvSpPr>
        <p:spPr>
          <a:xfrm>
            <a:off x="1150938" y="692150"/>
            <a:ext cx="4556125" cy="3416300"/>
          </a:xfrm>
          <a:ln/>
        </p:spPr>
      </p:sp>
      <p:sp>
        <p:nvSpPr>
          <p:cNvPr id="202755" name="Rectangle 3">
            <a:extLst>
              <a:ext uri="{FF2B5EF4-FFF2-40B4-BE49-F238E27FC236}">
                <a16:creationId xmlns:a16="http://schemas.microsoft.com/office/drawing/2014/main" id="{8DD5C34A-5271-7948-B0F6-2007BBE3C174}"/>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solidFill>
                  <a:srgbClr val="000000"/>
                </a:solidFill>
                <a:latin typeface="Times New Roman" panose="02020603050405020304" pitchFamily="18" charset="0"/>
              </a:rPr>
              <a:t>Now…by this time in the study…you have the idea called THE BIBLE FILE…THE MENTAL KEY TO OPEN IT…THE ABILITY TO MAKE YOUR OWN MAP OF THE MIDDLE EAST FROM MEMORY…AND NOW…THE BIBLE’S STORY CORE… “THE QUICK CHRONOLOGY.”</a:t>
            </a:r>
          </a:p>
          <a:p>
            <a:r>
              <a:rPr lang="en-US" altLang="en-US" b="1">
                <a:solidFill>
                  <a:srgbClr val="000000"/>
                </a:solidFill>
                <a:latin typeface="Times New Roman" panose="02020603050405020304" pitchFamily="18" charset="0"/>
              </a:rPr>
              <a:t>Next we will answer the question: what holds all this together with meaning and purpose across more than 4,000 years?  Because… </a:t>
            </a:r>
          </a:p>
          <a:p>
            <a:r>
              <a:rPr lang="en-US" altLang="en-US" b="1">
                <a:solidFill>
                  <a:srgbClr val="000000"/>
                </a:solidFill>
                <a:latin typeface="Times New Roman" panose="02020603050405020304" pitchFamily="18" charset="0"/>
              </a:rPr>
              <a:t>////	…There is meaning…</a:t>
            </a:r>
          </a:p>
          <a:p>
            <a:r>
              <a:rPr lang="en-US" altLang="en-US" b="1">
                <a:solidFill>
                  <a:srgbClr val="000000"/>
                </a:solidFill>
                <a:latin typeface="Times New Roman" panose="02020603050405020304" pitchFamily="18" charset="0"/>
              </a:rPr>
              <a:t>////	…there is a reason…</a:t>
            </a:r>
          </a:p>
          <a:p>
            <a:r>
              <a:rPr lang="en-US" altLang="en-US" b="1">
                <a:solidFill>
                  <a:srgbClr val="000000"/>
                </a:solidFill>
                <a:latin typeface="Times New Roman" panose="02020603050405020304" pitchFamily="18" charset="0"/>
              </a:rPr>
              <a:t>////	…there is a purpose…</a:t>
            </a:r>
          </a:p>
          <a:p>
            <a:r>
              <a:rPr lang="en-US" altLang="en-US" b="1">
                <a:solidFill>
                  <a:srgbClr val="000000"/>
                </a:solidFill>
                <a:latin typeface="Times New Roman" panose="02020603050405020304" pitchFamily="18" charset="0"/>
              </a:rPr>
              <a:t>////	…there is assurance…in every word, verse, chapter and book of Scripture in its full context!  And we find it all in the ministry of the Lord Jesus Christ backed by the unconditional covenant agreements between God and man.  What an adventure!  </a:t>
            </a:r>
          </a:p>
          <a:p>
            <a:r>
              <a:rPr lang="en-US" altLang="en-US" b="1">
                <a:solidFill>
                  <a:srgbClr val="000000"/>
                </a:solidFill>
                <a:latin typeface="Times New Roman" panose="02020603050405020304" pitchFamily="18" charset="0"/>
              </a:rPr>
              <a:t>Now…we move on to study more and to dig in deeper!</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a:extLst>
              <a:ext uri="{FF2B5EF4-FFF2-40B4-BE49-F238E27FC236}">
                <a16:creationId xmlns:a16="http://schemas.microsoft.com/office/drawing/2014/main" id="{247207D4-E2F6-A042-BD49-B0B59A0473CD}"/>
              </a:ext>
            </a:extLst>
          </p:cNvPr>
          <p:cNvSpPr>
            <a:spLocks noGrp="1" noRot="1" noChangeAspect="1" noChangeArrowheads="1" noTextEdit="1"/>
          </p:cNvSpPr>
          <p:nvPr>
            <p:ph type="sldImg"/>
          </p:nvPr>
        </p:nvSpPr>
        <p:spPr>
          <a:xfrm>
            <a:off x="1150938" y="692150"/>
            <a:ext cx="4556125" cy="3416300"/>
          </a:xfrm>
          <a:ln/>
        </p:spPr>
      </p:sp>
      <p:sp>
        <p:nvSpPr>
          <p:cNvPr id="204803" name="Rectangle 3">
            <a:extLst>
              <a:ext uri="{FF2B5EF4-FFF2-40B4-BE49-F238E27FC236}">
                <a16:creationId xmlns:a16="http://schemas.microsoft.com/office/drawing/2014/main" id="{2F03A6DC-2FF0-424C-9168-5F5B204584B2}"/>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SG" altLang="en-US">
              <a:latin typeface="Times" pitchFamily="2"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a:extLst>
              <a:ext uri="{FF2B5EF4-FFF2-40B4-BE49-F238E27FC236}">
                <a16:creationId xmlns:a16="http://schemas.microsoft.com/office/drawing/2014/main" id="{B362297A-7853-2141-BDE0-CA2506210CE2}"/>
              </a:ext>
            </a:extLst>
          </p:cNvPr>
          <p:cNvSpPr>
            <a:spLocks noGrp="1" noRot="1" noChangeAspect="1" noChangeArrowheads="1" noTextEdit="1"/>
          </p:cNvSpPr>
          <p:nvPr>
            <p:ph type="sldImg"/>
          </p:nvPr>
        </p:nvSpPr>
        <p:spPr>
          <a:xfrm>
            <a:off x="1150938" y="692150"/>
            <a:ext cx="4556125" cy="3416300"/>
          </a:xfrm>
          <a:ln/>
        </p:spPr>
      </p:sp>
      <p:sp>
        <p:nvSpPr>
          <p:cNvPr id="206851" name="Rectangle 3">
            <a:extLst>
              <a:ext uri="{FF2B5EF4-FFF2-40B4-BE49-F238E27FC236}">
                <a16:creationId xmlns:a16="http://schemas.microsoft.com/office/drawing/2014/main" id="{6586274B-70AE-6E4E-9EB1-54F1A312E38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SG" altLang="en-US">
              <a:latin typeface="Times" pitchFamily="2"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The Bible</a:t>
            </a:r>
            <a:r>
              <a:rPr lang="is-IS" dirty="0">
                <a:latin typeface="Arial" charset="0"/>
                <a:ea typeface="ＭＳ Ｐゴシック" charset="0"/>
                <a:cs typeface="ＭＳ Ｐゴシック" charset="0"/>
              </a:rPr>
              <a:t>…Basically (bb)</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2439701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2513008581"/>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495818532"/>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626328504"/>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4074956461"/>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776765417"/>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749823396"/>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529339583"/>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881142837"/>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750812591"/>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587611739"/>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039230411"/>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942934360"/>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997387736"/>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668058416"/>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372153651"/>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33" name="Rectangle 33"/>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34" name="Rectangle 34"/>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35" name="Rectangle 35"/>
          <p:cNvSpPr>
            <a:spLocks noChangeArrowheads="1"/>
          </p:cNvSpPr>
          <p:nvPr/>
        </p:nvSpPr>
        <p:spPr bwMode="auto">
          <a:xfrm>
            <a:off x="3086100" y="4381500"/>
            <a:ext cx="1676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36" name="Rectangle 36"/>
          <p:cNvSpPr>
            <a:spLocks noChangeArrowheads="1"/>
          </p:cNvSpPr>
          <p:nvPr/>
        </p:nvSpPr>
        <p:spPr bwMode="auto">
          <a:xfrm>
            <a:off x="341313" y="438150"/>
            <a:ext cx="2825750" cy="10033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l">
              <a:defRPr/>
            </a:pPr>
            <a:r>
              <a:rPr lang="en-US" sz="2000" b="1" i="0">
                <a:solidFill>
                  <a:schemeClr val="tx2"/>
                </a:solidFill>
                <a:latin typeface="Times" charset="0"/>
                <a:cs typeface="+mn-cs"/>
              </a:rPr>
              <a:t> DRESSING</a:t>
            </a:r>
          </a:p>
          <a:p>
            <a:pPr algn="l">
              <a:defRPr/>
            </a:pPr>
            <a:r>
              <a:rPr lang="en-US" sz="2000" b="1" i="0">
                <a:solidFill>
                  <a:schemeClr val="tx2"/>
                </a:solidFill>
                <a:latin typeface="Times" charset="0"/>
                <a:cs typeface="+mn-cs"/>
              </a:rPr>
              <a:t>        THE                                    </a:t>
            </a:r>
          </a:p>
          <a:p>
            <a:pPr algn="l">
              <a:defRPr/>
            </a:pPr>
            <a:r>
              <a:rPr lang="en-US" sz="2000" b="1" i="0">
                <a:solidFill>
                  <a:schemeClr val="tx2"/>
                </a:solidFill>
                <a:latin typeface="Times" charset="0"/>
                <a:cs typeface="+mn-cs"/>
              </a:rPr>
              <a:t>   STAGE</a:t>
            </a:r>
          </a:p>
        </p:txBody>
      </p:sp>
      <p:sp>
        <p:nvSpPr>
          <p:cNvPr id="37" name="Line 37"/>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2302504457"/>
      </p:ext>
    </p:extLst>
  </p:cSld>
  <p:clrMapOvr>
    <a:masterClrMapping/>
  </p:clrMapOvr>
  <p:transition spd="med">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4249379"/>
      </p:ext>
    </p:extLst>
  </p:cSld>
  <p:clrMapOvr>
    <a:masterClrMapping/>
  </p:clrMapOvr>
  <p:transition spd="med">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64239157"/>
      </p:ext>
    </p:extLst>
  </p:cSld>
  <p:clrMapOvr>
    <a:masterClrMapping/>
  </p:clrMapOvr>
  <p:transition spd="med">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7800878"/>
      </p:ext>
    </p:extLst>
  </p:cSld>
  <p:clrMapOvr>
    <a:masterClrMapping/>
  </p:clrMapOvr>
  <p:transition spd="med">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5595338"/>
      </p:ext>
    </p:extLst>
  </p:cSld>
  <p:clrMapOvr>
    <a:masterClrMapping/>
  </p:clrMapOvr>
  <p:transition spd="med">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99269627"/>
      </p:ext>
    </p:extLst>
  </p:cSld>
  <p:clrMapOvr>
    <a:masterClrMapping/>
  </p:clrMapOvr>
  <p:transition spd="med">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7416878"/>
      </p:ext>
    </p:extLst>
  </p:cSld>
  <p:clrMapOvr>
    <a:masterClrMapping/>
  </p:clrMapOvr>
  <p:transition spd="med">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1799655263"/>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89712307"/>
      </p:ext>
    </p:extLst>
  </p:cSld>
  <p:clrMapOvr>
    <a:masterClrMapping/>
  </p:clrMapOvr>
  <p:transition spd="med">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75049832"/>
      </p:ext>
    </p:extLst>
  </p:cSld>
  <p:clrMapOvr>
    <a:masterClrMapping/>
  </p:clrMapOvr>
  <p:transition spd="med">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2621225"/>
      </p:ext>
    </p:extLst>
  </p:cSld>
  <p:clrMapOvr>
    <a:masterClrMapping/>
  </p:clrMapOvr>
  <p:transition spd="med">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9819886"/>
      </p:ext>
    </p:extLst>
  </p:cSld>
  <p:clrMapOvr>
    <a:masterClrMapping/>
  </p:clrMapOvr>
  <p:transition spd="med">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860815017"/>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761325491"/>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675504142"/>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52082543"/>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412072020"/>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86278932"/>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4EE04635-C75B-614D-9E14-9EB4BD963B30}"/>
              </a:ext>
            </a:extLst>
          </p:cNvPr>
          <p:cNvSpPr>
            <a:spLocks noChangeArrowheads="1"/>
          </p:cNvSpPr>
          <p:nvPr/>
        </p:nvSpPr>
        <p:spPr bwMode="auto">
          <a:xfrm>
            <a:off x="0" y="0"/>
            <a:ext cx="9144000" cy="6858000"/>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027" name="Group 26">
            <a:extLst>
              <a:ext uri="{FF2B5EF4-FFF2-40B4-BE49-F238E27FC236}">
                <a16:creationId xmlns:a16="http://schemas.microsoft.com/office/drawing/2014/main" id="{FD0DCA16-67A2-8947-8AA6-C86546826CB4}"/>
              </a:ext>
            </a:extLst>
          </p:cNvPr>
          <p:cNvGrpSpPr>
            <a:grpSpLocks/>
          </p:cNvGrpSpPr>
          <p:nvPr/>
        </p:nvGrpSpPr>
        <p:grpSpPr bwMode="auto">
          <a:xfrm>
            <a:off x="390525" y="323850"/>
            <a:ext cx="8378825" cy="6186488"/>
            <a:chOff x="246" y="204"/>
            <a:chExt cx="5271" cy="3889"/>
          </a:xfrm>
        </p:grpSpPr>
        <p:sp>
          <p:nvSpPr>
            <p:cNvPr id="2" name="Rectangle 3">
              <a:extLst>
                <a:ext uri="{FF2B5EF4-FFF2-40B4-BE49-F238E27FC236}">
                  <a16:creationId xmlns:a16="http://schemas.microsoft.com/office/drawing/2014/main" id="{76282CE6-CA61-944D-8036-5F04C71FBE21}"/>
                </a:ext>
              </a:extLst>
            </p:cNvPr>
            <p:cNvSpPr>
              <a:spLocks noChangeArrowheads="1"/>
            </p:cNvSpPr>
            <p:nvPr/>
          </p:nvSpPr>
          <p:spPr bwMode="auto">
            <a:xfrm>
              <a:off x="294" y="228"/>
              <a:ext cx="5217" cy="3850"/>
            </a:xfrm>
            <a:prstGeom prst="rect">
              <a:avLst/>
            </a:prstGeom>
            <a:solidFill>
              <a:srgbClr val="535353"/>
            </a:solidFill>
            <a:ln w="12700">
              <a:noFill/>
              <a:miter lim="800000"/>
              <a:headEnd/>
              <a:tailEnd/>
            </a:ln>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 name="Freeform 4">
              <a:extLst>
                <a:ext uri="{FF2B5EF4-FFF2-40B4-BE49-F238E27FC236}">
                  <a16:creationId xmlns:a16="http://schemas.microsoft.com/office/drawing/2014/main" id="{875233CE-1D49-7D43-9B41-71304D763CB8}"/>
                </a:ext>
              </a:extLst>
            </p:cNvPr>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29" name="Freeform 5">
              <a:extLst>
                <a:ext uri="{FF2B5EF4-FFF2-40B4-BE49-F238E27FC236}">
                  <a16:creationId xmlns:a16="http://schemas.microsoft.com/office/drawing/2014/main" id="{B0CF94F6-B5CF-574E-A671-FEC5AB2088E2}"/>
                </a:ext>
              </a:extLst>
            </p:cNvPr>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0" name="Freeform 6">
              <a:extLst>
                <a:ext uri="{FF2B5EF4-FFF2-40B4-BE49-F238E27FC236}">
                  <a16:creationId xmlns:a16="http://schemas.microsoft.com/office/drawing/2014/main" id="{11EE4BD5-C572-5944-8F52-43041D780F08}"/>
                </a:ext>
              </a:extLst>
            </p:cNvPr>
            <p:cNvSpPr>
              <a:spLocks/>
            </p:cNvSpPr>
            <p:nvPr/>
          </p:nvSpPr>
          <p:spPr bwMode="auto">
            <a:xfrm>
              <a:off x="4384" y="399"/>
              <a:ext cx="1045"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1" name="Freeform 7">
              <a:extLst>
                <a:ext uri="{FF2B5EF4-FFF2-40B4-BE49-F238E27FC236}">
                  <a16:creationId xmlns:a16="http://schemas.microsoft.com/office/drawing/2014/main" id="{2D454835-06EE-374C-A502-951A59417A59}"/>
                </a:ext>
              </a:extLst>
            </p:cNvPr>
            <p:cNvSpPr>
              <a:spLocks/>
            </p:cNvSpPr>
            <p:nvPr/>
          </p:nvSpPr>
          <p:spPr bwMode="auto">
            <a:xfrm>
              <a:off x="502" y="1226"/>
              <a:ext cx="4885"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2" name="Freeform 8">
              <a:extLst>
                <a:ext uri="{FF2B5EF4-FFF2-40B4-BE49-F238E27FC236}">
                  <a16:creationId xmlns:a16="http://schemas.microsoft.com/office/drawing/2014/main" id="{01C95C50-F8AF-264D-86EE-D1B6F3846B12}"/>
                </a:ext>
              </a:extLst>
            </p:cNvPr>
            <p:cNvSpPr>
              <a:spLocks/>
            </p:cNvSpPr>
            <p:nvPr/>
          </p:nvSpPr>
          <p:spPr bwMode="auto">
            <a:xfrm>
              <a:off x="418" y="549"/>
              <a:ext cx="4993" cy="3250"/>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3" name="Freeform 9">
              <a:extLst>
                <a:ext uri="{FF2B5EF4-FFF2-40B4-BE49-F238E27FC236}">
                  <a16:creationId xmlns:a16="http://schemas.microsoft.com/office/drawing/2014/main" id="{3CAD84D8-EF5D-6446-A8F6-AAEEBA5AA9A6}"/>
                </a:ext>
              </a:extLst>
            </p:cNvPr>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4" name="Freeform 10">
              <a:extLst>
                <a:ext uri="{FF2B5EF4-FFF2-40B4-BE49-F238E27FC236}">
                  <a16:creationId xmlns:a16="http://schemas.microsoft.com/office/drawing/2014/main" id="{6B432EA7-0D0B-D949-8F67-E52295D1F2E5}"/>
                </a:ext>
              </a:extLst>
            </p:cNvPr>
            <p:cNvSpPr>
              <a:spLocks/>
            </p:cNvSpPr>
            <p:nvPr/>
          </p:nvSpPr>
          <p:spPr bwMode="auto">
            <a:xfrm>
              <a:off x="502" y="378"/>
              <a:ext cx="1136" cy="2543"/>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5" name="Freeform 11">
              <a:extLst>
                <a:ext uri="{FF2B5EF4-FFF2-40B4-BE49-F238E27FC236}">
                  <a16:creationId xmlns:a16="http://schemas.microsoft.com/office/drawing/2014/main" id="{4E4301AB-518E-5B48-A5D5-1AABE6011507}"/>
                </a:ext>
              </a:extLst>
            </p:cNvPr>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6" name="Freeform 12">
              <a:extLst>
                <a:ext uri="{FF2B5EF4-FFF2-40B4-BE49-F238E27FC236}">
                  <a16:creationId xmlns:a16="http://schemas.microsoft.com/office/drawing/2014/main" id="{E3E517A2-B8CB-F64D-8232-2759E12AD6AD}"/>
                </a:ext>
              </a:extLst>
            </p:cNvPr>
            <p:cNvSpPr>
              <a:spLocks/>
            </p:cNvSpPr>
            <p:nvPr/>
          </p:nvSpPr>
          <p:spPr bwMode="auto">
            <a:xfrm>
              <a:off x="3466" y="559"/>
              <a:ext cx="1830"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7" name="Freeform 13">
              <a:extLst>
                <a:ext uri="{FF2B5EF4-FFF2-40B4-BE49-F238E27FC236}">
                  <a16:creationId xmlns:a16="http://schemas.microsoft.com/office/drawing/2014/main" id="{EADCEAA3-EDA2-8041-8D18-BB76A392DBB1}"/>
                </a:ext>
              </a:extLst>
            </p:cNvPr>
            <p:cNvSpPr>
              <a:spLocks/>
            </p:cNvSpPr>
            <p:nvPr/>
          </p:nvSpPr>
          <p:spPr bwMode="auto">
            <a:xfrm>
              <a:off x="531" y="356"/>
              <a:ext cx="4815"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8" name="Freeform 14">
              <a:extLst>
                <a:ext uri="{FF2B5EF4-FFF2-40B4-BE49-F238E27FC236}">
                  <a16:creationId xmlns:a16="http://schemas.microsoft.com/office/drawing/2014/main" id="{958BAE60-B457-3A40-AFC4-5570AE04D2C2}"/>
                </a:ext>
              </a:extLst>
            </p:cNvPr>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9" name="Freeform 15">
              <a:extLst>
                <a:ext uri="{FF2B5EF4-FFF2-40B4-BE49-F238E27FC236}">
                  <a16:creationId xmlns:a16="http://schemas.microsoft.com/office/drawing/2014/main" id="{BBEC3F26-61F4-1844-8F6A-77C26F67631F}"/>
                </a:ext>
              </a:extLst>
            </p:cNvPr>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0" name="Freeform 16">
              <a:extLst>
                <a:ext uri="{FF2B5EF4-FFF2-40B4-BE49-F238E27FC236}">
                  <a16:creationId xmlns:a16="http://schemas.microsoft.com/office/drawing/2014/main" id="{278B074D-6973-C647-A063-93EA903B370A}"/>
                </a:ext>
              </a:extLst>
            </p:cNvPr>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1" name="Freeform 17">
              <a:extLst>
                <a:ext uri="{FF2B5EF4-FFF2-40B4-BE49-F238E27FC236}">
                  <a16:creationId xmlns:a16="http://schemas.microsoft.com/office/drawing/2014/main" id="{E6483FB9-2223-2B4D-9B12-918CC761F039}"/>
                </a:ext>
              </a:extLst>
            </p:cNvPr>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2" name="Freeform 18">
              <a:extLst>
                <a:ext uri="{FF2B5EF4-FFF2-40B4-BE49-F238E27FC236}">
                  <a16:creationId xmlns:a16="http://schemas.microsoft.com/office/drawing/2014/main" id="{27B9CA40-8AA7-6B47-B645-2525ED2CFA2A}"/>
                </a:ext>
              </a:extLst>
            </p:cNvPr>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3" name="Freeform 19">
              <a:extLst>
                <a:ext uri="{FF2B5EF4-FFF2-40B4-BE49-F238E27FC236}">
                  <a16:creationId xmlns:a16="http://schemas.microsoft.com/office/drawing/2014/main" id="{0123364E-6608-4A4C-BD78-5FE2F4D0CA52}"/>
                </a:ext>
              </a:extLst>
            </p:cNvPr>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4" name="Freeform 20">
              <a:extLst>
                <a:ext uri="{FF2B5EF4-FFF2-40B4-BE49-F238E27FC236}">
                  <a16:creationId xmlns:a16="http://schemas.microsoft.com/office/drawing/2014/main" id="{012D79C7-1FD6-114F-BB1C-78BC7AE185AA}"/>
                </a:ext>
              </a:extLst>
            </p:cNvPr>
            <p:cNvSpPr>
              <a:spLocks/>
            </p:cNvSpPr>
            <p:nvPr/>
          </p:nvSpPr>
          <p:spPr bwMode="auto">
            <a:xfrm>
              <a:off x="2773" y="3976"/>
              <a:ext cx="1725"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5" name="Freeform 21">
              <a:extLst>
                <a:ext uri="{FF2B5EF4-FFF2-40B4-BE49-F238E27FC236}">
                  <a16:creationId xmlns:a16="http://schemas.microsoft.com/office/drawing/2014/main" id="{AE69E4C7-A3EF-6B4B-8A93-47422D96EB6C}"/>
                </a:ext>
              </a:extLst>
            </p:cNvPr>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6" name="Freeform 22">
              <a:extLst>
                <a:ext uri="{FF2B5EF4-FFF2-40B4-BE49-F238E27FC236}">
                  <a16:creationId xmlns:a16="http://schemas.microsoft.com/office/drawing/2014/main" id="{65B130FC-F8B9-6144-9139-D68A628ED893}"/>
                </a:ext>
              </a:extLst>
            </p:cNvPr>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7" name="Freeform 23">
              <a:extLst>
                <a:ext uri="{FF2B5EF4-FFF2-40B4-BE49-F238E27FC236}">
                  <a16:creationId xmlns:a16="http://schemas.microsoft.com/office/drawing/2014/main" id="{B8257705-2B0A-7742-A49C-586009E9FA07}"/>
                </a:ext>
              </a:extLst>
            </p:cNvPr>
            <p:cNvSpPr>
              <a:spLocks/>
            </p:cNvSpPr>
            <p:nvPr/>
          </p:nvSpPr>
          <p:spPr bwMode="auto">
            <a:xfrm>
              <a:off x="260" y="437"/>
              <a:ext cx="93" cy="1701"/>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8" name="Freeform 24">
              <a:extLst>
                <a:ext uri="{FF2B5EF4-FFF2-40B4-BE49-F238E27FC236}">
                  <a16:creationId xmlns:a16="http://schemas.microsoft.com/office/drawing/2014/main" id="{49CCA288-8404-B74A-A9EB-B73A42D6072C}"/>
                </a:ext>
              </a:extLst>
            </p:cNvPr>
            <p:cNvSpPr>
              <a:spLocks/>
            </p:cNvSpPr>
            <p:nvPr/>
          </p:nvSpPr>
          <p:spPr bwMode="auto">
            <a:xfrm>
              <a:off x="1161" y="204"/>
              <a:ext cx="2530"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49" name="Freeform 25">
              <a:extLst>
                <a:ext uri="{FF2B5EF4-FFF2-40B4-BE49-F238E27FC236}">
                  <a16:creationId xmlns:a16="http://schemas.microsoft.com/office/drawing/2014/main" id="{962AE9C2-CB04-A340-B157-EE0EC831F405}"/>
                </a:ext>
              </a:extLst>
            </p:cNvPr>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028" name="Group 30">
            <a:extLst>
              <a:ext uri="{FF2B5EF4-FFF2-40B4-BE49-F238E27FC236}">
                <a16:creationId xmlns:a16="http://schemas.microsoft.com/office/drawing/2014/main" id="{8B1430DF-F478-F74B-AFCD-F1800F73B61A}"/>
              </a:ext>
            </a:extLst>
          </p:cNvPr>
          <p:cNvGrpSpPr>
            <a:grpSpLocks/>
          </p:cNvGrpSpPr>
          <p:nvPr/>
        </p:nvGrpSpPr>
        <p:grpSpPr bwMode="auto">
          <a:xfrm>
            <a:off x="0" y="0"/>
            <a:ext cx="1981200" cy="1958975"/>
            <a:chOff x="0" y="0"/>
            <a:chExt cx="1246" cy="1232"/>
          </a:xfrm>
        </p:grpSpPr>
        <p:sp>
          <p:nvSpPr>
            <p:cNvPr id="1051" name="Rectangle 27">
              <a:extLst>
                <a:ext uri="{FF2B5EF4-FFF2-40B4-BE49-F238E27FC236}">
                  <a16:creationId xmlns:a16="http://schemas.microsoft.com/office/drawing/2014/main" id="{51380F74-4D05-CF40-88B2-A2FA112F6F71}"/>
                </a:ext>
              </a:extLst>
            </p:cNvPr>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2" name="Rectangle 28">
              <a:extLst>
                <a:ext uri="{FF2B5EF4-FFF2-40B4-BE49-F238E27FC236}">
                  <a16:creationId xmlns:a16="http://schemas.microsoft.com/office/drawing/2014/main" id="{4145DCC6-BEA8-0F4E-90F2-B2BB4F1EF7FD}"/>
                </a:ext>
              </a:extLst>
            </p:cNvPr>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3" name="Rectangle 29">
              <a:extLst>
                <a:ext uri="{FF2B5EF4-FFF2-40B4-BE49-F238E27FC236}">
                  <a16:creationId xmlns:a16="http://schemas.microsoft.com/office/drawing/2014/main" id="{A1E95AB9-84D4-E64A-AA07-A02B12039C31}"/>
                </a:ext>
              </a:extLst>
            </p:cNvPr>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062" name="Text Box 38">
            <a:extLst>
              <a:ext uri="{FF2B5EF4-FFF2-40B4-BE49-F238E27FC236}">
                <a16:creationId xmlns:a16="http://schemas.microsoft.com/office/drawing/2014/main" id="{66E1A772-D960-D24A-BF5B-AC7C1560196C}"/>
              </a:ext>
            </a:extLst>
          </p:cNvPr>
          <p:cNvSpPr txBox="1">
            <a:spLocks noChangeArrowheads="1"/>
          </p:cNvSpPr>
          <p:nvPr/>
        </p:nvSpPr>
        <p:spPr bwMode="auto">
          <a:xfrm>
            <a:off x="449263" y="6537325"/>
            <a:ext cx="976312"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1063" name="Rectangle 39">
            <a:extLst>
              <a:ext uri="{FF2B5EF4-FFF2-40B4-BE49-F238E27FC236}">
                <a16:creationId xmlns:a16="http://schemas.microsoft.com/office/drawing/2014/main" id="{F4185D59-B4FA-7845-B5A2-1DE88C8EE9F3}"/>
              </a:ext>
            </a:extLst>
          </p:cNvPr>
          <p:cNvSpPr>
            <a:spLocks noChangeArrowheads="1"/>
          </p:cNvSpPr>
          <p:nvPr/>
        </p:nvSpPr>
        <p:spPr bwMode="auto">
          <a:xfrm>
            <a:off x="7526338" y="6510338"/>
            <a:ext cx="801687"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9.65.03f.</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anose="020B0600070205080204" pitchFamily="34"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anose="020B0600070205080204" pitchFamily="34"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anose="020B0600070205080204" pitchFamily="34"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anose="020B0600070205080204" pitchFamily="34"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anose="020B0600070205080204" pitchFamily="34"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pitchFamily="2" charset="2"/>
        <a:buChar char=""/>
        <a:defRPr sz="3200">
          <a:solidFill>
            <a:schemeClr val="tx1"/>
          </a:solidFill>
          <a:effectLst>
            <a:outerShdw blurRad="38100" dist="38100" dir="2700000" algn="tl">
              <a:srgbClr val="000000"/>
            </a:outerShdw>
          </a:effectLst>
          <a:latin typeface="+mn-lt"/>
          <a:ea typeface="MS PGothic" panose="020B0600070205080204" pitchFamily="34"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anose="020B0600070205080204"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anose="020B0600070205080204"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anose="020B0600070205080204"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anose="020B0600070205080204" pitchFamily="34"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1922796728"/>
      </p:ext>
    </p:extLst>
  </p:cSld>
  <p:clrMap bg1="dk2" tx1="lt1" bg2="dk1"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1080" name="Rectangle 56"/>
          <p:cNvSpPr>
            <a:spLocks noChangeArrowheads="1"/>
          </p:cNvSpPr>
          <p:nvPr userDrawn="1"/>
        </p:nvSpPr>
        <p:spPr bwMode="auto">
          <a:xfrm>
            <a:off x="506413" y="415925"/>
            <a:ext cx="8361362" cy="6176963"/>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1027" name="Rectangle 3"/>
          <p:cNvSpPr>
            <a:spLocks noChangeArrowheads="1"/>
          </p:cNvSpPr>
          <p:nvPr/>
        </p:nvSpPr>
        <p:spPr bwMode="auto">
          <a:xfrm>
            <a:off x="466725" y="361950"/>
            <a:ext cx="8281988" cy="6111875"/>
          </a:xfrm>
          <a:prstGeom prst="rect">
            <a:avLst/>
          </a:prstGeom>
          <a:solidFill>
            <a:srgbClr val="535353"/>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97566" dir="2700000" algn="ctr" rotWithShape="0">
                    <a:srgbClr val="000000">
                      <a:alpha val="74998"/>
                    </a:srgb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1028" name="Freeform 4"/>
          <p:cNvSpPr>
            <a:spLocks/>
          </p:cNvSpPr>
          <p:nvPr/>
        </p:nvSpPr>
        <p:spPr bwMode="auto">
          <a:xfrm>
            <a:off x="4765675" y="600075"/>
            <a:ext cx="2239963" cy="546100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31" name="Freeform 7"/>
          <p:cNvSpPr>
            <a:spLocks/>
          </p:cNvSpPr>
          <p:nvPr/>
        </p:nvSpPr>
        <p:spPr bwMode="auto">
          <a:xfrm>
            <a:off x="796925" y="1946275"/>
            <a:ext cx="7750175" cy="222726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32" name="Freeform 8"/>
          <p:cNvSpPr>
            <a:spLocks/>
          </p:cNvSpPr>
          <p:nvPr/>
        </p:nvSpPr>
        <p:spPr bwMode="auto">
          <a:xfrm>
            <a:off x="663575" y="871538"/>
            <a:ext cx="7926388" cy="5164137"/>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33" name="Freeform 9"/>
          <p:cNvSpPr>
            <a:spLocks/>
          </p:cNvSpPr>
          <p:nvPr/>
        </p:nvSpPr>
        <p:spPr bwMode="auto">
          <a:xfrm>
            <a:off x="839788" y="817563"/>
            <a:ext cx="1066800" cy="960437"/>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34" name="Freeform 10"/>
          <p:cNvSpPr>
            <a:spLocks/>
          </p:cNvSpPr>
          <p:nvPr/>
        </p:nvSpPr>
        <p:spPr bwMode="auto">
          <a:xfrm>
            <a:off x="796925" y="600075"/>
            <a:ext cx="1803400" cy="403225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37" name="Freeform 13"/>
          <p:cNvSpPr>
            <a:spLocks/>
          </p:cNvSpPr>
          <p:nvPr/>
        </p:nvSpPr>
        <p:spPr bwMode="auto">
          <a:xfrm>
            <a:off x="842963" y="565150"/>
            <a:ext cx="7639050" cy="5495925"/>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38" name="Freeform 14"/>
          <p:cNvSpPr>
            <a:spLocks/>
          </p:cNvSpPr>
          <p:nvPr/>
        </p:nvSpPr>
        <p:spPr bwMode="auto">
          <a:xfrm>
            <a:off x="390525" y="323850"/>
            <a:ext cx="8367713" cy="185738"/>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39" name="Freeform 15"/>
          <p:cNvSpPr>
            <a:spLocks/>
          </p:cNvSpPr>
          <p:nvPr/>
        </p:nvSpPr>
        <p:spPr bwMode="auto">
          <a:xfrm>
            <a:off x="390525" y="323850"/>
            <a:ext cx="169863" cy="6173788"/>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40" name="Freeform 16"/>
          <p:cNvSpPr>
            <a:spLocks/>
          </p:cNvSpPr>
          <p:nvPr/>
        </p:nvSpPr>
        <p:spPr bwMode="auto">
          <a:xfrm>
            <a:off x="8588375" y="323850"/>
            <a:ext cx="169863" cy="6173788"/>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41" name="Freeform 17"/>
          <p:cNvSpPr>
            <a:spLocks/>
          </p:cNvSpPr>
          <p:nvPr/>
        </p:nvSpPr>
        <p:spPr bwMode="auto">
          <a:xfrm>
            <a:off x="390525" y="6311900"/>
            <a:ext cx="8367713" cy="185738"/>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43" name="Freeform 19"/>
          <p:cNvSpPr>
            <a:spLocks/>
          </p:cNvSpPr>
          <p:nvPr/>
        </p:nvSpPr>
        <p:spPr bwMode="auto">
          <a:xfrm>
            <a:off x="1477963" y="6337300"/>
            <a:ext cx="2371725" cy="12700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44" name="Freeform 20"/>
          <p:cNvSpPr>
            <a:spLocks/>
          </p:cNvSpPr>
          <p:nvPr/>
        </p:nvSpPr>
        <p:spPr bwMode="auto">
          <a:xfrm>
            <a:off x="4402138" y="6311900"/>
            <a:ext cx="2733675" cy="128588"/>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46" name="Freeform 22"/>
          <p:cNvSpPr>
            <a:spLocks/>
          </p:cNvSpPr>
          <p:nvPr/>
        </p:nvSpPr>
        <p:spPr bwMode="auto">
          <a:xfrm>
            <a:off x="390525" y="323850"/>
            <a:ext cx="169863" cy="3389313"/>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sp>
        <p:nvSpPr>
          <p:cNvPr id="1047" name="Freeform 23"/>
          <p:cNvSpPr>
            <a:spLocks/>
          </p:cNvSpPr>
          <p:nvPr/>
        </p:nvSpPr>
        <p:spPr bwMode="auto">
          <a:xfrm>
            <a:off x="412750" y="693738"/>
            <a:ext cx="147638" cy="2697162"/>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effectLst>
                <a:outerShdw blurRad="38100" dist="38100" dir="2700000" algn="tl">
                  <a:srgbClr val="000000">
                    <a:alpha val="43137"/>
                  </a:srgbClr>
                </a:outerShdw>
              </a:effectLst>
              <a:cs typeface="+mn-cs"/>
            </a:endParaRPr>
          </a:p>
        </p:txBody>
      </p:sp>
      <p:grpSp>
        <p:nvGrpSpPr>
          <p:cNvPr id="2" name="Group 30"/>
          <p:cNvGrpSpPr>
            <a:grpSpLocks/>
          </p:cNvGrpSpPr>
          <p:nvPr/>
        </p:nvGrpSpPr>
        <p:grpSpPr bwMode="auto">
          <a:xfrm>
            <a:off x="0" y="0"/>
            <a:ext cx="1978025" cy="1955800"/>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1052" name="Rectangle 28"/>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grpSp>
      <p:sp>
        <p:nvSpPr>
          <p:cNvPr id="1060" name="Rectangle 36"/>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1061" name="Rectangle 37"/>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effectLst>
                <a:outerShdw blurRad="38100" dist="38100" dir="2700000" algn="tl">
                  <a:srgbClr val="000000">
                    <a:alpha val="43137"/>
                  </a:srgbClr>
                </a:outerShdw>
              </a:effectLst>
              <a:cs typeface="+mn-cs"/>
            </a:endParaRPr>
          </a:p>
        </p:txBody>
      </p:sp>
      <p:sp>
        <p:nvSpPr>
          <p:cNvPr id="1074" name="Text Box 50"/>
          <p:cNvSpPr txBox="1">
            <a:spLocks noChangeArrowheads="1"/>
          </p:cNvSpPr>
          <p:nvPr userDrawn="1"/>
        </p:nvSpPr>
        <p:spPr bwMode="auto">
          <a:xfrm>
            <a:off x="265113" y="6542088"/>
            <a:ext cx="1030287"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spcBef>
                <a:spcPct val="50000"/>
              </a:spcBef>
              <a:defRPr/>
            </a:pPr>
            <a:r>
              <a:rPr lang="en-US" sz="1000" b="1" i="0">
                <a:solidFill>
                  <a:srgbClr val="FFFFFF"/>
                </a:solidFill>
                <a:latin typeface="Arial" charset="0"/>
                <a:cs typeface="+mn-cs"/>
              </a:rPr>
              <a:t>© 2006 TBBMI</a:t>
            </a:r>
          </a:p>
        </p:txBody>
      </p:sp>
      <p:sp>
        <p:nvSpPr>
          <p:cNvPr id="1075" name="Rectangle 51"/>
          <p:cNvSpPr>
            <a:spLocks noChangeArrowheads="1"/>
          </p:cNvSpPr>
          <p:nvPr userDrawn="1"/>
        </p:nvSpPr>
        <p:spPr bwMode="auto">
          <a:xfrm>
            <a:off x="7616825" y="6529388"/>
            <a:ext cx="66198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defRPr/>
            </a:pPr>
            <a:r>
              <a:rPr lang="en-US" sz="1000" b="1" i="0">
                <a:solidFill>
                  <a:schemeClr val="tx1"/>
                </a:solidFill>
                <a:effectLst>
                  <a:outerShdw blurRad="38100" dist="38100" dir="2700000" algn="tl">
                    <a:srgbClr val="000000"/>
                  </a:outerShdw>
                </a:effectLst>
                <a:cs typeface="+mn-cs"/>
              </a:rPr>
              <a:t>9.6.02.</a:t>
            </a:r>
          </a:p>
        </p:txBody>
      </p:sp>
      <p:sp>
        <p:nvSpPr>
          <p:cNvPr id="1082" name="Rectangle 58"/>
          <p:cNvSpPr>
            <a:spLocks noChangeArrowheads="1"/>
          </p:cNvSpPr>
          <p:nvPr userDrawn="1"/>
        </p:nvSpPr>
        <p:spPr bwMode="auto">
          <a:xfrm>
            <a:off x="0" y="438150"/>
            <a:ext cx="2825750" cy="10033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l">
              <a:defRPr/>
            </a:pPr>
            <a:r>
              <a:rPr lang="en-US" sz="2000" b="1" i="0" dirty="0">
                <a:solidFill>
                  <a:schemeClr val="tx2"/>
                </a:solidFill>
                <a:latin typeface="Times" charset="0"/>
                <a:cs typeface="+mn-cs"/>
              </a:rPr>
              <a:t> HAOPHOK</a:t>
            </a:r>
          </a:p>
          <a:p>
            <a:pPr algn="l">
              <a:defRPr/>
            </a:pPr>
            <a:r>
              <a:rPr lang="en-US" sz="2000" b="1" i="0" dirty="0">
                <a:solidFill>
                  <a:schemeClr val="tx2"/>
                </a:solidFill>
                <a:latin typeface="Times" charset="0"/>
                <a:cs typeface="+mn-cs"/>
              </a:rPr>
              <a:t>    KHAVAI                                    </a:t>
            </a:r>
          </a:p>
          <a:p>
            <a:pPr algn="l">
              <a:defRPr/>
            </a:pPr>
            <a:r>
              <a:rPr lang="en-US" sz="2000" b="1" i="0" dirty="0">
                <a:solidFill>
                  <a:schemeClr val="tx2"/>
                </a:solidFill>
                <a:latin typeface="Times" charset="0"/>
                <a:cs typeface="+mn-cs"/>
              </a:rPr>
              <a:t>KHANGARAN</a:t>
            </a:r>
          </a:p>
        </p:txBody>
      </p:sp>
      <p:sp>
        <p:nvSpPr>
          <p:cNvPr id="1081" name="Rectangle 57"/>
          <p:cNvSpPr>
            <a:spLocks noChangeArrowheads="1"/>
          </p:cNvSpPr>
          <p:nvPr userDrawn="1"/>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3155545281"/>
      </p:ext>
    </p:extLst>
  </p:cSld>
  <p:clrMap bg1="dk2" tx1="lt1" bg2="dk1"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xml"/><Relationship Id="rId1" Type="http://schemas.openxmlformats.org/officeDocument/2006/relationships/tags" Target="../tags/tag7.xml"/><Relationship Id="rId4" Type="http://schemas.openxmlformats.org/officeDocument/2006/relationships/image" Target="../media/image14.jpe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emf"/></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6.xml"/><Relationship Id="rId1" Type="http://schemas.openxmlformats.org/officeDocument/2006/relationships/tags" Target="../tags/tag8.xml"/><Relationship Id="rId4" Type="http://schemas.openxmlformats.org/officeDocument/2006/relationships/image" Target="../media/image21.jpe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6.xml"/><Relationship Id="rId1" Type="http://schemas.openxmlformats.org/officeDocument/2006/relationships/tags" Target="../tags/tag9.xml"/><Relationship Id="rId4" Type="http://schemas.openxmlformats.org/officeDocument/2006/relationships/image" Target="../media/image22.jpe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6.xml"/><Relationship Id="rId1" Type="http://schemas.openxmlformats.org/officeDocument/2006/relationships/tags" Target="../tags/tag10.xml"/><Relationship Id="rId4" Type="http://schemas.openxmlformats.org/officeDocument/2006/relationships/image" Target="../media/image23.jpe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6.xml"/><Relationship Id="rId1" Type="http://schemas.openxmlformats.org/officeDocument/2006/relationships/tags" Target="../tags/tag11.xml"/><Relationship Id="rId4" Type="http://schemas.openxmlformats.org/officeDocument/2006/relationships/image" Target="../media/image24.jpe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6.xml"/><Relationship Id="rId1" Type="http://schemas.openxmlformats.org/officeDocument/2006/relationships/tags" Target="../tags/tag12.xml"/><Relationship Id="rId4" Type="http://schemas.openxmlformats.org/officeDocument/2006/relationships/image" Target="../media/image25.jpe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6.xml"/><Relationship Id="rId1" Type="http://schemas.openxmlformats.org/officeDocument/2006/relationships/tags" Target="../tags/tag13.xml"/><Relationship Id="rId4" Type="http://schemas.openxmlformats.org/officeDocument/2006/relationships/image" Target="../media/image26.jpe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6.xml"/><Relationship Id="rId1" Type="http://schemas.openxmlformats.org/officeDocument/2006/relationships/tags" Target="../tags/tag14.xml"/><Relationship Id="rId4" Type="http://schemas.openxmlformats.org/officeDocument/2006/relationships/image" Target="../media/image27.jpe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6.xml"/><Relationship Id="rId1" Type="http://schemas.openxmlformats.org/officeDocument/2006/relationships/tags" Target="../tags/tag15.xml"/><Relationship Id="rId4" Type="http://schemas.openxmlformats.org/officeDocument/2006/relationships/image" Target="../media/image28.jpe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6.xml"/><Relationship Id="rId1" Type="http://schemas.openxmlformats.org/officeDocument/2006/relationships/tags" Target="../tags/tag16.xml"/><Relationship Id="rId4" Type="http://schemas.openxmlformats.org/officeDocument/2006/relationships/image" Target="../media/image29.jpe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6.xml"/><Relationship Id="rId1" Type="http://schemas.openxmlformats.org/officeDocument/2006/relationships/tags" Target="../tags/tag17.xml"/><Relationship Id="rId4" Type="http://schemas.openxmlformats.org/officeDocument/2006/relationships/image" Target="../media/image30.jpe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6.xml"/><Relationship Id="rId1" Type="http://schemas.openxmlformats.org/officeDocument/2006/relationships/tags" Target="../tags/tag18.xml"/><Relationship Id="rId4" Type="http://schemas.openxmlformats.org/officeDocument/2006/relationships/image" Target="../media/image31.jpe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7.xml"/><Relationship Id="rId1" Type="http://schemas.openxmlformats.org/officeDocument/2006/relationships/tags" Target="../tags/tag19.xml"/><Relationship Id="rId4" Type="http://schemas.openxmlformats.org/officeDocument/2006/relationships/image" Target="../media/image32.jpe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6.xml"/><Relationship Id="rId1" Type="http://schemas.openxmlformats.org/officeDocument/2006/relationships/tags" Target="../tags/tag20.xml"/><Relationship Id="rId4" Type="http://schemas.openxmlformats.org/officeDocument/2006/relationships/image" Target="../media/image33.jpe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6.xml"/><Relationship Id="rId1" Type="http://schemas.openxmlformats.org/officeDocument/2006/relationships/tags" Target="../tags/tag21.xml"/><Relationship Id="rId4" Type="http://schemas.openxmlformats.org/officeDocument/2006/relationships/image" Target="../media/image34.jpe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6.xml"/><Relationship Id="rId1" Type="http://schemas.openxmlformats.org/officeDocument/2006/relationships/tags" Target="../tags/tag22.xml"/><Relationship Id="rId4" Type="http://schemas.openxmlformats.org/officeDocument/2006/relationships/image" Target="../media/image35.jpe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6.xml"/><Relationship Id="rId1" Type="http://schemas.openxmlformats.org/officeDocument/2006/relationships/tags" Target="../tags/tag23.xml"/><Relationship Id="rId4" Type="http://schemas.openxmlformats.org/officeDocument/2006/relationships/image" Target="../media/image36.jpe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6.xml"/><Relationship Id="rId1" Type="http://schemas.openxmlformats.org/officeDocument/2006/relationships/tags" Target="../tags/tag24.xml"/><Relationship Id="rId4" Type="http://schemas.openxmlformats.org/officeDocument/2006/relationships/image" Target="../media/image37.jpe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6.xml"/><Relationship Id="rId1" Type="http://schemas.openxmlformats.org/officeDocument/2006/relationships/tags" Target="../tags/tag25.xml"/><Relationship Id="rId4" Type="http://schemas.openxmlformats.org/officeDocument/2006/relationships/image" Target="../media/image38.jpe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6.xml"/><Relationship Id="rId1" Type="http://schemas.openxmlformats.org/officeDocument/2006/relationships/tags" Target="../tags/tag26.xml"/><Relationship Id="rId4" Type="http://schemas.openxmlformats.org/officeDocument/2006/relationships/image" Target="../media/image39.jpe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6.xml"/><Relationship Id="rId1" Type="http://schemas.openxmlformats.org/officeDocument/2006/relationships/tags" Target="../tags/tag27.xml"/><Relationship Id="rId4" Type="http://schemas.openxmlformats.org/officeDocument/2006/relationships/image" Target="../media/image40.jpe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6.xml"/><Relationship Id="rId1" Type="http://schemas.openxmlformats.org/officeDocument/2006/relationships/tags" Target="../tags/tag28.xml"/><Relationship Id="rId4" Type="http://schemas.openxmlformats.org/officeDocument/2006/relationships/image" Target="../media/image41.jpe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xml"/><Relationship Id="rId1" Type="http://schemas.openxmlformats.org/officeDocument/2006/relationships/tags" Target="../tags/tag29.xml"/><Relationship Id="rId4" Type="http://schemas.openxmlformats.org/officeDocument/2006/relationships/image" Target="../media/image42.jpe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6.xml"/><Relationship Id="rId1" Type="http://schemas.openxmlformats.org/officeDocument/2006/relationships/tags" Target="../tags/tag30.xml"/><Relationship Id="rId4" Type="http://schemas.openxmlformats.org/officeDocument/2006/relationships/image" Target="../media/image43.jpe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6.xml"/><Relationship Id="rId1" Type="http://schemas.openxmlformats.org/officeDocument/2006/relationships/tags" Target="../tags/tag31.xml"/><Relationship Id="rId4" Type="http://schemas.openxmlformats.org/officeDocument/2006/relationships/image" Target="../media/image44.jpeg"/></Relationships>
</file>

<file path=ppt/slides/_rels/slide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6.xml"/><Relationship Id="rId1" Type="http://schemas.openxmlformats.org/officeDocument/2006/relationships/tags" Target="../tags/tag32.xml"/><Relationship Id="rId4" Type="http://schemas.openxmlformats.org/officeDocument/2006/relationships/image" Target="../media/image45.jpeg"/></Relationships>
</file>

<file path=ppt/slides/_rels/slide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47.png"/><Relationship Id="rId4" Type="http://schemas.openxmlformats.org/officeDocument/2006/relationships/image" Target="../media/image46.emf"/></Relationships>
</file>

<file path=ppt/slides/_rels/slide44.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notesSlide" Target="../notesSlides/notesSlide44.xml"/><Relationship Id="rId7"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ags" Target="../tags/tag33.xml"/><Relationship Id="rId6" Type="http://schemas.openxmlformats.org/officeDocument/2006/relationships/image" Target="../media/image47.png"/><Relationship Id="rId5" Type="http://schemas.openxmlformats.org/officeDocument/2006/relationships/image" Target="../media/image48.png"/><Relationship Id="rId4" Type="http://schemas.openxmlformats.org/officeDocument/2006/relationships/image" Target="../media/image1.png"/></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7.xml"/><Relationship Id="rId1" Type="http://schemas.openxmlformats.org/officeDocument/2006/relationships/tags" Target="../tags/tag34.xml"/><Relationship Id="rId5" Type="http://schemas.openxmlformats.org/officeDocument/2006/relationships/image" Target="../media/image51.jpeg"/><Relationship Id="rId4" Type="http://schemas.openxmlformats.org/officeDocument/2006/relationships/image" Target="../media/image50.jpeg"/></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52.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image" Target="../media/image47.png"/><Relationship Id="rId5" Type="http://schemas.openxmlformats.org/officeDocument/2006/relationships/image" Target="../media/image12.jpeg"/><Relationship Id="rId4"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7.xml"/><Relationship Id="rId1" Type="http://schemas.openxmlformats.org/officeDocument/2006/relationships/tags" Target="../tags/tag37.xml"/><Relationship Id="rId4" Type="http://schemas.openxmlformats.org/officeDocument/2006/relationships/image" Target="../media/image54.jpe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slideLayout" Target="../slideLayouts/slideLayout7.xml"/><Relationship Id="rId7" Type="http://schemas.openxmlformats.org/officeDocument/2006/relationships/image" Target="../media/image6.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5.jpeg"/><Relationship Id="rId5" Type="http://schemas.openxmlformats.org/officeDocument/2006/relationships/image" Target="../media/image4.emf"/><Relationship Id="rId4"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tags" Target="../tags/tag5.xml"/><Relationship Id="rId7" Type="http://schemas.openxmlformats.org/officeDocument/2006/relationships/image" Target="../media/image1.png"/><Relationship Id="rId12" Type="http://schemas.openxmlformats.org/officeDocument/2006/relationships/image" Target="../media/image12.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notesSlide" Target="../notesSlides/notesSlide7.xml"/><Relationship Id="rId11" Type="http://schemas.openxmlformats.org/officeDocument/2006/relationships/image" Target="../media/image11.jpeg"/><Relationship Id="rId5" Type="http://schemas.openxmlformats.org/officeDocument/2006/relationships/slideLayout" Target="../slideLayouts/slideLayout7.xml"/><Relationship Id="rId10" Type="http://schemas.openxmlformats.org/officeDocument/2006/relationships/image" Target="../media/image10.jpeg"/><Relationship Id="rId4" Type="http://schemas.openxmlformats.org/officeDocument/2006/relationships/tags" Target="../tags/tag6.xml"/><Relationship Id="rId9" Type="http://schemas.openxmlformats.org/officeDocument/2006/relationships/image" Target="../media/image9.jpeg"/></Relationships>
</file>

<file path=ppt/slides/_rels/slide7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2.xml"/><Relationship Id="rId1" Type="http://schemas.openxmlformats.org/officeDocument/2006/relationships/slideLayout" Target="../slideLayouts/slideLayout7.xml"/><Relationship Id="rId6" Type="http://schemas.openxmlformats.org/officeDocument/2006/relationships/image" Target="../media/image62.png"/><Relationship Id="rId5" Type="http://schemas.openxmlformats.org/officeDocument/2006/relationships/image" Target="../media/image61.jpeg"/><Relationship Id="rId4" Type="http://schemas.openxmlformats.org/officeDocument/2006/relationships/image" Target="../media/image60.png"/></Relationships>
</file>

<file path=ppt/slides/_rels/slide73.xml.rels><?xml version="1.0" encoding="UTF-8" standalone="yes"?>
<Relationships xmlns="http://schemas.openxmlformats.org/package/2006/relationships"><Relationship Id="rId8" Type="http://schemas.openxmlformats.org/officeDocument/2006/relationships/image" Target="../media/image63.jpeg"/><Relationship Id="rId3" Type="http://schemas.openxmlformats.org/officeDocument/2006/relationships/slideLayout" Target="../slideLayouts/slideLayout7.xml"/><Relationship Id="rId7" Type="http://schemas.openxmlformats.org/officeDocument/2006/relationships/image" Target="../media/image21.jpeg"/><Relationship Id="rId2" Type="http://schemas.openxmlformats.org/officeDocument/2006/relationships/tags" Target="../tags/tag39.xml"/><Relationship Id="rId1" Type="http://schemas.openxmlformats.org/officeDocument/2006/relationships/tags" Target="../tags/tag38.xml"/><Relationship Id="rId6" Type="http://schemas.openxmlformats.org/officeDocument/2006/relationships/image" Target="../media/image62.png"/><Relationship Id="rId5" Type="http://schemas.openxmlformats.org/officeDocument/2006/relationships/image" Target="../media/image61.jpeg"/><Relationship Id="rId4" Type="http://schemas.openxmlformats.org/officeDocument/2006/relationships/notesSlide" Target="../notesSlides/notesSlide73.xml"/><Relationship Id="rId9" Type="http://schemas.openxmlformats.org/officeDocument/2006/relationships/image" Target="../media/image47.png"/></Relationships>
</file>

<file path=ppt/slides/_rels/slide7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74.xml"/><Relationship Id="rId1" Type="http://schemas.openxmlformats.org/officeDocument/2006/relationships/slideLayout" Target="../slideLayouts/slideLayout7.xml"/><Relationship Id="rId4" Type="http://schemas.openxmlformats.org/officeDocument/2006/relationships/image" Target="../media/image65.jpeg"/></Relationships>
</file>

<file path=ppt/slides/_rels/slide7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image" Target="../media/image61.jpeg"/><Relationship Id="rId4" Type="http://schemas.openxmlformats.org/officeDocument/2006/relationships/image" Target="../media/image67.jpeg"/></Relationships>
</file>

<file path=ppt/slides/_rels/slide77.xml.rels><?xml version="1.0" encoding="UTF-8" standalone="yes"?>
<Relationships xmlns="http://schemas.openxmlformats.org/package/2006/relationships"><Relationship Id="rId3" Type="http://schemas.openxmlformats.org/officeDocument/2006/relationships/image" Target="../media/image66.jpeg"/><Relationship Id="rId7" Type="http://schemas.openxmlformats.org/officeDocument/2006/relationships/image" Target="../media/image61.jpeg"/><Relationship Id="rId2" Type="http://schemas.openxmlformats.org/officeDocument/2006/relationships/notesSlide" Target="../notesSlides/notesSlide77.xml"/><Relationship Id="rId1" Type="http://schemas.openxmlformats.org/officeDocument/2006/relationships/slideLayout" Target="../slideLayouts/slideLayout7.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jpeg"/></Relationships>
</file>

<file path=ppt/slides/_rels/slide78.xml.rels><?xml version="1.0" encoding="UTF-8" standalone="yes"?>
<Relationships xmlns="http://schemas.openxmlformats.org/package/2006/relationships"><Relationship Id="rId3" Type="http://schemas.openxmlformats.org/officeDocument/2006/relationships/image" Target="../media/image66.jpeg"/><Relationship Id="rId7" Type="http://schemas.openxmlformats.org/officeDocument/2006/relationships/image" Target="../media/image61.jpeg"/><Relationship Id="rId2" Type="http://schemas.openxmlformats.org/officeDocument/2006/relationships/notesSlide" Target="../notesSlides/notesSlide78.xml"/><Relationship Id="rId1" Type="http://schemas.openxmlformats.org/officeDocument/2006/relationships/slideLayout" Target="../slideLayouts/slideLayout7.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jpeg"/></Relationships>
</file>

<file path=ppt/slides/_rels/slide79.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66.jpeg"/><Relationship Id="rId7" Type="http://schemas.openxmlformats.org/officeDocument/2006/relationships/image" Target="../media/image69.pn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jpeg"/></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66.jpeg"/><Relationship Id="rId7" Type="http://schemas.openxmlformats.org/officeDocument/2006/relationships/image" Target="../media/image69.png"/><Relationship Id="rId2" Type="http://schemas.openxmlformats.org/officeDocument/2006/relationships/notesSlide" Target="../notesSlides/notesSlide80.xml"/><Relationship Id="rId1" Type="http://schemas.openxmlformats.org/officeDocument/2006/relationships/slideLayout" Target="../slideLayouts/slideLayout7.xml"/><Relationship Id="rId6" Type="http://schemas.openxmlformats.org/officeDocument/2006/relationships/image" Target="../media/image70.png"/><Relationship Id="rId5" Type="http://schemas.openxmlformats.org/officeDocument/2006/relationships/image" Target="../media/image68.png"/><Relationship Id="rId4" Type="http://schemas.openxmlformats.org/officeDocument/2006/relationships/image" Target="../media/image67.jpeg"/></Relationships>
</file>

<file path=ppt/slides/_rels/slide81.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66.jpeg"/><Relationship Id="rId7" Type="http://schemas.openxmlformats.org/officeDocument/2006/relationships/image" Target="../media/image70.pn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jpeg"/></Relationships>
</file>

<file path=ppt/slides/_rels/slide82.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66.jpeg"/><Relationship Id="rId7" Type="http://schemas.openxmlformats.org/officeDocument/2006/relationships/image" Target="../media/image71.png"/><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jpeg"/><Relationship Id="rId9" Type="http://schemas.openxmlformats.org/officeDocument/2006/relationships/image" Target="../media/image61.jpeg"/></Relationships>
</file>

<file path=ppt/slides/_rels/slide83.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6.jpeg"/><Relationship Id="rId7" Type="http://schemas.openxmlformats.org/officeDocument/2006/relationships/image" Target="../media/image72.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image" Target="../media/image69.png"/><Relationship Id="rId5" Type="http://schemas.openxmlformats.org/officeDocument/2006/relationships/image" Target="../media/image68.png"/><Relationship Id="rId10" Type="http://schemas.openxmlformats.org/officeDocument/2006/relationships/image" Target="../media/image61.jpeg"/><Relationship Id="rId4" Type="http://schemas.openxmlformats.org/officeDocument/2006/relationships/image" Target="../media/image67.jpeg"/><Relationship Id="rId9" Type="http://schemas.openxmlformats.org/officeDocument/2006/relationships/image" Target="../media/image70.png"/></Relationships>
</file>

<file path=ppt/slides/_rels/slide84.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6.jpeg"/><Relationship Id="rId7" Type="http://schemas.openxmlformats.org/officeDocument/2006/relationships/image" Target="../media/image69.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image" Target="../media/image61.jpeg"/><Relationship Id="rId5" Type="http://schemas.openxmlformats.org/officeDocument/2006/relationships/image" Target="../media/image68.png"/><Relationship Id="rId10" Type="http://schemas.openxmlformats.org/officeDocument/2006/relationships/image" Target="../media/image70.png"/><Relationship Id="rId4" Type="http://schemas.openxmlformats.org/officeDocument/2006/relationships/image" Target="../media/image67.jpeg"/><Relationship Id="rId9" Type="http://schemas.openxmlformats.org/officeDocument/2006/relationships/image" Target="../media/image73.png"/></Relationships>
</file>

<file path=ppt/slides/_rels/slide85.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6.jpeg"/><Relationship Id="rId7" Type="http://schemas.openxmlformats.org/officeDocument/2006/relationships/image" Target="../media/image69.png"/><Relationship Id="rId12" Type="http://schemas.openxmlformats.org/officeDocument/2006/relationships/image" Target="../media/image61.jpeg"/><Relationship Id="rId2" Type="http://schemas.openxmlformats.org/officeDocument/2006/relationships/notesSlide" Target="../notesSlides/notesSlide85.xml"/><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image" Target="../media/image70.png"/><Relationship Id="rId5" Type="http://schemas.openxmlformats.org/officeDocument/2006/relationships/image" Target="../media/image68.png"/><Relationship Id="rId10" Type="http://schemas.openxmlformats.org/officeDocument/2006/relationships/image" Target="../media/image74.png"/><Relationship Id="rId4" Type="http://schemas.openxmlformats.org/officeDocument/2006/relationships/image" Target="../media/image67.jpeg"/><Relationship Id="rId9" Type="http://schemas.openxmlformats.org/officeDocument/2006/relationships/image" Target="../media/image73.png"/></Relationships>
</file>

<file path=ppt/slides/_rels/slide86.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6.jpeg"/><Relationship Id="rId7" Type="http://schemas.openxmlformats.org/officeDocument/2006/relationships/image" Target="../media/image69.png"/><Relationship Id="rId12" Type="http://schemas.openxmlformats.org/officeDocument/2006/relationships/image" Target="../media/image61.jpe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image" Target="../media/image70.png"/><Relationship Id="rId5" Type="http://schemas.openxmlformats.org/officeDocument/2006/relationships/image" Target="../media/image68.png"/><Relationship Id="rId10" Type="http://schemas.openxmlformats.org/officeDocument/2006/relationships/image" Target="../media/image74.png"/><Relationship Id="rId4" Type="http://schemas.openxmlformats.org/officeDocument/2006/relationships/image" Target="../media/image67.jpeg"/><Relationship Id="rId9" Type="http://schemas.openxmlformats.org/officeDocument/2006/relationships/image" Target="../media/image73.png"/></Relationships>
</file>

<file path=ppt/slides/_rels/slide87.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6.jpeg"/><Relationship Id="rId7" Type="http://schemas.openxmlformats.org/officeDocument/2006/relationships/image" Target="../media/image69.png"/><Relationship Id="rId12" Type="http://schemas.openxmlformats.org/officeDocument/2006/relationships/image" Target="../media/image61.jpeg"/><Relationship Id="rId2" Type="http://schemas.openxmlformats.org/officeDocument/2006/relationships/notesSlide" Target="../notesSlides/notesSlide87.xml"/><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image" Target="../media/image70.png"/><Relationship Id="rId5" Type="http://schemas.openxmlformats.org/officeDocument/2006/relationships/image" Target="../media/image68.png"/><Relationship Id="rId10" Type="http://schemas.openxmlformats.org/officeDocument/2006/relationships/image" Target="../media/image74.png"/><Relationship Id="rId4" Type="http://schemas.openxmlformats.org/officeDocument/2006/relationships/image" Target="../media/image67.jpeg"/><Relationship Id="rId9" Type="http://schemas.openxmlformats.org/officeDocument/2006/relationships/image" Target="../media/image73.png"/></Relationships>
</file>

<file path=ppt/slides/_rels/slide88.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6.jpeg"/><Relationship Id="rId7" Type="http://schemas.openxmlformats.org/officeDocument/2006/relationships/image" Target="../media/image69.png"/><Relationship Id="rId12" Type="http://schemas.openxmlformats.org/officeDocument/2006/relationships/image" Target="../media/image61.jpeg"/><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image" Target="../media/image70.png"/><Relationship Id="rId5" Type="http://schemas.openxmlformats.org/officeDocument/2006/relationships/image" Target="../media/image68.png"/><Relationship Id="rId10" Type="http://schemas.openxmlformats.org/officeDocument/2006/relationships/image" Target="../media/image74.png"/><Relationship Id="rId4" Type="http://schemas.openxmlformats.org/officeDocument/2006/relationships/image" Target="../media/image67.jpeg"/><Relationship Id="rId9" Type="http://schemas.openxmlformats.org/officeDocument/2006/relationships/image" Target="../media/image73.png"/></Relationships>
</file>

<file path=ppt/slides/_rels/slide89.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6.jpeg"/><Relationship Id="rId7" Type="http://schemas.openxmlformats.org/officeDocument/2006/relationships/image" Target="../media/image69.png"/><Relationship Id="rId12" Type="http://schemas.openxmlformats.org/officeDocument/2006/relationships/image" Target="../media/image61.jpeg"/><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image" Target="../media/image70.png"/><Relationship Id="rId5" Type="http://schemas.openxmlformats.org/officeDocument/2006/relationships/image" Target="../media/image68.png"/><Relationship Id="rId10" Type="http://schemas.openxmlformats.org/officeDocument/2006/relationships/image" Target="../media/image74.png"/><Relationship Id="rId4" Type="http://schemas.openxmlformats.org/officeDocument/2006/relationships/image" Target="../media/image67.jpeg"/><Relationship Id="rId9" Type="http://schemas.openxmlformats.org/officeDocument/2006/relationships/image" Target="../media/image73.pn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5.jpeg"/><Relationship Id="rId7" Type="http://schemas.openxmlformats.org/officeDocument/2006/relationships/image" Target="../media/image69.png"/><Relationship Id="rId12" Type="http://schemas.openxmlformats.org/officeDocument/2006/relationships/image" Target="../media/image61.jpeg"/><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image" Target="../media/image70.png"/><Relationship Id="rId5" Type="http://schemas.openxmlformats.org/officeDocument/2006/relationships/image" Target="../media/image68.png"/><Relationship Id="rId10" Type="http://schemas.openxmlformats.org/officeDocument/2006/relationships/image" Target="../media/image74.png"/><Relationship Id="rId4" Type="http://schemas.openxmlformats.org/officeDocument/2006/relationships/image" Target="../media/image67.jpeg"/><Relationship Id="rId9" Type="http://schemas.openxmlformats.org/officeDocument/2006/relationships/image" Target="../media/image73.png"/></Relationships>
</file>

<file path=ppt/slides/_rels/slide91.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5.jpeg"/><Relationship Id="rId7" Type="http://schemas.openxmlformats.org/officeDocument/2006/relationships/image" Target="../media/image69.png"/><Relationship Id="rId12" Type="http://schemas.openxmlformats.org/officeDocument/2006/relationships/image" Target="../media/image61.jpe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image" Target="../media/image70.png"/><Relationship Id="rId5" Type="http://schemas.openxmlformats.org/officeDocument/2006/relationships/image" Target="../media/image68.png"/><Relationship Id="rId10" Type="http://schemas.openxmlformats.org/officeDocument/2006/relationships/image" Target="../media/image74.png"/><Relationship Id="rId4" Type="http://schemas.openxmlformats.org/officeDocument/2006/relationships/image" Target="../media/image67.jpeg"/><Relationship Id="rId9" Type="http://schemas.openxmlformats.org/officeDocument/2006/relationships/image" Target="../media/image73.png"/></Relationships>
</file>

<file path=ppt/slides/_rels/slide9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76.jpeg"/></Relationships>
</file>

<file path=ppt/slides/_rels/slide9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image" Target="../media/image80.png"/><Relationship Id="rId4" Type="http://schemas.openxmlformats.org/officeDocument/2006/relationships/image" Target="../media/image79.jpeg"/></Relationships>
</file>

<file path=ppt/slides/_rels/slide9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97.xml"/><Relationship Id="rId1" Type="http://schemas.openxmlformats.org/officeDocument/2006/relationships/slideLayout" Target="../slideLayouts/slideLayout22.xml"/><Relationship Id="rId4" Type="http://schemas.openxmlformats.org/officeDocument/2006/relationships/image" Target="../media/image8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A8FBDC-9B9A-434A-075D-E3B937E1C853}"/>
            </a:ext>
          </a:extLst>
        </p:cNvPr>
        <p:cNvGrpSpPr/>
        <p:nvPr/>
      </p:nvGrpSpPr>
      <p:grpSpPr>
        <a:xfrm>
          <a:off x="0" y="0"/>
          <a:ext cx="0" cy="0"/>
          <a:chOff x="0" y="0"/>
          <a:chExt cx="0" cy="0"/>
        </a:xfrm>
      </p:grpSpPr>
      <p:pic>
        <p:nvPicPr>
          <p:cNvPr id="181250" name="Picture 2">
            <a:extLst>
              <a:ext uri="{FF2B5EF4-FFF2-40B4-BE49-F238E27FC236}">
                <a16:creationId xmlns:a16="http://schemas.microsoft.com/office/drawing/2014/main" id="{8DC856B4-ACFB-DDA7-CCF7-A7B5FACCF43E}"/>
              </a:ext>
            </a:extLst>
          </p:cNvPr>
          <p:cNvPicPr>
            <a:picLocks noChangeArrowheads="1"/>
          </p:cNvPicPr>
          <p:nvPr/>
        </p:nvPicPr>
        <p:blipFill>
          <a:blip r:embed="rId3"/>
          <a:srcRect/>
          <a:stretch>
            <a:fillRect/>
          </a:stretch>
        </p:blipFill>
        <p:spPr bwMode="auto">
          <a:xfrm>
            <a:off x="2778125" y="681038"/>
            <a:ext cx="3746500" cy="5475287"/>
          </a:xfrm>
          <a:prstGeom prst="rect">
            <a:avLst/>
          </a:prstGeom>
          <a:noFill/>
          <a:ln w="50800">
            <a:solidFill>
              <a:srgbClr val="00FF00"/>
            </a:solidFill>
            <a:miter lim="800000"/>
            <a:headEnd/>
            <a:tailEnd/>
          </a:ln>
          <a:effectLst>
            <a:outerShdw blurRad="63500" dist="152928" dir="2901988" algn="ctr" rotWithShape="0">
              <a:schemeClr val="bg2">
                <a:alpha val="74997"/>
              </a:schemeClr>
            </a:outerShdw>
          </a:effectLst>
        </p:spPr>
      </p:pic>
      <p:grpSp>
        <p:nvGrpSpPr>
          <p:cNvPr id="29699" name="Group 125">
            <a:extLst>
              <a:ext uri="{FF2B5EF4-FFF2-40B4-BE49-F238E27FC236}">
                <a16:creationId xmlns:a16="http://schemas.microsoft.com/office/drawing/2014/main" id="{D3B3CE8F-18CA-3778-8EA6-82EEBBBC7895}"/>
              </a:ext>
            </a:extLst>
          </p:cNvPr>
          <p:cNvGrpSpPr>
            <a:grpSpLocks/>
          </p:cNvGrpSpPr>
          <p:nvPr/>
        </p:nvGrpSpPr>
        <p:grpSpPr bwMode="auto">
          <a:xfrm>
            <a:off x="4203700" y="1701800"/>
            <a:ext cx="1179513" cy="3009900"/>
            <a:chOff x="2648" y="1072"/>
            <a:chExt cx="743" cy="1896"/>
          </a:xfrm>
        </p:grpSpPr>
        <p:sp>
          <p:nvSpPr>
            <p:cNvPr id="29733" name="Oval 126">
              <a:extLst>
                <a:ext uri="{FF2B5EF4-FFF2-40B4-BE49-F238E27FC236}">
                  <a16:creationId xmlns:a16="http://schemas.microsoft.com/office/drawing/2014/main" id="{4F3DF53D-D5F1-2310-2021-B5FA9E986E53}"/>
                </a:ext>
              </a:extLst>
            </p:cNvPr>
            <p:cNvSpPr>
              <a:spLocks noChangeArrowheads="1"/>
            </p:cNvSpPr>
            <p:nvPr/>
          </p:nvSpPr>
          <p:spPr bwMode="auto">
            <a:xfrm>
              <a:off x="2648" y="2835"/>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29734" name="Oval 127">
              <a:extLst>
                <a:ext uri="{FF2B5EF4-FFF2-40B4-BE49-F238E27FC236}">
                  <a16:creationId xmlns:a16="http://schemas.microsoft.com/office/drawing/2014/main" id="{1BB5D0DE-5156-F8A5-2B66-9B52559D6A5A}"/>
                </a:ext>
              </a:extLst>
            </p:cNvPr>
            <p:cNvSpPr>
              <a:spLocks noChangeArrowheads="1"/>
            </p:cNvSpPr>
            <p:nvPr/>
          </p:nvSpPr>
          <p:spPr bwMode="auto">
            <a:xfrm>
              <a:off x="2861" y="266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29735" name="Oval 128">
              <a:extLst>
                <a:ext uri="{FF2B5EF4-FFF2-40B4-BE49-F238E27FC236}">
                  <a16:creationId xmlns:a16="http://schemas.microsoft.com/office/drawing/2014/main" id="{1375F553-0844-5E59-C9FF-DC43CD7BC7A8}"/>
                </a:ext>
              </a:extLst>
            </p:cNvPr>
            <p:cNvSpPr>
              <a:spLocks noChangeArrowheads="1"/>
            </p:cNvSpPr>
            <p:nvPr/>
          </p:nvSpPr>
          <p:spPr bwMode="auto">
            <a:xfrm>
              <a:off x="2861" y="1348"/>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29736" name="Oval 129">
              <a:extLst>
                <a:ext uri="{FF2B5EF4-FFF2-40B4-BE49-F238E27FC236}">
                  <a16:creationId xmlns:a16="http://schemas.microsoft.com/office/drawing/2014/main" id="{EB62AD75-AF5D-1165-A363-B3DE54E14EBE}"/>
                </a:ext>
              </a:extLst>
            </p:cNvPr>
            <p:cNvSpPr>
              <a:spLocks noChangeArrowheads="1"/>
            </p:cNvSpPr>
            <p:nvPr/>
          </p:nvSpPr>
          <p:spPr bwMode="auto">
            <a:xfrm>
              <a:off x="3258" y="107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grpSp>
      <p:sp>
        <p:nvSpPr>
          <p:cNvPr id="29700" name="Rectangle 7">
            <a:extLst>
              <a:ext uri="{FF2B5EF4-FFF2-40B4-BE49-F238E27FC236}">
                <a16:creationId xmlns:a16="http://schemas.microsoft.com/office/drawing/2014/main" id="{621EF029-5996-889C-D2A3-7764E70C31B8}"/>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701" name="Oval 49">
            <a:extLst>
              <a:ext uri="{FF2B5EF4-FFF2-40B4-BE49-F238E27FC236}">
                <a16:creationId xmlns:a16="http://schemas.microsoft.com/office/drawing/2014/main" id="{71A474BB-B33D-A087-863C-DAEFEFF7AF33}"/>
              </a:ext>
            </a:extLst>
          </p:cNvPr>
          <p:cNvSpPr>
            <a:spLocks noChangeArrowheads="1"/>
          </p:cNvSpPr>
          <p:nvPr/>
        </p:nvSpPr>
        <p:spPr bwMode="auto">
          <a:xfrm rot="240000">
            <a:off x="4368800" y="1905000"/>
            <a:ext cx="1206500" cy="2446338"/>
          </a:xfrm>
          <a:prstGeom prst="ellipse">
            <a:avLst/>
          </a:prstGeom>
          <a:noFill/>
          <a:ln w="508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702" name="Line 50">
            <a:extLst>
              <a:ext uri="{FF2B5EF4-FFF2-40B4-BE49-F238E27FC236}">
                <a16:creationId xmlns:a16="http://schemas.microsoft.com/office/drawing/2014/main" id="{C4FE70D1-BA69-0A2B-D774-BF33C39050FA}"/>
              </a:ext>
            </a:extLst>
          </p:cNvPr>
          <p:cNvSpPr>
            <a:spLocks noChangeShapeType="1"/>
          </p:cNvSpPr>
          <p:nvPr/>
        </p:nvSpPr>
        <p:spPr bwMode="auto">
          <a:xfrm flipV="1">
            <a:off x="5494338" y="1973263"/>
            <a:ext cx="457200" cy="320675"/>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703" name="Line 51">
            <a:extLst>
              <a:ext uri="{FF2B5EF4-FFF2-40B4-BE49-F238E27FC236}">
                <a16:creationId xmlns:a16="http://schemas.microsoft.com/office/drawing/2014/main" id="{11C21E76-A836-C1D4-B1C6-B28E23790FA5}"/>
              </a:ext>
            </a:extLst>
          </p:cNvPr>
          <p:cNvSpPr>
            <a:spLocks noChangeShapeType="1"/>
          </p:cNvSpPr>
          <p:nvPr/>
        </p:nvSpPr>
        <p:spPr bwMode="auto">
          <a:xfrm flipV="1">
            <a:off x="5029200" y="1123950"/>
            <a:ext cx="6350" cy="75565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704" name="Line 52">
            <a:extLst>
              <a:ext uri="{FF2B5EF4-FFF2-40B4-BE49-F238E27FC236}">
                <a16:creationId xmlns:a16="http://schemas.microsoft.com/office/drawing/2014/main" id="{CC982165-5499-B7D3-F64D-95611B600BB7}"/>
              </a:ext>
            </a:extLst>
          </p:cNvPr>
          <p:cNvSpPr>
            <a:spLocks noChangeShapeType="1"/>
          </p:cNvSpPr>
          <p:nvPr/>
        </p:nvSpPr>
        <p:spPr bwMode="auto">
          <a:xfrm flipV="1">
            <a:off x="5321300" y="1377950"/>
            <a:ext cx="368300" cy="5969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705" name="Line 53">
            <a:extLst>
              <a:ext uri="{FF2B5EF4-FFF2-40B4-BE49-F238E27FC236}">
                <a16:creationId xmlns:a16="http://schemas.microsoft.com/office/drawing/2014/main" id="{F3A5B756-390E-3990-A8AC-11D9E422EEEC}"/>
              </a:ext>
            </a:extLst>
          </p:cNvPr>
          <p:cNvSpPr>
            <a:spLocks noChangeShapeType="1"/>
          </p:cNvSpPr>
          <p:nvPr/>
        </p:nvSpPr>
        <p:spPr bwMode="auto">
          <a:xfrm flipH="1" flipV="1">
            <a:off x="4578350" y="1485900"/>
            <a:ext cx="209550" cy="5334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706" name="Line 54">
            <a:extLst>
              <a:ext uri="{FF2B5EF4-FFF2-40B4-BE49-F238E27FC236}">
                <a16:creationId xmlns:a16="http://schemas.microsoft.com/office/drawing/2014/main" id="{02F15E27-1D13-AC9F-4738-90F7DC1A88CB}"/>
              </a:ext>
            </a:extLst>
          </p:cNvPr>
          <p:cNvSpPr>
            <a:spLocks noChangeShapeType="1"/>
          </p:cNvSpPr>
          <p:nvPr/>
        </p:nvSpPr>
        <p:spPr bwMode="auto">
          <a:xfrm flipH="1" flipV="1">
            <a:off x="4318000" y="1898650"/>
            <a:ext cx="336550" cy="3048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1305" name="Rectangle 57">
            <a:extLst>
              <a:ext uri="{FF2B5EF4-FFF2-40B4-BE49-F238E27FC236}">
                <a16:creationId xmlns:a16="http://schemas.microsoft.com/office/drawing/2014/main" id="{B455351E-B4A6-ED53-D927-D44402A926C1}"/>
              </a:ext>
            </a:extLst>
          </p:cNvPr>
          <p:cNvSpPr>
            <a:spLocks noChangeArrowheads="1"/>
          </p:cNvSpPr>
          <p:nvPr/>
        </p:nvSpPr>
        <p:spPr bwMode="auto">
          <a:xfrm>
            <a:off x="430213" y="5915025"/>
            <a:ext cx="8408987" cy="515938"/>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effectLst>
                  <a:outerShdw blurRad="38100" dist="38100" dir="2700000" algn="tl">
                    <a:srgbClr val="000000"/>
                  </a:outerShdw>
                </a:effectLst>
              </a:rPr>
              <a:t>Jesuwui shongza hi aphang thingrong thaya...</a:t>
            </a:r>
          </a:p>
        </p:txBody>
      </p:sp>
      <p:sp>
        <p:nvSpPr>
          <p:cNvPr id="29722" name="Text Box 118">
            <a:extLst>
              <a:ext uri="{FF2B5EF4-FFF2-40B4-BE49-F238E27FC236}">
                <a16:creationId xmlns:a16="http://schemas.microsoft.com/office/drawing/2014/main" id="{73FF3421-53E6-7A8A-EE1E-793942284129}"/>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81383" name="AutoShape 135">
            <a:extLst>
              <a:ext uri="{FF2B5EF4-FFF2-40B4-BE49-F238E27FC236}">
                <a16:creationId xmlns:a16="http://schemas.microsoft.com/office/drawing/2014/main" id="{1B775324-136B-1B19-1499-78F3BB975BB9}"/>
              </a:ext>
            </a:extLst>
          </p:cNvPr>
          <p:cNvSpPr>
            <a:spLocks noChangeArrowheads="1"/>
          </p:cNvSpPr>
          <p:nvPr/>
        </p:nvSpPr>
        <p:spPr bwMode="auto">
          <a:xfrm>
            <a:off x="3884613" y="4727575"/>
            <a:ext cx="930275" cy="339725"/>
          </a:xfrm>
          <a:prstGeom prst="roundRect">
            <a:avLst>
              <a:gd name="adj" fmla="val 16667"/>
            </a:avLst>
          </a:prstGeom>
          <a:noFill/>
          <a:ln w="38100">
            <a:solidFill>
              <a:srgbClr val="FFFF00"/>
            </a:solidFill>
            <a:round/>
            <a:headEnd/>
            <a:tailEnd/>
          </a:ln>
          <a:effectLst>
            <a:outerShdw blurRad="63500" dist="53882" dir="2700000" algn="ctr" rotWithShape="0">
              <a:schemeClr val="bg1">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1384" name="AutoShape 136">
            <a:extLst>
              <a:ext uri="{FF2B5EF4-FFF2-40B4-BE49-F238E27FC236}">
                <a16:creationId xmlns:a16="http://schemas.microsoft.com/office/drawing/2014/main" id="{4CB334BA-BD53-8EAF-1C0B-0D6488D8DA21}"/>
              </a:ext>
            </a:extLst>
          </p:cNvPr>
          <p:cNvSpPr>
            <a:spLocks noChangeArrowheads="1"/>
          </p:cNvSpPr>
          <p:nvPr/>
        </p:nvSpPr>
        <p:spPr bwMode="auto">
          <a:xfrm>
            <a:off x="4451350" y="1797050"/>
            <a:ext cx="930275" cy="339725"/>
          </a:xfrm>
          <a:prstGeom prst="roundRect">
            <a:avLst>
              <a:gd name="adj" fmla="val 16667"/>
            </a:avLst>
          </a:prstGeom>
          <a:noFill/>
          <a:ln w="38100">
            <a:solidFill>
              <a:srgbClr val="FFFF00"/>
            </a:solidFill>
            <a:round/>
            <a:headEnd/>
            <a:tailEnd/>
          </a:ln>
          <a:effectLst>
            <a:outerShdw blurRad="63500" dist="53882" dir="2700000" algn="ctr" rotWithShape="0">
              <a:schemeClr val="bg1">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1385" name="AutoShape 137">
            <a:extLst>
              <a:ext uri="{FF2B5EF4-FFF2-40B4-BE49-F238E27FC236}">
                <a16:creationId xmlns:a16="http://schemas.microsoft.com/office/drawing/2014/main" id="{3F718927-D582-2AA8-1039-024661193A0E}"/>
              </a:ext>
            </a:extLst>
          </p:cNvPr>
          <p:cNvSpPr>
            <a:spLocks noChangeArrowheads="1"/>
          </p:cNvSpPr>
          <p:nvPr/>
        </p:nvSpPr>
        <p:spPr bwMode="auto">
          <a:xfrm>
            <a:off x="4102100" y="3089275"/>
            <a:ext cx="930275" cy="339725"/>
          </a:xfrm>
          <a:prstGeom prst="roundRect">
            <a:avLst>
              <a:gd name="adj" fmla="val 16667"/>
            </a:avLst>
          </a:prstGeom>
          <a:noFill/>
          <a:ln w="38100">
            <a:solidFill>
              <a:srgbClr val="FFFF00"/>
            </a:solidFill>
            <a:round/>
            <a:headEnd/>
            <a:tailEnd/>
          </a:ln>
          <a:effectLst>
            <a:outerShdw blurRad="63500" dist="53882" dir="2700000" algn="ctr" rotWithShape="0">
              <a:schemeClr val="bg1">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29730" name="Group 140">
            <a:extLst>
              <a:ext uri="{FF2B5EF4-FFF2-40B4-BE49-F238E27FC236}">
                <a16:creationId xmlns:a16="http://schemas.microsoft.com/office/drawing/2014/main" id="{0540A290-E83D-3E9C-3581-B76E42BFC97D}"/>
              </a:ext>
            </a:extLst>
          </p:cNvPr>
          <p:cNvGrpSpPr>
            <a:grpSpLocks/>
          </p:cNvGrpSpPr>
          <p:nvPr/>
        </p:nvGrpSpPr>
        <p:grpSpPr bwMode="auto">
          <a:xfrm>
            <a:off x="519113" y="76200"/>
            <a:ext cx="854075" cy="1704975"/>
            <a:chOff x="327" y="48"/>
            <a:chExt cx="538" cy="1074"/>
          </a:xfrm>
        </p:grpSpPr>
        <p:sp>
          <p:nvSpPr>
            <p:cNvPr id="181389" name="Rectangle 141">
              <a:extLst>
                <a:ext uri="{FF2B5EF4-FFF2-40B4-BE49-F238E27FC236}">
                  <a16:creationId xmlns:a16="http://schemas.microsoft.com/office/drawing/2014/main" id="{43129E8D-88BE-81B9-FE55-D62F529ECDC6}"/>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181390" name="Line 142">
              <a:extLst>
                <a:ext uri="{FF2B5EF4-FFF2-40B4-BE49-F238E27FC236}">
                  <a16:creationId xmlns:a16="http://schemas.microsoft.com/office/drawing/2014/main" id="{7DBFF360-4418-4D20-28BB-D82101586DC6}"/>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2" name="Rectangle 57">
            <a:extLst>
              <a:ext uri="{FF2B5EF4-FFF2-40B4-BE49-F238E27FC236}">
                <a16:creationId xmlns:a16="http://schemas.microsoft.com/office/drawing/2014/main" id="{2EFEF687-3EB6-5261-A94C-A21BCCC56200}"/>
              </a:ext>
            </a:extLst>
          </p:cNvPr>
          <p:cNvSpPr>
            <a:spLocks noChangeArrowheads="1"/>
          </p:cNvSpPr>
          <p:nvPr/>
        </p:nvSpPr>
        <p:spPr bwMode="auto">
          <a:xfrm>
            <a:off x="610394" y="2606994"/>
            <a:ext cx="8408987" cy="1105431"/>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6600">
                <a:solidFill>
                  <a:srgbClr val="FFFF00"/>
                </a:solidFill>
                <a:effectLst>
                  <a:outerShdw blurRad="38100" dist="38100" dir="2700000" algn="tl">
                    <a:srgbClr val="000000"/>
                  </a:outerShdw>
                </a:effectLst>
              </a:rPr>
              <a:t>Jesuwui</a:t>
            </a:r>
          </a:p>
        </p:txBody>
      </p:sp>
    </p:spTree>
    <p:extLst>
      <p:ext uri="{BB962C8B-B14F-4D97-AF65-F5344CB8AC3E}">
        <p14:creationId xmlns:p14="http://schemas.microsoft.com/office/powerpoint/2010/main" val="136669043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1383"/>
                                        </p:tgtEl>
                                        <p:attrNameLst>
                                          <p:attrName>style.visibility</p:attrName>
                                        </p:attrNameLst>
                                      </p:cBhvr>
                                      <p:to>
                                        <p:strVal val="visible"/>
                                      </p:to>
                                    </p:set>
                                    <p:anim calcmode="lin" valueType="num">
                                      <p:cBhvr additive="base">
                                        <p:cTn id="7" dur="500" fill="hold"/>
                                        <p:tgtEl>
                                          <p:spTgt spid="181383"/>
                                        </p:tgtEl>
                                        <p:attrNameLst>
                                          <p:attrName>ppt_x</p:attrName>
                                        </p:attrNameLst>
                                      </p:cBhvr>
                                      <p:tavLst>
                                        <p:tav tm="0">
                                          <p:val>
                                            <p:strVal val="0-#ppt_w/2"/>
                                          </p:val>
                                        </p:tav>
                                        <p:tav tm="100000">
                                          <p:val>
                                            <p:strVal val="#ppt_x"/>
                                          </p:val>
                                        </p:tav>
                                      </p:tavLst>
                                    </p:anim>
                                    <p:anim calcmode="lin" valueType="num">
                                      <p:cBhvr additive="base">
                                        <p:cTn id="8" dur="500" fill="hold"/>
                                        <p:tgtEl>
                                          <p:spTgt spid="18138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81385"/>
                                        </p:tgtEl>
                                        <p:attrNameLst>
                                          <p:attrName>style.visibility</p:attrName>
                                        </p:attrNameLst>
                                      </p:cBhvr>
                                      <p:to>
                                        <p:strVal val="visible"/>
                                      </p:to>
                                    </p:set>
                                    <p:anim calcmode="lin" valueType="num">
                                      <p:cBhvr additive="base">
                                        <p:cTn id="12" dur="500" fill="hold"/>
                                        <p:tgtEl>
                                          <p:spTgt spid="181385"/>
                                        </p:tgtEl>
                                        <p:attrNameLst>
                                          <p:attrName>ppt_x</p:attrName>
                                        </p:attrNameLst>
                                      </p:cBhvr>
                                      <p:tavLst>
                                        <p:tav tm="0">
                                          <p:val>
                                            <p:strVal val="0-#ppt_w/2"/>
                                          </p:val>
                                        </p:tav>
                                        <p:tav tm="100000">
                                          <p:val>
                                            <p:strVal val="#ppt_x"/>
                                          </p:val>
                                        </p:tav>
                                      </p:tavLst>
                                    </p:anim>
                                    <p:anim calcmode="lin" valueType="num">
                                      <p:cBhvr additive="base">
                                        <p:cTn id="13" dur="500" fill="hold"/>
                                        <p:tgtEl>
                                          <p:spTgt spid="181385"/>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81384"/>
                                        </p:tgtEl>
                                        <p:attrNameLst>
                                          <p:attrName>style.visibility</p:attrName>
                                        </p:attrNameLst>
                                      </p:cBhvr>
                                      <p:to>
                                        <p:strVal val="visible"/>
                                      </p:to>
                                    </p:set>
                                    <p:anim calcmode="lin" valueType="num">
                                      <p:cBhvr additive="base">
                                        <p:cTn id="17" dur="500" fill="hold"/>
                                        <p:tgtEl>
                                          <p:spTgt spid="181384"/>
                                        </p:tgtEl>
                                        <p:attrNameLst>
                                          <p:attrName>ppt_x</p:attrName>
                                        </p:attrNameLst>
                                      </p:cBhvr>
                                      <p:tavLst>
                                        <p:tav tm="0">
                                          <p:val>
                                            <p:strVal val="0-#ppt_w/2"/>
                                          </p:val>
                                        </p:tav>
                                        <p:tav tm="100000">
                                          <p:val>
                                            <p:strVal val="#ppt_x"/>
                                          </p:val>
                                        </p:tav>
                                      </p:tavLst>
                                    </p:anim>
                                    <p:anim calcmode="lin" valueType="num">
                                      <p:cBhvr additive="base">
                                        <p:cTn id="18" dur="500" fill="hold"/>
                                        <p:tgtEl>
                                          <p:spTgt spid="1813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383" grpId="0" animBg="1"/>
      <p:bldP spid="181384" grpId="0" animBg="1"/>
      <p:bldP spid="181385"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50" name="Picture 2">
            <a:extLst>
              <a:ext uri="{FF2B5EF4-FFF2-40B4-BE49-F238E27FC236}">
                <a16:creationId xmlns:a16="http://schemas.microsoft.com/office/drawing/2014/main" id="{754C0613-AF32-AA4A-B066-591A2BA03DDB}"/>
              </a:ext>
            </a:extLst>
          </p:cNvPr>
          <p:cNvPicPr>
            <a:picLocks noChangeArrowheads="1"/>
          </p:cNvPicPr>
          <p:nvPr/>
        </p:nvPicPr>
        <p:blipFill>
          <a:blip r:embed="rId3"/>
          <a:srcRect/>
          <a:stretch>
            <a:fillRect/>
          </a:stretch>
        </p:blipFill>
        <p:spPr bwMode="auto">
          <a:xfrm>
            <a:off x="2778125" y="681038"/>
            <a:ext cx="3746500" cy="5475287"/>
          </a:xfrm>
          <a:prstGeom prst="rect">
            <a:avLst/>
          </a:prstGeom>
          <a:noFill/>
          <a:ln w="50800">
            <a:solidFill>
              <a:srgbClr val="00FF00"/>
            </a:solidFill>
            <a:miter lim="800000"/>
            <a:headEnd/>
            <a:tailEnd/>
          </a:ln>
          <a:effectLst>
            <a:outerShdw blurRad="63500" dist="152928" dir="2901988" algn="ctr" rotWithShape="0">
              <a:schemeClr val="bg2">
                <a:alpha val="74997"/>
              </a:schemeClr>
            </a:outerShdw>
          </a:effectLst>
        </p:spPr>
      </p:pic>
      <p:grpSp>
        <p:nvGrpSpPr>
          <p:cNvPr id="29699" name="Group 125">
            <a:extLst>
              <a:ext uri="{FF2B5EF4-FFF2-40B4-BE49-F238E27FC236}">
                <a16:creationId xmlns:a16="http://schemas.microsoft.com/office/drawing/2014/main" id="{D01D29AC-A55B-CF45-9219-1F43F28D2E30}"/>
              </a:ext>
            </a:extLst>
          </p:cNvPr>
          <p:cNvGrpSpPr>
            <a:grpSpLocks/>
          </p:cNvGrpSpPr>
          <p:nvPr/>
        </p:nvGrpSpPr>
        <p:grpSpPr bwMode="auto">
          <a:xfrm>
            <a:off x="4203700" y="1701800"/>
            <a:ext cx="1179513" cy="3009900"/>
            <a:chOff x="2648" y="1072"/>
            <a:chExt cx="743" cy="1896"/>
          </a:xfrm>
        </p:grpSpPr>
        <p:sp>
          <p:nvSpPr>
            <p:cNvPr id="29733" name="Oval 126">
              <a:extLst>
                <a:ext uri="{FF2B5EF4-FFF2-40B4-BE49-F238E27FC236}">
                  <a16:creationId xmlns:a16="http://schemas.microsoft.com/office/drawing/2014/main" id="{B6A35DEE-7B1B-F947-817D-B053D8427E24}"/>
                </a:ext>
              </a:extLst>
            </p:cNvPr>
            <p:cNvSpPr>
              <a:spLocks noChangeArrowheads="1"/>
            </p:cNvSpPr>
            <p:nvPr/>
          </p:nvSpPr>
          <p:spPr bwMode="auto">
            <a:xfrm>
              <a:off x="2648" y="2835"/>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29734" name="Oval 127">
              <a:extLst>
                <a:ext uri="{FF2B5EF4-FFF2-40B4-BE49-F238E27FC236}">
                  <a16:creationId xmlns:a16="http://schemas.microsoft.com/office/drawing/2014/main" id="{CD179AAD-01B8-E14F-A8C8-9242EDD76E7C}"/>
                </a:ext>
              </a:extLst>
            </p:cNvPr>
            <p:cNvSpPr>
              <a:spLocks noChangeArrowheads="1"/>
            </p:cNvSpPr>
            <p:nvPr/>
          </p:nvSpPr>
          <p:spPr bwMode="auto">
            <a:xfrm>
              <a:off x="2861" y="266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29735" name="Oval 128">
              <a:extLst>
                <a:ext uri="{FF2B5EF4-FFF2-40B4-BE49-F238E27FC236}">
                  <a16:creationId xmlns:a16="http://schemas.microsoft.com/office/drawing/2014/main" id="{3D4E59DE-FBCC-D947-8299-3A88A47FB360}"/>
                </a:ext>
              </a:extLst>
            </p:cNvPr>
            <p:cNvSpPr>
              <a:spLocks noChangeArrowheads="1"/>
            </p:cNvSpPr>
            <p:nvPr/>
          </p:nvSpPr>
          <p:spPr bwMode="auto">
            <a:xfrm>
              <a:off x="2861" y="1348"/>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29736" name="Oval 129">
              <a:extLst>
                <a:ext uri="{FF2B5EF4-FFF2-40B4-BE49-F238E27FC236}">
                  <a16:creationId xmlns:a16="http://schemas.microsoft.com/office/drawing/2014/main" id="{C62C7C29-705E-D34E-91C8-DF4E1161A803}"/>
                </a:ext>
              </a:extLst>
            </p:cNvPr>
            <p:cNvSpPr>
              <a:spLocks noChangeArrowheads="1"/>
            </p:cNvSpPr>
            <p:nvPr/>
          </p:nvSpPr>
          <p:spPr bwMode="auto">
            <a:xfrm>
              <a:off x="3258" y="107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grpSp>
      <p:sp>
        <p:nvSpPr>
          <p:cNvPr id="29700" name="Rectangle 7">
            <a:extLst>
              <a:ext uri="{FF2B5EF4-FFF2-40B4-BE49-F238E27FC236}">
                <a16:creationId xmlns:a16="http://schemas.microsoft.com/office/drawing/2014/main" id="{C25972CD-FB4D-9946-8DE4-CBA1F2CA2569}"/>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701" name="Oval 49">
            <a:extLst>
              <a:ext uri="{FF2B5EF4-FFF2-40B4-BE49-F238E27FC236}">
                <a16:creationId xmlns:a16="http://schemas.microsoft.com/office/drawing/2014/main" id="{3BB35CE1-B1D4-474B-B79B-337D39389D82}"/>
              </a:ext>
            </a:extLst>
          </p:cNvPr>
          <p:cNvSpPr>
            <a:spLocks noChangeArrowheads="1"/>
          </p:cNvSpPr>
          <p:nvPr/>
        </p:nvSpPr>
        <p:spPr bwMode="auto">
          <a:xfrm rot="240000">
            <a:off x="4368800" y="1905000"/>
            <a:ext cx="1206500" cy="2446338"/>
          </a:xfrm>
          <a:prstGeom prst="ellipse">
            <a:avLst/>
          </a:prstGeom>
          <a:noFill/>
          <a:ln w="508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702" name="Line 50">
            <a:extLst>
              <a:ext uri="{FF2B5EF4-FFF2-40B4-BE49-F238E27FC236}">
                <a16:creationId xmlns:a16="http://schemas.microsoft.com/office/drawing/2014/main" id="{78250FDC-3B61-454F-A2D2-AF2E48E1E8AB}"/>
              </a:ext>
            </a:extLst>
          </p:cNvPr>
          <p:cNvSpPr>
            <a:spLocks noChangeShapeType="1"/>
          </p:cNvSpPr>
          <p:nvPr/>
        </p:nvSpPr>
        <p:spPr bwMode="auto">
          <a:xfrm flipV="1">
            <a:off x="5494338" y="1973263"/>
            <a:ext cx="457200" cy="320675"/>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703" name="Line 51">
            <a:extLst>
              <a:ext uri="{FF2B5EF4-FFF2-40B4-BE49-F238E27FC236}">
                <a16:creationId xmlns:a16="http://schemas.microsoft.com/office/drawing/2014/main" id="{F671788F-05E1-2F4F-9DBE-33897A1E9DB6}"/>
              </a:ext>
            </a:extLst>
          </p:cNvPr>
          <p:cNvSpPr>
            <a:spLocks noChangeShapeType="1"/>
          </p:cNvSpPr>
          <p:nvPr/>
        </p:nvSpPr>
        <p:spPr bwMode="auto">
          <a:xfrm flipV="1">
            <a:off x="5029200" y="1123950"/>
            <a:ext cx="6350" cy="75565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704" name="Line 52">
            <a:extLst>
              <a:ext uri="{FF2B5EF4-FFF2-40B4-BE49-F238E27FC236}">
                <a16:creationId xmlns:a16="http://schemas.microsoft.com/office/drawing/2014/main" id="{5B3889E6-7734-0043-92A0-58AEB0D631DB}"/>
              </a:ext>
            </a:extLst>
          </p:cNvPr>
          <p:cNvSpPr>
            <a:spLocks noChangeShapeType="1"/>
          </p:cNvSpPr>
          <p:nvPr/>
        </p:nvSpPr>
        <p:spPr bwMode="auto">
          <a:xfrm flipV="1">
            <a:off x="5321300" y="1377950"/>
            <a:ext cx="368300" cy="5969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705" name="Line 53">
            <a:extLst>
              <a:ext uri="{FF2B5EF4-FFF2-40B4-BE49-F238E27FC236}">
                <a16:creationId xmlns:a16="http://schemas.microsoft.com/office/drawing/2014/main" id="{E9F2E2C6-5D19-964F-B8BB-BD3B8F3E85B9}"/>
              </a:ext>
            </a:extLst>
          </p:cNvPr>
          <p:cNvSpPr>
            <a:spLocks noChangeShapeType="1"/>
          </p:cNvSpPr>
          <p:nvPr/>
        </p:nvSpPr>
        <p:spPr bwMode="auto">
          <a:xfrm flipH="1" flipV="1">
            <a:off x="4578350" y="1485900"/>
            <a:ext cx="209550" cy="5334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706" name="Line 54">
            <a:extLst>
              <a:ext uri="{FF2B5EF4-FFF2-40B4-BE49-F238E27FC236}">
                <a16:creationId xmlns:a16="http://schemas.microsoft.com/office/drawing/2014/main" id="{7ACE8F69-9028-6444-895F-C7E4A7D61443}"/>
              </a:ext>
            </a:extLst>
          </p:cNvPr>
          <p:cNvSpPr>
            <a:spLocks noChangeShapeType="1"/>
          </p:cNvSpPr>
          <p:nvPr/>
        </p:nvSpPr>
        <p:spPr bwMode="auto">
          <a:xfrm flipH="1" flipV="1">
            <a:off x="4318000" y="1898650"/>
            <a:ext cx="336550" cy="3048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1305" name="Rectangle 57">
            <a:extLst>
              <a:ext uri="{FF2B5EF4-FFF2-40B4-BE49-F238E27FC236}">
                <a16:creationId xmlns:a16="http://schemas.microsoft.com/office/drawing/2014/main" id="{B1777FFD-8AC6-9A44-8C7D-43AE57EAB4B2}"/>
              </a:ext>
            </a:extLst>
          </p:cNvPr>
          <p:cNvSpPr>
            <a:spLocks noChangeArrowheads="1"/>
          </p:cNvSpPr>
          <p:nvPr/>
        </p:nvSpPr>
        <p:spPr bwMode="auto">
          <a:xfrm>
            <a:off x="430213" y="5915025"/>
            <a:ext cx="8408987" cy="515938"/>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effectLst>
                  <a:outerShdw blurRad="38100" dist="38100" dir="2700000" algn="tl">
                    <a:srgbClr val="000000"/>
                  </a:outerShdw>
                </a:effectLst>
              </a:rPr>
              <a:t>Jesuwui shongza hi aphang thingrong thaya...</a:t>
            </a:r>
          </a:p>
        </p:txBody>
      </p:sp>
      <p:sp>
        <p:nvSpPr>
          <p:cNvPr id="29708" name="AutoShape 104">
            <a:extLst>
              <a:ext uri="{FF2B5EF4-FFF2-40B4-BE49-F238E27FC236}">
                <a16:creationId xmlns:a16="http://schemas.microsoft.com/office/drawing/2014/main" id="{619AB5C6-31D9-A645-A3F5-5DDD2082DBDB}"/>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709" name="Rectangle 105">
            <a:extLst>
              <a:ext uri="{FF2B5EF4-FFF2-40B4-BE49-F238E27FC236}">
                <a16:creationId xmlns:a16="http://schemas.microsoft.com/office/drawing/2014/main" id="{1895B9F5-E99D-D94E-AA45-2BC8530614C2}"/>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710" name="Line 106">
            <a:extLst>
              <a:ext uri="{FF2B5EF4-FFF2-40B4-BE49-F238E27FC236}">
                <a16:creationId xmlns:a16="http://schemas.microsoft.com/office/drawing/2014/main" id="{5B60158C-65A0-FE4A-A7DE-3369FD49B80C}"/>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711" name="Line 107">
            <a:extLst>
              <a:ext uri="{FF2B5EF4-FFF2-40B4-BE49-F238E27FC236}">
                <a16:creationId xmlns:a16="http://schemas.microsoft.com/office/drawing/2014/main" id="{C3818FC1-E8A0-624C-A2F6-2679E09618CB}"/>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712" name="Line 108">
            <a:extLst>
              <a:ext uri="{FF2B5EF4-FFF2-40B4-BE49-F238E27FC236}">
                <a16:creationId xmlns:a16="http://schemas.microsoft.com/office/drawing/2014/main" id="{722998AE-67DF-9D43-9C6D-34A41A6E7815}"/>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713" name="Line 109">
            <a:extLst>
              <a:ext uri="{FF2B5EF4-FFF2-40B4-BE49-F238E27FC236}">
                <a16:creationId xmlns:a16="http://schemas.microsoft.com/office/drawing/2014/main" id="{CF0040B9-6F44-A644-A54C-34E23C56BEE7}"/>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714" name="Line 110">
            <a:extLst>
              <a:ext uri="{FF2B5EF4-FFF2-40B4-BE49-F238E27FC236}">
                <a16:creationId xmlns:a16="http://schemas.microsoft.com/office/drawing/2014/main" id="{18739044-A044-8A4C-A1A0-4BD853434BBB}"/>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715" name="Rectangle 111">
            <a:extLst>
              <a:ext uri="{FF2B5EF4-FFF2-40B4-BE49-F238E27FC236}">
                <a16:creationId xmlns:a16="http://schemas.microsoft.com/office/drawing/2014/main" id="{1BBD430D-A3BD-CC43-9166-F0A195ED7875}"/>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29716" name="Rectangle 112">
            <a:extLst>
              <a:ext uri="{FF2B5EF4-FFF2-40B4-BE49-F238E27FC236}">
                <a16:creationId xmlns:a16="http://schemas.microsoft.com/office/drawing/2014/main" id="{BCE584A2-9779-0B43-B6E0-CEED7B46DE50}"/>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717" name="Line 113">
            <a:extLst>
              <a:ext uri="{FF2B5EF4-FFF2-40B4-BE49-F238E27FC236}">
                <a16:creationId xmlns:a16="http://schemas.microsoft.com/office/drawing/2014/main" id="{2BEF6AF4-C6AB-A042-8033-68E0A547CF6F}"/>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718" name="Line 114">
            <a:extLst>
              <a:ext uri="{FF2B5EF4-FFF2-40B4-BE49-F238E27FC236}">
                <a16:creationId xmlns:a16="http://schemas.microsoft.com/office/drawing/2014/main" id="{C36DF417-C661-B348-B6A8-D3192A425549}"/>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719" name="Rectangle 115">
            <a:extLst>
              <a:ext uri="{FF2B5EF4-FFF2-40B4-BE49-F238E27FC236}">
                <a16:creationId xmlns:a16="http://schemas.microsoft.com/office/drawing/2014/main" id="{C77783AE-B4DF-984A-8497-978B567A9C28}"/>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720" name="Rectangle 116">
            <a:extLst>
              <a:ext uri="{FF2B5EF4-FFF2-40B4-BE49-F238E27FC236}">
                <a16:creationId xmlns:a16="http://schemas.microsoft.com/office/drawing/2014/main" id="{4574EC56-A36D-7D44-9440-35DBDB30B515}"/>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1365" name="Rectangle 117">
            <a:extLst>
              <a:ext uri="{FF2B5EF4-FFF2-40B4-BE49-F238E27FC236}">
                <a16:creationId xmlns:a16="http://schemas.microsoft.com/office/drawing/2014/main" id="{61B80C95-81C4-4C43-A267-38F911499B86}"/>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29722" name="Text Box 118">
            <a:extLst>
              <a:ext uri="{FF2B5EF4-FFF2-40B4-BE49-F238E27FC236}">
                <a16:creationId xmlns:a16="http://schemas.microsoft.com/office/drawing/2014/main" id="{D7C74240-A8AD-5143-A744-6163F1290547}"/>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81378" name="Rectangle 130">
            <a:extLst>
              <a:ext uri="{FF2B5EF4-FFF2-40B4-BE49-F238E27FC236}">
                <a16:creationId xmlns:a16="http://schemas.microsoft.com/office/drawing/2014/main" id="{E5B761D9-43D3-F44A-8BC0-99378B6BA44A}"/>
              </a:ext>
            </a:extLst>
          </p:cNvPr>
          <p:cNvSpPr>
            <a:spLocks noChangeArrowheads="1"/>
          </p:cNvSpPr>
          <p:nvPr/>
        </p:nvSpPr>
        <p:spPr bwMode="auto">
          <a:xfrm>
            <a:off x="8091488" y="6510338"/>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08</a:t>
            </a:r>
          </a:p>
        </p:txBody>
      </p:sp>
      <p:sp>
        <p:nvSpPr>
          <p:cNvPr id="29724" name="Text Box 131">
            <a:extLst>
              <a:ext uri="{FF2B5EF4-FFF2-40B4-BE49-F238E27FC236}">
                <a16:creationId xmlns:a16="http://schemas.microsoft.com/office/drawing/2014/main" id="{63DE936D-9384-6E46-B72F-447042E4D44C}"/>
              </a:ext>
            </a:extLst>
          </p:cNvPr>
          <p:cNvSpPr txBox="1">
            <a:spLocks noChangeArrowheads="1"/>
          </p:cNvSpPr>
          <p:nvPr/>
        </p:nvSpPr>
        <p:spPr bwMode="auto">
          <a:xfrm>
            <a:off x="6353175"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181380" name="Text Box 132">
            <a:extLst>
              <a:ext uri="{FF2B5EF4-FFF2-40B4-BE49-F238E27FC236}">
                <a16:creationId xmlns:a16="http://schemas.microsoft.com/office/drawing/2014/main" id="{19D8D520-E5A8-7340-B0D7-4C566F353E7E}"/>
              </a:ext>
            </a:extLst>
          </p:cNvPr>
          <p:cNvSpPr txBox="1">
            <a:spLocks noChangeArrowheads="1"/>
          </p:cNvSpPr>
          <p:nvPr/>
        </p:nvSpPr>
        <p:spPr bwMode="auto">
          <a:xfrm>
            <a:off x="1801813" y="23813"/>
            <a:ext cx="5957887" cy="27463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200">
                <a:solidFill>
                  <a:schemeClr val="tx1"/>
                </a:solidFill>
              </a:rPr>
              <a:t>Otsak 9:31</a:t>
            </a:r>
          </a:p>
        </p:txBody>
      </p:sp>
      <p:sp>
        <p:nvSpPr>
          <p:cNvPr id="29726" name="Text Box 133">
            <a:extLst>
              <a:ext uri="{FF2B5EF4-FFF2-40B4-BE49-F238E27FC236}">
                <a16:creationId xmlns:a16="http://schemas.microsoft.com/office/drawing/2014/main" id="{92A9424B-0A4E-FF4F-A1F5-08D3E97ADD9C}"/>
              </a:ext>
            </a:extLst>
          </p:cNvPr>
          <p:cNvSpPr txBox="1">
            <a:spLocks noChangeArrowheads="1"/>
          </p:cNvSpPr>
          <p:nvPr/>
        </p:nvSpPr>
        <p:spPr bwMode="auto">
          <a:xfrm>
            <a:off x="8561388" y="64468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sp>
        <p:nvSpPr>
          <p:cNvPr id="181383" name="AutoShape 135">
            <a:extLst>
              <a:ext uri="{FF2B5EF4-FFF2-40B4-BE49-F238E27FC236}">
                <a16:creationId xmlns:a16="http://schemas.microsoft.com/office/drawing/2014/main" id="{2FAC35A2-5FE5-FB46-A646-2786EB8226D0}"/>
              </a:ext>
            </a:extLst>
          </p:cNvPr>
          <p:cNvSpPr>
            <a:spLocks noChangeArrowheads="1"/>
          </p:cNvSpPr>
          <p:nvPr/>
        </p:nvSpPr>
        <p:spPr bwMode="auto">
          <a:xfrm>
            <a:off x="3884613" y="4727575"/>
            <a:ext cx="930275" cy="339725"/>
          </a:xfrm>
          <a:prstGeom prst="roundRect">
            <a:avLst>
              <a:gd name="adj" fmla="val 16667"/>
            </a:avLst>
          </a:prstGeom>
          <a:noFill/>
          <a:ln w="38100">
            <a:solidFill>
              <a:srgbClr val="FFFF00"/>
            </a:solidFill>
            <a:round/>
            <a:headEnd/>
            <a:tailEnd/>
          </a:ln>
          <a:effectLst>
            <a:outerShdw blurRad="63500" dist="53882" dir="2700000" algn="ctr" rotWithShape="0">
              <a:schemeClr val="bg1">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1384" name="AutoShape 136">
            <a:extLst>
              <a:ext uri="{FF2B5EF4-FFF2-40B4-BE49-F238E27FC236}">
                <a16:creationId xmlns:a16="http://schemas.microsoft.com/office/drawing/2014/main" id="{915C552B-AE9D-7146-9A22-FA0C35217E67}"/>
              </a:ext>
            </a:extLst>
          </p:cNvPr>
          <p:cNvSpPr>
            <a:spLocks noChangeArrowheads="1"/>
          </p:cNvSpPr>
          <p:nvPr/>
        </p:nvSpPr>
        <p:spPr bwMode="auto">
          <a:xfrm>
            <a:off x="4451350" y="1797050"/>
            <a:ext cx="930275" cy="339725"/>
          </a:xfrm>
          <a:prstGeom prst="roundRect">
            <a:avLst>
              <a:gd name="adj" fmla="val 16667"/>
            </a:avLst>
          </a:prstGeom>
          <a:noFill/>
          <a:ln w="38100">
            <a:solidFill>
              <a:srgbClr val="FFFF00"/>
            </a:solidFill>
            <a:round/>
            <a:headEnd/>
            <a:tailEnd/>
          </a:ln>
          <a:effectLst>
            <a:outerShdw blurRad="63500" dist="53882" dir="2700000" algn="ctr" rotWithShape="0">
              <a:schemeClr val="bg1">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1385" name="AutoShape 137">
            <a:extLst>
              <a:ext uri="{FF2B5EF4-FFF2-40B4-BE49-F238E27FC236}">
                <a16:creationId xmlns:a16="http://schemas.microsoft.com/office/drawing/2014/main" id="{B9D0BA84-3BEC-8241-A47E-CD8771B2427E}"/>
              </a:ext>
            </a:extLst>
          </p:cNvPr>
          <p:cNvSpPr>
            <a:spLocks noChangeArrowheads="1"/>
          </p:cNvSpPr>
          <p:nvPr/>
        </p:nvSpPr>
        <p:spPr bwMode="auto">
          <a:xfrm>
            <a:off x="4102100" y="3089275"/>
            <a:ext cx="930275" cy="339725"/>
          </a:xfrm>
          <a:prstGeom prst="roundRect">
            <a:avLst>
              <a:gd name="adj" fmla="val 16667"/>
            </a:avLst>
          </a:prstGeom>
          <a:noFill/>
          <a:ln w="38100">
            <a:solidFill>
              <a:srgbClr val="FFFF00"/>
            </a:solidFill>
            <a:round/>
            <a:headEnd/>
            <a:tailEnd/>
          </a:ln>
          <a:effectLst>
            <a:outerShdw blurRad="63500" dist="53882" dir="2700000" algn="ctr" rotWithShape="0">
              <a:schemeClr val="bg1">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29730" name="Group 140">
            <a:extLst>
              <a:ext uri="{FF2B5EF4-FFF2-40B4-BE49-F238E27FC236}">
                <a16:creationId xmlns:a16="http://schemas.microsoft.com/office/drawing/2014/main" id="{30B67CC8-0C8E-0845-880C-586EE2C0B8EB}"/>
              </a:ext>
            </a:extLst>
          </p:cNvPr>
          <p:cNvGrpSpPr>
            <a:grpSpLocks/>
          </p:cNvGrpSpPr>
          <p:nvPr/>
        </p:nvGrpSpPr>
        <p:grpSpPr bwMode="auto">
          <a:xfrm>
            <a:off x="519113" y="76200"/>
            <a:ext cx="854075" cy="1704975"/>
            <a:chOff x="327" y="48"/>
            <a:chExt cx="538" cy="1074"/>
          </a:xfrm>
        </p:grpSpPr>
        <p:sp>
          <p:nvSpPr>
            <p:cNvPr id="181389" name="Rectangle 141">
              <a:extLst>
                <a:ext uri="{FF2B5EF4-FFF2-40B4-BE49-F238E27FC236}">
                  <a16:creationId xmlns:a16="http://schemas.microsoft.com/office/drawing/2014/main" id="{BCC30EE6-BB67-EF48-B96C-2367506DB3ED}"/>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181390" name="Line 142">
              <a:extLst>
                <a:ext uri="{FF2B5EF4-FFF2-40B4-BE49-F238E27FC236}">
                  <a16:creationId xmlns:a16="http://schemas.microsoft.com/office/drawing/2014/main" id="{810C1C0F-4F7E-E64C-BA7A-BDA25A2E1719}"/>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1383"/>
                                        </p:tgtEl>
                                        <p:attrNameLst>
                                          <p:attrName>style.visibility</p:attrName>
                                        </p:attrNameLst>
                                      </p:cBhvr>
                                      <p:to>
                                        <p:strVal val="visible"/>
                                      </p:to>
                                    </p:set>
                                    <p:anim calcmode="lin" valueType="num">
                                      <p:cBhvr additive="base">
                                        <p:cTn id="7" dur="500" fill="hold"/>
                                        <p:tgtEl>
                                          <p:spTgt spid="181383"/>
                                        </p:tgtEl>
                                        <p:attrNameLst>
                                          <p:attrName>ppt_x</p:attrName>
                                        </p:attrNameLst>
                                      </p:cBhvr>
                                      <p:tavLst>
                                        <p:tav tm="0">
                                          <p:val>
                                            <p:strVal val="0-#ppt_w/2"/>
                                          </p:val>
                                        </p:tav>
                                        <p:tav tm="100000">
                                          <p:val>
                                            <p:strVal val="#ppt_x"/>
                                          </p:val>
                                        </p:tav>
                                      </p:tavLst>
                                    </p:anim>
                                    <p:anim calcmode="lin" valueType="num">
                                      <p:cBhvr additive="base">
                                        <p:cTn id="8" dur="500" fill="hold"/>
                                        <p:tgtEl>
                                          <p:spTgt spid="18138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81385"/>
                                        </p:tgtEl>
                                        <p:attrNameLst>
                                          <p:attrName>style.visibility</p:attrName>
                                        </p:attrNameLst>
                                      </p:cBhvr>
                                      <p:to>
                                        <p:strVal val="visible"/>
                                      </p:to>
                                    </p:set>
                                    <p:anim calcmode="lin" valueType="num">
                                      <p:cBhvr additive="base">
                                        <p:cTn id="12" dur="500" fill="hold"/>
                                        <p:tgtEl>
                                          <p:spTgt spid="181385"/>
                                        </p:tgtEl>
                                        <p:attrNameLst>
                                          <p:attrName>ppt_x</p:attrName>
                                        </p:attrNameLst>
                                      </p:cBhvr>
                                      <p:tavLst>
                                        <p:tav tm="0">
                                          <p:val>
                                            <p:strVal val="0-#ppt_w/2"/>
                                          </p:val>
                                        </p:tav>
                                        <p:tav tm="100000">
                                          <p:val>
                                            <p:strVal val="#ppt_x"/>
                                          </p:val>
                                        </p:tav>
                                      </p:tavLst>
                                    </p:anim>
                                    <p:anim calcmode="lin" valueType="num">
                                      <p:cBhvr additive="base">
                                        <p:cTn id="13" dur="500" fill="hold"/>
                                        <p:tgtEl>
                                          <p:spTgt spid="181385"/>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81384"/>
                                        </p:tgtEl>
                                        <p:attrNameLst>
                                          <p:attrName>style.visibility</p:attrName>
                                        </p:attrNameLst>
                                      </p:cBhvr>
                                      <p:to>
                                        <p:strVal val="visible"/>
                                      </p:to>
                                    </p:set>
                                    <p:anim calcmode="lin" valueType="num">
                                      <p:cBhvr additive="base">
                                        <p:cTn id="17" dur="500" fill="hold"/>
                                        <p:tgtEl>
                                          <p:spTgt spid="181384"/>
                                        </p:tgtEl>
                                        <p:attrNameLst>
                                          <p:attrName>ppt_x</p:attrName>
                                        </p:attrNameLst>
                                      </p:cBhvr>
                                      <p:tavLst>
                                        <p:tav tm="0">
                                          <p:val>
                                            <p:strVal val="0-#ppt_w/2"/>
                                          </p:val>
                                        </p:tav>
                                        <p:tav tm="100000">
                                          <p:val>
                                            <p:strVal val="#ppt_x"/>
                                          </p:val>
                                        </p:tav>
                                      </p:tavLst>
                                    </p:anim>
                                    <p:anim calcmode="lin" valueType="num">
                                      <p:cBhvr additive="base">
                                        <p:cTn id="18" dur="500" fill="hold"/>
                                        <p:tgtEl>
                                          <p:spTgt spid="1813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383" grpId="0" animBg="1"/>
      <p:bldP spid="181384" grpId="0" animBg="1"/>
      <p:bldP spid="18138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6" name="Group 102">
            <a:extLst>
              <a:ext uri="{FF2B5EF4-FFF2-40B4-BE49-F238E27FC236}">
                <a16:creationId xmlns:a16="http://schemas.microsoft.com/office/drawing/2014/main" id="{D21BBBB9-6521-FF4B-B790-22550EFA21B8}"/>
              </a:ext>
            </a:extLst>
          </p:cNvPr>
          <p:cNvGrpSpPr>
            <a:grpSpLocks/>
          </p:cNvGrpSpPr>
          <p:nvPr/>
        </p:nvGrpSpPr>
        <p:grpSpPr bwMode="auto">
          <a:xfrm>
            <a:off x="519113" y="76200"/>
            <a:ext cx="854075" cy="1704975"/>
            <a:chOff x="327" y="48"/>
            <a:chExt cx="538" cy="1074"/>
          </a:xfrm>
        </p:grpSpPr>
        <p:sp>
          <p:nvSpPr>
            <p:cNvPr id="194663" name="Rectangle 103">
              <a:extLst>
                <a:ext uri="{FF2B5EF4-FFF2-40B4-BE49-F238E27FC236}">
                  <a16:creationId xmlns:a16="http://schemas.microsoft.com/office/drawing/2014/main" id="{52B8F924-7620-5248-B202-0A1EFE0A3C92}"/>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194664" name="Line 104">
              <a:extLst>
                <a:ext uri="{FF2B5EF4-FFF2-40B4-BE49-F238E27FC236}">
                  <a16:creationId xmlns:a16="http://schemas.microsoft.com/office/drawing/2014/main" id="{ACE82B04-FB0B-4446-8613-EF42D48135BB}"/>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pic>
        <p:nvPicPr>
          <p:cNvPr id="194659" name="Picture 99">
            <a:extLst>
              <a:ext uri="{FF2B5EF4-FFF2-40B4-BE49-F238E27FC236}">
                <a16:creationId xmlns:a16="http://schemas.microsoft.com/office/drawing/2014/main" id="{5EB43B1A-6051-9043-94A3-35A919DC916A}"/>
              </a:ext>
            </a:extLst>
          </p:cNvPr>
          <p:cNvPicPr>
            <a:picLocks noChangeArrowheads="1"/>
          </p:cNvPicPr>
          <p:nvPr/>
        </p:nvPicPr>
        <p:blipFill>
          <a:blip r:embed="rId3"/>
          <a:srcRect/>
          <a:stretch>
            <a:fillRect/>
          </a:stretch>
        </p:blipFill>
        <p:spPr bwMode="auto">
          <a:xfrm>
            <a:off x="2778125" y="681038"/>
            <a:ext cx="3746500" cy="5475287"/>
          </a:xfrm>
          <a:prstGeom prst="rect">
            <a:avLst/>
          </a:prstGeom>
          <a:noFill/>
          <a:ln w="50800">
            <a:solidFill>
              <a:srgbClr val="00FF00"/>
            </a:solidFill>
            <a:miter lim="800000"/>
            <a:headEnd/>
            <a:tailEnd/>
          </a:ln>
          <a:effectLst>
            <a:outerShdw blurRad="63500" dist="152928" dir="2901988" algn="ctr" rotWithShape="0">
              <a:schemeClr val="bg2">
                <a:alpha val="74997"/>
              </a:schemeClr>
            </a:outerShdw>
          </a:effectLst>
        </p:spPr>
      </p:pic>
      <p:grpSp>
        <p:nvGrpSpPr>
          <p:cNvPr id="31748" name="Group 92">
            <a:extLst>
              <a:ext uri="{FF2B5EF4-FFF2-40B4-BE49-F238E27FC236}">
                <a16:creationId xmlns:a16="http://schemas.microsoft.com/office/drawing/2014/main" id="{36A1383B-C001-6B4F-AA6F-B7E13AC5AD72}"/>
              </a:ext>
            </a:extLst>
          </p:cNvPr>
          <p:cNvGrpSpPr>
            <a:grpSpLocks/>
          </p:cNvGrpSpPr>
          <p:nvPr/>
        </p:nvGrpSpPr>
        <p:grpSpPr bwMode="auto">
          <a:xfrm>
            <a:off x="4203700" y="1701800"/>
            <a:ext cx="1179513" cy="3009900"/>
            <a:chOff x="2648" y="1072"/>
            <a:chExt cx="743" cy="1896"/>
          </a:xfrm>
        </p:grpSpPr>
        <p:sp>
          <p:nvSpPr>
            <p:cNvPr id="31777" name="Oval 93">
              <a:extLst>
                <a:ext uri="{FF2B5EF4-FFF2-40B4-BE49-F238E27FC236}">
                  <a16:creationId xmlns:a16="http://schemas.microsoft.com/office/drawing/2014/main" id="{162CA172-5175-B84F-B9F2-9A44286E2A59}"/>
                </a:ext>
              </a:extLst>
            </p:cNvPr>
            <p:cNvSpPr>
              <a:spLocks noChangeArrowheads="1"/>
            </p:cNvSpPr>
            <p:nvPr/>
          </p:nvSpPr>
          <p:spPr bwMode="auto">
            <a:xfrm>
              <a:off x="2648" y="2835"/>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31778" name="Oval 94">
              <a:extLst>
                <a:ext uri="{FF2B5EF4-FFF2-40B4-BE49-F238E27FC236}">
                  <a16:creationId xmlns:a16="http://schemas.microsoft.com/office/drawing/2014/main" id="{70357248-89E8-5842-806D-4C8C1F6B9E39}"/>
                </a:ext>
              </a:extLst>
            </p:cNvPr>
            <p:cNvSpPr>
              <a:spLocks noChangeArrowheads="1"/>
            </p:cNvSpPr>
            <p:nvPr/>
          </p:nvSpPr>
          <p:spPr bwMode="auto">
            <a:xfrm>
              <a:off x="2861" y="266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31779" name="Oval 95">
              <a:extLst>
                <a:ext uri="{FF2B5EF4-FFF2-40B4-BE49-F238E27FC236}">
                  <a16:creationId xmlns:a16="http://schemas.microsoft.com/office/drawing/2014/main" id="{DFDEED72-9A4A-B74F-8424-8C0FCA670608}"/>
                </a:ext>
              </a:extLst>
            </p:cNvPr>
            <p:cNvSpPr>
              <a:spLocks noChangeArrowheads="1"/>
            </p:cNvSpPr>
            <p:nvPr/>
          </p:nvSpPr>
          <p:spPr bwMode="auto">
            <a:xfrm>
              <a:off x="2861" y="1348"/>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31780" name="Oval 96">
              <a:extLst>
                <a:ext uri="{FF2B5EF4-FFF2-40B4-BE49-F238E27FC236}">
                  <a16:creationId xmlns:a16="http://schemas.microsoft.com/office/drawing/2014/main" id="{881E1A07-19F2-2B46-B2F8-093641C15F5F}"/>
                </a:ext>
              </a:extLst>
            </p:cNvPr>
            <p:cNvSpPr>
              <a:spLocks noChangeArrowheads="1"/>
            </p:cNvSpPr>
            <p:nvPr/>
          </p:nvSpPr>
          <p:spPr bwMode="auto">
            <a:xfrm>
              <a:off x="3258" y="107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grpSp>
      <p:sp>
        <p:nvSpPr>
          <p:cNvPr id="31749" name="Oval 6">
            <a:extLst>
              <a:ext uri="{FF2B5EF4-FFF2-40B4-BE49-F238E27FC236}">
                <a16:creationId xmlns:a16="http://schemas.microsoft.com/office/drawing/2014/main" id="{2FEAAC6E-B8AD-F74C-986F-E18100D45F46}"/>
              </a:ext>
            </a:extLst>
          </p:cNvPr>
          <p:cNvSpPr>
            <a:spLocks noChangeArrowheads="1"/>
          </p:cNvSpPr>
          <p:nvPr/>
        </p:nvSpPr>
        <p:spPr bwMode="auto">
          <a:xfrm rot="240000">
            <a:off x="4368800" y="1905000"/>
            <a:ext cx="1206500" cy="2446338"/>
          </a:xfrm>
          <a:prstGeom prst="ellipse">
            <a:avLst/>
          </a:prstGeom>
          <a:noFill/>
          <a:ln w="5080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1750" name="Rectangle 7">
            <a:extLst>
              <a:ext uri="{FF2B5EF4-FFF2-40B4-BE49-F238E27FC236}">
                <a16:creationId xmlns:a16="http://schemas.microsoft.com/office/drawing/2014/main" id="{E8AE5BE4-AC9E-E94C-9DDF-35FF7C48D15B}"/>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568" name="Rectangle 8">
            <a:extLst>
              <a:ext uri="{FF2B5EF4-FFF2-40B4-BE49-F238E27FC236}">
                <a16:creationId xmlns:a16="http://schemas.microsoft.com/office/drawing/2014/main" id="{69FEB073-E974-8B4E-B78D-97AED8716A42}"/>
              </a:ext>
            </a:extLst>
          </p:cNvPr>
          <p:cNvSpPr>
            <a:spLocks noChangeArrowheads="1"/>
          </p:cNvSpPr>
          <p:nvPr/>
        </p:nvSpPr>
        <p:spPr bwMode="auto">
          <a:xfrm>
            <a:off x="277813" y="4035425"/>
            <a:ext cx="2405062" cy="1122363"/>
          </a:xfrm>
          <a:prstGeom prst="rect">
            <a:avLst/>
          </a:prstGeom>
          <a:noFill/>
          <a:ln w="12700">
            <a:noFill/>
            <a:miter lim="800000"/>
            <a:headEnd/>
            <a:tailEnd/>
          </a:ln>
          <a:effectLst>
            <a:outerShdw blurRad="63500" dist="63500" dir="3187806" algn="ctr" rotWithShape="0">
              <a:schemeClr val="bg2">
                <a:alpha val="74998"/>
              </a:schemeClr>
            </a:outerShdw>
          </a:effectLst>
        </p:spPr>
        <p:txBody>
          <a:bodyPr lIns="90487" tIns="44450" rIns="90487" bIns="44450">
            <a:spAutoFit/>
          </a:bodyPr>
          <a:lstStyle>
            <a:lvl1pPr marL="457200" indent="-457200">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buFontTx/>
              <a:buAutoNum type="arabicPeriod"/>
            </a:pPr>
            <a:r>
              <a:rPr lang="en-US" altLang="en-US" sz="2000">
                <a:solidFill>
                  <a:schemeClr val="tx1"/>
                </a:solidFill>
                <a:latin typeface="Krone" charset="0"/>
              </a:rPr>
              <a:t>PROHOWUI</a:t>
            </a:r>
          </a:p>
          <a:p>
            <a:pPr algn="r">
              <a:lnSpc>
                <a:spcPct val="55000"/>
              </a:lnSpc>
              <a:spcBef>
                <a:spcPct val="50000"/>
              </a:spcBef>
            </a:pPr>
            <a:r>
              <a:rPr lang="en-US" altLang="en-US" sz="2000">
                <a:solidFill>
                  <a:schemeClr val="tx1"/>
                </a:solidFill>
                <a:latin typeface="Krone" charset="0"/>
              </a:rPr>
              <a:t> KHARE  </a:t>
            </a:r>
          </a:p>
          <a:p>
            <a:pPr algn="r">
              <a:lnSpc>
                <a:spcPct val="55000"/>
              </a:lnSpc>
              <a:spcBef>
                <a:spcPct val="50000"/>
              </a:spcBef>
            </a:pPr>
            <a:r>
              <a:rPr lang="en-US" altLang="en-US" sz="2000">
                <a:solidFill>
                  <a:srgbClr val="FFFF00"/>
                </a:solidFill>
                <a:latin typeface="Krone" charset="0"/>
              </a:rPr>
              <a:t>JERUSALEM</a:t>
            </a:r>
            <a:r>
              <a:rPr lang="en-US" altLang="en-US" sz="2000">
                <a:solidFill>
                  <a:schemeClr val="tx1"/>
                </a:solidFill>
                <a:latin typeface="Krone" charset="0"/>
              </a:rPr>
              <a:t> </a:t>
            </a:r>
          </a:p>
          <a:p>
            <a:pPr>
              <a:lnSpc>
                <a:spcPct val="55000"/>
              </a:lnSpc>
              <a:spcBef>
                <a:spcPct val="50000"/>
              </a:spcBef>
            </a:pPr>
            <a:r>
              <a:rPr lang="en-US" altLang="en-US" sz="1400">
                <a:solidFill>
                  <a:schemeClr val="tx1"/>
                </a:solidFill>
                <a:latin typeface="Krone" charset="0"/>
              </a:rPr>
              <a:t>LI OTRAM KHANGATHA</a:t>
            </a:r>
          </a:p>
        </p:txBody>
      </p:sp>
      <p:sp>
        <p:nvSpPr>
          <p:cNvPr id="194569" name="Oval 9">
            <a:extLst>
              <a:ext uri="{FF2B5EF4-FFF2-40B4-BE49-F238E27FC236}">
                <a16:creationId xmlns:a16="http://schemas.microsoft.com/office/drawing/2014/main" id="{18112A6A-0C84-FF49-AEA3-FF12F525A426}"/>
              </a:ext>
            </a:extLst>
          </p:cNvPr>
          <p:cNvSpPr>
            <a:spLocks noChangeArrowheads="1"/>
          </p:cNvSpPr>
          <p:nvPr/>
        </p:nvSpPr>
        <p:spPr bwMode="auto">
          <a:xfrm>
            <a:off x="558800" y="3843338"/>
            <a:ext cx="549275" cy="550862"/>
          </a:xfrm>
          <a:prstGeom prst="ellipse">
            <a:avLst/>
          </a:prstGeom>
          <a:noFill/>
          <a:ln w="57150">
            <a:solidFill>
              <a:srgbClr val="D83104"/>
            </a:solidFill>
            <a:round/>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570" name="Oval 10">
            <a:extLst>
              <a:ext uri="{FF2B5EF4-FFF2-40B4-BE49-F238E27FC236}">
                <a16:creationId xmlns:a16="http://schemas.microsoft.com/office/drawing/2014/main" id="{D14CAD0B-43EF-2F4F-9A49-C78C8B186229}"/>
              </a:ext>
            </a:extLst>
          </p:cNvPr>
          <p:cNvSpPr>
            <a:spLocks noChangeArrowheads="1"/>
          </p:cNvSpPr>
          <p:nvPr/>
        </p:nvSpPr>
        <p:spPr bwMode="auto">
          <a:xfrm>
            <a:off x="4356100" y="4000500"/>
            <a:ext cx="609600" cy="609600"/>
          </a:xfrm>
          <a:prstGeom prst="ellipse">
            <a:avLst/>
          </a:prstGeom>
          <a:noFill/>
          <a:ln w="57150">
            <a:solidFill>
              <a:schemeClr val="tx1"/>
            </a:solidFill>
            <a:round/>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1754" name="Line 11">
            <a:extLst>
              <a:ext uri="{FF2B5EF4-FFF2-40B4-BE49-F238E27FC236}">
                <a16:creationId xmlns:a16="http://schemas.microsoft.com/office/drawing/2014/main" id="{9259E302-9F80-1446-B7E1-A61FE2FADCB9}"/>
              </a:ext>
            </a:extLst>
          </p:cNvPr>
          <p:cNvSpPr>
            <a:spLocks noChangeShapeType="1"/>
          </p:cNvSpPr>
          <p:nvPr/>
        </p:nvSpPr>
        <p:spPr bwMode="auto">
          <a:xfrm flipV="1">
            <a:off x="2565400" y="4364038"/>
            <a:ext cx="1998663" cy="169862"/>
          </a:xfrm>
          <a:prstGeom prst="line">
            <a:avLst/>
          </a:prstGeom>
          <a:noFill/>
          <a:ln w="76200">
            <a:solidFill>
              <a:srgbClr val="EEFF4B"/>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4578" name="Rectangle 18">
            <a:extLst>
              <a:ext uri="{FF2B5EF4-FFF2-40B4-BE49-F238E27FC236}">
                <a16:creationId xmlns:a16="http://schemas.microsoft.com/office/drawing/2014/main" id="{2C0DF7A4-F624-704D-BE5F-C38270F92E98}"/>
              </a:ext>
            </a:extLst>
          </p:cNvPr>
          <p:cNvSpPr>
            <a:spLocks noChangeArrowheads="1"/>
          </p:cNvSpPr>
          <p:nvPr/>
        </p:nvSpPr>
        <p:spPr bwMode="auto">
          <a:xfrm>
            <a:off x="430213" y="5915025"/>
            <a:ext cx="8408987" cy="515938"/>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effectLst>
                  <a:outerShdw blurRad="38100" dist="38100" dir="2700000" algn="tl">
                    <a:srgbClr val="000000"/>
                  </a:outerShdw>
                </a:effectLst>
              </a:rPr>
              <a:t>Jesuwui shongza Aphang thingrong thaya...</a:t>
            </a:r>
          </a:p>
        </p:txBody>
      </p:sp>
      <p:sp>
        <p:nvSpPr>
          <p:cNvPr id="31756" name="Text Box 51">
            <a:extLst>
              <a:ext uri="{FF2B5EF4-FFF2-40B4-BE49-F238E27FC236}">
                <a16:creationId xmlns:a16="http://schemas.microsoft.com/office/drawing/2014/main" id="{3D82218F-A784-B341-8C5C-5E38FF0F0BA8}"/>
              </a:ext>
            </a:extLst>
          </p:cNvPr>
          <p:cNvSpPr txBox="1">
            <a:spLocks noChangeArrowheads="1"/>
          </p:cNvSpPr>
          <p:nvPr/>
        </p:nvSpPr>
        <p:spPr bwMode="auto">
          <a:xfrm>
            <a:off x="1773238" y="9525"/>
            <a:ext cx="3321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John 2:13-25</a:t>
            </a:r>
          </a:p>
        </p:txBody>
      </p:sp>
      <p:sp>
        <p:nvSpPr>
          <p:cNvPr id="31757" name="AutoShape 69">
            <a:extLst>
              <a:ext uri="{FF2B5EF4-FFF2-40B4-BE49-F238E27FC236}">
                <a16:creationId xmlns:a16="http://schemas.microsoft.com/office/drawing/2014/main" id="{3901A70E-D0C3-E64A-87C7-E4CB10CA3BE4}"/>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1758" name="Rectangle 70">
            <a:extLst>
              <a:ext uri="{FF2B5EF4-FFF2-40B4-BE49-F238E27FC236}">
                <a16:creationId xmlns:a16="http://schemas.microsoft.com/office/drawing/2014/main" id="{0D40D57F-DB00-5C42-B4B0-F61BF6D6BADD}"/>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1759" name="Line 71">
            <a:extLst>
              <a:ext uri="{FF2B5EF4-FFF2-40B4-BE49-F238E27FC236}">
                <a16:creationId xmlns:a16="http://schemas.microsoft.com/office/drawing/2014/main" id="{617D60EF-6291-5547-A812-0D9FBEF40A80}"/>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0" name="Line 72">
            <a:extLst>
              <a:ext uri="{FF2B5EF4-FFF2-40B4-BE49-F238E27FC236}">
                <a16:creationId xmlns:a16="http://schemas.microsoft.com/office/drawing/2014/main" id="{CE396AF2-C154-5747-BA66-3D471FE3CA63}"/>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1" name="Line 73">
            <a:extLst>
              <a:ext uri="{FF2B5EF4-FFF2-40B4-BE49-F238E27FC236}">
                <a16:creationId xmlns:a16="http://schemas.microsoft.com/office/drawing/2014/main" id="{B2AAF9D9-1E0C-D74E-BE16-498EC0E0B8AF}"/>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2" name="Line 74">
            <a:extLst>
              <a:ext uri="{FF2B5EF4-FFF2-40B4-BE49-F238E27FC236}">
                <a16:creationId xmlns:a16="http://schemas.microsoft.com/office/drawing/2014/main" id="{1B4429CC-A7D6-454E-86C3-A5C8ED4C31DA}"/>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3" name="Line 75">
            <a:extLst>
              <a:ext uri="{FF2B5EF4-FFF2-40B4-BE49-F238E27FC236}">
                <a16:creationId xmlns:a16="http://schemas.microsoft.com/office/drawing/2014/main" id="{001ECA05-1FEA-3543-98FA-A3E4DBB207E0}"/>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4" name="Rectangle 76">
            <a:extLst>
              <a:ext uri="{FF2B5EF4-FFF2-40B4-BE49-F238E27FC236}">
                <a16:creationId xmlns:a16="http://schemas.microsoft.com/office/drawing/2014/main" id="{6A81B353-1E43-3643-896C-056F434651D7}"/>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31765" name="Rectangle 77">
            <a:extLst>
              <a:ext uri="{FF2B5EF4-FFF2-40B4-BE49-F238E27FC236}">
                <a16:creationId xmlns:a16="http://schemas.microsoft.com/office/drawing/2014/main" id="{5E502B1B-C696-BF4D-9925-5F3427260EEA}"/>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1766" name="Line 78">
            <a:extLst>
              <a:ext uri="{FF2B5EF4-FFF2-40B4-BE49-F238E27FC236}">
                <a16:creationId xmlns:a16="http://schemas.microsoft.com/office/drawing/2014/main" id="{CC2D250A-74E1-7548-AF10-9D8E8D0BBD04}"/>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7" name="Line 79">
            <a:extLst>
              <a:ext uri="{FF2B5EF4-FFF2-40B4-BE49-F238E27FC236}">
                <a16:creationId xmlns:a16="http://schemas.microsoft.com/office/drawing/2014/main" id="{E60ED5B2-CE31-E241-BAF3-11CD652B4617}"/>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8" name="Rectangle 80">
            <a:extLst>
              <a:ext uri="{FF2B5EF4-FFF2-40B4-BE49-F238E27FC236}">
                <a16:creationId xmlns:a16="http://schemas.microsoft.com/office/drawing/2014/main" id="{B4CB8952-CA6A-B24B-BBBD-C64C8BCBEDA7}"/>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1769" name="Rectangle 81">
            <a:extLst>
              <a:ext uri="{FF2B5EF4-FFF2-40B4-BE49-F238E27FC236}">
                <a16:creationId xmlns:a16="http://schemas.microsoft.com/office/drawing/2014/main" id="{3C24B1DC-4DEE-A043-90A0-B77394C6D6AB}"/>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642" name="Rectangle 82">
            <a:extLst>
              <a:ext uri="{FF2B5EF4-FFF2-40B4-BE49-F238E27FC236}">
                <a16:creationId xmlns:a16="http://schemas.microsoft.com/office/drawing/2014/main" id="{B398346A-79B0-9C49-A5F3-BF9B6E5D3468}"/>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31771" name="Text Box 83">
            <a:extLst>
              <a:ext uri="{FF2B5EF4-FFF2-40B4-BE49-F238E27FC236}">
                <a16:creationId xmlns:a16="http://schemas.microsoft.com/office/drawing/2014/main" id="{13D9A240-F607-7846-BCB9-32E49F3FFAE8}"/>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94645" name="Text Box 85">
            <a:extLst>
              <a:ext uri="{FF2B5EF4-FFF2-40B4-BE49-F238E27FC236}">
                <a16:creationId xmlns:a16="http://schemas.microsoft.com/office/drawing/2014/main" id="{818FD237-E30D-AB44-9A13-6551FDD234A6}"/>
              </a:ext>
            </a:extLst>
          </p:cNvPr>
          <p:cNvSpPr txBox="1">
            <a:spLocks noChangeArrowheads="1"/>
          </p:cNvSpPr>
          <p:nvPr/>
        </p:nvSpPr>
        <p:spPr bwMode="auto">
          <a:xfrm>
            <a:off x="25400" y="392113"/>
            <a:ext cx="6086475" cy="576262"/>
          </a:xfrm>
          <a:prstGeom prst="rect">
            <a:avLst/>
          </a:prstGeom>
          <a:solidFill>
            <a:schemeClr val="accent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rPr>
              <a:t>KATAMLI KHANGACHON #07</a:t>
            </a:r>
          </a:p>
        </p:txBody>
      </p:sp>
      <p:sp>
        <p:nvSpPr>
          <p:cNvPr id="194646" name="Oval 86">
            <a:extLst>
              <a:ext uri="{FF2B5EF4-FFF2-40B4-BE49-F238E27FC236}">
                <a16:creationId xmlns:a16="http://schemas.microsoft.com/office/drawing/2014/main" id="{A7EA8967-5F5C-A34C-A8F8-9D8A55871CE4}"/>
              </a:ext>
            </a:extLst>
          </p:cNvPr>
          <p:cNvSpPr>
            <a:spLocks noChangeArrowheads="1"/>
          </p:cNvSpPr>
          <p:nvPr/>
        </p:nvSpPr>
        <p:spPr bwMode="auto">
          <a:xfrm>
            <a:off x="788988" y="4565650"/>
            <a:ext cx="2047875" cy="395288"/>
          </a:xfrm>
          <a:prstGeom prst="ellipse">
            <a:avLst/>
          </a:prstGeom>
          <a:noFill/>
          <a:ln w="5715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657" name="Rectangle 97">
            <a:extLst>
              <a:ext uri="{FF2B5EF4-FFF2-40B4-BE49-F238E27FC236}">
                <a16:creationId xmlns:a16="http://schemas.microsoft.com/office/drawing/2014/main" id="{33F00F6A-BEF5-9D4D-90FD-31F53CAFD70E}"/>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09</a:t>
            </a:r>
          </a:p>
        </p:txBody>
      </p:sp>
      <p:sp>
        <p:nvSpPr>
          <p:cNvPr id="31775" name="Text Box 98">
            <a:extLst>
              <a:ext uri="{FF2B5EF4-FFF2-40B4-BE49-F238E27FC236}">
                <a16:creationId xmlns:a16="http://schemas.microsoft.com/office/drawing/2014/main" id="{31F7EC51-6FFA-474B-BD3A-E0A6B9C5C60E}"/>
              </a:ext>
            </a:extLst>
          </p:cNvPr>
          <p:cNvSpPr txBox="1">
            <a:spLocks noChangeArrowheads="1"/>
          </p:cNvSpPr>
          <p:nvPr/>
        </p:nvSpPr>
        <p:spPr bwMode="auto">
          <a:xfrm>
            <a:off x="636746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31776" name="Text Box 101">
            <a:extLst>
              <a:ext uri="{FF2B5EF4-FFF2-40B4-BE49-F238E27FC236}">
                <a16:creationId xmlns:a16="http://schemas.microsoft.com/office/drawing/2014/main" id="{D04A6B1B-D89C-4C46-917D-A122EC02A7B4}"/>
              </a:ext>
            </a:extLst>
          </p:cNvPr>
          <p:cNvSpPr txBox="1">
            <a:spLocks noChangeArrowheads="1"/>
          </p:cNvSpPr>
          <p:nvPr/>
        </p:nvSpPr>
        <p:spPr bwMode="auto">
          <a:xfrm>
            <a:off x="8564563" y="6453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2" fill="hold" grpId="0" nodeType="afterEffect">
                                  <p:stCondLst>
                                    <p:cond delay="0"/>
                                  </p:stCondLst>
                                  <p:childTnLst>
                                    <p:set>
                                      <p:cBhvr>
                                        <p:cTn id="6" dur="1" fill="hold">
                                          <p:stCondLst>
                                            <p:cond delay="0"/>
                                          </p:stCondLst>
                                        </p:cTn>
                                        <p:tgtEl>
                                          <p:spTgt spid="194645"/>
                                        </p:tgtEl>
                                        <p:attrNameLst>
                                          <p:attrName>style.visibility</p:attrName>
                                        </p:attrNameLst>
                                      </p:cBhvr>
                                      <p:to>
                                        <p:strVal val="visible"/>
                                      </p:to>
                                    </p:set>
                                    <p:anim calcmode="lin" valueType="num">
                                      <p:cBhvr additive="base">
                                        <p:cTn id="7" dur="500" fill="hold"/>
                                        <p:tgtEl>
                                          <p:spTgt spid="194645"/>
                                        </p:tgtEl>
                                        <p:attrNameLst>
                                          <p:attrName>ppt_x</p:attrName>
                                        </p:attrNameLst>
                                      </p:cBhvr>
                                      <p:tavLst>
                                        <p:tav tm="0">
                                          <p:val>
                                            <p:strVal val="0-#ppt_w/2"/>
                                          </p:val>
                                        </p:tav>
                                        <p:tav tm="100000">
                                          <p:val>
                                            <p:strVal val="#ppt_x"/>
                                          </p:val>
                                        </p:tav>
                                      </p:tavLst>
                                    </p:anim>
                                    <p:anim calcmode="lin" valueType="num">
                                      <p:cBhvr additive="base">
                                        <p:cTn id="8" dur="500" fill="hold"/>
                                        <p:tgtEl>
                                          <p:spTgt spid="19464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528" fill="hold" grpId="0" nodeType="clickEffect">
                                  <p:stCondLst>
                                    <p:cond delay="0"/>
                                  </p:stCondLst>
                                  <p:childTnLst>
                                    <p:set>
                                      <p:cBhvr>
                                        <p:cTn id="12" dur="1" fill="hold">
                                          <p:stCondLst>
                                            <p:cond delay="0"/>
                                          </p:stCondLst>
                                        </p:cTn>
                                        <p:tgtEl>
                                          <p:spTgt spid="194646"/>
                                        </p:tgtEl>
                                        <p:attrNameLst>
                                          <p:attrName>style.visibility</p:attrName>
                                        </p:attrNameLst>
                                      </p:cBhvr>
                                      <p:to>
                                        <p:strVal val="visible"/>
                                      </p:to>
                                    </p:set>
                                    <p:anim calcmode="lin" valueType="num">
                                      <p:cBhvr>
                                        <p:cTn id="13" dur="500" fill="hold"/>
                                        <p:tgtEl>
                                          <p:spTgt spid="194646"/>
                                        </p:tgtEl>
                                        <p:attrNameLst>
                                          <p:attrName>ppt_w</p:attrName>
                                        </p:attrNameLst>
                                      </p:cBhvr>
                                      <p:tavLst>
                                        <p:tav tm="0">
                                          <p:val>
                                            <p:fltVal val="0"/>
                                          </p:val>
                                        </p:tav>
                                        <p:tav tm="100000">
                                          <p:val>
                                            <p:strVal val="#ppt_w"/>
                                          </p:val>
                                        </p:tav>
                                      </p:tavLst>
                                    </p:anim>
                                    <p:anim calcmode="lin" valueType="num">
                                      <p:cBhvr>
                                        <p:cTn id="14" dur="500" fill="hold"/>
                                        <p:tgtEl>
                                          <p:spTgt spid="194646"/>
                                        </p:tgtEl>
                                        <p:attrNameLst>
                                          <p:attrName>ppt_h</p:attrName>
                                        </p:attrNameLst>
                                      </p:cBhvr>
                                      <p:tavLst>
                                        <p:tav tm="0">
                                          <p:val>
                                            <p:fltVal val="0"/>
                                          </p:val>
                                        </p:tav>
                                        <p:tav tm="100000">
                                          <p:val>
                                            <p:strVal val="#ppt_h"/>
                                          </p:val>
                                        </p:tav>
                                      </p:tavLst>
                                    </p:anim>
                                    <p:anim calcmode="lin" valueType="num">
                                      <p:cBhvr>
                                        <p:cTn id="15" dur="500" fill="hold"/>
                                        <p:tgtEl>
                                          <p:spTgt spid="194646"/>
                                        </p:tgtEl>
                                        <p:attrNameLst>
                                          <p:attrName>ppt_x</p:attrName>
                                        </p:attrNameLst>
                                      </p:cBhvr>
                                      <p:tavLst>
                                        <p:tav tm="0">
                                          <p:val>
                                            <p:fltVal val="0.5"/>
                                          </p:val>
                                        </p:tav>
                                        <p:tav tm="100000">
                                          <p:val>
                                            <p:strVal val="#ppt_x"/>
                                          </p:val>
                                        </p:tav>
                                      </p:tavLst>
                                    </p:anim>
                                    <p:anim calcmode="lin" valueType="num">
                                      <p:cBhvr>
                                        <p:cTn id="16" dur="500" fill="hold"/>
                                        <p:tgtEl>
                                          <p:spTgt spid="19464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45" grpId="0" animBg="1" autoUpdateAnimBg="0"/>
      <p:bldP spid="19464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111" name="Rectangle 79">
            <a:extLst>
              <a:ext uri="{FF2B5EF4-FFF2-40B4-BE49-F238E27FC236}">
                <a16:creationId xmlns:a16="http://schemas.microsoft.com/office/drawing/2014/main" id="{A40EF739-C69F-C946-BAAC-F9C50FA6AA78}"/>
              </a:ext>
            </a:extLst>
          </p:cNvPr>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8800" b="0">
                <a:solidFill>
                  <a:schemeClr val="tx2"/>
                </a:solidFill>
                <a:latin typeface="Times" pitchFamily="2" charset="0"/>
              </a:rPr>
              <a:t>7</a:t>
            </a:r>
          </a:p>
        </p:txBody>
      </p:sp>
      <p:sp>
        <p:nvSpPr>
          <p:cNvPr id="172112" name="Line 80">
            <a:extLst>
              <a:ext uri="{FF2B5EF4-FFF2-40B4-BE49-F238E27FC236}">
                <a16:creationId xmlns:a16="http://schemas.microsoft.com/office/drawing/2014/main" id="{14B08DE7-647E-6A49-B00C-B126472F43F1}"/>
              </a:ext>
            </a:extLst>
          </p:cNvPr>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33796" name="Text Box 45">
            <a:extLst>
              <a:ext uri="{FF2B5EF4-FFF2-40B4-BE49-F238E27FC236}">
                <a16:creationId xmlns:a16="http://schemas.microsoft.com/office/drawing/2014/main" id="{2A668F52-7D8C-4E44-ADCC-A1549B786E7E}"/>
              </a:ext>
            </a:extLst>
          </p:cNvPr>
          <p:cNvSpPr txBox="1">
            <a:spLocks noChangeArrowheads="1"/>
          </p:cNvSpPr>
          <p:nvPr/>
        </p:nvSpPr>
        <p:spPr bwMode="auto">
          <a:xfrm>
            <a:off x="1793875" y="0"/>
            <a:ext cx="3321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John 2:13-25</a:t>
            </a:r>
          </a:p>
        </p:txBody>
      </p:sp>
      <p:sp>
        <p:nvSpPr>
          <p:cNvPr id="33797" name="Text Box 75">
            <a:extLst>
              <a:ext uri="{FF2B5EF4-FFF2-40B4-BE49-F238E27FC236}">
                <a16:creationId xmlns:a16="http://schemas.microsoft.com/office/drawing/2014/main" id="{77336691-C8AA-814F-839C-5DE60B34F0CB}"/>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72113" name="Rectangle 81">
            <a:extLst>
              <a:ext uri="{FF2B5EF4-FFF2-40B4-BE49-F238E27FC236}">
                <a16:creationId xmlns:a16="http://schemas.microsoft.com/office/drawing/2014/main" id="{13F122D5-41CA-264B-8500-14D5BA7E9285}"/>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10</a:t>
            </a:r>
          </a:p>
        </p:txBody>
      </p:sp>
      <p:sp>
        <p:nvSpPr>
          <p:cNvPr id="33799" name="Text Box 82">
            <a:extLst>
              <a:ext uri="{FF2B5EF4-FFF2-40B4-BE49-F238E27FC236}">
                <a16:creationId xmlns:a16="http://schemas.microsoft.com/office/drawing/2014/main" id="{2B0E61F9-BBB4-3F4F-B438-2F6420FC2F2C}"/>
              </a:ext>
            </a:extLst>
          </p:cNvPr>
          <p:cNvSpPr txBox="1">
            <a:spLocks noChangeArrowheads="1"/>
          </p:cNvSpPr>
          <p:nvPr/>
        </p:nvSpPr>
        <p:spPr bwMode="auto">
          <a:xfrm>
            <a:off x="63055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pic>
        <p:nvPicPr>
          <p:cNvPr id="33800" name="Picture 85" descr="Herod's Temple from northeast, tb n020101">
            <a:extLst>
              <a:ext uri="{FF2B5EF4-FFF2-40B4-BE49-F238E27FC236}">
                <a16:creationId xmlns:a16="http://schemas.microsoft.com/office/drawing/2014/main" id="{8CC715C0-923D-D947-85C4-500DE37DCCE1}"/>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l="16014" t="29329" r="20380" b="10347"/>
          <a:stretch>
            <a:fillRect/>
          </a:stretch>
        </p:blipFill>
        <p:spPr bwMode="auto">
          <a:xfrm>
            <a:off x="635000" y="601663"/>
            <a:ext cx="7912100" cy="5700712"/>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33801" name="AutoShape 61">
            <a:extLst>
              <a:ext uri="{FF2B5EF4-FFF2-40B4-BE49-F238E27FC236}">
                <a16:creationId xmlns:a16="http://schemas.microsoft.com/office/drawing/2014/main" id="{61FFB380-67D7-6B4D-B117-A0909E282AEC}"/>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3802" name="Rectangle 62">
            <a:extLst>
              <a:ext uri="{FF2B5EF4-FFF2-40B4-BE49-F238E27FC236}">
                <a16:creationId xmlns:a16="http://schemas.microsoft.com/office/drawing/2014/main" id="{01D13C35-1CA0-6C45-BA7F-74DF2652A24C}"/>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3803" name="Line 63">
            <a:extLst>
              <a:ext uri="{FF2B5EF4-FFF2-40B4-BE49-F238E27FC236}">
                <a16:creationId xmlns:a16="http://schemas.microsoft.com/office/drawing/2014/main" id="{20D0BB9E-2EA0-3147-9D43-81563EA440E1}"/>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04" name="Line 64">
            <a:extLst>
              <a:ext uri="{FF2B5EF4-FFF2-40B4-BE49-F238E27FC236}">
                <a16:creationId xmlns:a16="http://schemas.microsoft.com/office/drawing/2014/main" id="{FC346854-DDE8-9249-99A4-DA06756299ED}"/>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05" name="Line 65">
            <a:extLst>
              <a:ext uri="{FF2B5EF4-FFF2-40B4-BE49-F238E27FC236}">
                <a16:creationId xmlns:a16="http://schemas.microsoft.com/office/drawing/2014/main" id="{71BCCA54-9879-A14B-93F4-1A1E47DDB235}"/>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06" name="Line 66">
            <a:extLst>
              <a:ext uri="{FF2B5EF4-FFF2-40B4-BE49-F238E27FC236}">
                <a16:creationId xmlns:a16="http://schemas.microsoft.com/office/drawing/2014/main" id="{AD6537D5-D7C5-1C48-AF78-2785A2A13C97}"/>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07" name="Line 67">
            <a:extLst>
              <a:ext uri="{FF2B5EF4-FFF2-40B4-BE49-F238E27FC236}">
                <a16:creationId xmlns:a16="http://schemas.microsoft.com/office/drawing/2014/main" id="{137708F7-A40A-4240-B5EB-6818C2FAD220}"/>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08" name="Rectangle 68">
            <a:extLst>
              <a:ext uri="{FF2B5EF4-FFF2-40B4-BE49-F238E27FC236}">
                <a16:creationId xmlns:a16="http://schemas.microsoft.com/office/drawing/2014/main" id="{DB2FCDDC-0DEE-8A46-BEBC-2A9ECE1A1AE7}"/>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33809" name="Rectangle 69">
            <a:extLst>
              <a:ext uri="{FF2B5EF4-FFF2-40B4-BE49-F238E27FC236}">
                <a16:creationId xmlns:a16="http://schemas.microsoft.com/office/drawing/2014/main" id="{1D37B617-0A7E-DF47-BD1C-C81637BCE386}"/>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3810" name="Line 70">
            <a:extLst>
              <a:ext uri="{FF2B5EF4-FFF2-40B4-BE49-F238E27FC236}">
                <a16:creationId xmlns:a16="http://schemas.microsoft.com/office/drawing/2014/main" id="{A5B9FC7F-1AEF-F744-913A-CC2ACFF582C9}"/>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1" name="Line 71">
            <a:extLst>
              <a:ext uri="{FF2B5EF4-FFF2-40B4-BE49-F238E27FC236}">
                <a16:creationId xmlns:a16="http://schemas.microsoft.com/office/drawing/2014/main" id="{26D9990A-2370-E24F-B3FD-B7E7D406B1B9}"/>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2" name="Rectangle 72">
            <a:extLst>
              <a:ext uri="{FF2B5EF4-FFF2-40B4-BE49-F238E27FC236}">
                <a16:creationId xmlns:a16="http://schemas.microsoft.com/office/drawing/2014/main" id="{A69238B8-69E2-FE44-A5CF-15C8CCB4C3D4}"/>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3813" name="Rectangle 73">
            <a:extLst>
              <a:ext uri="{FF2B5EF4-FFF2-40B4-BE49-F238E27FC236}">
                <a16:creationId xmlns:a16="http://schemas.microsoft.com/office/drawing/2014/main" id="{26A1E245-362A-DF48-BA3C-ACAE42A5C166}"/>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2106" name="Rectangle 74">
            <a:extLst>
              <a:ext uri="{FF2B5EF4-FFF2-40B4-BE49-F238E27FC236}">
                <a16:creationId xmlns:a16="http://schemas.microsoft.com/office/drawing/2014/main" id="{646C5992-1F2A-0943-8216-113C68BD9B5C}"/>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33815" name="Rectangle 86">
            <a:extLst>
              <a:ext uri="{FF2B5EF4-FFF2-40B4-BE49-F238E27FC236}">
                <a16:creationId xmlns:a16="http://schemas.microsoft.com/office/drawing/2014/main" id="{F90F6913-5698-4848-927C-CB801680A8B3}"/>
              </a:ext>
            </a:extLst>
          </p:cNvPr>
          <p:cNvSpPr>
            <a:spLocks noChangeArrowheads="1"/>
          </p:cNvSpPr>
          <p:nvPr/>
        </p:nvSpPr>
        <p:spPr bwMode="auto">
          <a:xfrm>
            <a:off x="596900" y="5664200"/>
            <a:ext cx="7962900" cy="660400"/>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2041" name="Rectangle 9">
            <a:extLst>
              <a:ext uri="{FF2B5EF4-FFF2-40B4-BE49-F238E27FC236}">
                <a16:creationId xmlns:a16="http://schemas.microsoft.com/office/drawing/2014/main" id="{F377931A-47FF-F04C-808F-DFC4A7218845}"/>
              </a:ext>
            </a:extLst>
          </p:cNvPr>
          <p:cNvSpPr>
            <a:spLocks noChangeArrowheads="1"/>
          </p:cNvSpPr>
          <p:nvPr/>
        </p:nvSpPr>
        <p:spPr bwMode="auto">
          <a:xfrm>
            <a:off x="315913" y="5672138"/>
            <a:ext cx="8408987" cy="576262"/>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solidFill>
                  <a:srgbClr val="FFFF00"/>
                </a:solidFill>
                <a:effectLst>
                  <a:outerShdw blurRad="38100" dist="38100" dir="2700000" algn="tl">
                    <a:srgbClr val="000000"/>
                  </a:outerShdw>
                </a:effectLst>
              </a:rPr>
              <a:t>Herod Aungana Kasem Jerusalem Shim</a:t>
            </a:r>
          </a:p>
        </p:txBody>
      </p:sp>
    </p:spTree>
  </p:cSld>
  <p:clrMapOvr>
    <a:masterClrMapping/>
  </p:clrMapOvr>
  <p:transition spd="med">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19">
            <a:extLst>
              <a:ext uri="{FF2B5EF4-FFF2-40B4-BE49-F238E27FC236}">
                <a16:creationId xmlns:a16="http://schemas.microsoft.com/office/drawing/2014/main" id="{B218DB05-6605-DE46-8841-2830113C13C3}"/>
              </a:ext>
            </a:extLst>
          </p:cNvPr>
          <p:cNvSpPr txBox="1">
            <a:spLocks noChangeArrowheads="1"/>
          </p:cNvSpPr>
          <p:nvPr/>
        </p:nvSpPr>
        <p:spPr bwMode="auto">
          <a:xfrm>
            <a:off x="1792288" y="0"/>
            <a:ext cx="3321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John 2:13-25</a:t>
            </a:r>
          </a:p>
        </p:txBody>
      </p:sp>
      <p:sp>
        <p:nvSpPr>
          <p:cNvPr id="448535" name="Text Box 23">
            <a:extLst>
              <a:ext uri="{FF2B5EF4-FFF2-40B4-BE49-F238E27FC236}">
                <a16:creationId xmlns:a16="http://schemas.microsoft.com/office/drawing/2014/main" id="{C505A6D2-22EB-BA47-A11D-6794B3DEEC5B}"/>
              </a:ext>
            </a:extLst>
          </p:cNvPr>
          <p:cNvSpPr txBox="1">
            <a:spLocks noChangeArrowheads="1"/>
          </p:cNvSpPr>
          <p:nvPr/>
        </p:nvSpPr>
        <p:spPr bwMode="auto">
          <a:xfrm>
            <a:off x="774700" y="5905500"/>
            <a:ext cx="2070100" cy="396875"/>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000">
                <a:solidFill>
                  <a:srgbClr val="FFFF00"/>
                </a:solidFill>
              </a:rPr>
              <a:t>Ningkashi Khami:                 Holyland Hotel, Jerusalem</a:t>
            </a:r>
          </a:p>
        </p:txBody>
      </p:sp>
      <p:sp>
        <p:nvSpPr>
          <p:cNvPr id="35844" name="Text Box 51">
            <a:extLst>
              <a:ext uri="{FF2B5EF4-FFF2-40B4-BE49-F238E27FC236}">
                <a16:creationId xmlns:a16="http://schemas.microsoft.com/office/drawing/2014/main" id="{C9AB2410-4919-9C4D-B564-8FDB2FC9344A}"/>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448569" name="Rectangle 57">
            <a:extLst>
              <a:ext uri="{FF2B5EF4-FFF2-40B4-BE49-F238E27FC236}">
                <a16:creationId xmlns:a16="http://schemas.microsoft.com/office/drawing/2014/main" id="{4578C59A-B7FB-114C-9DF6-2513D2FBAC0A}"/>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11</a:t>
            </a:r>
          </a:p>
        </p:txBody>
      </p:sp>
      <p:sp>
        <p:nvSpPr>
          <p:cNvPr id="35846" name="Text Box 58">
            <a:extLst>
              <a:ext uri="{FF2B5EF4-FFF2-40B4-BE49-F238E27FC236}">
                <a16:creationId xmlns:a16="http://schemas.microsoft.com/office/drawing/2014/main" id="{C90C904B-A3D7-A84B-9760-FBE5E6D14DCE}"/>
              </a:ext>
            </a:extLst>
          </p:cNvPr>
          <p:cNvSpPr txBox="1">
            <a:spLocks noChangeArrowheads="1"/>
          </p:cNvSpPr>
          <p:nvPr/>
        </p:nvSpPr>
        <p:spPr bwMode="auto">
          <a:xfrm>
            <a:off x="6396038"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448571" name="Text Box 59">
            <a:extLst>
              <a:ext uri="{FF2B5EF4-FFF2-40B4-BE49-F238E27FC236}">
                <a16:creationId xmlns:a16="http://schemas.microsoft.com/office/drawing/2014/main" id="{C2DC8B65-D00C-804E-BEBF-39F1ED8585B3}"/>
              </a:ext>
            </a:extLst>
          </p:cNvPr>
          <p:cNvSpPr txBox="1">
            <a:spLocks noChangeArrowheads="1"/>
          </p:cNvSpPr>
          <p:nvPr/>
        </p:nvSpPr>
        <p:spPr bwMode="auto">
          <a:xfrm>
            <a:off x="5673725" y="808038"/>
            <a:ext cx="2463800" cy="1373187"/>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rgbClr val="FFEA18"/>
                </a:solidFill>
              </a:rPr>
              <a:t>JESUWUI ATAMLI JERUSALEM </a:t>
            </a:r>
          </a:p>
        </p:txBody>
      </p:sp>
      <p:sp>
        <p:nvSpPr>
          <p:cNvPr id="448572" name="Text Box 60">
            <a:extLst>
              <a:ext uri="{FF2B5EF4-FFF2-40B4-BE49-F238E27FC236}">
                <a16:creationId xmlns:a16="http://schemas.microsoft.com/office/drawing/2014/main" id="{907BC461-3567-1A4F-B10B-DC768CDC94D4}"/>
              </a:ext>
            </a:extLst>
          </p:cNvPr>
          <p:cNvSpPr txBox="1">
            <a:spLocks noChangeArrowheads="1"/>
          </p:cNvSpPr>
          <p:nvPr/>
        </p:nvSpPr>
        <p:spPr bwMode="auto">
          <a:xfrm>
            <a:off x="400050" y="3930650"/>
            <a:ext cx="3098800" cy="3667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1800">
                <a:solidFill>
                  <a:srgbClr val="FFFF00"/>
                </a:solidFill>
              </a:rPr>
              <a:t>Kuimareida khalei Keinung</a:t>
            </a:r>
          </a:p>
        </p:txBody>
      </p:sp>
      <p:sp>
        <p:nvSpPr>
          <p:cNvPr id="448573" name="Text Box 61">
            <a:extLst>
              <a:ext uri="{FF2B5EF4-FFF2-40B4-BE49-F238E27FC236}">
                <a16:creationId xmlns:a16="http://schemas.microsoft.com/office/drawing/2014/main" id="{1F036FAD-E080-0E41-AD68-0F97641C0E15}"/>
              </a:ext>
            </a:extLst>
          </p:cNvPr>
          <p:cNvSpPr txBox="1">
            <a:spLocks noChangeArrowheads="1"/>
          </p:cNvSpPr>
          <p:nvPr/>
        </p:nvSpPr>
        <p:spPr bwMode="auto">
          <a:xfrm>
            <a:off x="1023938" y="4811713"/>
            <a:ext cx="2633662" cy="11906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1800">
                <a:solidFill>
                  <a:srgbClr val="FFFF00"/>
                </a:solidFill>
              </a:rPr>
              <a:t>Kaphungli Khalei Vareshim,          Jehudiwui Shim,       Antonio Fortress</a:t>
            </a:r>
          </a:p>
        </p:txBody>
      </p:sp>
      <p:grpSp>
        <p:nvGrpSpPr>
          <p:cNvPr id="2" name="Group 67">
            <a:extLst>
              <a:ext uri="{FF2B5EF4-FFF2-40B4-BE49-F238E27FC236}">
                <a16:creationId xmlns:a16="http://schemas.microsoft.com/office/drawing/2014/main" id="{8033B204-CC8A-5B42-9315-01659279E189}"/>
              </a:ext>
            </a:extLst>
          </p:cNvPr>
          <p:cNvGrpSpPr>
            <a:grpSpLocks/>
          </p:cNvGrpSpPr>
          <p:nvPr/>
        </p:nvGrpSpPr>
        <p:grpSpPr bwMode="auto">
          <a:xfrm>
            <a:off x="762000" y="660400"/>
            <a:ext cx="4787900" cy="3200400"/>
            <a:chOff x="480" y="416"/>
            <a:chExt cx="3016" cy="2016"/>
          </a:xfrm>
        </p:grpSpPr>
        <p:pic>
          <p:nvPicPr>
            <p:cNvPr id="35868" name="Picture 22">
              <a:extLst>
                <a:ext uri="{FF2B5EF4-FFF2-40B4-BE49-F238E27FC236}">
                  <a16:creationId xmlns:a16="http://schemas.microsoft.com/office/drawing/2014/main" id="{DB7F02EF-CBDE-7344-B49D-75234185826E}"/>
                </a:ext>
              </a:extLst>
            </p:cNvPr>
            <p:cNvPicPr>
              <a:picLocks noChangeAspect="1" noChangeArrowheads="1"/>
            </p:cNvPicPr>
            <p:nvPr/>
          </p:nvPicPr>
          <p:blipFill>
            <a:blip r:embed="rId3">
              <a:lum bright="-6000" contrast="18000"/>
              <a:extLst>
                <a:ext uri="{28A0092B-C50C-407E-A947-70E740481C1C}">
                  <a14:useLocalDpi xmlns:a14="http://schemas.microsoft.com/office/drawing/2010/main" val="0"/>
                </a:ext>
              </a:extLst>
            </a:blip>
            <a:srcRect/>
            <a:stretch>
              <a:fillRect/>
            </a:stretch>
          </p:blipFill>
          <p:spPr bwMode="auto">
            <a:xfrm>
              <a:off x="498" y="433"/>
              <a:ext cx="2998" cy="1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448577" name="Rectangle 65">
              <a:extLst>
                <a:ext uri="{FF2B5EF4-FFF2-40B4-BE49-F238E27FC236}">
                  <a16:creationId xmlns:a16="http://schemas.microsoft.com/office/drawing/2014/main" id="{18C67FB9-3D0B-1947-9893-4BB5313CE791}"/>
                </a:ext>
              </a:extLst>
            </p:cNvPr>
            <p:cNvSpPr>
              <a:spLocks noChangeArrowheads="1"/>
            </p:cNvSpPr>
            <p:nvPr/>
          </p:nvSpPr>
          <p:spPr bwMode="auto">
            <a:xfrm>
              <a:off x="480" y="416"/>
              <a:ext cx="2984" cy="2016"/>
            </a:xfrm>
            <a:prstGeom prst="rect">
              <a:avLst/>
            </a:prstGeom>
            <a:noFill/>
            <a:ln w="101600">
              <a:solidFill>
                <a:schemeClr val="accent2"/>
              </a:solidFill>
              <a:miter lim="800000"/>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3" name="Group 68">
            <a:extLst>
              <a:ext uri="{FF2B5EF4-FFF2-40B4-BE49-F238E27FC236}">
                <a16:creationId xmlns:a16="http://schemas.microsoft.com/office/drawing/2014/main" id="{6330D132-A690-7041-9E2C-6EFCDF39F6FB}"/>
              </a:ext>
            </a:extLst>
          </p:cNvPr>
          <p:cNvGrpSpPr>
            <a:grpSpLocks/>
          </p:cNvGrpSpPr>
          <p:nvPr/>
        </p:nvGrpSpPr>
        <p:grpSpPr bwMode="auto">
          <a:xfrm>
            <a:off x="3670300" y="3035300"/>
            <a:ext cx="4740275" cy="3200400"/>
            <a:chOff x="2312" y="1912"/>
            <a:chExt cx="2986" cy="2016"/>
          </a:xfrm>
        </p:grpSpPr>
        <p:pic>
          <p:nvPicPr>
            <p:cNvPr id="35866" name="Picture 62">
              <a:extLst>
                <a:ext uri="{FF2B5EF4-FFF2-40B4-BE49-F238E27FC236}">
                  <a16:creationId xmlns:a16="http://schemas.microsoft.com/office/drawing/2014/main" id="{C2940C62-C1DF-A141-909B-8C58DEA49D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4177" t="17245" r="18062" b="12317"/>
            <a:stretch>
              <a:fillRect/>
            </a:stretch>
          </p:blipFill>
          <p:spPr bwMode="auto">
            <a:xfrm>
              <a:off x="2323" y="1932"/>
              <a:ext cx="2975" cy="1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448578" name="Rectangle 66">
              <a:extLst>
                <a:ext uri="{FF2B5EF4-FFF2-40B4-BE49-F238E27FC236}">
                  <a16:creationId xmlns:a16="http://schemas.microsoft.com/office/drawing/2014/main" id="{E7B3B71F-7180-3A4E-BF93-37A5FE414C08}"/>
                </a:ext>
              </a:extLst>
            </p:cNvPr>
            <p:cNvSpPr>
              <a:spLocks noChangeArrowheads="1"/>
            </p:cNvSpPr>
            <p:nvPr/>
          </p:nvSpPr>
          <p:spPr bwMode="auto">
            <a:xfrm>
              <a:off x="2312" y="1912"/>
              <a:ext cx="2984" cy="2016"/>
            </a:xfrm>
            <a:prstGeom prst="rect">
              <a:avLst/>
            </a:prstGeom>
            <a:noFill/>
            <a:ln w="101600">
              <a:solidFill>
                <a:schemeClr val="accent2"/>
              </a:solidFill>
              <a:miter lim="800000"/>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35852" name="AutoShape 37">
            <a:extLst>
              <a:ext uri="{FF2B5EF4-FFF2-40B4-BE49-F238E27FC236}">
                <a16:creationId xmlns:a16="http://schemas.microsoft.com/office/drawing/2014/main" id="{2A565D9D-D578-144B-8813-E10FE723B943}"/>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5853" name="Rectangle 38">
            <a:extLst>
              <a:ext uri="{FF2B5EF4-FFF2-40B4-BE49-F238E27FC236}">
                <a16:creationId xmlns:a16="http://schemas.microsoft.com/office/drawing/2014/main" id="{C2BB9B44-4AFA-3142-9C1F-271799C8920C}"/>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5854" name="Line 39">
            <a:extLst>
              <a:ext uri="{FF2B5EF4-FFF2-40B4-BE49-F238E27FC236}">
                <a16:creationId xmlns:a16="http://schemas.microsoft.com/office/drawing/2014/main" id="{107C9339-988E-2643-BF33-EF6A36B8E8AB}"/>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55" name="Line 40">
            <a:extLst>
              <a:ext uri="{FF2B5EF4-FFF2-40B4-BE49-F238E27FC236}">
                <a16:creationId xmlns:a16="http://schemas.microsoft.com/office/drawing/2014/main" id="{3893045D-1114-254F-B707-35A95081893D}"/>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56" name="Line 41">
            <a:extLst>
              <a:ext uri="{FF2B5EF4-FFF2-40B4-BE49-F238E27FC236}">
                <a16:creationId xmlns:a16="http://schemas.microsoft.com/office/drawing/2014/main" id="{1DB9F9A2-8742-B343-974E-78A56B5A62CF}"/>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57" name="Line 42">
            <a:extLst>
              <a:ext uri="{FF2B5EF4-FFF2-40B4-BE49-F238E27FC236}">
                <a16:creationId xmlns:a16="http://schemas.microsoft.com/office/drawing/2014/main" id="{E0670FCC-463E-DB48-B7CC-44E81B647AE7}"/>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58" name="Line 43">
            <a:extLst>
              <a:ext uri="{FF2B5EF4-FFF2-40B4-BE49-F238E27FC236}">
                <a16:creationId xmlns:a16="http://schemas.microsoft.com/office/drawing/2014/main" id="{72479C88-4CD0-AB43-8A31-9776EA44BB1A}"/>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59" name="Rectangle 44">
            <a:extLst>
              <a:ext uri="{FF2B5EF4-FFF2-40B4-BE49-F238E27FC236}">
                <a16:creationId xmlns:a16="http://schemas.microsoft.com/office/drawing/2014/main" id="{7E0F039A-383D-8C47-BA4A-38D450E92584}"/>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35860" name="Rectangle 45">
            <a:extLst>
              <a:ext uri="{FF2B5EF4-FFF2-40B4-BE49-F238E27FC236}">
                <a16:creationId xmlns:a16="http://schemas.microsoft.com/office/drawing/2014/main" id="{6C9319CE-268A-7A4D-B09A-09F2B00F5CB7}"/>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5861" name="Line 46">
            <a:extLst>
              <a:ext uri="{FF2B5EF4-FFF2-40B4-BE49-F238E27FC236}">
                <a16:creationId xmlns:a16="http://schemas.microsoft.com/office/drawing/2014/main" id="{AD2D857E-F040-0048-A145-9CF2DCE20B20}"/>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2" name="Line 47">
            <a:extLst>
              <a:ext uri="{FF2B5EF4-FFF2-40B4-BE49-F238E27FC236}">
                <a16:creationId xmlns:a16="http://schemas.microsoft.com/office/drawing/2014/main" id="{BC21080E-0BB5-A941-905F-CD838BEA5AF2}"/>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3" name="Rectangle 48">
            <a:extLst>
              <a:ext uri="{FF2B5EF4-FFF2-40B4-BE49-F238E27FC236}">
                <a16:creationId xmlns:a16="http://schemas.microsoft.com/office/drawing/2014/main" id="{7D525983-6F5F-BA4E-AF32-CE7B3E5326E7}"/>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5864" name="Rectangle 49">
            <a:extLst>
              <a:ext uri="{FF2B5EF4-FFF2-40B4-BE49-F238E27FC236}">
                <a16:creationId xmlns:a16="http://schemas.microsoft.com/office/drawing/2014/main" id="{69273F8A-B9E3-E14E-8C6F-B0A0AF23C498}"/>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8562" name="Rectangle 50">
            <a:extLst>
              <a:ext uri="{FF2B5EF4-FFF2-40B4-BE49-F238E27FC236}">
                <a16:creationId xmlns:a16="http://schemas.microsoft.com/office/drawing/2014/main" id="{B90388F8-56BF-5848-BE1A-91A1F4A98AEE}"/>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nodeType="afterGroup">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448572"/>
                                        </p:tgtEl>
                                        <p:attrNameLst>
                                          <p:attrName>style.visibility</p:attrName>
                                        </p:attrNameLst>
                                      </p:cBhvr>
                                      <p:to>
                                        <p:strVal val="visible"/>
                                      </p:to>
                                    </p:set>
                                    <p:animEffect transition="in" filter="wipe(left)">
                                      <p:cBhvr>
                                        <p:cTn id="11" dur="500"/>
                                        <p:tgtEl>
                                          <p:spTgt spid="448572"/>
                                        </p:tgtEl>
                                      </p:cBhvr>
                                    </p:animEffect>
                                  </p:childTnLst>
                                </p:cTn>
                              </p:par>
                            </p:childTnLst>
                          </p:cTn>
                        </p:par>
                        <p:par>
                          <p:cTn id="12" fill="hold" nodeType="afterGroup">
                            <p:stCondLst>
                              <p:cond delay="15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childTnLst>
                                </p:cTn>
                              </p:par>
                            </p:childTnLst>
                          </p:cTn>
                        </p:par>
                        <p:par>
                          <p:cTn id="16" fill="hold" nodeType="afterGroup">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448573"/>
                                        </p:tgtEl>
                                        <p:attrNameLst>
                                          <p:attrName>style.visibility</p:attrName>
                                        </p:attrNameLst>
                                      </p:cBhvr>
                                      <p:to>
                                        <p:strVal val="visible"/>
                                      </p:to>
                                    </p:set>
                                    <p:animEffect transition="in" filter="wipe(left)">
                                      <p:cBhvr>
                                        <p:cTn id="19" dur="500"/>
                                        <p:tgtEl>
                                          <p:spTgt spid="4485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72" grpId="0" autoUpdateAnimBg="0"/>
      <p:bldP spid="448573"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40">
            <a:extLst>
              <a:ext uri="{FF2B5EF4-FFF2-40B4-BE49-F238E27FC236}">
                <a16:creationId xmlns:a16="http://schemas.microsoft.com/office/drawing/2014/main" id="{829AA396-1994-BD49-BB14-0E214BAD3E40}"/>
              </a:ext>
            </a:extLst>
          </p:cNvPr>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1600">
              <a:solidFill>
                <a:schemeClr val="tx1"/>
              </a:solidFill>
            </a:endParaRPr>
          </a:p>
        </p:txBody>
      </p:sp>
      <p:sp>
        <p:nvSpPr>
          <p:cNvPr id="430121" name="Text Box 41">
            <a:extLst>
              <a:ext uri="{FF2B5EF4-FFF2-40B4-BE49-F238E27FC236}">
                <a16:creationId xmlns:a16="http://schemas.microsoft.com/office/drawing/2014/main" id="{15F016AB-2ED2-804B-9925-712893598299}"/>
              </a:ext>
            </a:extLst>
          </p:cNvPr>
          <p:cNvSpPr txBox="1">
            <a:spLocks noChangeArrowheads="1"/>
          </p:cNvSpPr>
          <p:nvPr/>
        </p:nvSpPr>
        <p:spPr bwMode="auto">
          <a:xfrm>
            <a:off x="177006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Mark 11:27</a:t>
            </a:r>
          </a:p>
        </p:txBody>
      </p:sp>
      <p:sp>
        <p:nvSpPr>
          <p:cNvPr id="37892" name="AutoShape 57">
            <a:extLst>
              <a:ext uri="{FF2B5EF4-FFF2-40B4-BE49-F238E27FC236}">
                <a16:creationId xmlns:a16="http://schemas.microsoft.com/office/drawing/2014/main" id="{DB79C335-EEE9-C349-98A2-A41B12790C50}"/>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7893" name="Rectangle 58">
            <a:extLst>
              <a:ext uri="{FF2B5EF4-FFF2-40B4-BE49-F238E27FC236}">
                <a16:creationId xmlns:a16="http://schemas.microsoft.com/office/drawing/2014/main" id="{139DC2B4-65AF-964C-B7FE-023C9D723D08}"/>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7894" name="Line 59">
            <a:extLst>
              <a:ext uri="{FF2B5EF4-FFF2-40B4-BE49-F238E27FC236}">
                <a16:creationId xmlns:a16="http://schemas.microsoft.com/office/drawing/2014/main" id="{1610570A-6FEC-2541-AE1B-381F573582EF}"/>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5" name="Line 60">
            <a:extLst>
              <a:ext uri="{FF2B5EF4-FFF2-40B4-BE49-F238E27FC236}">
                <a16:creationId xmlns:a16="http://schemas.microsoft.com/office/drawing/2014/main" id="{ED624DB5-445D-7A49-A41E-A2679AA3200F}"/>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6" name="Line 61">
            <a:extLst>
              <a:ext uri="{FF2B5EF4-FFF2-40B4-BE49-F238E27FC236}">
                <a16:creationId xmlns:a16="http://schemas.microsoft.com/office/drawing/2014/main" id="{C54A2CA5-3622-524F-BFF2-BB5BAB313561}"/>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7" name="Line 62">
            <a:extLst>
              <a:ext uri="{FF2B5EF4-FFF2-40B4-BE49-F238E27FC236}">
                <a16:creationId xmlns:a16="http://schemas.microsoft.com/office/drawing/2014/main" id="{8CF6C7D4-9C1A-ED48-AB38-F1EBAC5FEA39}"/>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8" name="Line 63">
            <a:extLst>
              <a:ext uri="{FF2B5EF4-FFF2-40B4-BE49-F238E27FC236}">
                <a16:creationId xmlns:a16="http://schemas.microsoft.com/office/drawing/2014/main" id="{0D50E21C-30F4-3941-AE4A-3F3EB587D876}"/>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9" name="Rectangle 64">
            <a:extLst>
              <a:ext uri="{FF2B5EF4-FFF2-40B4-BE49-F238E27FC236}">
                <a16:creationId xmlns:a16="http://schemas.microsoft.com/office/drawing/2014/main" id="{E7703831-03E4-AF4A-8EDB-FD7EEA78BA4E}"/>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37900" name="Rectangle 65">
            <a:extLst>
              <a:ext uri="{FF2B5EF4-FFF2-40B4-BE49-F238E27FC236}">
                <a16:creationId xmlns:a16="http://schemas.microsoft.com/office/drawing/2014/main" id="{286C90C2-B6EB-1947-A6EA-B4A02D48A9FC}"/>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7901" name="Line 66">
            <a:extLst>
              <a:ext uri="{FF2B5EF4-FFF2-40B4-BE49-F238E27FC236}">
                <a16:creationId xmlns:a16="http://schemas.microsoft.com/office/drawing/2014/main" id="{7430A53E-3DC0-8942-9684-BD61F8BD6A34}"/>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02" name="Line 67">
            <a:extLst>
              <a:ext uri="{FF2B5EF4-FFF2-40B4-BE49-F238E27FC236}">
                <a16:creationId xmlns:a16="http://schemas.microsoft.com/office/drawing/2014/main" id="{B884480C-A720-0D44-BA13-44379894FC2B}"/>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03" name="Rectangle 68">
            <a:extLst>
              <a:ext uri="{FF2B5EF4-FFF2-40B4-BE49-F238E27FC236}">
                <a16:creationId xmlns:a16="http://schemas.microsoft.com/office/drawing/2014/main" id="{41CD766F-3B47-A047-8788-971D9B00F4A1}"/>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7904" name="Rectangle 69">
            <a:extLst>
              <a:ext uri="{FF2B5EF4-FFF2-40B4-BE49-F238E27FC236}">
                <a16:creationId xmlns:a16="http://schemas.microsoft.com/office/drawing/2014/main" id="{6AC134B9-C40B-EA4E-B1DC-37DA12288EA7}"/>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30150" name="Rectangle 70">
            <a:extLst>
              <a:ext uri="{FF2B5EF4-FFF2-40B4-BE49-F238E27FC236}">
                <a16:creationId xmlns:a16="http://schemas.microsoft.com/office/drawing/2014/main" id="{2A0A894A-5185-5B43-AF37-29F3A57C8761}"/>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37906" name="Text Box 71">
            <a:extLst>
              <a:ext uri="{FF2B5EF4-FFF2-40B4-BE49-F238E27FC236}">
                <a16:creationId xmlns:a16="http://schemas.microsoft.com/office/drawing/2014/main" id="{E4E7CF29-41C2-2448-81CD-2435785B56A5}"/>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430157" name="Rectangle 77">
            <a:extLst>
              <a:ext uri="{FF2B5EF4-FFF2-40B4-BE49-F238E27FC236}">
                <a16:creationId xmlns:a16="http://schemas.microsoft.com/office/drawing/2014/main" id="{0E5B1307-896E-DF47-94DA-A277032D0429}"/>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12</a:t>
            </a:r>
          </a:p>
        </p:txBody>
      </p:sp>
      <p:sp>
        <p:nvSpPr>
          <p:cNvPr id="37908" name="Text Box 78">
            <a:extLst>
              <a:ext uri="{FF2B5EF4-FFF2-40B4-BE49-F238E27FC236}">
                <a16:creationId xmlns:a16="http://schemas.microsoft.com/office/drawing/2014/main" id="{344E5B27-3F43-434B-A81D-18742FF7E256}"/>
              </a:ext>
            </a:extLst>
          </p:cNvPr>
          <p:cNvSpPr txBox="1">
            <a:spLocks noChangeArrowheads="1"/>
          </p:cNvSpPr>
          <p:nvPr/>
        </p:nvSpPr>
        <p:spPr bwMode="auto">
          <a:xfrm>
            <a:off x="64071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430160" name="Text Box 80">
            <a:extLst>
              <a:ext uri="{FF2B5EF4-FFF2-40B4-BE49-F238E27FC236}">
                <a16:creationId xmlns:a16="http://schemas.microsoft.com/office/drawing/2014/main" id="{3893E7DF-3A00-EC4E-BBAA-EF38630D8B5B}"/>
              </a:ext>
            </a:extLst>
          </p:cNvPr>
          <p:cNvSpPr txBox="1">
            <a:spLocks noChangeArrowheads="1"/>
          </p:cNvSpPr>
          <p:nvPr/>
        </p:nvSpPr>
        <p:spPr bwMode="auto">
          <a:xfrm>
            <a:off x="774700" y="5905500"/>
            <a:ext cx="2070100" cy="396875"/>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000">
                <a:solidFill>
                  <a:srgbClr val="FFFF00"/>
                </a:solidFill>
              </a:rPr>
              <a:t>Ningkashi Khami:                 Holyland Hotel, Jerusalem</a:t>
            </a:r>
          </a:p>
        </p:txBody>
      </p:sp>
      <p:grpSp>
        <p:nvGrpSpPr>
          <p:cNvPr id="37910" name="Group 87">
            <a:extLst>
              <a:ext uri="{FF2B5EF4-FFF2-40B4-BE49-F238E27FC236}">
                <a16:creationId xmlns:a16="http://schemas.microsoft.com/office/drawing/2014/main" id="{6521DF74-933B-D741-A40A-4A37759C9A8A}"/>
              </a:ext>
            </a:extLst>
          </p:cNvPr>
          <p:cNvGrpSpPr>
            <a:grpSpLocks/>
          </p:cNvGrpSpPr>
          <p:nvPr/>
        </p:nvGrpSpPr>
        <p:grpSpPr bwMode="auto">
          <a:xfrm>
            <a:off x="760413" y="660400"/>
            <a:ext cx="4738687" cy="3200400"/>
            <a:chOff x="479" y="416"/>
            <a:chExt cx="2985" cy="2016"/>
          </a:xfrm>
        </p:grpSpPr>
        <p:pic>
          <p:nvPicPr>
            <p:cNvPr id="37917" name="Picture 85">
              <a:extLst>
                <a:ext uri="{FF2B5EF4-FFF2-40B4-BE49-F238E27FC236}">
                  <a16:creationId xmlns:a16="http://schemas.microsoft.com/office/drawing/2014/main" id="{D937ED98-E986-6643-9B07-C5BBC753F5F2}"/>
                </a:ext>
              </a:extLst>
            </p:cNvPr>
            <p:cNvPicPr>
              <a:picLocks noChangeAspect="1" noChangeArrowheads="1"/>
            </p:cNvPicPr>
            <p:nvPr/>
          </p:nvPicPr>
          <p:blipFill>
            <a:blip r:embed="rId3">
              <a:lum bright="-6000" contrast="30000"/>
              <a:extLst>
                <a:ext uri="{28A0092B-C50C-407E-A947-70E740481C1C}">
                  <a14:useLocalDpi xmlns:a14="http://schemas.microsoft.com/office/drawing/2010/main" val="0"/>
                </a:ext>
              </a:extLst>
            </a:blip>
            <a:srcRect l="1245"/>
            <a:stretch>
              <a:fillRect/>
            </a:stretch>
          </p:blipFill>
          <p:spPr bwMode="auto">
            <a:xfrm>
              <a:off x="479" y="423"/>
              <a:ext cx="2981" cy="1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430162" name="Rectangle 82">
              <a:extLst>
                <a:ext uri="{FF2B5EF4-FFF2-40B4-BE49-F238E27FC236}">
                  <a16:creationId xmlns:a16="http://schemas.microsoft.com/office/drawing/2014/main" id="{9B157F32-6E87-0E46-82A8-2A25A47AE2CE}"/>
                </a:ext>
              </a:extLst>
            </p:cNvPr>
            <p:cNvSpPr>
              <a:spLocks noChangeArrowheads="1"/>
            </p:cNvSpPr>
            <p:nvPr/>
          </p:nvSpPr>
          <p:spPr bwMode="auto">
            <a:xfrm>
              <a:off x="480" y="416"/>
              <a:ext cx="2984" cy="2016"/>
            </a:xfrm>
            <a:prstGeom prst="rect">
              <a:avLst/>
            </a:prstGeom>
            <a:noFill/>
            <a:ln w="101600">
              <a:solidFill>
                <a:schemeClr val="accent2"/>
              </a:solidFill>
              <a:miter lim="800000"/>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37911" name="Group 86">
            <a:extLst>
              <a:ext uri="{FF2B5EF4-FFF2-40B4-BE49-F238E27FC236}">
                <a16:creationId xmlns:a16="http://schemas.microsoft.com/office/drawing/2014/main" id="{04343433-0883-F043-8150-AF6DA73632F7}"/>
              </a:ext>
            </a:extLst>
          </p:cNvPr>
          <p:cNvGrpSpPr>
            <a:grpSpLocks/>
          </p:cNvGrpSpPr>
          <p:nvPr/>
        </p:nvGrpSpPr>
        <p:grpSpPr bwMode="auto">
          <a:xfrm>
            <a:off x="3670300" y="3035300"/>
            <a:ext cx="4737100" cy="3200400"/>
            <a:chOff x="2312" y="1912"/>
            <a:chExt cx="2984" cy="2016"/>
          </a:xfrm>
        </p:grpSpPr>
        <p:pic>
          <p:nvPicPr>
            <p:cNvPr id="37915" name="Picture 84">
              <a:extLst>
                <a:ext uri="{FF2B5EF4-FFF2-40B4-BE49-F238E27FC236}">
                  <a16:creationId xmlns:a16="http://schemas.microsoft.com/office/drawing/2014/main" id="{34E17F00-F9BE-6648-82BF-F4C4A6978FD0}"/>
                </a:ext>
              </a:extLst>
            </p:cNvPr>
            <p:cNvPicPr>
              <a:picLocks noChangeAspect="1" noChangeArrowheads="1"/>
            </p:cNvPicPr>
            <p:nvPr/>
          </p:nvPicPr>
          <p:blipFill>
            <a:blip r:embed="rId4">
              <a:lum bright="-6000"/>
              <a:extLst>
                <a:ext uri="{28A0092B-C50C-407E-A947-70E740481C1C}">
                  <a14:useLocalDpi xmlns:a14="http://schemas.microsoft.com/office/drawing/2010/main" val="0"/>
                </a:ext>
              </a:extLst>
            </a:blip>
            <a:srcRect/>
            <a:stretch>
              <a:fillRect/>
            </a:stretch>
          </p:blipFill>
          <p:spPr bwMode="auto">
            <a:xfrm>
              <a:off x="2326" y="1926"/>
              <a:ext cx="2967" cy="1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430163" name="Rectangle 83">
              <a:extLst>
                <a:ext uri="{FF2B5EF4-FFF2-40B4-BE49-F238E27FC236}">
                  <a16:creationId xmlns:a16="http://schemas.microsoft.com/office/drawing/2014/main" id="{B5A549CF-8D24-C940-8768-912A7EDB7C6B}"/>
                </a:ext>
              </a:extLst>
            </p:cNvPr>
            <p:cNvSpPr>
              <a:spLocks noChangeArrowheads="1"/>
            </p:cNvSpPr>
            <p:nvPr/>
          </p:nvSpPr>
          <p:spPr bwMode="auto">
            <a:xfrm>
              <a:off x="2312" y="1912"/>
              <a:ext cx="2984" cy="2016"/>
            </a:xfrm>
            <a:prstGeom prst="rect">
              <a:avLst/>
            </a:prstGeom>
            <a:noFill/>
            <a:ln w="101600">
              <a:solidFill>
                <a:schemeClr val="accent2"/>
              </a:solidFill>
              <a:miter lim="800000"/>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430168" name="Text Box 88">
            <a:extLst>
              <a:ext uri="{FF2B5EF4-FFF2-40B4-BE49-F238E27FC236}">
                <a16:creationId xmlns:a16="http://schemas.microsoft.com/office/drawing/2014/main" id="{6F24F8E8-9531-5945-8E9A-63624891875D}"/>
              </a:ext>
            </a:extLst>
          </p:cNvPr>
          <p:cNvSpPr txBox="1">
            <a:spLocks noChangeArrowheads="1"/>
          </p:cNvSpPr>
          <p:nvPr/>
        </p:nvSpPr>
        <p:spPr bwMode="auto">
          <a:xfrm>
            <a:off x="5673725" y="808038"/>
            <a:ext cx="2463800" cy="1373187"/>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rgbClr val="FFEA18"/>
                </a:solidFill>
              </a:rPr>
              <a:t>JESUWUI ATAMLI JERUSALEM</a:t>
            </a:r>
          </a:p>
        </p:txBody>
      </p:sp>
      <p:sp>
        <p:nvSpPr>
          <p:cNvPr id="430169" name="Text Box 89">
            <a:extLst>
              <a:ext uri="{FF2B5EF4-FFF2-40B4-BE49-F238E27FC236}">
                <a16:creationId xmlns:a16="http://schemas.microsoft.com/office/drawing/2014/main" id="{5AB5ADD8-5905-0244-AB0F-AECF72D12FEB}"/>
              </a:ext>
            </a:extLst>
          </p:cNvPr>
          <p:cNvSpPr txBox="1">
            <a:spLocks noChangeArrowheads="1"/>
          </p:cNvSpPr>
          <p:nvPr/>
        </p:nvSpPr>
        <p:spPr bwMode="auto">
          <a:xfrm>
            <a:off x="581025" y="3930650"/>
            <a:ext cx="2762250" cy="91598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1800">
                <a:solidFill>
                  <a:srgbClr val="FFFF00"/>
                </a:solidFill>
              </a:rPr>
              <a:t>Kaphungli Khalei Vareshimwui Azingshong zat khavai</a:t>
            </a:r>
          </a:p>
        </p:txBody>
      </p:sp>
      <p:sp>
        <p:nvSpPr>
          <p:cNvPr id="430170" name="Text Box 90">
            <a:extLst>
              <a:ext uri="{FF2B5EF4-FFF2-40B4-BE49-F238E27FC236}">
                <a16:creationId xmlns:a16="http://schemas.microsoft.com/office/drawing/2014/main" id="{84D5E02C-5EBD-774E-B9F4-C31199BFF432}"/>
              </a:ext>
            </a:extLst>
          </p:cNvPr>
          <p:cNvSpPr txBox="1">
            <a:spLocks noChangeArrowheads="1"/>
          </p:cNvSpPr>
          <p:nvPr/>
        </p:nvSpPr>
        <p:spPr bwMode="auto">
          <a:xfrm>
            <a:off x="436563" y="5370513"/>
            <a:ext cx="3221037" cy="3667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1800">
                <a:solidFill>
                  <a:srgbClr val="FFFF00"/>
                </a:solidFill>
              </a:rPr>
              <a:t>Zingsho Shongwui Veikhur</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30169"/>
                                        </p:tgtEl>
                                        <p:attrNameLst>
                                          <p:attrName>style.visibility</p:attrName>
                                        </p:attrNameLst>
                                      </p:cBhvr>
                                      <p:to>
                                        <p:strVal val="visible"/>
                                      </p:to>
                                    </p:set>
                                    <p:animEffect transition="in" filter="fade">
                                      <p:cBhvr>
                                        <p:cTn id="7" dur="1000"/>
                                        <p:tgtEl>
                                          <p:spTgt spid="430169"/>
                                        </p:tgtEl>
                                      </p:cBhvr>
                                    </p:animEffect>
                                  </p:childTnLst>
                                </p:cTn>
                              </p:par>
                            </p:childTnLst>
                          </p:cTn>
                        </p:par>
                        <p:par>
                          <p:cTn id="8" fill="hold" nodeType="afterGroup">
                            <p:stCondLst>
                              <p:cond delay="1000"/>
                            </p:stCondLst>
                            <p:childTnLst>
                              <p:par>
                                <p:cTn id="9" presetID="10" presetClass="entr" presetSubtype="0" fill="hold" grpId="0" nodeType="afterEffect">
                                  <p:stCondLst>
                                    <p:cond delay="1000"/>
                                  </p:stCondLst>
                                  <p:childTnLst>
                                    <p:set>
                                      <p:cBhvr>
                                        <p:cTn id="10" dur="1" fill="hold">
                                          <p:stCondLst>
                                            <p:cond delay="0"/>
                                          </p:stCondLst>
                                        </p:cTn>
                                        <p:tgtEl>
                                          <p:spTgt spid="430170"/>
                                        </p:tgtEl>
                                        <p:attrNameLst>
                                          <p:attrName>style.visibility</p:attrName>
                                        </p:attrNameLst>
                                      </p:cBhvr>
                                      <p:to>
                                        <p:strVal val="visible"/>
                                      </p:to>
                                    </p:set>
                                    <p:animEffect transition="in" filter="fade">
                                      <p:cBhvr>
                                        <p:cTn id="11" dur="1000"/>
                                        <p:tgtEl>
                                          <p:spTgt spid="430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69" grpId="0" autoUpdateAnimBg="0"/>
      <p:bldP spid="430170"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306" name="Picture 34">
            <a:extLst>
              <a:ext uri="{FF2B5EF4-FFF2-40B4-BE49-F238E27FC236}">
                <a16:creationId xmlns:a16="http://schemas.microsoft.com/office/drawing/2014/main" id="{2B1910A9-468F-B942-B7E8-3710CBFE183C}"/>
              </a:ext>
            </a:extLst>
          </p:cNvPr>
          <p:cNvPicPr>
            <a:picLocks noChangeArrowheads="1"/>
          </p:cNvPicPr>
          <p:nvPr/>
        </p:nvPicPr>
        <p:blipFill>
          <a:blip r:embed="rId3"/>
          <a:srcRect/>
          <a:stretch>
            <a:fillRect/>
          </a:stretch>
        </p:blipFill>
        <p:spPr bwMode="auto">
          <a:xfrm>
            <a:off x="2711450" y="684213"/>
            <a:ext cx="3746500" cy="5475287"/>
          </a:xfrm>
          <a:prstGeom prst="rect">
            <a:avLst/>
          </a:prstGeom>
          <a:noFill/>
          <a:ln w="50800">
            <a:solidFill>
              <a:srgbClr val="00FF00"/>
            </a:solidFill>
            <a:miter lim="800000"/>
            <a:headEnd/>
            <a:tailEnd/>
          </a:ln>
          <a:effectLst>
            <a:outerShdw blurRad="63500" dist="161645" dir="2700000" algn="ctr" rotWithShape="0">
              <a:schemeClr val="bg2">
                <a:alpha val="74997"/>
              </a:schemeClr>
            </a:outerShdw>
          </a:effectLst>
        </p:spPr>
      </p:pic>
      <p:grpSp>
        <p:nvGrpSpPr>
          <p:cNvPr id="39939" name="Group 115">
            <a:extLst>
              <a:ext uri="{FF2B5EF4-FFF2-40B4-BE49-F238E27FC236}">
                <a16:creationId xmlns:a16="http://schemas.microsoft.com/office/drawing/2014/main" id="{FC11BCA8-59C3-864D-9CAA-5C20438CF30A}"/>
              </a:ext>
            </a:extLst>
          </p:cNvPr>
          <p:cNvGrpSpPr>
            <a:grpSpLocks/>
          </p:cNvGrpSpPr>
          <p:nvPr/>
        </p:nvGrpSpPr>
        <p:grpSpPr bwMode="auto">
          <a:xfrm>
            <a:off x="4203700" y="1701800"/>
            <a:ext cx="1179513" cy="3009900"/>
            <a:chOff x="2648" y="1072"/>
            <a:chExt cx="743" cy="1896"/>
          </a:xfrm>
        </p:grpSpPr>
        <p:sp>
          <p:nvSpPr>
            <p:cNvPr id="39983" name="Oval 116">
              <a:extLst>
                <a:ext uri="{FF2B5EF4-FFF2-40B4-BE49-F238E27FC236}">
                  <a16:creationId xmlns:a16="http://schemas.microsoft.com/office/drawing/2014/main" id="{471D0406-66E8-2B4B-8488-67267468ABC2}"/>
                </a:ext>
              </a:extLst>
            </p:cNvPr>
            <p:cNvSpPr>
              <a:spLocks noChangeArrowheads="1"/>
            </p:cNvSpPr>
            <p:nvPr/>
          </p:nvSpPr>
          <p:spPr bwMode="auto">
            <a:xfrm>
              <a:off x="2648" y="2835"/>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39984" name="Oval 117">
              <a:extLst>
                <a:ext uri="{FF2B5EF4-FFF2-40B4-BE49-F238E27FC236}">
                  <a16:creationId xmlns:a16="http://schemas.microsoft.com/office/drawing/2014/main" id="{B1915C15-701B-EB47-B2CC-5A08CC218CA2}"/>
                </a:ext>
              </a:extLst>
            </p:cNvPr>
            <p:cNvSpPr>
              <a:spLocks noChangeArrowheads="1"/>
            </p:cNvSpPr>
            <p:nvPr/>
          </p:nvSpPr>
          <p:spPr bwMode="auto">
            <a:xfrm>
              <a:off x="2861" y="266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39985" name="Oval 118">
              <a:extLst>
                <a:ext uri="{FF2B5EF4-FFF2-40B4-BE49-F238E27FC236}">
                  <a16:creationId xmlns:a16="http://schemas.microsoft.com/office/drawing/2014/main" id="{69B29604-547B-D744-862D-C3C1A905AB6D}"/>
                </a:ext>
              </a:extLst>
            </p:cNvPr>
            <p:cNvSpPr>
              <a:spLocks noChangeArrowheads="1"/>
            </p:cNvSpPr>
            <p:nvPr/>
          </p:nvSpPr>
          <p:spPr bwMode="auto">
            <a:xfrm>
              <a:off x="2861" y="1348"/>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39986" name="Oval 119">
              <a:extLst>
                <a:ext uri="{FF2B5EF4-FFF2-40B4-BE49-F238E27FC236}">
                  <a16:creationId xmlns:a16="http://schemas.microsoft.com/office/drawing/2014/main" id="{CC0D5154-7700-9242-A3EB-FAACE0966056}"/>
                </a:ext>
              </a:extLst>
            </p:cNvPr>
            <p:cNvSpPr>
              <a:spLocks noChangeArrowheads="1"/>
            </p:cNvSpPr>
            <p:nvPr/>
          </p:nvSpPr>
          <p:spPr bwMode="auto">
            <a:xfrm>
              <a:off x="3258" y="107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grpSp>
      <p:sp>
        <p:nvSpPr>
          <p:cNvPr id="39940" name="Oval 6">
            <a:extLst>
              <a:ext uri="{FF2B5EF4-FFF2-40B4-BE49-F238E27FC236}">
                <a16:creationId xmlns:a16="http://schemas.microsoft.com/office/drawing/2014/main" id="{737E8B96-54F2-B246-9601-FF897CB1F63D}"/>
              </a:ext>
            </a:extLst>
          </p:cNvPr>
          <p:cNvSpPr>
            <a:spLocks noChangeArrowheads="1"/>
          </p:cNvSpPr>
          <p:nvPr/>
        </p:nvSpPr>
        <p:spPr bwMode="auto">
          <a:xfrm rot="240000">
            <a:off x="4368800" y="1905000"/>
            <a:ext cx="1206500" cy="2446338"/>
          </a:xfrm>
          <a:prstGeom prst="ellipse">
            <a:avLst/>
          </a:prstGeom>
          <a:noFill/>
          <a:ln w="5080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9941" name="Rectangle 7">
            <a:extLst>
              <a:ext uri="{FF2B5EF4-FFF2-40B4-BE49-F238E27FC236}">
                <a16:creationId xmlns:a16="http://schemas.microsoft.com/office/drawing/2014/main" id="{37790240-4607-E248-B48A-7FFCFEB22615}"/>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2305" name="Oval 33">
            <a:extLst>
              <a:ext uri="{FF2B5EF4-FFF2-40B4-BE49-F238E27FC236}">
                <a16:creationId xmlns:a16="http://schemas.microsoft.com/office/drawing/2014/main" id="{E49175FC-8830-8549-B72A-273048A07E95}"/>
              </a:ext>
            </a:extLst>
          </p:cNvPr>
          <p:cNvSpPr>
            <a:spLocks noChangeArrowheads="1"/>
          </p:cNvSpPr>
          <p:nvPr/>
        </p:nvSpPr>
        <p:spPr bwMode="auto">
          <a:xfrm>
            <a:off x="3670300" y="2959100"/>
            <a:ext cx="1600200" cy="642938"/>
          </a:xfrm>
          <a:prstGeom prst="ellipse">
            <a:avLst/>
          </a:prstGeom>
          <a:noFill/>
          <a:ln w="57150">
            <a:solidFill>
              <a:srgbClr val="FFFF00"/>
            </a:solidFill>
            <a:round/>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2311" name="Rectangle 39">
            <a:extLst>
              <a:ext uri="{FF2B5EF4-FFF2-40B4-BE49-F238E27FC236}">
                <a16:creationId xmlns:a16="http://schemas.microsoft.com/office/drawing/2014/main" id="{EF820D4C-4192-0041-B726-B9A7384A1AB7}"/>
              </a:ext>
            </a:extLst>
          </p:cNvPr>
          <p:cNvSpPr>
            <a:spLocks noChangeArrowheads="1"/>
          </p:cNvSpPr>
          <p:nvPr/>
        </p:nvSpPr>
        <p:spPr bwMode="auto">
          <a:xfrm>
            <a:off x="430213" y="5915025"/>
            <a:ext cx="8408987" cy="515938"/>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effectLst>
                  <a:outerShdw blurRad="38100" dist="38100" dir="2700000" algn="tl">
                    <a:srgbClr val="000000"/>
                  </a:outerShdw>
                </a:effectLst>
              </a:rPr>
              <a:t>Jesuwui Shongza Aphang Thingrong Thaya...</a:t>
            </a:r>
          </a:p>
        </p:txBody>
      </p:sp>
      <p:sp>
        <p:nvSpPr>
          <p:cNvPr id="182346" name="Text Box 74">
            <a:extLst>
              <a:ext uri="{FF2B5EF4-FFF2-40B4-BE49-F238E27FC236}">
                <a16:creationId xmlns:a16="http://schemas.microsoft.com/office/drawing/2014/main" id="{299999C8-39FC-5840-9561-14A52B9E1090}"/>
              </a:ext>
            </a:extLst>
          </p:cNvPr>
          <p:cNvSpPr txBox="1">
            <a:spLocks noChangeArrowheads="1"/>
          </p:cNvSpPr>
          <p:nvPr/>
        </p:nvSpPr>
        <p:spPr bwMode="auto">
          <a:xfrm>
            <a:off x="1784350" y="0"/>
            <a:ext cx="1993900"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John 4</a:t>
            </a:r>
          </a:p>
        </p:txBody>
      </p:sp>
      <p:grpSp>
        <p:nvGrpSpPr>
          <p:cNvPr id="39946" name="Group 141">
            <a:extLst>
              <a:ext uri="{FF2B5EF4-FFF2-40B4-BE49-F238E27FC236}">
                <a16:creationId xmlns:a16="http://schemas.microsoft.com/office/drawing/2014/main" id="{7ED99F2D-3625-6642-B219-9D48435E26FB}"/>
              </a:ext>
            </a:extLst>
          </p:cNvPr>
          <p:cNvGrpSpPr>
            <a:grpSpLocks/>
          </p:cNvGrpSpPr>
          <p:nvPr/>
        </p:nvGrpSpPr>
        <p:grpSpPr bwMode="auto">
          <a:xfrm>
            <a:off x="8005763" y="3429000"/>
            <a:ext cx="952500" cy="1241425"/>
            <a:chOff x="5043" y="2160"/>
            <a:chExt cx="600" cy="782"/>
          </a:xfrm>
        </p:grpSpPr>
        <p:sp>
          <p:nvSpPr>
            <p:cNvPr id="39969" name="AutoShape 91">
              <a:extLst>
                <a:ext uri="{FF2B5EF4-FFF2-40B4-BE49-F238E27FC236}">
                  <a16:creationId xmlns:a16="http://schemas.microsoft.com/office/drawing/2014/main" id="{6A9A4D03-3BCE-7C4A-93F5-451FAA79A9E2}"/>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9970" name="Rectangle 92">
              <a:extLst>
                <a:ext uri="{FF2B5EF4-FFF2-40B4-BE49-F238E27FC236}">
                  <a16:creationId xmlns:a16="http://schemas.microsoft.com/office/drawing/2014/main" id="{2FC04F25-3ED3-B44B-9DF0-973A6B5693A4}"/>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9971" name="Line 93">
              <a:extLst>
                <a:ext uri="{FF2B5EF4-FFF2-40B4-BE49-F238E27FC236}">
                  <a16:creationId xmlns:a16="http://schemas.microsoft.com/office/drawing/2014/main" id="{F314C588-7BBD-6741-841D-7AEB47D6B7D7}"/>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2" name="Line 94">
              <a:extLst>
                <a:ext uri="{FF2B5EF4-FFF2-40B4-BE49-F238E27FC236}">
                  <a16:creationId xmlns:a16="http://schemas.microsoft.com/office/drawing/2014/main" id="{BEAF11DE-1386-A74C-B936-C7F0D7A1BAFD}"/>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3" name="Line 95">
              <a:extLst>
                <a:ext uri="{FF2B5EF4-FFF2-40B4-BE49-F238E27FC236}">
                  <a16:creationId xmlns:a16="http://schemas.microsoft.com/office/drawing/2014/main" id="{2DCC46E8-BE70-E744-A97A-AD83544964B3}"/>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4" name="Line 96">
              <a:extLst>
                <a:ext uri="{FF2B5EF4-FFF2-40B4-BE49-F238E27FC236}">
                  <a16:creationId xmlns:a16="http://schemas.microsoft.com/office/drawing/2014/main" id="{9604CFFF-6BE7-1343-BEF4-7C063DBF6CFE}"/>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5" name="Line 97">
              <a:extLst>
                <a:ext uri="{FF2B5EF4-FFF2-40B4-BE49-F238E27FC236}">
                  <a16:creationId xmlns:a16="http://schemas.microsoft.com/office/drawing/2014/main" id="{04BD1A3E-1859-F74D-8D94-A3DADF2F0FFB}"/>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6" name="Rectangle 98">
              <a:extLst>
                <a:ext uri="{FF2B5EF4-FFF2-40B4-BE49-F238E27FC236}">
                  <a16:creationId xmlns:a16="http://schemas.microsoft.com/office/drawing/2014/main" id="{9ECC3186-7AA8-8A40-B712-5F4283B48E91}"/>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39977" name="Rectangle 99">
              <a:extLst>
                <a:ext uri="{FF2B5EF4-FFF2-40B4-BE49-F238E27FC236}">
                  <a16:creationId xmlns:a16="http://schemas.microsoft.com/office/drawing/2014/main" id="{F59CB5BC-8970-D84E-AC3D-89B2A547C1A9}"/>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9978" name="Line 100">
              <a:extLst>
                <a:ext uri="{FF2B5EF4-FFF2-40B4-BE49-F238E27FC236}">
                  <a16:creationId xmlns:a16="http://schemas.microsoft.com/office/drawing/2014/main" id="{F5D2C866-7826-694C-A378-20C8C14364FE}"/>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9" name="Line 101">
              <a:extLst>
                <a:ext uri="{FF2B5EF4-FFF2-40B4-BE49-F238E27FC236}">
                  <a16:creationId xmlns:a16="http://schemas.microsoft.com/office/drawing/2014/main" id="{45724A3F-4EB9-4A47-8CA0-476626043944}"/>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80" name="Rectangle 102">
              <a:extLst>
                <a:ext uri="{FF2B5EF4-FFF2-40B4-BE49-F238E27FC236}">
                  <a16:creationId xmlns:a16="http://schemas.microsoft.com/office/drawing/2014/main" id="{46C28214-7669-4F44-94F0-196930A1BFA2}"/>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9981" name="Rectangle 103">
              <a:extLst>
                <a:ext uri="{FF2B5EF4-FFF2-40B4-BE49-F238E27FC236}">
                  <a16:creationId xmlns:a16="http://schemas.microsoft.com/office/drawing/2014/main" id="{FF539C53-14FC-5A4B-9F72-882880B2C4E5}"/>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2376" name="Rectangle 104">
              <a:extLst>
                <a:ext uri="{FF2B5EF4-FFF2-40B4-BE49-F238E27FC236}">
                  <a16:creationId xmlns:a16="http://schemas.microsoft.com/office/drawing/2014/main" id="{6713362D-E4F6-1148-A5FA-EFFD84FE4523}"/>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39947" name="Text Box 105">
            <a:extLst>
              <a:ext uri="{FF2B5EF4-FFF2-40B4-BE49-F238E27FC236}">
                <a16:creationId xmlns:a16="http://schemas.microsoft.com/office/drawing/2014/main" id="{866FA8E1-802A-304C-9741-F3235DC39115}"/>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82380" name="Oval 108">
            <a:extLst>
              <a:ext uri="{FF2B5EF4-FFF2-40B4-BE49-F238E27FC236}">
                <a16:creationId xmlns:a16="http://schemas.microsoft.com/office/drawing/2014/main" id="{A0D96D4A-3DC0-E440-BCA1-DDBE093596A7}"/>
              </a:ext>
            </a:extLst>
          </p:cNvPr>
          <p:cNvSpPr>
            <a:spLocks noChangeArrowheads="1"/>
          </p:cNvSpPr>
          <p:nvPr/>
        </p:nvSpPr>
        <p:spPr bwMode="auto">
          <a:xfrm>
            <a:off x="788988" y="2640013"/>
            <a:ext cx="2047875" cy="457200"/>
          </a:xfrm>
          <a:prstGeom prst="ellipse">
            <a:avLst/>
          </a:prstGeom>
          <a:noFill/>
          <a:ln w="5715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2381" name="Oval 109">
            <a:extLst>
              <a:ext uri="{FF2B5EF4-FFF2-40B4-BE49-F238E27FC236}">
                <a16:creationId xmlns:a16="http://schemas.microsoft.com/office/drawing/2014/main" id="{2B4AA66B-1C57-0945-9369-8C42C08F944C}"/>
              </a:ext>
            </a:extLst>
          </p:cNvPr>
          <p:cNvSpPr>
            <a:spLocks noChangeArrowheads="1"/>
          </p:cNvSpPr>
          <p:nvPr/>
        </p:nvSpPr>
        <p:spPr bwMode="auto">
          <a:xfrm>
            <a:off x="3690938" y="4618038"/>
            <a:ext cx="1204912" cy="592137"/>
          </a:xfrm>
          <a:prstGeom prst="ellipse">
            <a:avLst/>
          </a:prstGeom>
          <a:noFill/>
          <a:ln w="57150">
            <a:solidFill>
              <a:schemeClr val="accent1"/>
            </a:solidFill>
            <a:round/>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2382" name="Oval 110">
            <a:extLst>
              <a:ext uri="{FF2B5EF4-FFF2-40B4-BE49-F238E27FC236}">
                <a16:creationId xmlns:a16="http://schemas.microsoft.com/office/drawing/2014/main" id="{0642A06D-3CF3-5341-871F-761DC2C45467}"/>
              </a:ext>
            </a:extLst>
          </p:cNvPr>
          <p:cNvSpPr>
            <a:spLocks noChangeArrowheads="1"/>
          </p:cNvSpPr>
          <p:nvPr/>
        </p:nvSpPr>
        <p:spPr bwMode="auto">
          <a:xfrm>
            <a:off x="4249738" y="1689100"/>
            <a:ext cx="1204912" cy="592138"/>
          </a:xfrm>
          <a:prstGeom prst="ellipse">
            <a:avLst/>
          </a:prstGeom>
          <a:noFill/>
          <a:ln w="57150">
            <a:solidFill>
              <a:schemeClr val="accent1"/>
            </a:solidFill>
            <a:round/>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4" name="Group 107">
            <a:extLst>
              <a:ext uri="{FF2B5EF4-FFF2-40B4-BE49-F238E27FC236}">
                <a16:creationId xmlns:a16="http://schemas.microsoft.com/office/drawing/2014/main" id="{ABE803F3-E9F6-584E-BA9F-9E737323F044}"/>
              </a:ext>
            </a:extLst>
          </p:cNvPr>
          <p:cNvGrpSpPr>
            <a:grpSpLocks/>
          </p:cNvGrpSpPr>
          <p:nvPr/>
        </p:nvGrpSpPr>
        <p:grpSpPr bwMode="auto">
          <a:xfrm>
            <a:off x="549275" y="2279650"/>
            <a:ext cx="3681413" cy="1096963"/>
            <a:chOff x="353" y="1418"/>
            <a:chExt cx="2319" cy="691"/>
          </a:xfrm>
        </p:grpSpPr>
        <p:sp>
          <p:nvSpPr>
            <p:cNvPr id="182289" name="Rectangle 17">
              <a:extLst>
                <a:ext uri="{FF2B5EF4-FFF2-40B4-BE49-F238E27FC236}">
                  <a16:creationId xmlns:a16="http://schemas.microsoft.com/office/drawing/2014/main" id="{A8D9DB74-AE4E-694A-9AF1-CFFB80B13E0F}"/>
                </a:ext>
              </a:extLst>
            </p:cNvPr>
            <p:cNvSpPr>
              <a:spLocks noChangeArrowheads="1"/>
            </p:cNvSpPr>
            <p:nvPr/>
          </p:nvSpPr>
          <p:spPr bwMode="auto">
            <a:xfrm>
              <a:off x="353" y="1543"/>
              <a:ext cx="1299" cy="566"/>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5000"/>
                </a:lnSpc>
                <a:spcBef>
                  <a:spcPct val="50000"/>
                </a:spcBef>
              </a:pPr>
              <a:endParaRPr lang="en-US" altLang="en-US" sz="2000">
                <a:solidFill>
                  <a:schemeClr val="tx1"/>
                </a:solidFill>
                <a:latin typeface="Krone" charset="0"/>
              </a:endParaRPr>
            </a:p>
            <a:p>
              <a:pPr>
                <a:lnSpc>
                  <a:spcPct val="55000"/>
                </a:lnSpc>
                <a:spcBef>
                  <a:spcPct val="50000"/>
                </a:spcBef>
              </a:pPr>
              <a:r>
                <a:rPr lang="en-US" altLang="en-US" sz="2000">
                  <a:solidFill>
                    <a:schemeClr val="tx1"/>
                  </a:solidFill>
                  <a:latin typeface="Krone" charset="0"/>
                </a:rPr>
                <a:t>2. </a:t>
              </a:r>
              <a:r>
                <a:rPr lang="en-US" altLang="en-US" sz="2000">
                  <a:solidFill>
                    <a:schemeClr val="tx2"/>
                  </a:solidFill>
                  <a:latin typeface="Krone" charset="0"/>
                </a:rPr>
                <a:t>SAMARITAN</a:t>
              </a:r>
              <a:endParaRPr lang="en-US" altLang="en-US" sz="2000">
                <a:solidFill>
                  <a:schemeClr val="tx1"/>
                </a:solidFill>
                <a:latin typeface="Krone" charset="0"/>
              </a:endParaRPr>
            </a:p>
            <a:p>
              <a:pPr algn="r">
                <a:lnSpc>
                  <a:spcPct val="55000"/>
                </a:lnSpc>
                <a:spcBef>
                  <a:spcPct val="50000"/>
                </a:spcBef>
              </a:pPr>
              <a:r>
                <a:rPr lang="en-US" altLang="en-US" sz="2000">
                  <a:solidFill>
                    <a:schemeClr val="tx1"/>
                  </a:solidFill>
                  <a:latin typeface="Krone" charset="0"/>
                </a:rPr>
                <a:t>KAKAN</a:t>
              </a:r>
            </a:p>
          </p:txBody>
        </p:sp>
        <p:sp>
          <p:nvSpPr>
            <p:cNvPr id="182294" name="Line 22">
              <a:extLst>
                <a:ext uri="{FF2B5EF4-FFF2-40B4-BE49-F238E27FC236}">
                  <a16:creationId xmlns:a16="http://schemas.microsoft.com/office/drawing/2014/main" id="{C3AD0985-7061-2B46-90B2-474219E482F4}"/>
                </a:ext>
              </a:extLst>
            </p:cNvPr>
            <p:cNvSpPr>
              <a:spLocks noChangeShapeType="1"/>
            </p:cNvSpPr>
            <p:nvPr/>
          </p:nvSpPr>
          <p:spPr bwMode="auto">
            <a:xfrm>
              <a:off x="1539" y="1707"/>
              <a:ext cx="1133" cy="298"/>
            </a:xfrm>
            <a:prstGeom prst="line">
              <a:avLst/>
            </a:prstGeom>
            <a:noFill/>
            <a:ln w="76200">
              <a:solidFill>
                <a:srgbClr val="D83104"/>
              </a:solidFill>
              <a:round/>
              <a:headEnd/>
              <a:tailEnd type="triangle" w="med" len="med"/>
            </a:ln>
            <a:effectLst>
              <a:outerShdw blurRad="635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82299" name="Oval 27">
              <a:extLst>
                <a:ext uri="{FF2B5EF4-FFF2-40B4-BE49-F238E27FC236}">
                  <a16:creationId xmlns:a16="http://schemas.microsoft.com/office/drawing/2014/main" id="{3C370A33-1EBB-6F4E-B8DD-41200DE22556}"/>
                </a:ext>
              </a:extLst>
            </p:cNvPr>
            <p:cNvSpPr>
              <a:spLocks noChangeArrowheads="1"/>
            </p:cNvSpPr>
            <p:nvPr/>
          </p:nvSpPr>
          <p:spPr bwMode="auto">
            <a:xfrm>
              <a:off x="946" y="1418"/>
              <a:ext cx="346" cy="347"/>
            </a:xfrm>
            <a:prstGeom prst="ellipse">
              <a:avLst/>
            </a:prstGeom>
            <a:noFill/>
            <a:ln w="57150">
              <a:solidFill>
                <a:srgbClr val="D83104"/>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39952" name="Text Box 112">
            <a:extLst>
              <a:ext uri="{FF2B5EF4-FFF2-40B4-BE49-F238E27FC236}">
                <a16:creationId xmlns:a16="http://schemas.microsoft.com/office/drawing/2014/main" id="{66DEA92E-CBC3-4347-940B-5ABC0D37FE25}"/>
              </a:ext>
            </a:extLst>
          </p:cNvPr>
          <p:cNvSpPr txBox="1">
            <a:spLocks noChangeArrowheads="1"/>
          </p:cNvSpPr>
          <p:nvPr/>
        </p:nvSpPr>
        <p:spPr bwMode="auto">
          <a:xfrm>
            <a:off x="8555038" y="6437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3</a:t>
            </a:r>
          </a:p>
        </p:txBody>
      </p:sp>
      <p:sp>
        <p:nvSpPr>
          <p:cNvPr id="182393" name="Rectangle 121">
            <a:extLst>
              <a:ext uri="{FF2B5EF4-FFF2-40B4-BE49-F238E27FC236}">
                <a16:creationId xmlns:a16="http://schemas.microsoft.com/office/drawing/2014/main" id="{6F505446-D1F0-C343-956E-F2E32ACD3863}"/>
              </a:ext>
            </a:extLst>
          </p:cNvPr>
          <p:cNvSpPr>
            <a:spLocks noChangeArrowheads="1"/>
          </p:cNvSpPr>
          <p:nvPr/>
        </p:nvSpPr>
        <p:spPr bwMode="auto">
          <a:xfrm>
            <a:off x="277813" y="4022725"/>
            <a:ext cx="2405062" cy="153987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lvl1pPr marL="457200" indent="-457200">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buFontTx/>
              <a:buAutoNum type="arabicPeriod"/>
            </a:pPr>
            <a:r>
              <a:rPr lang="en-US" altLang="en-US" sz="2000">
                <a:solidFill>
                  <a:srgbClr val="FFFF00"/>
                </a:solidFill>
                <a:latin typeface="Krone" charset="0"/>
              </a:rPr>
              <a:t>PROHOWUI</a:t>
            </a:r>
          </a:p>
          <a:p>
            <a:pPr algn="r">
              <a:lnSpc>
                <a:spcPct val="55000"/>
              </a:lnSpc>
              <a:spcBef>
                <a:spcPct val="50000"/>
              </a:spcBef>
            </a:pPr>
            <a:r>
              <a:rPr lang="en-US" altLang="en-US" sz="2000">
                <a:solidFill>
                  <a:srgbClr val="FFFF00"/>
                </a:solidFill>
                <a:latin typeface="Krone" charset="0"/>
              </a:rPr>
              <a:t> KHARE</a:t>
            </a:r>
          </a:p>
          <a:p>
            <a:pPr algn="r">
              <a:lnSpc>
                <a:spcPct val="55000"/>
              </a:lnSpc>
              <a:spcBef>
                <a:spcPct val="50000"/>
              </a:spcBef>
            </a:pPr>
            <a:r>
              <a:rPr lang="en-US" altLang="en-US" sz="2000">
                <a:solidFill>
                  <a:srgbClr val="FFFF00"/>
                </a:solidFill>
                <a:latin typeface="Krone" charset="0"/>
              </a:rPr>
              <a:t>JERUSALEMLI </a:t>
            </a:r>
          </a:p>
          <a:p>
            <a:pPr algn="r">
              <a:lnSpc>
                <a:spcPct val="55000"/>
              </a:lnSpc>
              <a:spcBef>
                <a:spcPct val="50000"/>
              </a:spcBef>
            </a:pPr>
            <a:r>
              <a:rPr lang="en-US" altLang="en-US" sz="2000">
                <a:solidFill>
                  <a:srgbClr val="FFFF00"/>
                </a:solidFill>
                <a:latin typeface="Krone" charset="0"/>
              </a:rPr>
              <a:t>OTRAM</a:t>
            </a:r>
          </a:p>
          <a:p>
            <a:pPr algn="r">
              <a:lnSpc>
                <a:spcPct val="55000"/>
              </a:lnSpc>
              <a:spcBef>
                <a:spcPct val="50000"/>
              </a:spcBef>
            </a:pPr>
            <a:r>
              <a:rPr lang="en-US" altLang="en-US" sz="2000">
                <a:solidFill>
                  <a:srgbClr val="FFFF00"/>
                </a:solidFill>
                <a:latin typeface="Krone" charset="0"/>
              </a:rPr>
              <a:t> KHANGATHA</a:t>
            </a:r>
          </a:p>
        </p:txBody>
      </p:sp>
      <p:sp>
        <p:nvSpPr>
          <p:cNvPr id="182395" name="Oval 123">
            <a:extLst>
              <a:ext uri="{FF2B5EF4-FFF2-40B4-BE49-F238E27FC236}">
                <a16:creationId xmlns:a16="http://schemas.microsoft.com/office/drawing/2014/main" id="{6F4D5DBC-2899-9C4A-84C3-D3A54EF04294}"/>
              </a:ext>
            </a:extLst>
          </p:cNvPr>
          <p:cNvSpPr>
            <a:spLocks noChangeArrowheads="1"/>
          </p:cNvSpPr>
          <p:nvPr/>
        </p:nvSpPr>
        <p:spPr bwMode="auto">
          <a:xfrm>
            <a:off x="4343400" y="4114800"/>
            <a:ext cx="609600" cy="609600"/>
          </a:xfrm>
          <a:prstGeom prst="ellipse">
            <a:avLst/>
          </a:prstGeom>
          <a:noFill/>
          <a:ln w="57150">
            <a:solidFill>
              <a:schemeClr val="tx1"/>
            </a:solidFill>
            <a:round/>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9955" name="Line 124">
            <a:extLst>
              <a:ext uri="{FF2B5EF4-FFF2-40B4-BE49-F238E27FC236}">
                <a16:creationId xmlns:a16="http://schemas.microsoft.com/office/drawing/2014/main" id="{B669A1F3-D0D1-5444-9C0F-1C4D60F3E6E3}"/>
              </a:ext>
            </a:extLst>
          </p:cNvPr>
          <p:cNvSpPr>
            <a:spLocks noChangeShapeType="1"/>
          </p:cNvSpPr>
          <p:nvPr/>
        </p:nvSpPr>
        <p:spPr bwMode="auto">
          <a:xfrm flipV="1">
            <a:off x="2565400" y="4376738"/>
            <a:ext cx="1998663" cy="169862"/>
          </a:xfrm>
          <a:prstGeom prst="line">
            <a:avLst/>
          </a:prstGeom>
          <a:noFill/>
          <a:ln w="76200">
            <a:solidFill>
              <a:srgbClr val="EEFF4B"/>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2397" name="Rectangle 125">
            <a:extLst>
              <a:ext uri="{FF2B5EF4-FFF2-40B4-BE49-F238E27FC236}">
                <a16:creationId xmlns:a16="http://schemas.microsoft.com/office/drawing/2014/main" id="{93269F2E-E2FB-B84E-9597-6540357819FE}"/>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13</a:t>
            </a:r>
          </a:p>
        </p:txBody>
      </p:sp>
      <p:sp>
        <p:nvSpPr>
          <p:cNvPr id="39957" name="Text Box 128">
            <a:extLst>
              <a:ext uri="{FF2B5EF4-FFF2-40B4-BE49-F238E27FC236}">
                <a16:creationId xmlns:a16="http://schemas.microsoft.com/office/drawing/2014/main" id="{9413F5A8-D1FD-FE48-95FE-97FAA8C5B2BA}"/>
              </a:ext>
            </a:extLst>
          </p:cNvPr>
          <p:cNvSpPr txBox="1">
            <a:spLocks noChangeArrowheads="1"/>
          </p:cNvSpPr>
          <p:nvPr/>
        </p:nvSpPr>
        <p:spPr bwMode="auto">
          <a:xfrm>
            <a:off x="63690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5" name="Group 144">
            <a:extLst>
              <a:ext uri="{FF2B5EF4-FFF2-40B4-BE49-F238E27FC236}">
                <a16:creationId xmlns:a16="http://schemas.microsoft.com/office/drawing/2014/main" id="{E74CFEFF-95D0-A447-8782-43E95A0B947C}"/>
              </a:ext>
            </a:extLst>
          </p:cNvPr>
          <p:cNvGrpSpPr>
            <a:grpSpLocks/>
          </p:cNvGrpSpPr>
          <p:nvPr/>
        </p:nvGrpSpPr>
        <p:grpSpPr bwMode="auto">
          <a:xfrm>
            <a:off x="5021263" y="3751263"/>
            <a:ext cx="2870200" cy="1957387"/>
            <a:chOff x="3163" y="2363"/>
            <a:chExt cx="1808" cy="1233"/>
          </a:xfrm>
        </p:grpSpPr>
        <p:sp>
          <p:nvSpPr>
            <p:cNvPr id="39962" name="Rectangle 137">
              <a:extLst>
                <a:ext uri="{FF2B5EF4-FFF2-40B4-BE49-F238E27FC236}">
                  <a16:creationId xmlns:a16="http://schemas.microsoft.com/office/drawing/2014/main" id="{52F9AD29-A51A-044F-93BE-46FED3D13391}"/>
                </a:ext>
              </a:extLst>
            </p:cNvPr>
            <p:cNvSpPr>
              <a:spLocks noChangeArrowheads="1"/>
            </p:cNvSpPr>
            <p:nvPr/>
          </p:nvSpPr>
          <p:spPr bwMode="auto">
            <a:xfrm>
              <a:off x="3194" y="2409"/>
              <a:ext cx="1777" cy="1187"/>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39963" name="Group 143">
              <a:extLst>
                <a:ext uri="{FF2B5EF4-FFF2-40B4-BE49-F238E27FC236}">
                  <a16:creationId xmlns:a16="http://schemas.microsoft.com/office/drawing/2014/main" id="{8B14356C-E418-E94B-A1F6-FB9633C8F2CB}"/>
                </a:ext>
              </a:extLst>
            </p:cNvPr>
            <p:cNvGrpSpPr>
              <a:grpSpLocks/>
            </p:cNvGrpSpPr>
            <p:nvPr/>
          </p:nvGrpSpPr>
          <p:grpSpPr bwMode="auto">
            <a:xfrm>
              <a:off x="3163" y="2363"/>
              <a:ext cx="1728" cy="1147"/>
              <a:chOff x="3163" y="2363"/>
              <a:chExt cx="1728" cy="1147"/>
            </a:xfrm>
          </p:grpSpPr>
          <p:pic>
            <p:nvPicPr>
              <p:cNvPr id="39964" name="Picture 139">
                <a:extLst>
                  <a:ext uri="{FF2B5EF4-FFF2-40B4-BE49-F238E27FC236}">
                    <a16:creationId xmlns:a16="http://schemas.microsoft.com/office/drawing/2014/main" id="{297CED46-5FD5-C04D-9F9D-F840110E7A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9221"/>
              <a:stretch>
                <a:fillRect/>
              </a:stretch>
            </p:blipFill>
            <p:spPr bwMode="auto">
              <a:xfrm>
                <a:off x="3163" y="2363"/>
                <a:ext cx="1728" cy="1147"/>
              </a:xfrm>
              <a:prstGeom prst="rect">
                <a:avLst/>
              </a:prstGeom>
              <a:noFill/>
              <a:ln w="57150">
                <a:solidFill>
                  <a:srgbClr val="00FF00"/>
                </a:solidFill>
                <a:miter lim="800000"/>
                <a:headEnd/>
                <a:tailEnd/>
              </a:ln>
              <a:extLst>
                <a:ext uri="{909E8E84-426E-40DD-AFC4-6F175D3DCCD1}">
                  <a14:hiddenFill xmlns:a14="http://schemas.microsoft.com/office/drawing/2010/main">
                    <a:solidFill>
                      <a:srgbClr val="FFFFFF"/>
                    </a:solidFill>
                  </a14:hiddenFill>
                </a:ext>
              </a:extLst>
            </p:spPr>
          </p:pic>
          <p:sp>
            <p:nvSpPr>
              <p:cNvPr id="182412" name="Text Box 140">
                <a:extLst>
                  <a:ext uri="{FF2B5EF4-FFF2-40B4-BE49-F238E27FC236}">
                    <a16:creationId xmlns:a16="http://schemas.microsoft.com/office/drawing/2014/main" id="{A45E248D-04A6-EA43-BAAB-1D0DFF217031}"/>
                  </a:ext>
                </a:extLst>
              </p:cNvPr>
              <p:cNvSpPr txBox="1">
                <a:spLocks noChangeArrowheads="1"/>
              </p:cNvSpPr>
              <p:nvPr/>
            </p:nvSpPr>
            <p:spPr bwMode="auto">
              <a:xfrm>
                <a:off x="3366" y="3137"/>
                <a:ext cx="1509" cy="366"/>
              </a:xfrm>
              <a:prstGeom prst="rect">
                <a:avLst/>
              </a:prstGeom>
              <a:noFill/>
              <a:ln w="12700">
                <a:noFill/>
                <a:miter lim="800000"/>
                <a:headEnd/>
                <a:tailEnd/>
              </a:ln>
              <a:effectLst>
                <a:outerShdw blurRad="63500" dist="29783" dir="1514402" algn="ctr" rotWithShape="0">
                  <a:schemeClr val="folHlink">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80000"/>
                  </a:lnSpc>
                  <a:spcBef>
                    <a:spcPct val="50000"/>
                  </a:spcBef>
                </a:pPr>
                <a:r>
                  <a:rPr lang="en-US" altLang="en-US" sz="2000" i="1">
                    <a:solidFill>
                      <a:schemeClr val="bg2"/>
                    </a:solidFill>
                    <a:latin typeface="Arial" panose="020B0604020202020204" pitchFamily="34" charset="0"/>
                  </a:rPr>
                  <a:t>SHILOH:                      Tabernacle</a:t>
                </a:r>
                <a:endParaRPr lang="en-US" altLang="en-US" sz="1800" i="1">
                  <a:solidFill>
                    <a:schemeClr val="bg2"/>
                  </a:solidFill>
                </a:endParaRPr>
              </a:p>
            </p:txBody>
          </p:sp>
        </p:grpSp>
      </p:grpSp>
      <p:grpSp>
        <p:nvGrpSpPr>
          <p:cNvPr id="39959" name="Group 145">
            <a:extLst>
              <a:ext uri="{FF2B5EF4-FFF2-40B4-BE49-F238E27FC236}">
                <a16:creationId xmlns:a16="http://schemas.microsoft.com/office/drawing/2014/main" id="{71A94F64-EF2F-434D-941E-8B183A54A745}"/>
              </a:ext>
            </a:extLst>
          </p:cNvPr>
          <p:cNvGrpSpPr>
            <a:grpSpLocks/>
          </p:cNvGrpSpPr>
          <p:nvPr/>
        </p:nvGrpSpPr>
        <p:grpSpPr bwMode="auto">
          <a:xfrm>
            <a:off x="519113" y="76200"/>
            <a:ext cx="854075" cy="1704975"/>
            <a:chOff x="327" y="48"/>
            <a:chExt cx="538" cy="1074"/>
          </a:xfrm>
        </p:grpSpPr>
        <p:sp>
          <p:nvSpPr>
            <p:cNvPr id="182418" name="Rectangle 146">
              <a:extLst>
                <a:ext uri="{FF2B5EF4-FFF2-40B4-BE49-F238E27FC236}">
                  <a16:creationId xmlns:a16="http://schemas.microsoft.com/office/drawing/2014/main" id="{605B87BD-ACC1-1946-8AD6-B11AECB42786}"/>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182419" name="Line 147">
              <a:extLst>
                <a:ext uri="{FF2B5EF4-FFF2-40B4-BE49-F238E27FC236}">
                  <a16:creationId xmlns:a16="http://schemas.microsoft.com/office/drawing/2014/main" id="{C9429EE5-A252-DE49-8F42-2431269FDC9D}"/>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39988" name="Group 52">
            <a:extLst>
              <a:ext uri="{FF2B5EF4-FFF2-40B4-BE49-F238E27FC236}">
                <a16:creationId xmlns:a16="http://schemas.microsoft.com/office/drawing/2014/main" id="{A58C261F-FE21-4246-A58D-322B20FAB9CE}"/>
              </a:ext>
            </a:extLst>
          </p:cNvPr>
          <p:cNvGrpSpPr>
            <a:grpSpLocks noChangeAspect="1"/>
          </p:cNvGrpSpPr>
          <p:nvPr/>
        </p:nvGrpSpPr>
        <p:grpSpPr bwMode="auto">
          <a:xfrm>
            <a:off x="5794375" y="931863"/>
            <a:ext cx="2790825" cy="2093912"/>
            <a:chOff x="3651" y="587"/>
            <a:chExt cx="1758" cy="1319"/>
          </a:xfrm>
        </p:grpSpPr>
        <p:sp>
          <p:nvSpPr>
            <p:cNvPr id="39987" name="AutoShape 51">
              <a:extLst>
                <a:ext uri="{FF2B5EF4-FFF2-40B4-BE49-F238E27FC236}">
                  <a16:creationId xmlns:a16="http://schemas.microsoft.com/office/drawing/2014/main" id="{FFF8E6C9-3E8D-6A41-ADF4-318BAC004ED8}"/>
                </a:ext>
              </a:extLst>
            </p:cNvPr>
            <p:cNvSpPr>
              <a:spLocks noChangeAspect="1" noChangeArrowheads="1" noTextEdit="1"/>
            </p:cNvSpPr>
            <p:nvPr/>
          </p:nvSpPr>
          <p:spPr bwMode="auto">
            <a:xfrm>
              <a:off x="3651" y="587"/>
              <a:ext cx="1754" cy="1315"/>
            </a:xfrm>
            <a:prstGeom prst="rect">
              <a:avLst/>
            </a:prstGeom>
            <a:noFill/>
            <a:ln w="57150" algn="ctr">
              <a:solidFill>
                <a:srgbClr val="33CC33"/>
              </a:solidFill>
              <a:miter lim="800000"/>
              <a:headEnd/>
              <a:tailEnd/>
            </a:ln>
            <a:effectLst>
              <a:outerShdw dist="71842" dir="2700000" algn="ctr" rotWithShape="0">
                <a:schemeClr val="bg2">
                  <a:alpha val="74997"/>
                </a:schemeClr>
              </a:outerShdw>
            </a:effectLst>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9" name="Rectangle 53">
              <a:extLst>
                <a:ext uri="{FF2B5EF4-FFF2-40B4-BE49-F238E27FC236}">
                  <a16:creationId xmlns:a16="http://schemas.microsoft.com/office/drawing/2014/main" id="{DA2277E1-B2E3-BA46-9E0A-2CE316C31FD7}"/>
                </a:ext>
              </a:extLst>
            </p:cNvPr>
            <p:cNvSpPr>
              <a:spLocks noChangeArrowheads="1"/>
            </p:cNvSpPr>
            <p:nvPr/>
          </p:nvSpPr>
          <p:spPr bwMode="auto">
            <a:xfrm>
              <a:off x="3651" y="587"/>
              <a:ext cx="1758" cy="1319"/>
            </a:xfrm>
            <a:prstGeom prst="rect">
              <a:avLst/>
            </a:prstGeom>
            <a:solidFill>
              <a:srgbClr val="47474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40006" name="Group 70">
              <a:extLst>
                <a:ext uri="{FF2B5EF4-FFF2-40B4-BE49-F238E27FC236}">
                  <a16:creationId xmlns:a16="http://schemas.microsoft.com/office/drawing/2014/main" id="{AA326CF0-F0BB-0A4A-BC6D-6698E2D91A44}"/>
                </a:ext>
              </a:extLst>
            </p:cNvPr>
            <p:cNvGrpSpPr>
              <a:grpSpLocks/>
            </p:cNvGrpSpPr>
            <p:nvPr/>
          </p:nvGrpSpPr>
          <p:grpSpPr bwMode="auto">
            <a:xfrm>
              <a:off x="3651" y="587"/>
              <a:ext cx="1755" cy="1316"/>
              <a:chOff x="3651" y="587"/>
              <a:chExt cx="1755" cy="1316"/>
            </a:xfrm>
          </p:grpSpPr>
          <p:sp>
            <p:nvSpPr>
              <p:cNvPr id="39990" name="Rectangle 54">
                <a:extLst>
                  <a:ext uri="{FF2B5EF4-FFF2-40B4-BE49-F238E27FC236}">
                    <a16:creationId xmlns:a16="http://schemas.microsoft.com/office/drawing/2014/main" id="{E69E4496-3CB7-5047-A839-0CF49F328BBD}"/>
                  </a:ext>
                </a:extLst>
              </p:cNvPr>
              <p:cNvSpPr>
                <a:spLocks noChangeArrowheads="1"/>
              </p:cNvSpPr>
              <p:nvPr/>
            </p:nvSpPr>
            <p:spPr bwMode="auto">
              <a:xfrm>
                <a:off x="3651" y="587"/>
                <a:ext cx="1755" cy="82"/>
              </a:xfrm>
              <a:prstGeom prst="rect">
                <a:avLst/>
              </a:prstGeom>
              <a:solidFill>
                <a:srgbClr val="78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91" name="Rectangle 55">
                <a:extLst>
                  <a:ext uri="{FF2B5EF4-FFF2-40B4-BE49-F238E27FC236}">
                    <a16:creationId xmlns:a16="http://schemas.microsoft.com/office/drawing/2014/main" id="{761F29CF-926B-1D44-9465-9F0F375DC143}"/>
                  </a:ext>
                </a:extLst>
              </p:cNvPr>
              <p:cNvSpPr>
                <a:spLocks noChangeArrowheads="1"/>
              </p:cNvSpPr>
              <p:nvPr/>
            </p:nvSpPr>
            <p:spPr bwMode="auto">
              <a:xfrm>
                <a:off x="3651" y="669"/>
                <a:ext cx="1755" cy="82"/>
              </a:xfrm>
              <a:prstGeom prst="rect">
                <a:avLst/>
              </a:prstGeom>
              <a:solidFill>
                <a:srgbClr val="78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92" name="Rectangle 56">
                <a:extLst>
                  <a:ext uri="{FF2B5EF4-FFF2-40B4-BE49-F238E27FC236}">
                    <a16:creationId xmlns:a16="http://schemas.microsoft.com/office/drawing/2014/main" id="{8F22BB1C-FA64-0C4C-B06F-DCF28C17E15D}"/>
                  </a:ext>
                </a:extLst>
              </p:cNvPr>
              <p:cNvSpPr>
                <a:spLocks noChangeArrowheads="1"/>
              </p:cNvSpPr>
              <p:nvPr/>
            </p:nvSpPr>
            <p:spPr bwMode="auto">
              <a:xfrm>
                <a:off x="3651" y="751"/>
                <a:ext cx="1755" cy="83"/>
              </a:xfrm>
              <a:prstGeom prst="rect">
                <a:avLst/>
              </a:prstGeom>
              <a:solidFill>
                <a:srgbClr val="77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93" name="Rectangle 57">
                <a:extLst>
                  <a:ext uri="{FF2B5EF4-FFF2-40B4-BE49-F238E27FC236}">
                    <a16:creationId xmlns:a16="http://schemas.microsoft.com/office/drawing/2014/main" id="{6E6EFB3E-F0C3-6A4A-A059-82CB504C03D0}"/>
                  </a:ext>
                </a:extLst>
              </p:cNvPr>
              <p:cNvSpPr>
                <a:spLocks noChangeArrowheads="1"/>
              </p:cNvSpPr>
              <p:nvPr/>
            </p:nvSpPr>
            <p:spPr bwMode="auto">
              <a:xfrm>
                <a:off x="3651" y="834"/>
                <a:ext cx="1755" cy="82"/>
              </a:xfrm>
              <a:prstGeom prst="rect">
                <a:avLst/>
              </a:prstGeom>
              <a:solidFill>
                <a:srgbClr val="76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94" name="Rectangle 58">
                <a:extLst>
                  <a:ext uri="{FF2B5EF4-FFF2-40B4-BE49-F238E27FC236}">
                    <a16:creationId xmlns:a16="http://schemas.microsoft.com/office/drawing/2014/main" id="{394CADAB-59EC-CC49-9FCE-7E877EA66F1C}"/>
                  </a:ext>
                </a:extLst>
              </p:cNvPr>
              <p:cNvSpPr>
                <a:spLocks noChangeArrowheads="1"/>
              </p:cNvSpPr>
              <p:nvPr/>
            </p:nvSpPr>
            <p:spPr bwMode="auto">
              <a:xfrm>
                <a:off x="3651" y="916"/>
                <a:ext cx="1755" cy="82"/>
              </a:xfrm>
              <a:prstGeom prst="rect">
                <a:avLst/>
              </a:prstGeom>
              <a:solidFill>
                <a:srgbClr val="75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95" name="Rectangle 59">
                <a:extLst>
                  <a:ext uri="{FF2B5EF4-FFF2-40B4-BE49-F238E27FC236}">
                    <a16:creationId xmlns:a16="http://schemas.microsoft.com/office/drawing/2014/main" id="{0B0BF8F2-834E-4945-A069-DB6535C256C8}"/>
                  </a:ext>
                </a:extLst>
              </p:cNvPr>
              <p:cNvSpPr>
                <a:spLocks noChangeArrowheads="1"/>
              </p:cNvSpPr>
              <p:nvPr/>
            </p:nvSpPr>
            <p:spPr bwMode="auto">
              <a:xfrm>
                <a:off x="3651" y="998"/>
                <a:ext cx="1755" cy="82"/>
              </a:xfrm>
              <a:prstGeom prst="rect">
                <a:avLst/>
              </a:prstGeom>
              <a:solidFill>
                <a:srgbClr val="73001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96" name="Rectangle 60">
                <a:extLst>
                  <a:ext uri="{FF2B5EF4-FFF2-40B4-BE49-F238E27FC236}">
                    <a16:creationId xmlns:a16="http://schemas.microsoft.com/office/drawing/2014/main" id="{01E273DE-5EC1-344F-B3BC-7443E1793331}"/>
                  </a:ext>
                </a:extLst>
              </p:cNvPr>
              <p:cNvSpPr>
                <a:spLocks noChangeArrowheads="1"/>
              </p:cNvSpPr>
              <p:nvPr/>
            </p:nvSpPr>
            <p:spPr bwMode="auto">
              <a:xfrm>
                <a:off x="3651" y="1080"/>
                <a:ext cx="1755" cy="83"/>
              </a:xfrm>
              <a:prstGeom prst="rect">
                <a:avLst/>
              </a:prstGeom>
              <a:solidFill>
                <a:srgbClr val="71001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97" name="Rectangle 61">
                <a:extLst>
                  <a:ext uri="{FF2B5EF4-FFF2-40B4-BE49-F238E27FC236}">
                    <a16:creationId xmlns:a16="http://schemas.microsoft.com/office/drawing/2014/main" id="{E6AABF80-F119-004C-8365-72C081CE6A78}"/>
                  </a:ext>
                </a:extLst>
              </p:cNvPr>
              <p:cNvSpPr>
                <a:spLocks noChangeArrowheads="1"/>
              </p:cNvSpPr>
              <p:nvPr/>
            </p:nvSpPr>
            <p:spPr bwMode="auto">
              <a:xfrm>
                <a:off x="3651" y="1163"/>
                <a:ext cx="1755" cy="82"/>
              </a:xfrm>
              <a:prstGeom prst="rect">
                <a:avLst/>
              </a:prstGeom>
              <a:solidFill>
                <a:srgbClr val="6E001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98" name="Rectangle 62">
                <a:extLst>
                  <a:ext uri="{FF2B5EF4-FFF2-40B4-BE49-F238E27FC236}">
                    <a16:creationId xmlns:a16="http://schemas.microsoft.com/office/drawing/2014/main" id="{8A817E99-2131-EE4E-8211-4FA914F4A0F1}"/>
                  </a:ext>
                </a:extLst>
              </p:cNvPr>
              <p:cNvSpPr>
                <a:spLocks noChangeArrowheads="1"/>
              </p:cNvSpPr>
              <p:nvPr/>
            </p:nvSpPr>
            <p:spPr bwMode="auto">
              <a:xfrm>
                <a:off x="3651" y="1245"/>
                <a:ext cx="1755" cy="83"/>
              </a:xfrm>
              <a:prstGeom prst="rect">
                <a:avLst/>
              </a:prstGeom>
              <a:solidFill>
                <a:srgbClr val="6C001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99" name="Rectangle 63">
                <a:extLst>
                  <a:ext uri="{FF2B5EF4-FFF2-40B4-BE49-F238E27FC236}">
                    <a16:creationId xmlns:a16="http://schemas.microsoft.com/office/drawing/2014/main" id="{599B9848-3473-C840-AEEC-F0DD65F59AE4}"/>
                  </a:ext>
                </a:extLst>
              </p:cNvPr>
              <p:cNvSpPr>
                <a:spLocks noChangeArrowheads="1"/>
              </p:cNvSpPr>
              <p:nvPr/>
            </p:nvSpPr>
            <p:spPr bwMode="auto">
              <a:xfrm>
                <a:off x="3651" y="1328"/>
                <a:ext cx="1755" cy="81"/>
              </a:xfrm>
              <a:prstGeom prst="rect">
                <a:avLst/>
              </a:prstGeom>
              <a:solidFill>
                <a:srgbClr val="6A00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00" name="Rectangle 64">
                <a:extLst>
                  <a:ext uri="{FF2B5EF4-FFF2-40B4-BE49-F238E27FC236}">
                    <a16:creationId xmlns:a16="http://schemas.microsoft.com/office/drawing/2014/main" id="{E5F5BEC0-4D45-2449-83DD-46C4D57D834B}"/>
                  </a:ext>
                </a:extLst>
              </p:cNvPr>
              <p:cNvSpPr>
                <a:spLocks noChangeArrowheads="1"/>
              </p:cNvSpPr>
              <p:nvPr/>
            </p:nvSpPr>
            <p:spPr bwMode="auto">
              <a:xfrm>
                <a:off x="3651" y="1409"/>
                <a:ext cx="1755" cy="83"/>
              </a:xfrm>
              <a:prstGeom prst="rect">
                <a:avLst/>
              </a:prstGeom>
              <a:solidFill>
                <a:srgbClr val="6700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01" name="Rectangle 65">
                <a:extLst>
                  <a:ext uri="{FF2B5EF4-FFF2-40B4-BE49-F238E27FC236}">
                    <a16:creationId xmlns:a16="http://schemas.microsoft.com/office/drawing/2014/main" id="{3545D07A-9ED0-5047-A264-734FA4EB0E9F}"/>
                  </a:ext>
                </a:extLst>
              </p:cNvPr>
              <p:cNvSpPr>
                <a:spLocks noChangeArrowheads="1"/>
              </p:cNvSpPr>
              <p:nvPr/>
            </p:nvSpPr>
            <p:spPr bwMode="auto">
              <a:xfrm>
                <a:off x="3651" y="1492"/>
                <a:ext cx="1755" cy="82"/>
              </a:xfrm>
              <a:prstGeom prst="rect">
                <a:avLst/>
              </a:prstGeom>
              <a:solidFill>
                <a:srgbClr val="65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02" name="Rectangle 66">
                <a:extLst>
                  <a:ext uri="{FF2B5EF4-FFF2-40B4-BE49-F238E27FC236}">
                    <a16:creationId xmlns:a16="http://schemas.microsoft.com/office/drawing/2014/main" id="{23F85F0D-51B0-FB4B-A8A3-FF3C1360E724}"/>
                  </a:ext>
                </a:extLst>
              </p:cNvPr>
              <p:cNvSpPr>
                <a:spLocks noChangeArrowheads="1"/>
              </p:cNvSpPr>
              <p:nvPr/>
            </p:nvSpPr>
            <p:spPr bwMode="auto">
              <a:xfrm>
                <a:off x="3651" y="1574"/>
                <a:ext cx="1755" cy="83"/>
              </a:xfrm>
              <a:prstGeom prst="rect">
                <a:avLst/>
              </a:prstGeom>
              <a:solidFill>
                <a:srgbClr val="63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03" name="Rectangle 67">
                <a:extLst>
                  <a:ext uri="{FF2B5EF4-FFF2-40B4-BE49-F238E27FC236}">
                    <a16:creationId xmlns:a16="http://schemas.microsoft.com/office/drawing/2014/main" id="{38270C0A-45F3-074B-AEF2-F9D947A5B516}"/>
                  </a:ext>
                </a:extLst>
              </p:cNvPr>
              <p:cNvSpPr>
                <a:spLocks noChangeArrowheads="1"/>
              </p:cNvSpPr>
              <p:nvPr/>
            </p:nvSpPr>
            <p:spPr bwMode="auto">
              <a:xfrm>
                <a:off x="3651" y="1657"/>
                <a:ext cx="1755" cy="81"/>
              </a:xfrm>
              <a:prstGeom prst="rect">
                <a:avLst/>
              </a:prstGeom>
              <a:solidFill>
                <a:srgbClr val="62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04" name="Rectangle 68">
                <a:extLst>
                  <a:ext uri="{FF2B5EF4-FFF2-40B4-BE49-F238E27FC236}">
                    <a16:creationId xmlns:a16="http://schemas.microsoft.com/office/drawing/2014/main" id="{1AA21AD6-CF88-7D40-BDB5-5B64F01583DF}"/>
                  </a:ext>
                </a:extLst>
              </p:cNvPr>
              <p:cNvSpPr>
                <a:spLocks noChangeArrowheads="1"/>
              </p:cNvSpPr>
              <p:nvPr/>
            </p:nvSpPr>
            <p:spPr bwMode="auto">
              <a:xfrm>
                <a:off x="3651" y="1738"/>
                <a:ext cx="1755" cy="83"/>
              </a:xfrm>
              <a:prstGeom prst="rect">
                <a:avLst/>
              </a:prstGeom>
              <a:solidFill>
                <a:srgbClr val="61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05" name="Rectangle 69">
                <a:extLst>
                  <a:ext uri="{FF2B5EF4-FFF2-40B4-BE49-F238E27FC236}">
                    <a16:creationId xmlns:a16="http://schemas.microsoft.com/office/drawing/2014/main" id="{329D06AC-5CBF-4F46-ACDE-1B0DD2F2B757}"/>
                  </a:ext>
                </a:extLst>
              </p:cNvPr>
              <p:cNvSpPr>
                <a:spLocks noChangeArrowheads="1"/>
              </p:cNvSpPr>
              <p:nvPr/>
            </p:nvSpPr>
            <p:spPr bwMode="auto">
              <a:xfrm>
                <a:off x="3651" y="1821"/>
                <a:ext cx="1755" cy="82"/>
              </a:xfrm>
              <a:prstGeom prst="rect">
                <a:avLst/>
              </a:prstGeom>
              <a:solidFill>
                <a:srgbClr val="61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sp>
          <p:nvSpPr>
            <p:cNvPr id="40007" name="Rectangle 71">
              <a:extLst>
                <a:ext uri="{FF2B5EF4-FFF2-40B4-BE49-F238E27FC236}">
                  <a16:creationId xmlns:a16="http://schemas.microsoft.com/office/drawing/2014/main" id="{F1C7B481-E59D-B24E-B004-11BDB8CF7AFE}"/>
                </a:ext>
              </a:extLst>
            </p:cNvPr>
            <p:cNvSpPr>
              <a:spLocks noChangeArrowheads="1"/>
            </p:cNvSpPr>
            <p:nvPr/>
          </p:nvSpPr>
          <p:spPr bwMode="auto">
            <a:xfrm>
              <a:off x="3768" y="683"/>
              <a:ext cx="1592" cy="11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08" name="Rectangle 72">
              <a:extLst>
                <a:ext uri="{FF2B5EF4-FFF2-40B4-BE49-F238E27FC236}">
                  <a16:creationId xmlns:a16="http://schemas.microsoft.com/office/drawing/2014/main" id="{50C26C39-229C-A24D-9A3E-420923B9D7A6}"/>
                </a:ext>
              </a:extLst>
            </p:cNvPr>
            <p:cNvSpPr>
              <a:spLocks noChangeArrowheads="1"/>
            </p:cNvSpPr>
            <p:nvPr/>
          </p:nvSpPr>
          <p:spPr bwMode="auto">
            <a:xfrm>
              <a:off x="3741" y="657"/>
              <a:ext cx="1592" cy="1175"/>
            </a:xfrm>
            <a:prstGeom prst="rect">
              <a:avLst/>
            </a:prstGeom>
            <a:solidFill>
              <a:srgbClr val="53535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09" name="Freeform 73">
              <a:extLst>
                <a:ext uri="{FF2B5EF4-FFF2-40B4-BE49-F238E27FC236}">
                  <a16:creationId xmlns:a16="http://schemas.microsoft.com/office/drawing/2014/main" id="{C6B7730C-9FE4-4140-82A0-B8F541B21EBD}"/>
                </a:ext>
              </a:extLst>
            </p:cNvPr>
            <p:cNvSpPr>
              <a:spLocks/>
            </p:cNvSpPr>
            <p:nvPr/>
          </p:nvSpPr>
          <p:spPr bwMode="auto">
            <a:xfrm>
              <a:off x="4567" y="702"/>
              <a:ext cx="430" cy="1050"/>
            </a:xfrm>
            <a:custGeom>
              <a:avLst/>
              <a:gdLst>
                <a:gd name="T0" fmla="*/ 55 w 861"/>
                <a:gd name="T1" fmla="*/ 19 h 2099"/>
                <a:gd name="T2" fmla="*/ 130 w 861"/>
                <a:gd name="T3" fmla="*/ 46 h 2099"/>
                <a:gd name="T4" fmla="*/ 203 w 861"/>
                <a:gd name="T5" fmla="*/ 106 h 2099"/>
                <a:gd name="T6" fmla="*/ 233 w 861"/>
                <a:gd name="T7" fmla="*/ 185 h 2099"/>
                <a:gd name="T8" fmla="*/ 270 w 861"/>
                <a:gd name="T9" fmla="*/ 272 h 2099"/>
                <a:gd name="T10" fmla="*/ 276 w 861"/>
                <a:gd name="T11" fmla="*/ 378 h 2099"/>
                <a:gd name="T12" fmla="*/ 302 w 861"/>
                <a:gd name="T13" fmla="*/ 458 h 2099"/>
                <a:gd name="T14" fmla="*/ 302 w 861"/>
                <a:gd name="T15" fmla="*/ 538 h 2099"/>
                <a:gd name="T16" fmla="*/ 294 w 861"/>
                <a:gd name="T17" fmla="*/ 618 h 2099"/>
                <a:gd name="T18" fmla="*/ 288 w 861"/>
                <a:gd name="T19" fmla="*/ 697 h 2099"/>
                <a:gd name="T20" fmla="*/ 282 w 861"/>
                <a:gd name="T21" fmla="*/ 784 h 2099"/>
                <a:gd name="T22" fmla="*/ 264 w 861"/>
                <a:gd name="T23" fmla="*/ 870 h 2099"/>
                <a:gd name="T24" fmla="*/ 233 w 861"/>
                <a:gd name="T25" fmla="*/ 950 h 2099"/>
                <a:gd name="T26" fmla="*/ 215 w 861"/>
                <a:gd name="T27" fmla="*/ 1029 h 2099"/>
                <a:gd name="T28" fmla="*/ 270 w 861"/>
                <a:gd name="T29" fmla="*/ 1096 h 2099"/>
                <a:gd name="T30" fmla="*/ 302 w 861"/>
                <a:gd name="T31" fmla="*/ 1182 h 2099"/>
                <a:gd name="T32" fmla="*/ 320 w 861"/>
                <a:gd name="T33" fmla="*/ 1262 h 2099"/>
                <a:gd name="T34" fmla="*/ 375 w 861"/>
                <a:gd name="T35" fmla="*/ 1342 h 2099"/>
                <a:gd name="T36" fmla="*/ 430 w 861"/>
                <a:gd name="T37" fmla="*/ 1434 h 2099"/>
                <a:gd name="T38" fmla="*/ 510 w 861"/>
                <a:gd name="T39" fmla="*/ 1508 h 2099"/>
                <a:gd name="T40" fmla="*/ 577 w 861"/>
                <a:gd name="T41" fmla="*/ 1594 h 2099"/>
                <a:gd name="T42" fmla="*/ 658 w 861"/>
                <a:gd name="T43" fmla="*/ 1660 h 2099"/>
                <a:gd name="T44" fmla="*/ 707 w 861"/>
                <a:gd name="T45" fmla="*/ 1740 h 2099"/>
                <a:gd name="T46" fmla="*/ 774 w 861"/>
                <a:gd name="T47" fmla="*/ 1834 h 2099"/>
                <a:gd name="T48" fmla="*/ 804 w 861"/>
                <a:gd name="T49" fmla="*/ 1926 h 2099"/>
                <a:gd name="T50" fmla="*/ 836 w 861"/>
                <a:gd name="T51" fmla="*/ 2019 h 2099"/>
                <a:gd name="T52" fmla="*/ 855 w 861"/>
                <a:gd name="T53" fmla="*/ 2099 h 2099"/>
                <a:gd name="T54" fmla="*/ 861 w 861"/>
                <a:gd name="T55" fmla="*/ 1919 h 2099"/>
                <a:gd name="T56" fmla="*/ 818 w 861"/>
                <a:gd name="T57" fmla="*/ 1867 h 2099"/>
                <a:gd name="T58" fmla="*/ 768 w 861"/>
                <a:gd name="T59" fmla="*/ 1747 h 2099"/>
                <a:gd name="T60" fmla="*/ 670 w 861"/>
                <a:gd name="T61" fmla="*/ 1660 h 2099"/>
                <a:gd name="T62" fmla="*/ 608 w 861"/>
                <a:gd name="T63" fmla="*/ 1535 h 2099"/>
                <a:gd name="T64" fmla="*/ 492 w 861"/>
                <a:gd name="T65" fmla="*/ 1494 h 2099"/>
                <a:gd name="T66" fmla="*/ 448 w 861"/>
                <a:gd name="T67" fmla="*/ 1408 h 2099"/>
                <a:gd name="T68" fmla="*/ 387 w 861"/>
                <a:gd name="T69" fmla="*/ 1334 h 2099"/>
                <a:gd name="T70" fmla="*/ 326 w 861"/>
                <a:gd name="T71" fmla="*/ 1195 h 2099"/>
                <a:gd name="T72" fmla="*/ 270 w 861"/>
                <a:gd name="T73" fmla="*/ 1089 h 2099"/>
                <a:gd name="T74" fmla="*/ 245 w 861"/>
                <a:gd name="T75" fmla="*/ 996 h 2099"/>
                <a:gd name="T76" fmla="*/ 264 w 861"/>
                <a:gd name="T77" fmla="*/ 909 h 2099"/>
                <a:gd name="T78" fmla="*/ 294 w 861"/>
                <a:gd name="T79" fmla="*/ 823 h 2099"/>
                <a:gd name="T80" fmla="*/ 294 w 861"/>
                <a:gd name="T81" fmla="*/ 737 h 2099"/>
                <a:gd name="T82" fmla="*/ 320 w 861"/>
                <a:gd name="T83" fmla="*/ 624 h 2099"/>
                <a:gd name="T84" fmla="*/ 314 w 861"/>
                <a:gd name="T85" fmla="*/ 491 h 2099"/>
                <a:gd name="T86" fmla="*/ 326 w 861"/>
                <a:gd name="T87" fmla="*/ 392 h 2099"/>
                <a:gd name="T88" fmla="*/ 338 w 861"/>
                <a:gd name="T89" fmla="*/ 318 h 2099"/>
                <a:gd name="T90" fmla="*/ 405 w 861"/>
                <a:gd name="T91" fmla="*/ 239 h 2099"/>
                <a:gd name="T92" fmla="*/ 504 w 861"/>
                <a:gd name="T93" fmla="*/ 133 h 2099"/>
                <a:gd name="T94" fmla="*/ 535 w 861"/>
                <a:gd name="T95" fmla="*/ 46 h 2099"/>
                <a:gd name="T96" fmla="*/ 559 w 861"/>
                <a:gd name="T97" fmla="*/ 6 h 2099"/>
                <a:gd name="T98" fmla="*/ 466 w 861"/>
                <a:gd name="T99" fmla="*/ 52 h 2099"/>
                <a:gd name="T100" fmla="*/ 460 w 861"/>
                <a:gd name="T101" fmla="*/ 133 h 2099"/>
                <a:gd name="T102" fmla="*/ 454 w 861"/>
                <a:gd name="T103" fmla="*/ 185 h 2099"/>
                <a:gd name="T104" fmla="*/ 381 w 861"/>
                <a:gd name="T105" fmla="*/ 265 h 2099"/>
                <a:gd name="T106" fmla="*/ 326 w 861"/>
                <a:gd name="T107" fmla="*/ 318 h 2099"/>
                <a:gd name="T108" fmla="*/ 294 w 861"/>
                <a:gd name="T109" fmla="*/ 405 h 2099"/>
                <a:gd name="T110" fmla="*/ 288 w 861"/>
                <a:gd name="T111" fmla="*/ 311 h 2099"/>
                <a:gd name="T112" fmla="*/ 270 w 861"/>
                <a:gd name="T113" fmla="*/ 212 h 2099"/>
                <a:gd name="T114" fmla="*/ 233 w 861"/>
                <a:gd name="T115" fmla="*/ 133 h 2099"/>
                <a:gd name="T116" fmla="*/ 184 w 861"/>
                <a:gd name="T117" fmla="*/ 60 h 2099"/>
                <a:gd name="T118" fmla="*/ 110 w 861"/>
                <a:gd name="T119" fmla="*/ 19 h 2099"/>
                <a:gd name="T120" fmla="*/ 37 w 861"/>
                <a:gd name="T121" fmla="*/ 6 h 2099"/>
                <a:gd name="T122" fmla="*/ 0 w 861"/>
                <a:gd name="T123"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1" h="2099">
                  <a:moveTo>
                    <a:pt x="0" y="0"/>
                  </a:moveTo>
                  <a:lnTo>
                    <a:pt x="31" y="13"/>
                  </a:lnTo>
                  <a:lnTo>
                    <a:pt x="55" y="19"/>
                  </a:lnTo>
                  <a:lnTo>
                    <a:pt x="79" y="13"/>
                  </a:lnTo>
                  <a:lnTo>
                    <a:pt x="104" y="33"/>
                  </a:lnTo>
                  <a:lnTo>
                    <a:pt x="130" y="46"/>
                  </a:lnTo>
                  <a:lnTo>
                    <a:pt x="154" y="60"/>
                  </a:lnTo>
                  <a:lnTo>
                    <a:pt x="178" y="85"/>
                  </a:lnTo>
                  <a:lnTo>
                    <a:pt x="203" y="106"/>
                  </a:lnTo>
                  <a:lnTo>
                    <a:pt x="209" y="133"/>
                  </a:lnTo>
                  <a:lnTo>
                    <a:pt x="209" y="158"/>
                  </a:lnTo>
                  <a:lnTo>
                    <a:pt x="233" y="185"/>
                  </a:lnTo>
                  <a:lnTo>
                    <a:pt x="252" y="212"/>
                  </a:lnTo>
                  <a:lnTo>
                    <a:pt x="252" y="245"/>
                  </a:lnTo>
                  <a:lnTo>
                    <a:pt x="270" y="272"/>
                  </a:lnTo>
                  <a:lnTo>
                    <a:pt x="282" y="299"/>
                  </a:lnTo>
                  <a:lnTo>
                    <a:pt x="276" y="351"/>
                  </a:lnTo>
                  <a:lnTo>
                    <a:pt x="276" y="378"/>
                  </a:lnTo>
                  <a:lnTo>
                    <a:pt x="288" y="405"/>
                  </a:lnTo>
                  <a:lnTo>
                    <a:pt x="294" y="431"/>
                  </a:lnTo>
                  <a:lnTo>
                    <a:pt x="302" y="458"/>
                  </a:lnTo>
                  <a:lnTo>
                    <a:pt x="302" y="484"/>
                  </a:lnTo>
                  <a:lnTo>
                    <a:pt x="302" y="511"/>
                  </a:lnTo>
                  <a:lnTo>
                    <a:pt x="302" y="538"/>
                  </a:lnTo>
                  <a:lnTo>
                    <a:pt x="302" y="564"/>
                  </a:lnTo>
                  <a:lnTo>
                    <a:pt x="308" y="591"/>
                  </a:lnTo>
                  <a:lnTo>
                    <a:pt x="294" y="618"/>
                  </a:lnTo>
                  <a:lnTo>
                    <a:pt x="288" y="644"/>
                  </a:lnTo>
                  <a:lnTo>
                    <a:pt x="288" y="670"/>
                  </a:lnTo>
                  <a:lnTo>
                    <a:pt x="288" y="697"/>
                  </a:lnTo>
                  <a:lnTo>
                    <a:pt x="294" y="724"/>
                  </a:lnTo>
                  <a:lnTo>
                    <a:pt x="294" y="751"/>
                  </a:lnTo>
                  <a:lnTo>
                    <a:pt x="282" y="784"/>
                  </a:lnTo>
                  <a:lnTo>
                    <a:pt x="276" y="810"/>
                  </a:lnTo>
                  <a:lnTo>
                    <a:pt x="276" y="843"/>
                  </a:lnTo>
                  <a:lnTo>
                    <a:pt x="264" y="870"/>
                  </a:lnTo>
                  <a:lnTo>
                    <a:pt x="245" y="896"/>
                  </a:lnTo>
                  <a:lnTo>
                    <a:pt x="233" y="923"/>
                  </a:lnTo>
                  <a:lnTo>
                    <a:pt x="233" y="950"/>
                  </a:lnTo>
                  <a:lnTo>
                    <a:pt x="233" y="977"/>
                  </a:lnTo>
                  <a:lnTo>
                    <a:pt x="221" y="1002"/>
                  </a:lnTo>
                  <a:lnTo>
                    <a:pt x="215" y="1029"/>
                  </a:lnTo>
                  <a:lnTo>
                    <a:pt x="221" y="1056"/>
                  </a:lnTo>
                  <a:lnTo>
                    <a:pt x="233" y="1089"/>
                  </a:lnTo>
                  <a:lnTo>
                    <a:pt x="270" y="1096"/>
                  </a:lnTo>
                  <a:lnTo>
                    <a:pt x="282" y="1129"/>
                  </a:lnTo>
                  <a:lnTo>
                    <a:pt x="294" y="1156"/>
                  </a:lnTo>
                  <a:lnTo>
                    <a:pt x="302" y="1182"/>
                  </a:lnTo>
                  <a:lnTo>
                    <a:pt x="302" y="1209"/>
                  </a:lnTo>
                  <a:lnTo>
                    <a:pt x="320" y="1235"/>
                  </a:lnTo>
                  <a:lnTo>
                    <a:pt x="320" y="1262"/>
                  </a:lnTo>
                  <a:lnTo>
                    <a:pt x="332" y="1295"/>
                  </a:lnTo>
                  <a:lnTo>
                    <a:pt x="357" y="1315"/>
                  </a:lnTo>
                  <a:lnTo>
                    <a:pt x="375" y="1342"/>
                  </a:lnTo>
                  <a:lnTo>
                    <a:pt x="381" y="1388"/>
                  </a:lnTo>
                  <a:lnTo>
                    <a:pt x="418" y="1394"/>
                  </a:lnTo>
                  <a:lnTo>
                    <a:pt x="430" y="1434"/>
                  </a:lnTo>
                  <a:lnTo>
                    <a:pt x="454" y="1461"/>
                  </a:lnTo>
                  <a:lnTo>
                    <a:pt x="480" y="1488"/>
                  </a:lnTo>
                  <a:lnTo>
                    <a:pt x="510" y="1508"/>
                  </a:lnTo>
                  <a:lnTo>
                    <a:pt x="535" y="1535"/>
                  </a:lnTo>
                  <a:lnTo>
                    <a:pt x="547" y="1568"/>
                  </a:lnTo>
                  <a:lnTo>
                    <a:pt x="577" y="1594"/>
                  </a:lnTo>
                  <a:lnTo>
                    <a:pt x="608" y="1608"/>
                  </a:lnTo>
                  <a:lnTo>
                    <a:pt x="626" y="1633"/>
                  </a:lnTo>
                  <a:lnTo>
                    <a:pt x="658" y="1660"/>
                  </a:lnTo>
                  <a:lnTo>
                    <a:pt x="676" y="1687"/>
                  </a:lnTo>
                  <a:lnTo>
                    <a:pt x="689" y="1714"/>
                  </a:lnTo>
                  <a:lnTo>
                    <a:pt x="707" y="1740"/>
                  </a:lnTo>
                  <a:lnTo>
                    <a:pt x="725" y="1774"/>
                  </a:lnTo>
                  <a:lnTo>
                    <a:pt x="750" y="1799"/>
                  </a:lnTo>
                  <a:lnTo>
                    <a:pt x="774" y="1834"/>
                  </a:lnTo>
                  <a:lnTo>
                    <a:pt x="780" y="1867"/>
                  </a:lnTo>
                  <a:lnTo>
                    <a:pt x="786" y="1900"/>
                  </a:lnTo>
                  <a:lnTo>
                    <a:pt x="804" y="1926"/>
                  </a:lnTo>
                  <a:lnTo>
                    <a:pt x="824" y="1959"/>
                  </a:lnTo>
                  <a:lnTo>
                    <a:pt x="830" y="1992"/>
                  </a:lnTo>
                  <a:lnTo>
                    <a:pt x="836" y="2019"/>
                  </a:lnTo>
                  <a:lnTo>
                    <a:pt x="848" y="2046"/>
                  </a:lnTo>
                  <a:lnTo>
                    <a:pt x="855" y="2072"/>
                  </a:lnTo>
                  <a:lnTo>
                    <a:pt x="855" y="2099"/>
                  </a:lnTo>
                  <a:lnTo>
                    <a:pt x="855" y="2025"/>
                  </a:lnTo>
                  <a:lnTo>
                    <a:pt x="861" y="1973"/>
                  </a:lnTo>
                  <a:lnTo>
                    <a:pt x="861" y="1919"/>
                  </a:lnTo>
                  <a:lnTo>
                    <a:pt x="861" y="1894"/>
                  </a:lnTo>
                  <a:lnTo>
                    <a:pt x="842" y="1867"/>
                  </a:lnTo>
                  <a:lnTo>
                    <a:pt x="818" y="1867"/>
                  </a:lnTo>
                  <a:lnTo>
                    <a:pt x="798" y="1820"/>
                  </a:lnTo>
                  <a:lnTo>
                    <a:pt x="792" y="1793"/>
                  </a:lnTo>
                  <a:lnTo>
                    <a:pt x="768" y="1747"/>
                  </a:lnTo>
                  <a:lnTo>
                    <a:pt x="756" y="1720"/>
                  </a:lnTo>
                  <a:lnTo>
                    <a:pt x="719" y="1680"/>
                  </a:lnTo>
                  <a:lnTo>
                    <a:pt x="670" y="1660"/>
                  </a:lnTo>
                  <a:lnTo>
                    <a:pt x="632" y="1660"/>
                  </a:lnTo>
                  <a:lnTo>
                    <a:pt x="614" y="1574"/>
                  </a:lnTo>
                  <a:lnTo>
                    <a:pt x="608" y="1535"/>
                  </a:lnTo>
                  <a:lnTo>
                    <a:pt x="590" y="1508"/>
                  </a:lnTo>
                  <a:lnTo>
                    <a:pt x="541" y="1502"/>
                  </a:lnTo>
                  <a:lnTo>
                    <a:pt x="492" y="1494"/>
                  </a:lnTo>
                  <a:lnTo>
                    <a:pt x="466" y="1488"/>
                  </a:lnTo>
                  <a:lnTo>
                    <a:pt x="460" y="1434"/>
                  </a:lnTo>
                  <a:lnTo>
                    <a:pt x="448" y="1408"/>
                  </a:lnTo>
                  <a:lnTo>
                    <a:pt x="436" y="1375"/>
                  </a:lnTo>
                  <a:lnTo>
                    <a:pt x="411" y="1348"/>
                  </a:lnTo>
                  <a:lnTo>
                    <a:pt x="387" y="1334"/>
                  </a:lnTo>
                  <a:lnTo>
                    <a:pt x="338" y="1282"/>
                  </a:lnTo>
                  <a:lnTo>
                    <a:pt x="326" y="1255"/>
                  </a:lnTo>
                  <a:lnTo>
                    <a:pt x="326" y="1195"/>
                  </a:lnTo>
                  <a:lnTo>
                    <a:pt x="320" y="1156"/>
                  </a:lnTo>
                  <a:lnTo>
                    <a:pt x="302" y="1122"/>
                  </a:lnTo>
                  <a:lnTo>
                    <a:pt x="270" y="1089"/>
                  </a:lnTo>
                  <a:lnTo>
                    <a:pt x="252" y="1062"/>
                  </a:lnTo>
                  <a:lnTo>
                    <a:pt x="239" y="1029"/>
                  </a:lnTo>
                  <a:lnTo>
                    <a:pt x="245" y="996"/>
                  </a:lnTo>
                  <a:lnTo>
                    <a:pt x="245" y="969"/>
                  </a:lnTo>
                  <a:lnTo>
                    <a:pt x="252" y="942"/>
                  </a:lnTo>
                  <a:lnTo>
                    <a:pt x="264" y="909"/>
                  </a:lnTo>
                  <a:lnTo>
                    <a:pt x="264" y="883"/>
                  </a:lnTo>
                  <a:lnTo>
                    <a:pt x="282" y="850"/>
                  </a:lnTo>
                  <a:lnTo>
                    <a:pt x="294" y="823"/>
                  </a:lnTo>
                  <a:lnTo>
                    <a:pt x="302" y="790"/>
                  </a:lnTo>
                  <a:lnTo>
                    <a:pt x="302" y="764"/>
                  </a:lnTo>
                  <a:lnTo>
                    <a:pt x="294" y="737"/>
                  </a:lnTo>
                  <a:lnTo>
                    <a:pt x="302" y="710"/>
                  </a:lnTo>
                  <a:lnTo>
                    <a:pt x="320" y="651"/>
                  </a:lnTo>
                  <a:lnTo>
                    <a:pt x="320" y="624"/>
                  </a:lnTo>
                  <a:lnTo>
                    <a:pt x="320" y="571"/>
                  </a:lnTo>
                  <a:lnTo>
                    <a:pt x="320" y="531"/>
                  </a:lnTo>
                  <a:lnTo>
                    <a:pt x="314" y="491"/>
                  </a:lnTo>
                  <a:lnTo>
                    <a:pt x="320" y="465"/>
                  </a:lnTo>
                  <a:lnTo>
                    <a:pt x="332" y="431"/>
                  </a:lnTo>
                  <a:lnTo>
                    <a:pt x="326" y="392"/>
                  </a:lnTo>
                  <a:lnTo>
                    <a:pt x="320" y="365"/>
                  </a:lnTo>
                  <a:lnTo>
                    <a:pt x="314" y="338"/>
                  </a:lnTo>
                  <a:lnTo>
                    <a:pt x="338" y="318"/>
                  </a:lnTo>
                  <a:lnTo>
                    <a:pt x="357" y="292"/>
                  </a:lnTo>
                  <a:lnTo>
                    <a:pt x="363" y="265"/>
                  </a:lnTo>
                  <a:lnTo>
                    <a:pt x="405" y="239"/>
                  </a:lnTo>
                  <a:lnTo>
                    <a:pt x="442" y="185"/>
                  </a:lnTo>
                  <a:lnTo>
                    <a:pt x="480" y="145"/>
                  </a:lnTo>
                  <a:lnTo>
                    <a:pt x="504" y="133"/>
                  </a:lnTo>
                  <a:lnTo>
                    <a:pt x="523" y="106"/>
                  </a:lnTo>
                  <a:lnTo>
                    <a:pt x="523" y="79"/>
                  </a:lnTo>
                  <a:lnTo>
                    <a:pt x="535" y="46"/>
                  </a:lnTo>
                  <a:lnTo>
                    <a:pt x="559" y="27"/>
                  </a:lnTo>
                  <a:lnTo>
                    <a:pt x="584" y="0"/>
                  </a:lnTo>
                  <a:lnTo>
                    <a:pt x="559" y="6"/>
                  </a:lnTo>
                  <a:lnTo>
                    <a:pt x="523" y="13"/>
                  </a:lnTo>
                  <a:lnTo>
                    <a:pt x="486" y="27"/>
                  </a:lnTo>
                  <a:lnTo>
                    <a:pt x="466" y="52"/>
                  </a:lnTo>
                  <a:lnTo>
                    <a:pt x="474" y="79"/>
                  </a:lnTo>
                  <a:lnTo>
                    <a:pt x="460" y="106"/>
                  </a:lnTo>
                  <a:lnTo>
                    <a:pt x="460" y="133"/>
                  </a:lnTo>
                  <a:lnTo>
                    <a:pt x="504" y="139"/>
                  </a:lnTo>
                  <a:lnTo>
                    <a:pt x="480" y="166"/>
                  </a:lnTo>
                  <a:lnTo>
                    <a:pt x="454" y="185"/>
                  </a:lnTo>
                  <a:lnTo>
                    <a:pt x="430" y="212"/>
                  </a:lnTo>
                  <a:lnTo>
                    <a:pt x="405" y="259"/>
                  </a:lnTo>
                  <a:lnTo>
                    <a:pt x="381" y="265"/>
                  </a:lnTo>
                  <a:lnTo>
                    <a:pt x="357" y="285"/>
                  </a:lnTo>
                  <a:lnTo>
                    <a:pt x="332" y="292"/>
                  </a:lnTo>
                  <a:lnTo>
                    <a:pt x="326" y="318"/>
                  </a:lnTo>
                  <a:lnTo>
                    <a:pt x="326" y="345"/>
                  </a:lnTo>
                  <a:lnTo>
                    <a:pt x="302" y="378"/>
                  </a:lnTo>
                  <a:lnTo>
                    <a:pt x="294" y="405"/>
                  </a:lnTo>
                  <a:lnTo>
                    <a:pt x="294" y="431"/>
                  </a:lnTo>
                  <a:lnTo>
                    <a:pt x="294" y="378"/>
                  </a:lnTo>
                  <a:lnTo>
                    <a:pt x="288" y="311"/>
                  </a:lnTo>
                  <a:lnTo>
                    <a:pt x="282" y="272"/>
                  </a:lnTo>
                  <a:lnTo>
                    <a:pt x="276" y="245"/>
                  </a:lnTo>
                  <a:lnTo>
                    <a:pt x="270" y="212"/>
                  </a:lnTo>
                  <a:lnTo>
                    <a:pt x="252" y="185"/>
                  </a:lnTo>
                  <a:lnTo>
                    <a:pt x="233" y="158"/>
                  </a:lnTo>
                  <a:lnTo>
                    <a:pt x="233" y="133"/>
                  </a:lnTo>
                  <a:lnTo>
                    <a:pt x="215" y="106"/>
                  </a:lnTo>
                  <a:lnTo>
                    <a:pt x="191" y="85"/>
                  </a:lnTo>
                  <a:lnTo>
                    <a:pt x="184" y="60"/>
                  </a:lnTo>
                  <a:lnTo>
                    <a:pt x="160" y="46"/>
                  </a:lnTo>
                  <a:lnTo>
                    <a:pt x="136" y="46"/>
                  </a:lnTo>
                  <a:lnTo>
                    <a:pt x="110" y="19"/>
                  </a:lnTo>
                  <a:lnTo>
                    <a:pt x="86" y="6"/>
                  </a:lnTo>
                  <a:lnTo>
                    <a:pt x="61" y="0"/>
                  </a:lnTo>
                  <a:lnTo>
                    <a:pt x="37" y="6"/>
                  </a:lnTo>
                  <a:lnTo>
                    <a:pt x="12" y="6"/>
                  </a:lnTo>
                  <a:lnTo>
                    <a:pt x="0" y="0"/>
                  </a:lnTo>
                  <a:lnTo>
                    <a:pt x="0" y="0"/>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0" name="Freeform 74">
              <a:extLst>
                <a:ext uri="{FF2B5EF4-FFF2-40B4-BE49-F238E27FC236}">
                  <a16:creationId xmlns:a16="http://schemas.microsoft.com/office/drawing/2014/main" id="{2F38D074-5B65-F44F-9937-385210DC0427}"/>
                </a:ext>
              </a:extLst>
            </p:cNvPr>
            <p:cNvSpPr>
              <a:spLocks/>
            </p:cNvSpPr>
            <p:nvPr/>
          </p:nvSpPr>
          <p:spPr bwMode="auto">
            <a:xfrm>
              <a:off x="3810" y="1630"/>
              <a:ext cx="600" cy="149"/>
            </a:xfrm>
            <a:custGeom>
              <a:avLst/>
              <a:gdLst>
                <a:gd name="T0" fmla="*/ 24 w 1198"/>
                <a:gd name="T1" fmla="*/ 26 h 298"/>
                <a:gd name="T2" fmla="*/ 85 w 1198"/>
                <a:gd name="T3" fmla="*/ 40 h 298"/>
                <a:gd name="T4" fmla="*/ 141 w 1198"/>
                <a:gd name="T5" fmla="*/ 46 h 298"/>
                <a:gd name="T6" fmla="*/ 221 w 1198"/>
                <a:gd name="T7" fmla="*/ 79 h 298"/>
                <a:gd name="T8" fmla="*/ 307 w 1198"/>
                <a:gd name="T9" fmla="*/ 79 h 298"/>
                <a:gd name="T10" fmla="*/ 368 w 1198"/>
                <a:gd name="T11" fmla="*/ 86 h 298"/>
                <a:gd name="T12" fmla="*/ 429 w 1198"/>
                <a:gd name="T13" fmla="*/ 119 h 298"/>
                <a:gd name="T14" fmla="*/ 466 w 1198"/>
                <a:gd name="T15" fmla="*/ 152 h 298"/>
                <a:gd name="T16" fmla="*/ 553 w 1198"/>
                <a:gd name="T17" fmla="*/ 159 h 298"/>
                <a:gd name="T18" fmla="*/ 614 w 1198"/>
                <a:gd name="T19" fmla="*/ 159 h 298"/>
                <a:gd name="T20" fmla="*/ 700 w 1198"/>
                <a:gd name="T21" fmla="*/ 152 h 298"/>
                <a:gd name="T22" fmla="*/ 743 w 1198"/>
                <a:gd name="T23" fmla="*/ 185 h 298"/>
                <a:gd name="T24" fmla="*/ 792 w 1198"/>
                <a:gd name="T25" fmla="*/ 192 h 298"/>
                <a:gd name="T26" fmla="*/ 842 w 1198"/>
                <a:gd name="T27" fmla="*/ 231 h 298"/>
                <a:gd name="T28" fmla="*/ 891 w 1198"/>
                <a:gd name="T29" fmla="*/ 258 h 298"/>
                <a:gd name="T30" fmla="*/ 939 w 1198"/>
                <a:gd name="T31" fmla="*/ 271 h 298"/>
                <a:gd name="T32" fmla="*/ 1014 w 1198"/>
                <a:gd name="T33" fmla="*/ 271 h 298"/>
                <a:gd name="T34" fmla="*/ 1069 w 1198"/>
                <a:gd name="T35" fmla="*/ 278 h 298"/>
                <a:gd name="T36" fmla="*/ 1148 w 1198"/>
                <a:gd name="T37" fmla="*/ 285 h 298"/>
                <a:gd name="T38" fmla="*/ 1198 w 1198"/>
                <a:gd name="T39" fmla="*/ 298 h 298"/>
                <a:gd name="T40" fmla="*/ 1136 w 1198"/>
                <a:gd name="T41" fmla="*/ 285 h 298"/>
                <a:gd name="T42" fmla="*/ 1087 w 1198"/>
                <a:gd name="T43" fmla="*/ 271 h 298"/>
                <a:gd name="T44" fmla="*/ 1032 w 1198"/>
                <a:gd name="T45" fmla="*/ 271 h 298"/>
                <a:gd name="T46" fmla="*/ 982 w 1198"/>
                <a:gd name="T47" fmla="*/ 245 h 298"/>
                <a:gd name="T48" fmla="*/ 933 w 1198"/>
                <a:gd name="T49" fmla="*/ 252 h 298"/>
                <a:gd name="T50" fmla="*/ 885 w 1198"/>
                <a:gd name="T51" fmla="*/ 225 h 298"/>
                <a:gd name="T52" fmla="*/ 836 w 1198"/>
                <a:gd name="T53" fmla="*/ 212 h 298"/>
                <a:gd name="T54" fmla="*/ 786 w 1198"/>
                <a:gd name="T55" fmla="*/ 165 h 298"/>
                <a:gd name="T56" fmla="*/ 737 w 1198"/>
                <a:gd name="T57" fmla="*/ 173 h 298"/>
                <a:gd name="T58" fmla="*/ 638 w 1198"/>
                <a:gd name="T59" fmla="*/ 79 h 298"/>
                <a:gd name="T60" fmla="*/ 565 w 1198"/>
                <a:gd name="T61" fmla="*/ 79 h 298"/>
                <a:gd name="T62" fmla="*/ 540 w 1198"/>
                <a:gd name="T63" fmla="*/ 138 h 298"/>
                <a:gd name="T64" fmla="*/ 491 w 1198"/>
                <a:gd name="T65" fmla="*/ 138 h 298"/>
                <a:gd name="T66" fmla="*/ 441 w 1198"/>
                <a:gd name="T67" fmla="*/ 119 h 298"/>
                <a:gd name="T68" fmla="*/ 380 w 1198"/>
                <a:gd name="T69" fmla="*/ 92 h 298"/>
                <a:gd name="T70" fmla="*/ 332 w 1198"/>
                <a:gd name="T71" fmla="*/ 66 h 298"/>
                <a:gd name="T72" fmla="*/ 269 w 1198"/>
                <a:gd name="T73" fmla="*/ 66 h 298"/>
                <a:gd name="T74" fmla="*/ 214 w 1198"/>
                <a:gd name="T75" fmla="*/ 46 h 298"/>
                <a:gd name="T76" fmla="*/ 159 w 1198"/>
                <a:gd name="T77" fmla="*/ 53 h 298"/>
                <a:gd name="T78" fmla="*/ 109 w 1198"/>
                <a:gd name="T79" fmla="*/ 26 h 298"/>
                <a:gd name="T80" fmla="*/ 61 w 1198"/>
                <a:gd name="T81" fmla="*/ 20 h 298"/>
                <a:gd name="T82" fmla="*/ 12 w 1198"/>
                <a:gd name="T83" fmla="*/ 7 h 298"/>
                <a:gd name="T84" fmla="*/ 0 w 1198"/>
                <a:gd name="T85"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8" h="298">
                  <a:moveTo>
                    <a:pt x="0" y="0"/>
                  </a:moveTo>
                  <a:lnTo>
                    <a:pt x="24" y="26"/>
                  </a:lnTo>
                  <a:lnTo>
                    <a:pt x="48" y="40"/>
                  </a:lnTo>
                  <a:lnTo>
                    <a:pt x="85" y="40"/>
                  </a:lnTo>
                  <a:lnTo>
                    <a:pt x="109" y="46"/>
                  </a:lnTo>
                  <a:lnTo>
                    <a:pt x="141" y="46"/>
                  </a:lnTo>
                  <a:lnTo>
                    <a:pt x="166" y="66"/>
                  </a:lnTo>
                  <a:lnTo>
                    <a:pt x="221" y="79"/>
                  </a:lnTo>
                  <a:lnTo>
                    <a:pt x="269" y="79"/>
                  </a:lnTo>
                  <a:lnTo>
                    <a:pt x="307" y="79"/>
                  </a:lnTo>
                  <a:lnTo>
                    <a:pt x="332" y="79"/>
                  </a:lnTo>
                  <a:lnTo>
                    <a:pt x="368" y="86"/>
                  </a:lnTo>
                  <a:lnTo>
                    <a:pt x="405" y="92"/>
                  </a:lnTo>
                  <a:lnTo>
                    <a:pt x="429" y="119"/>
                  </a:lnTo>
                  <a:lnTo>
                    <a:pt x="441" y="146"/>
                  </a:lnTo>
                  <a:lnTo>
                    <a:pt x="466" y="152"/>
                  </a:lnTo>
                  <a:lnTo>
                    <a:pt x="498" y="152"/>
                  </a:lnTo>
                  <a:lnTo>
                    <a:pt x="553" y="159"/>
                  </a:lnTo>
                  <a:lnTo>
                    <a:pt x="589" y="152"/>
                  </a:lnTo>
                  <a:lnTo>
                    <a:pt x="614" y="159"/>
                  </a:lnTo>
                  <a:lnTo>
                    <a:pt x="651" y="159"/>
                  </a:lnTo>
                  <a:lnTo>
                    <a:pt x="700" y="152"/>
                  </a:lnTo>
                  <a:lnTo>
                    <a:pt x="725" y="159"/>
                  </a:lnTo>
                  <a:lnTo>
                    <a:pt x="743" y="185"/>
                  </a:lnTo>
                  <a:lnTo>
                    <a:pt x="767" y="198"/>
                  </a:lnTo>
                  <a:lnTo>
                    <a:pt x="792" y="192"/>
                  </a:lnTo>
                  <a:lnTo>
                    <a:pt x="817" y="212"/>
                  </a:lnTo>
                  <a:lnTo>
                    <a:pt x="842" y="231"/>
                  </a:lnTo>
                  <a:lnTo>
                    <a:pt x="866" y="245"/>
                  </a:lnTo>
                  <a:lnTo>
                    <a:pt x="891" y="258"/>
                  </a:lnTo>
                  <a:lnTo>
                    <a:pt x="915" y="271"/>
                  </a:lnTo>
                  <a:lnTo>
                    <a:pt x="939" y="271"/>
                  </a:lnTo>
                  <a:lnTo>
                    <a:pt x="989" y="271"/>
                  </a:lnTo>
                  <a:lnTo>
                    <a:pt x="1014" y="271"/>
                  </a:lnTo>
                  <a:lnTo>
                    <a:pt x="1044" y="278"/>
                  </a:lnTo>
                  <a:lnTo>
                    <a:pt x="1069" y="278"/>
                  </a:lnTo>
                  <a:lnTo>
                    <a:pt x="1124" y="278"/>
                  </a:lnTo>
                  <a:lnTo>
                    <a:pt x="1148" y="285"/>
                  </a:lnTo>
                  <a:lnTo>
                    <a:pt x="1174" y="298"/>
                  </a:lnTo>
                  <a:lnTo>
                    <a:pt x="1198" y="298"/>
                  </a:lnTo>
                  <a:lnTo>
                    <a:pt x="1168" y="285"/>
                  </a:lnTo>
                  <a:lnTo>
                    <a:pt x="1136" y="285"/>
                  </a:lnTo>
                  <a:lnTo>
                    <a:pt x="1112" y="271"/>
                  </a:lnTo>
                  <a:lnTo>
                    <a:pt x="1087" y="271"/>
                  </a:lnTo>
                  <a:lnTo>
                    <a:pt x="1063" y="271"/>
                  </a:lnTo>
                  <a:lnTo>
                    <a:pt x="1032" y="271"/>
                  </a:lnTo>
                  <a:lnTo>
                    <a:pt x="1008" y="252"/>
                  </a:lnTo>
                  <a:lnTo>
                    <a:pt x="982" y="245"/>
                  </a:lnTo>
                  <a:lnTo>
                    <a:pt x="958" y="245"/>
                  </a:lnTo>
                  <a:lnTo>
                    <a:pt x="933" y="252"/>
                  </a:lnTo>
                  <a:lnTo>
                    <a:pt x="909" y="245"/>
                  </a:lnTo>
                  <a:lnTo>
                    <a:pt x="885" y="225"/>
                  </a:lnTo>
                  <a:lnTo>
                    <a:pt x="860" y="212"/>
                  </a:lnTo>
                  <a:lnTo>
                    <a:pt x="836" y="212"/>
                  </a:lnTo>
                  <a:lnTo>
                    <a:pt x="810" y="185"/>
                  </a:lnTo>
                  <a:lnTo>
                    <a:pt x="786" y="165"/>
                  </a:lnTo>
                  <a:lnTo>
                    <a:pt x="761" y="159"/>
                  </a:lnTo>
                  <a:lnTo>
                    <a:pt x="737" y="173"/>
                  </a:lnTo>
                  <a:lnTo>
                    <a:pt x="688" y="119"/>
                  </a:lnTo>
                  <a:lnTo>
                    <a:pt x="638" y="79"/>
                  </a:lnTo>
                  <a:lnTo>
                    <a:pt x="614" y="72"/>
                  </a:lnTo>
                  <a:lnTo>
                    <a:pt x="565" y="79"/>
                  </a:lnTo>
                  <a:lnTo>
                    <a:pt x="559" y="113"/>
                  </a:lnTo>
                  <a:lnTo>
                    <a:pt x="540" y="138"/>
                  </a:lnTo>
                  <a:lnTo>
                    <a:pt x="516" y="146"/>
                  </a:lnTo>
                  <a:lnTo>
                    <a:pt x="491" y="138"/>
                  </a:lnTo>
                  <a:lnTo>
                    <a:pt x="466" y="125"/>
                  </a:lnTo>
                  <a:lnTo>
                    <a:pt x="441" y="119"/>
                  </a:lnTo>
                  <a:lnTo>
                    <a:pt x="411" y="92"/>
                  </a:lnTo>
                  <a:lnTo>
                    <a:pt x="380" y="92"/>
                  </a:lnTo>
                  <a:lnTo>
                    <a:pt x="356" y="86"/>
                  </a:lnTo>
                  <a:lnTo>
                    <a:pt x="332" y="66"/>
                  </a:lnTo>
                  <a:lnTo>
                    <a:pt x="294" y="66"/>
                  </a:lnTo>
                  <a:lnTo>
                    <a:pt x="269" y="66"/>
                  </a:lnTo>
                  <a:lnTo>
                    <a:pt x="245" y="66"/>
                  </a:lnTo>
                  <a:lnTo>
                    <a:pt x="214" y="46"/>
                  </a:lnTo>
                  <a:lnTo>
                    <a:pt x="190" y="40"/>
                  </a:lnTo>
                  <a:lnTo>
                    <a:pt x="159" y="53"/>
                  </a:lnTo>
                  <a:lnTo>
                    <a:pt x="135" y="53"/>
                  </a:lnTo>
                  <a:lnTo>
                    <a:pt x="109" y="26"/>
                  </a:lnTo>
                  <a:lnTo>
                    <a:pt x="85" y="20"/>
                  </a:lnTo>
                  <a:lnTo>
                    <a:pt x="61" y="20"/>
                  </a:lnTo>
                  <a:lnTo>
                    <a:pt x="36" y="26"/>
                  </a:lnTo>
                  <a:lnTo>
                    <a:pt x="12" y="7"/>
                  </a:lnTo>
                  <a:lnTo>
                    <a:pt x="0" y="0"/>
                  </a:lnTo>
                  <a:lnTo>
                    <a:pt x="0" y="0"/>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1" name="Freeform 75">
              <a:extLst>
                <a:ext uri="{FF2B5EF4-FFF2-40B4-BE49-F238E27FC236}">
                  <a16:creationId xmlns:a16="http://schemas.microsoft.com/office/drawing/2014/main" id="{5ACE66F2-2072-E842-B01B-77BF90BF5CE1}"/>
                </a:ext>
              </a:extLst>
            </p:cNvPr>
            <p:cNvSpPr>
              <a:spLocks/>
            </p:cNvSpPr>
            <p:nvPr/>
          </p:nvSpPr>
          <p:spPr bwMode="auto">
            <a:xfrm>
              <a:off x="4989" y="709"/>
              <a:ext cx="317" cy="538"/>
            </a:xfrm>
            <a:custGeom>
              <a:avLst/>
              <a:gdLst>
                <a:gd name="T0" fmla="*/ 595 w 634"/>
                <a:gd name="T1" fmla="*/ 45 h 1076"/>
                <a:gd name="T2" fmla="*/ 552 w 634"/>
                <a:gd name="T3" fmla="*/ 92 h 1076"/>
                <a:gd name="T4" fmla="*/ 504 w 634"/>
                <a:gd name="T5" fmla="*/ 80 h 1076"/>
                <a:gd name="T6" fmla="*/ 454 w 634"/>
                <a:gd name="T7" fmla="*/ 92 h 1076"/>
                <a:gd name="T8" fmla="*/ 417 w 634"/>
                <a:gd name="T9" fmla="*/ 139 h 1076"/>
                <a:gd name="T10" fmla="*/ 368 w 634"/>
                <a:gd name="T11" fmla="*/ 152 h 1076"/>
                <a:gd name="T12" fmla="*/ 319 w 634"/>
                <a:gd name="T13" fmla="*/ 172 h 1076"/>
                <a:gd name="T14" fmla="*/ 269 w 634"/>
                <a:gd name="T15" fmla="*/ 211 h 1076"/>
                <a:gd name="T16" fmla="*/ 233 w 634"/>
                <a:gd name="T17" fmla="*/ 265 h 1076"/>
                <a:gd name="T18" fmla="*/ 208 w 634"/>
                <a:gd name="T19" fmla="*/ 312 h 1076"/>
                <a:gd name="T20" fmla="*/ 184 w 634"/>
                <a:gd name="T21" fmla="*/ 365 h 1076"/>
                <a:gd name="T22" fmla="*/ 135 w 634"/>
                <a:gd name="T23" fmla="*/ 365 h 1076"/>
                <a:gd name="T24" fmla="*/ 85 w 634"/>
                <a:gd name="T25" fmla="*/ 398 h 1076"/>
                <a:gd name="T26" fmla="*/ 36 w 634"/>
                <a:gd name="T27" fmla="*/ 398 h 1076"/>
                <a:gd name="T28" fmla="*/ 0 w 634"/>
                <a:gd name="T29" fmla="*/ 431 h 1076"/>
                <a:gd name="T30" fmla="*/ 48 w 634"/>
                <a:gd name="T31" fmla="*/ 445 h 1076"/>
                <a:gd name="T32" fmla="*/ 85 w 634"/>
                <a:gd name="T33" fmla="*/ 497 h 1076"/>
                <a:gd name="T34" fmla="*/ 135 w 634"/>
                <a:gd name="T35" fmla="*/ 497 h 1076"/>
                <a:gd name="T36" fmla="*/ 184 w 634"/>
                <a:gd name="T37" fmla="*/ 524 h 1076"/>
                <a:gd name="T38" fmla="*/ 233 w 634"/>
                <a:gd name="T39" fmla="*/ 557 h 1076"/>
                <a:gd name="T40" fmla="*/ 282 w 634"/>
                <a:gd name="T41" fmla="*/ 557 h 1076"/>
                <a:gd name="T42" fmla="*/ 319 w 634"/>
                <a:gd name="T43" fmla="*/ 537 h 1076"/>
                <a:gd name="T44" fmla="*/ 356 w 634"/>
                <a:gd name="T45" fmla="*/ 497 h 1076"/>
                <a:gd name="T46" fmla="*/ 399 w 634"/>
                <a:gd name="T47" fmla="*/ 478 h 1076"/>
                <a:gd name="T48" fmla="*/ 429 w 634"/>
                <a:gd name="T49" fmla="*/ 531 h 1076"/>
                <a:gd name="T50" fmla="*/ 448 w 634"/>
                <a:gd name="T51" fmla="*/ 584 h 1076"/>
                <a:gd name="T52" fmla="*/ 485 w 634"/>
                <a:gd name="T53" fmla="*/ 663 h 1076"/>
                <a:gd name="T54" fmla="*/ 516 w 634"/>
                <a:gd name="T55" fmla="*/ 723 h 1076"/>
                <a:gd name="T56" fmla="*/ 534 w 634"/>
                <a:gd name="T57" fmla="*/ 777 h 1076"/>
                <a:gd name="T58" fmla="*/ 552 w 634"/>
                <a:gd name="T59" fmla="*/ 829 h 1076"/>
                <a:gd name="T60" fmla="*/ 559 w 634"/>
                <a:gd name="T61" fmla="*/ 883 h 1076"/>
                <a:gd name="T62" fmla="*/ 583 w 634"/>
                <a:gd name="T63" fmla="*/ 935 h 1076"/>
                <a:gd name="T64" fmla="*/ 595 w 634"/>
                <a:gd name="T65" fmla="*/ 989 h 1076"/>
                <a:gd name="T66" fmla="*/ 620 w 634"/>
                <a:gd name="T67" fmla="*/ 1043 h 1076"/>
                <a:gd name="T68" fmla="*/ 634 w 634"/>
                <a:gd name="T69" fmla="*/ 1076 h 1076"/>
                <a:gd name="T70" fmla="*/ 633 w 634"/>
                <a:gd name="T7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1076">
                  <a:moveTo>
                    <a:pt x="633" y="0"/>
                  </a:moveTo>
                  <a:lnTo>
                    <a:pt x="595" y="45"/>
                  </a:lnTo>
                  <a:lnTo>
                    <a:pt x="571" y="66"/>
                  </a:lnTo>
                  <a:lnTo>
                    <a:pt x="552" y="92"/>
                  </a:lnTo>
                  <a:lnTo>
                    <a:pt x="528" y="80"/>
                  </a:lnTo>
                  <a:lnTo>
                    <a:pt x="504" y="80"/>
                  </a:lnTo>
                  <a:lnTo>
                    <a:pt x="479" y="80"/>
                  </a:lnTo>
                  <a:lnTo>
                    <a:pt x="454" y="92"/>
                  </a:lnTo>
                  <a:lnTo>
                    <a:pt x="441" y="119"/>
                  </a:lnTo>
                  <a:lnTo>
                    <a:pt x="417" y="139"/>
                  </a:lnTo>
                  <a:lnTo>
                    <a:pt x="393" y="139"/>
                  </a:lnTo>
                  <a:lnTo>
                    <a:pt x="368" y="152"/>
                  </a:lnTo>
                  <a:lnTo>
                    <a:pt x="344" y="172"/>
                  </a:lnTo>
                  <a:lnTo>
                    <a:pt x="319" y="172"/>
                  </a:lnTo>
                  <a:lnTo>
                    <a:pt x="295" y="186"/>
                  </a:lnTo>
                  <a:lnTo>
                    <a:pt x="269" y="211"/>
                  </a:lnTo>
                  <a:lnTo>
                    <a:pt x="251" y="238"/>
                  </a:lnTo>
                  <a:lnTo>
                    <a:pt x="233" y="265"/>
                  </a:lnTo>
                  <a:lnTo>
                    <a:pt x="208" y="271"/>
                  </a:lnTo>
                  <a:lnTo>
                    <a:pt x="208" y="312"/>
                  </a:lnTo>
                  <a:lnTo>
                    <a:pt x="202" y="338"/>
                  </a:lnTo>
                  <a:lnTo>
                    <a:pt x="184" y="365"/>
                  </a:lnTo>
                  <a:lnTo>
                    <a:pt x="159" y="371"/>
                  </a:lnTo>
                  <a:lnTo>
                    <a:pt x="135" y="365"/>
                  </a:lnTo>
                  <a:lnTo>
                    <a:pt x="109" y="371"/>
                  </a:lnTo>
                  <a:lnTo>
                    <a:pt x="85" y="398"/>
                  </a:lnTo>
                  <a:lnTo>
                    <a:pt x="61" y="404"/>
                  </a:lnTo>
                  <a:lnTo>
                    <a:pt x="36" y="398"/>
                  </a:lnTo>
                  <a:lnTo>
                    <a:pt x="12" y="404"/>
                  </a:lnTo>
                  <a:lnTo>
                    <a:pt x="0" y="431"/>
                  </a:lnTo>
                  <a:lnTo>
                    <a:pt x="24" y="445"/>
                  </a:lnTo>
                  <a:lnTo>
                    <a:pt x="48" y="445"/>
                  </a:lnTo>
                  <a:lnTo>
                    <a:pt x="73" y="471"/>
                  </a:lnTo>
                  <a:lnTo>
                    <a:pt x="85" y="497"/>
                  </a:lnTo>
                  <a:lnTo>
                    <a:pt x="109" y="497"/>
                  </a:lnTo>
                  <a:lnTo>
                    <a:pt x="135" y="497"/>
                  </a:lnTo>
                  <a:lnTo>
                    <a:pt x="159" y="504"/>
                  </a:lnTo>
                  <a:lnTo>
                    <a:pt x="184" y="524"/>
                  </a:lnTo>
                  <a:lnTo>
                    <a:pt x="208" y="551"/>
                  </a:lnTo>
                  <a:lnTo>
                    <a:pt x="233" y="557"/>
                  </a:lnTo>
                  <a:lnTo>
                    <a:pt x="257" y="557"/>
                  </a:lnTo>
                  <a:lnTo>
                    <a:pt x="282" y="557"/>
                  </a:lnTo>
                  <a:lnTo>
                    <a:pt x="307" y="564"/>
                  </a:lnTo>
                  <a:lnTo>
                    <a:pt x="319" y="537"/>
                  </a:lnTo>
                  <a:lnTo>
                    <a:pt x="332" y="511"/>
                  </a:lnTo>
                  <a:lnTo>
                    <a:pt x="356" y="497"/>
                  </a:lnTo>
                  <a:lnTo>
                    <a:pt x="374" y="471"/>
                  </a:lnTo>
                  <a:lnTo>
                    <a:pt x="399" y="478"/>
                  </a:lnTo>
                  <a:lnTo>
                    <a:pt x="411" y="504"/>
                  </a:lnTo>
                  <a:lnTo>
                    <a:pt x="429" y="531"/>
                  </a:lnTo>
                  <a:lnTo>
                    <a:pt x="435" y="557"/>
                  </a:lnTo>
                  <a:lnTo>
                    <a:pt x="448" y="584"/>
                  </a:lnTo>
                  <a:lnTo>
                    <a:pt x="473" y="638"/>
                  </a:lnTo>
                  <a:lnTo>
                    <a:pt x="485" y="663"/>
                  </a:lnTo>
                  <a:lnTo>
                    <a:pt x="485" y="690"/>
                  </a:lnTo>
                  <a:lnTo>
                    <a:pt x="516" y="723"/>
                  </a:lnTo>
                  <a:lnTo>
                    <a:pt x="534" y="750"/>
                  </a:lnTo>
                  <a:lnTo>
                    <a:pt x="534" y="777"/>
                  </a:lnTo>
                  <a:lnTo>
                    <a:pt x="540" y="804"/>
                  </a:lnTo>
                  <a:lnTo>
                    <a:pt x="552" y="829"/>
                  </a:lnTo>
                  <a:lnTo>
                    <a:pt x="559" y="856"/>
                  </a:lnTo>
                  <a:lnTo>
                    <a:pt x="559" y="883"/>
                  </a:lnTo>
                  <a:lnTo>
                    <a:pt x="559" y="910"/>
                  </a:lnTo>
                  <a:lnTo>
                    <a:pt x="583" y="935"/>
                  </a:lnTo>
                  <a:lnTo>
                    <a:pt x="595" y="962"/>
                  </a:lnTo>
                  <a:lnTo>
                    <a:pt x="595" y="989"/>
                  </a:lnTo>
                  <a:lnTo>
                    <a:pt x="620" y="1016"/>
                  </a:lnTo>
                  <a:lnTo>
                    <a:pt x="620" y="1043"/>
                  </a:lnTo>
                  <a:lnTo>
                    <a:pt x="633" y="1066"/>
                  </a:lnTo>
                  <a:lnTo>
                    <a:pt x="634" y="1076"/>
                  </a:lnTo>
                  <a:lnTo>
                    <a:pt x="633" y="0"/>
                  </a:lnTo>
                  <a:lnTo>
                    <a:pt x="633" y="0"/>
                  </a:lnTo>
                  <a:close/>
                </a:path>
              </a:pathLst>
            </a:custGeom>
            <a:solidFill>
              <a:srgbClr val="65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2" name="Freeform 76">
              <a:extLst>
                <a:ext uri="{FF2B5EF4-FFF2-40B4-BE49-F238E27FC236}">
                  <a16:creationId xmlns:a16="http://schemas.microsoft.com/office/drawing/2014/main" id="{3397214F-E2E8-1B48-AABA-CAAED90BB905}"/>
                </a:ext>
              </a:extLst>
            </p:cNvPr>
            <p:cNvSpPr>
              <a:spLocks/>
            </p:cNvSpPr>
            <p:nvPr/>
          </p:nvSpPr>
          <p:spPr bwMode="auto">
            <a:xfrm>
              <a:off x="3804" y="961"/>
              <a:ext cx="1489" cy="428"/>
            </a:xfrm>
            <a:custGeom>
              <a:avLst/>
              <a:gdLst>
                <a:gd name="T0" fmla="*/ 92 w 2979"/>
                <a:gd name="T1" fmla="*/ 33 h 856"/>
                <a:gd name="T2" fmla="*/ 172 w 2979"/>
                <a:gd name="T3" fmla="*/ 153 h 856"/>
                <a:gd name="T4" fmla="*/ 320 w 2979"/>
                <a:gd name="T5" fmla="*/ 159 h 856"/>
                <a:gd name="T6" fmla="*/ 419 w 2979"/>
                <a:gd name="T7" fmla="*/ 285 h 856"/>
                <a:gd name="T8" fmla="*/ 468 w 2979"/>
                <a:gd name="T9" fmla="*/ 431 h 856"/>
                <a:gd name="T10" fmla="*/ 561 w 2979"/>
                <a:gd name="T11" fmla="*/ 451 h 856"/>
                <a:gd name="T12" fmla="*/ 616 w 2979"/>
                <a:gd name="T13" fmla="*/ 497 h 856"/>
                <a:gd name="T14" fmla="*/ 739 w 2979"/>
                <a:gd name="T15" fmla="*/ 530 h 856"/>
                <a:gd name="T16" fmla="*/ 812 w 2979"/>
                <a:gd name="T17" fmla="*/ 472 h 856"/>
                <a:gd name="T18" fmla="*/ 862 w 2979"/>
                <a:gd name="T19" fmla="*/ 345 h 856"/>
                <a:gd name="T20" fmla="*/ 788 w 2979"/>
                <a:gd name="T21" fmla="*/ 219 h 856"/>
                <a:gd name="T22" fmla="*/ 862 w 2979"/>
                <a:gd name="T23" fmla="*/ 99 h 856"/>
                <a:gd name="T24" fmla="*/ 978 w 2979"/>
                <a:gd name="T25" fmla="*/ 126 h 856"/>
                <a:gd name="T26" fmla="*/ 1089 w 2979"/>
                <a:gd name="T27" fmla="*/ 153 h 856"/>
                <a:gd name="T28" fmla="*/ 1200 w 2979"/>
                <a:gd name="T29" fmla="*/ 153 h 856"/>
                <a:gd name="T30" fmla="*/ 1275 w 2979"/>
                <a:gd name="T31" fmla="*/ 132 h 856"/>
                <a:gd name="T32" fmla="*/ 1354 w 2979"/>
                <a:gd name="T33" fmla="*/ 74 h 856"/>
                <a:gd name="T34" fmla="*/ 1477 w 2979"/>
                <a:gd name="T35" fmla="*/ 159 h 856"/>
                <a:gd name="T36" fmla="*/ 1594 w 2979"/>
                <a:gd name="T37" fmla="*/ 213 h 856"/>
                <a:gd name="T38" fmla="*/ 1698 w 2979"/>
                <a:gd name="T39" fmla="*/ 292 h 856"/>
                <a:gd name="T40" fmla="*/ 1822 w 2979"/>
                <a:gd name="T41" fmla="*/ 352 h 856"/>
                <a:gd name="T42" fmla="*/ 1939 w 2979"/>
                <a:gd name="T43" fmla="*/ 399 h 856"/>
                <a:gd name="T44" fmla="*/ 2062 w 2979"/>
                <a:gd name="T45" fmla="*/ 472 h 856"/>
                <a:gd name="T46" fmla="*/ 2185 w 2979"/>
                <a:gd name="T47" fmla="*/ 431 h 856"/>
                <a:gd name="T48" fmla="*/ 2309 w 2979"/>
                <a:gd name="T49" fmla="*/ 472 h 856"/>
                <a:gd name="T50" fmla="*/ 2431 w 2979"/>
                <a:gd name="T51" fmla="*/ 431 h 856"/>
                <a:gd name="T52" fmla="*/ 2560 w 2979"/>
                <a:gd name="T53" fmla="*/ 425 h 856"/>
                <a:gd name="T54" fmla="*/ 2683 w 2979"/>
                <a:gd name="T55" fmla="*/ 478 h 856"/>
                <a:gd name="T56" fmla="*/ 2807 w 2979"/>
                <a:gd name="T57" fmla="*/ 478 h 856"/>
                <a:gd name="T58" fmla="*/ 2930 w 2979"/>
                <a:gd name="T59" fmla="*/ 464 h 856"/>
                <a:gd name="T60" fmla="*/ 2905 w 2979"/>
                <a:gd name="T61" fmla="*/ 518 h 856"/>
                <a:gd name="T62" fmla="*/ 2745 w 2979"/>
                <a:gd name="T63" fmla="*/ 565 h 856"/>
                <a:gd name="T64" fmla="*/ 2622 w 2979"/>
                <a:gd name="T65" fmla="*/ 598 h 856"/>
                <a:gd name="T66" fmla="*/ 2610 w 2979"/>
                <a:gd name="T67" fmla="*/ 690 h 856"/>
                <a:gd name="T68" fmla="*/ 2542 w 2979"/>
                <a:gd name="T69" fmla="*/ 789 h 856"/>
                <a:gd name="T70" fmla="*/ 2400 w 2979"/>
                <a:gd name="T71" fmla="*/ 816 h 856"/>
                <a:gd name="T72" fmla="*/ 2210 w 2979"/>
                <a:gd name="T73" fmla="*/ 723 h 856"/>
                <a:gd name="T74" fmla="*/ 2080 w 2979"/>
                <a:gd name="T75" fmla="*/ 617 h 856"/>
                <a:gd name="T76" fmla="*/ 1939 w 2979"/>
                <a:gd name="T77" fmla="*/ 598 h 856"/>
                <a:gd name="T78" fmla="*/ 1803 w 2979"/>
                <a:gd name="T79" fmla="*/ 524 h 856"/>
                <a:gd name="T80" fmla="*/ 1649 w 2979"/>
                <a:gd name="T81" fmla="*/ 518 h 856"/>
                <a:gd name="T82" fmla="*/ 1508 w 2979"/>
                <a:gd name="T83" fmla="*/ 565 h 856"/>
                <a:gd name="T84" fmla="*/ 1366 w 2979"/>
                <a:gd name="T85" fmla="*/ 524 h 856"/>
                <a:gd name="T86" fmla="*/ 1237 w 2979"/>
                <a:gd name="T87" fmla="*/ 472 h 856"/>
                <a:gd name="T88" fmla="*/ 1176 w 2979"/>
                <a:gd name="T89" fmla="*/ 578 h 856"/>
                <a:gd name="T90" fmla="*/ 1170 w 2979"/>
                <a:gd name="T91" fmla="*/ 710 h 856"/>
                <a:gd name="T92" fmla="*/ 1101 w 2979"/>
                <a:gd name="T93" fmla="*/ 830 h 856"/>
                <a:gd name="T94" fmla="*/ 972 w 2979"/>
                <a:gd name="T95" fmla="*/ 856 h 856"/>
                <a:gd name="T96" fmla="*/ 844 w 2979"/>
                <a:gd name="T97" fmla="*/ 810 h 856"/>
                <a:gd name="T98" fmla="*/ 721 w 2979"/>
                <a:gd name="T99" fmla="*/ 756 h 856"/>
                <a:gd name="T100" fmla="*/ 597 w 2979"/>
                <a:gd name="T101" fmla="*/ 743 h 856"/>
                <a:gd name="T102" fmla="*/ 474 w 2979"/>
                <a:gd name="T103" fmla="*/ 816 h 856"/>
                <a:gd name="T104" fmla="*/ 381 w 2979"/>
                <a:gd name="T105" fmla="*/ 764 h 856"/>
                <a:gd name="T106" fmla="*/ 308 w 2979"/>
                <a:gd name="T107" fmla="*/ 663 h 856"/>
                <a:gd name="T108" fmla="*/ 227 w 2979"/>
                <a:gd name="T109" fmla="*/ 551 h 856"/>
                <a:gd name="T110" fmla="*/ 111 w 2979"/>
                <a:gd name="T111" fmla="*/ 478 h 856"/>
                <a:gd name="T112" fmla="*/ 74 w 2979"/>
                <a:gd name="T113" fmla="*/ 366 h 856"/>
                <a:gd name="T114" fmla="*/ 37 w 2979"/>
                <a:gd name="T115" fmla="*/ 252 h 856"/>
                <a:gd name="T116" fmla="*/ 37 w 2979"/>
                <a:gd name="T117" fmla="*/ 120 h 856"/>
                <a:gd name="T118" fmla="*/ 0 w 2979"/>
                <a:gd name="T11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79" h="856">
                  <a:moveTo>
                    <a:pt x="0" y="0"/>
                  </a:moveTo>
                  <a:lnTo>
                    <a:pt x="25" y="14"/>
                  </a:lnTo>
                  <a:lnTo>
                    <a:pt x="49" y="20"/>
                  </a:lnTo>
                  <a:lnTo>
                    <a:pt x="74" y="7"/>
                  </a:lnTo>
                  <a:lnTo>
                    <a:pt x="92" y="33"/>
                  </a:lnTo>
                  <a:lnTo>
                    <a:pt x="118" y="47"/>
                  </a:lnTo>
                  <a:lnTo>
                    <a:pt x="136" y="74"/>
                  </a:lnTo>
                  <a:lnTo>
                    <a:pt x="148" y="99"/>
                  </a:lnTo>
                  <a:lnTo>
                    <a:pt x="154" y="126"/>
                  </a:lnTo>
                  <a:lnTo>
                    <a:pt x="172" y="153"/>
                  </a:lnTo>
                  <a:lnTo>
                    <a:pt x="197" y="167"/>
                  </a:lnTo>
                  <a:lnTo>
                    <a:pt x="221" y="167"/>
                  </a:lnTo>
                  <a:lnTo>
                    <a:pt x="246" y="153"/>
                  </a:lnTo>
                  <a:lnTo>
                    <a:pt x="296" y="153"/>
                  </a:lnTo>
                  <a:lnTo>
                    <a:pt x="320" y="159"/>
                  </a:lnTo>
                  <a:lnTo>
                    <a:pt x="345" y="186"/>
                  </a:lnTo>
                  <a:lnTo>
                    <a:pt x="363" y="213"/>
                  </a:lnTo>
                  <a:lnTo>
                    <a:pt x="387" y="232"/>
                  </a:lnTo>
                  <a:lnTo>
                    <a:pt x="407" y="259"/>
                  </a:lnTo>
                  <a:lnTo>
                    <a:pt x="419" y="285"/>
                  </a:lnTo>
                  <a:lnTo>
                    <a:pt x="419" y="312"/>
                  </a:lnTo>
                  <a:lnTo>
                    <a:pt x="419" y="339"/>
                  </a:lnTo>
                  <a:lnTo>
                    <a:pt x="431" y="372"/>
                  </a:lnTo>
                  <a:lnTo>
                    <a:pt x="443" y="405"/>
                  </a:lnTo>
                  <a:lnTo>
                    <a:pt x="468" y="431"/>
                  </a:lnTo>
                  <a:lnTo>
                    <a:pt x="492" y="438"/>
                  </a:lnTo>
                  <a:lnTo>
                    <a:pt x="517" y="412"/>
                  </a:lnTo>
                  <a:lnTo>
                    <a:pt x="541" y="399"/>
                  </a:lnTo>
                  <a:lnTo>
                    <a:pt x="555" y="425"/>
                  </a:lnTo>
                  <a:lnTo>
                    <a:pt x="561" y="451"/>
                  </a:lnTo>
                  <a:lnTo>
                    <a:pt x="548" y="478"/>
                  </a:lnTo>
                  <a:lnTo>
                    <a:pt x="541" y="505"/>
                  </a:lnTo>
                  <a:lnTo>
                    <a:pt x="567" y="530"/>
                  </a:lnTo>
                  <a:lnTo>
                    <a:pt x="591" y="518"/>
                  </a:lnTo>
                  <a:lnTo>
                    <a:pt x="616" y="497"/>
                  </a:lnTo>
                  <a:lnTo>
                    <a:pt x="640" y="505"/>
                  </a:lnTo>
                  <a:lnTo>
                    <a:pt x="664" y="518"/>
                  </a:lnTo>
                  <a:lnTo>
                    <a:pt x="689" y="518"/>
                  </a:lnTo>
                  <a:lnTo>
                    <a:pt x="714" y="524"/>
                  </a:lnTo>
                  <a:lnTo>
                    <a:pt x="739" y="530"/>
                  </a:lnTo>
                  <a:lnTo>
                    <a:pt x="745" y="505"/>
                  </a:lnTo>
                  <a:lnTo>
                    <a:pt x="769" y="497"/>
                  </a:lnTo>
                  <a:lnTo>
                    <a:pt x="794" y="505"/>
                  </a:lnTo>
                  <a:lnTo>
                    <a:pt x="818" y="497"/>
                  </a:lnTo>
                  <a:lnTo>
                    <a:pt x="812" y="472"/>
                  </a:lnTo>
                  <a:lnTo>
                    <a:pt x="812" y="445"/>
                  </a:lnTo>
                  <a:lnTo>
                    <a:pt x="838" y="425"/>
                  </a:lnTo>
                  <a:lnTo>
                    <a:pt x="850" y="399"/>
                  </a:lnTo>
                  <a:lnTo>
                    <a:pt x="844" y="372"/>
                  </a:lnTo>
                  <a:lnTo>
                    <a:pt x="862" y="345"/>
                  </a:lnTo>
                  <a:lnTo>
                    <a:pt x="862" y="319"/>
                  </a:lnTo>
                  <a:lnTo>
                    <a:pt x="838" y="306"/>
                  </a:lnTo>
                  <a:lnTo>
                    <a:pt x="812" y="273"/>
                  </a:lnTo>
                  <a:lnTo>
                    <a:pt x="794" y="246"/>
                  </a:lnTo>
                  <a:lnTo>
                    <a:pt x="788" y="219"/>
                  </a:lnTo>
                  <a:lnTo>
                    <a:pt x="788" y="192"/>
                  </a:lnTo>
                  <a:lnTo>
                    <a:pt x="794" y="167"/>
                  </a:lnTo>
                  <a:lnTo>
                    <a:pt x="818" y="140"/>
                  </a:lnTo>
                  <a:lnTo>
                    <a:pt x="838" y="113"/>
                  </a:lnTo>
                  <a:lnTo>
                    <a:pt x="862" y="99"/>
                  </a:lnTo>
                  <a:lnTo>
                    <a:pt x="880" y="126"/>
                  </a:lnTo>
                  <a:lnTo>
                    <a:pt x="905" y="132"/>
                  </a:lnTo>
                  <a:lnTo>
                    <a:pt x="929" y="126"/>
                  </a:lnTo>
                  <a:lnTo>
                    <a:pt x="954" y="126"/>
                  </a:lnTo>
                  <a:lnTo>
                    <a:pt x="978" y="126"/>
                  </a:lnTo>
                  <a:lnTo>
                    <a:pt x="1010" y="120"/>
                  </a:lnTo>
                  <a:lnTo>
                    <a:pt x="1034" y="113"/>
                  </a:lnTo>
                  <a:lnTo>
                    <a:pt x="1059" y="113"/>
                  </a:lnTo>
                  <a:lnTo>
                    <a:pt x="1083" y="126"/>
                  </a:lnTo>
                  <a:lnTo>
                    <a:pt x="1089" y="153"/>
                  </a:lnTo>
                  <a:lnTo>
                    <a:pt x="1114" y="153"/>
                  </a:lnTo>
                  <a:lnTo>
                    <a:pt x="1139" y="173"/>
                  </a:lnTo>
                  <a:lnTo>
                    <a:pt x="1164" y="192"/>
                  </a:lnTo>
                  <a:lnTo>
                    <a:pt x="1188" y="179"/>
                  </a:lnTo>
                  <a:lnTo>
                    <a:pt x="1200" y="153"/>
                  </a:lnTo>
                  <a:lnTo>
                    <a:pt x="1206" y="126"/>
                  </a:lnTo>
                  <a:lnTo>
                    <a:pt x="1219" y="99"/>
                  </a:lnTo>
                  <a:lnTo>
                    <a:pt x="1243" y="93"/>
                  </a:lnTo>
                  <a:lnTo>
                    <a:pt x="1249" y="120"/>
                  </a:lnTo>
                  <a:lnTo>
                    <a:pt x="1275" y="132"/>
                  </a:lnTo>
                  <a:lnTo>
                    <a:pt x="1299" y="132"/>
                  </a:lnTo>
                  <a:lnTo>
                    <a:pt x="1305" y="107"/>
                  </a:lnTo>
                  <a:lnTo>
                    <a:pt x="1305" y="80"/>
                  </a:lnTo>
                  <a:lnTo>
                    <a:pt x="1330" y="74"/>
                  </a:lnTo>
                  <a:lnTo>
                    <a:pt x="1354" y="74"/>
                  </a:lnTo>
                  <a:lnTo>
                    <a:pt x="1378" y="99"/>
                  </a:lnTo>
                  <a:lnTo>
                    <a:pt x="1403" y="120"/>
                  </a:lnTo>
                  <a:lnTo>
                    <a:pt x="1428" y="120"/>
                  </a:lnTo>
                  <a:lnTo>
                    <a:pt x="1453" y="132"/>
                  </a:lnTo>
                  <a:lnTo>
                    <a:pt x="1477" y="159"/>
                  </a:lnTo>
                  <a:lnTo>
                    <a:pt x="1496" y="186"/>
                  </a:lnTo>
                  <a:lnTo>
                    <a:pt x="1520" y="206"/>
                  </a:lnTo>
                  <a:lnTo>
                    <a:pt x="1544" y="213"/>
                  </a:lnTo>
                  <a:lnTo>
                    <a:pt x="1570" y="213"/>
                  </a:lnTo>
                  <a:lnTo>
                    <a:pt x="1594" y="213"/>
                  </a:lnTo>
                  <a:lnTo>
                    <a:pt x="1619" y="219"/>
                  </a:lnTo>
                  <a:lnTo>
                    <a:pt x="1643" y="226"/>
                  </a:lnTo>
                  <a:lnTo>
                    <a:pt x="1668" y="239"/>
                  </a:lnTo>
                  <a:lnTo>
                    <a:pt x="1692" y="265"/>
                  </a:lnTo>
                  <a:lnTo>
                    <a:pt x="1698" y="292"/>
                  </a:lnTo>
                  <a:lnTo>
                    <a:pt x="1712" y="319"/>
                  </a:lnTo>
                  <a:lnTo>
                    <a:pt x="1742" y="345"/>
                  </a:lnTo>
                  <a:lnTo>
                    <a:pt x="1767" y="352"/>
                  </a:lnTo>
                  <a:lnTo>
                    <a:pt x="1797" y="352"/>
                  </a:lnTo>
                  <a:lnTo>
                    <a:pt x="1822" y="352"/>
                  </a:lnTo>
                  <a:lnTo>
                    <a:pt x="1846" y="352"/>
                  </a:lnTo>
                  <a:lnTo>
                    <a:pt x="1872" y="352"/>
                  </a:lnTo>
                  <a:lnTo>
                    <a:pt x="1896" y="358"/>
                  </a:lnTo>
                  <a:lnTo>
                    <a:pt x="1920" y="372"/>
                  </a:lnTo>
                  <a:lnTo>
                    <a:pt x="1939" y="399"/>
                  </a:lnTo>
                  <a:lnTo>
                    <a:pt x="1963" y="418"/>
                  </a:lnTo>
                  <a:lnTo>
                    <a:pt x="1988" y="425"/>
                  </a:lnTo>
                  <a:lnTo>
                    <a:pt x="2013" y="445"/>
                  </a:lnTo>
                  <a:lnTo>
                    <a:pt x="2038" y="472"/>
                  </a:lnTo>
                  <a:lnTo>
                    <a:pt x="2062" y="472"/>
                  </a:lnTo>
                  <a:lnTo>
                    <a:pt x="2086" y="472"/>
                  </a:lnTo>
                  <a:lnTo>
                    <a:pt x="2117" y="464"/>
                  </a:lnTo>
                  <a:lnTo>
                    <a:pt x="2141" y="464"/>
                  </a:lnTo>
                  <a:lnTo>
                    <a:pt x="2161" y="438"/>
                  </a:lnTo>
                  <a:lnTo>
                    <a:pt x="2185" y="431"/>
                  </a:lnTo>
                  <a:lnTo>
                    <a:pt x="2210" y="431"/>
                  </a:lnTo>
                  <a:lnTo>
                    <a:pt x="2234" y="431"/>
                  </a:lnTo>
                  <a:lnTo>
                    <a:pt x="2258" y="458"/>
                  </a:lnTo>
                  <a:lnTo>
                    <a:pt x="2283" y="472"/>
                  </a:lnTo>
                  <a:lnTo>
                    <a:pt x="2309" y="472"/>
                  </a:lnTo>
                  <a:lnTo>
                    <a:pt x="2333" y="464"/>
                  </a:lnTo>
                  <a:lnTo>
                    <a:pt x="2357" y="451"/>
                  </a:lnTo>
                  <a:lnTo>
                    <a:pt x="2382" y="438"/>
                  </a:lnTo>
                  <a:lnTo>
                    <a:pt x="2406" y="431"/>
                  </a:lnTo>
                  <a:lnTo>
                    <a:pt x="2431" y="431"/>
                  </a:lnTo>
                  <a:lnTo>
                    <a:pt x="2462" y="431"/>
                  </a:lnTo>
                  <a:lnTo>
                    <a:pt x="2487" y="425"/>
                  </a:lnTo>
                  <a:lnTo>
                    <a:pt x="2511" y="425"/>
                  </a:lnTo>
                  <a:lnTo>
                    <a:pt x="2536" y="425"/>
                  </a:lnTo>
                  <a:lnTo>
                    <a:pt x="2560" y="425"/>
                  </a:lnTo>
                  <a:lnTo>
                    <a:pt x="2586" y="438"/>
                  </a:lnTo>
                  <a:lnTo>
                    <a:pt x="2610" y="458"/>
                  </a:lnTo>
                  <a:lnTo>
                    <a:pt x="2634" y="472"/>
                  </a:lnTo>
                  <a:lnTo>
                    <a:pt x="2659" y="478"/>
                  </a:lnTo>
                  <a:lnTo>
                    <a:pt x="2683" y="478"/>
                  </a:lnTo>
                  <a:lnTo>
                    <a:pt x="2708" y="478"/>
                  </a:lnTo>
                  <a:lnTo>
                    <a:pt x="2733" y="478"/>
                  </a:lnTo>
                  <a:lnTo>
                    <a:pt x="2758" y="478"/>
                  </a:lnTo>
                  <a:lnTo>
                    <a:pt x="2782" y="478"/>
                  </a:lnTo>
                  <a:lnTo>
                    <a:pt x="2807" y="478"/>
                  </a:lnTo>
                  <a:lnTo>
                    <a:pt x="2831" y="478"/>
                  </a:lnTo>
                  <a:lnTo>
                    <a:pt x="2855" y="472"/>
                  </a:lnTo>
                  <a:lnTo>
                    <a:pt x="2881" y="464"/>
                  </a:lnTo>
                  <a:lnTo>
                    <a:pt x="2905" y="464"/>
                  </a:lnTo>
                  <a:lnTo>
                    <a:pt x="2930" y="464"/>
                  </a:lnTo>
                  <a:lnTo>
                    <a:pt x="2954" y="472"/>
                  </a:lnTo>
                  <a:lnTo>
                    <a:pt x="2979" y="472"/>
                  </a:lnTo>
                  <a:lnTo>
                    <a:pt x="2954" y="497"/>
                  </a:lnTo>
                  <a:lnTo>
                    <a:pt x="2930" y="505"/>
                  </a:lnTo>
                  <a:lnTo>
                    <a:pt x="2905" y="518"/>
                  </a:lnTo>
                  <a:lnTo>
                    <a:pt x="2881" y="538"/>
                  </a:lnTo>
                  <a:lnTo>
                    <a:pt x="2855" y="544"/>
                  </a:lnTo>
                  <a:lnTo>
                    <a:pt x="2825" y="557"/>
                  </a:lnTo>
                  <a:lnTo>
                    <a:pt x="2776" y="565"/>
                  </a:lnTo>
                  <a:lnTo>
                    <a:pt x="2745" y="565"/>
                  </a:lnTo>
                  <a:lnTo>
                    <a:pt x="2720" y="571"/>
                  </a:lnTo>
                  <a:lnTo>
                    <a:pt x="2695" y="590"/>
                  </a:lnTo>
                  <a:lnTo>
                    <a:pt x="2671" y="598"/>
                  </a:lnTo>
                  <a:lnTo>
                    <a:pt x="2647" y="598"/>
                  </a:lnTo>
                  <a:lnTo>
                    <a:pt x="2622" y="598"/>
                  </a:lnTo>
                  <a:lnTo>
                    <a:pt x="2592" y="598"/>
                  </a:lnTo>
                  <a:lnTo>
                    <a:pt x="2566" y="611"/>
                  </a:lnTo>
                  <a:lnTo>
                    <a:pt x="2566" y="657"/>
                  </a:lnTo>
                  <a:lnTo>
                    <a:pt x="2572" y="683"/>
                  </a:lnTo>
                  <a:lnTo>
                    <a:pt x="2610" y="690"/>
                  </a:lnTo>
                  <a:lnTo>
                    <a:pt x="2634" y="704"/>
                  </a:lnTo>
                  <a:lnTo>
                    <a:pt x="2610" y="737"/>
                  </a:lnTo>
                  <a:lnTo>
                    <a:pt x="2586" y="750"/>
                  </a:lnTo>
                  <a:lnTo>
                    <a:pt x="2560" y="764"/>
                  </a:lnTo>
                  <a:lnTo>
                    <a:pt x="2542" y="789"/>
                  </a:lnTo>
                  <a:lnTo>
                    <a:pt x="2517" y="816"/>
                  </a:lnTo>
                  <a:lnTo>
                    <a:pt x="2487" y="816"/>
                  </a:lnTo>
                  <a:lnTo>
                    <a:pt x="2456" y="816"/>
                  </a:lnTo>
                  <a:lnTo>
                    <a:pt x="2424" y="816"/>
                  </a:lnTo>
                  <a:lnTo>
                    <a:pt x="2400" y="816"/>
                  </a:lnTo>
                  <a:lnTo>
                    <a:pt x="2345" y="816"/>
                  </a:lnTo>
                  <a:lnTo>
                    <a:pt x="2277" y="803"/>
                  </a:lnTo>
                  <a:lnTo>
                    <a:pt x="2252" y="789"/>
                  </a:lnTo>
                  <a:lnTo>
                    <a:pt x="2228" y="756"/>
                  </a:lnTo>
                  <a:lnTo>
                    <a:pt x="2210" y="723"/>
                  </a:lnTo>
                  <a:lnTo>
                    <a:pt x="2197" y="696"/>
                  </a:lnTo>
                  <a:lnTo>
                    <a:pt x="2167" y="677"/>
                  </a:lnTo>
                  <a:lnTo>
                    <a:pt x="2129" y="663"/>
                  </a:lnTo>
                  <a:lnTo>
                    <a:pt x="2105" y="637"/>
                  </a:lnTo>
                  <a:lnTo>
                    <a:pt x="2080" y="617"/>
                  </a:lnTo>
                  <a:lnTo>
                    <a:pt x="2056" y="604"/>
                  </a:lnTo>
                  <a:lnTo>
                    <a:pt x="2031" y="598"/>
                  </a:lnTo>
                  <a:lnTo>
                    <a:pt x="1988" y="590"/>
                  </a:lnTo>
                  <a:lnTo>
                    <a:pt x="1963" y="590"/>
                  </a:lnTo>
                  <a:lnTo>
                    <a:pt x="1939" y="598"/>
                  </a:lnTo>
                  <a:lnTo>
                    <a:pt x="1914" y="598"/>
                  </a:lnTo>
                  <a:lnTo>
                    <a:pt x="1896" y="571"/>
                  </a:lnTo>
                  <a:lnTo>
                    <a:pt x="1878" y="544"/>
                  </a:lnTo>
                  <a:lnTo>
                    <a:pt x="1828" y="530"/>
                  </a:lnTo>
                  <a:lnTo>
                    <a:pt x="1803" y="524"/>
                  </a:lnTo>
                  <a:lnTo>
                    <a:pt x="1773" y="511"/>
                  </a:lnTo>
                  <a:lnTo>
                    <a:pt x="1724" y="505"/>
                  </a:lnTo>
                  <a:lnTo>
                    <a:pt x="1698" y="497"/>
                  </a:lnTo>
                  <a:lnTo>
                    <a:pt x="1674" y="505"/>
                  </a:lnTo>
                  <a:lnTo>
                    <a:pt x="1649" y="518"/>
                  </a:lnTo>
                  <a:lnTo>
                    <a:pt x="1625" y="530"/>
                  </a:lnTo>
                  <a:lnTo>
                    <a:pt x="1594" y="538"/>
                  </a:lnTo>
                  <a:lnTo>
                    <a:pt x="1564" y="544"/>
                  </a:lnTo>
                  <a:lnTo>
                    <a:pt x="1532" y="551"/>
                  </a:lnTo>
                  <a:lnTo>
                    <a:pt x="1508" y="565"/>
                  </a:lnTo>
                  <a:lnTo>
                    <a:pt x="1483" y="565"/>
                  </a:lnTo>
                  <a:lnTo>
                    <a:pt x="1459" y="557"/>
                  </a:lnTo>
                  <a:lnTo>
                    <a:pt x="1435" y="551"/>
                  </a:lnTo>
                  <a:lnTo>
                    <a:pt x="1391" y="530"/>
                  </a:lnTo>
                  <a:lnTo>
                    <a:pt x="1366" y="524"/>
                  </a:lnTo>
                  <a:lnTo>
                    <a:pt x="1342" y="511"/>
                  </a:lnTo>
                  <a:lnTo>
                    <a:pt x="1317" y="497"/>
                  </a:lnTo>
                  <a:lnTo>
                    <a:pt x="1293" y="478"/>
                  </a:lnTo>
                  <a:lnTo>
                    <a:pt x="1261" y="472"/>
                  </a:lnTo>
                  <a:lnTo>
                    <a:pt x="1237" y="472"/>
                  </a:lnTo>
                  <a:lnTo>
                    <a:pt x="1212" y="484"/>
                  </a:lnTo>
                  <a:lnTo>
                    <a:pt x="1188" y="497"/>
                  </a:lnTo>
                  <a:lnTo>
                    <a:pt x="1176" y="524"/>
                  </a:lnTo>
                  <a:lnTo>
                    <a:pt x="1176" y="551"/>
                  </a:lnTo>
                  <a:lnTo>
                    <a:pt x="1176" y="578"/>
                  </a:lnTo>
                  <a:lnTo>
                    <a:pt x="1157" y="604"/>
                  </a:lnTo>
                  <a:lnTo>
                    <a:pt x="1145" y="630"/>
                  </a:lnTo>
                  <a:lnTo>
                    <a:pt x="1145" y="657"/>
                  </a:lnTo>
                  <a:lnTo>
                    <a:pt x="1157" y="683"/>
                  </a:lnTo>
                  <a:lnTo>
                    <a:pt x="1170" y="710"/>
                  </a:lnTo>
                  <a:lnTo>
                    <a:pt x="1170" y="737"/>
                  </a:lnTo>
                  <a:lnTo>
                    <a:pt x="1170" y="789"/>
                  </a:lnTo>
                  <a:lnTo>
                    <a:pt x="1164" y="816"/>
                  </a:lnTo>
                  <a:lnTo>
                    <a:pt x="1139" y="830"/>
                  </a:lnTo>
                  <a:lnTo>
                    <a:pt x="1101" y="830"/>
                  </a:lnTo>
                  <a:lnTo>
                    <a:pt x="1071" y="843"/>
                  </a:lnTo>
                  <a:lnTo>
                    <a:pt x="1046" y="843"/>
                  </a:lnTo>
                  <a:lnTo>
                    <a:pt x="1022" y="849"/>
                  </a:lnTo>
                  <a:lnTo>
                    <a:pt x="998" y="849"/>
                  </a:lnTo>
                  <a:lnTo>
                    <a:pt x="972" y="856"/>
                  </a:lnTo>
                  <a:lnTo>
                    <a:pt x="948" y="836"/>
                  </a:lnTo>
                  <a:lnTo>
                    <a:pt x="923" y="823"/>
                  </a:lnTo>
                  <a:lnTo>
                    <a:pt x="899" y="823"/>
                  </a:lnTo>
                  <a:lnTo>
                    <a:pt x="874" y="823"/>
                  </a:lnTo>
                  <a:lnTo>
                    <a:pt x="844" y="810"/>
                  </a:lnTo>
                  <a:lnTo>
                    <a:pt x="818" y="797"/>
                  </a:lnTo>
                  <a:lnTo>
                    <a:pt x="794" y="777"/>
                  </a:lnTo>
                  <a:lnTo>
                    <a:pt x="769" y="764"/>
                  </a:lnTo>
                  <a:lnTo>
                    <a:pt x="745" y="756"/>
                  </a:lnTo>
                  <a:lnTo>
                    <a:pt x="721" y="756"/>
                  </a:lnTo>
                  <a:lnTo>
                    <a:pt x="696" y="756"/>
                  </a:lnTo>
                  <a:lnTo>
                    <a:pt x="670" y="750"/>
                  </a:lnTo>
                  <a:lnTo>
                    <a:pt x="646" y="750"/>
                  </a:lnTo>
                  <a:lnTo>
                    <a:pt x="622" y="743"/>
                  </a:lnTo>
                  <a:lnTo>
                    <a:pt x="597" y="743"/>
                  </a:lnTo>
                  <a:lnTo>
                    <a:pt x="573" y="750"/>
                  </a:lnTo>
                  <a:lnTo>
                    <a:pt x="548" y="764"/>
                  </a:lnTo>
                  <a:lnTo>
                    <a:pt x="523" y="783"/>
                  </a:lnTo>
                  <a:lnTo>
                    <a:pt x="498" y="803"/>
                  </a:lnTo>
                  <a:lnTo>
                    <a:pt x="474" y="816"/>
                  </a:lnTo>
                  <a:lnTo>
                    <a:pt x="450" y="836"/>
                  </a:lnTo>
                  <a:lnTo>
                    <a:pt x="425" y="843"/>
                  </a:lnTo>
                  <a:lnTo>
                    <a:pt x="401" y="816"/>
                  </a:lnTo>
                  <a:lnTo>
                    <a:pt x="393" y="789"/>
                  </a:lnTo>
                  <a:lnTo>
                    <a:pt x="381" y="764"/>
                  </a:lnTo>
                  <a:lnTo>
                    <a:pt x="381" y="737"/>
                  </a:lnTo>
                  <a:lnTo>
                    <a:pt x="375" y="710"/>
                  </a:lnTo>
                  <a:lnTo>
                    <a:pt x="363" y="683"/>
                  </a:lnTo>
                  <a:lnTo>
                    <a:pt x="338" y="671"/>
                  </a:lnTo>
                  <a:lnTo>
                    <a:pt x="308" y="663"/>
                  </a:lnTo>
                  <a:lnTo>
                    <a:pt x="284" y="657"/>
                  </a:lnTo>
                  <a:lnTo>
                    <a:pt x="259" y="637"/>
                  </a:lnTo>
                  <a:lnTo>
                    <a:pt x="240" y="611"/>
                  </a:lnTo>
                  <a:lnTo>
                    <a:pt x="234" y="584"/>
                  </a:lnTo>
                  <a:lnTo>
                    <a:pt x="227" y="551"/>
                  </a:lnTo>
                  <a:lnTo>
                    <a:pt x="215" y="524"/>
                  </a:lnTo>
                  <a:lnTo>
                    <a:pt x="191" y="511"/>
                  </a:lnTo>
                  <a:lnTo>
                    <a:pt x="166" y="491"/>
                  </a:lnTo>
                  <a:lnTo>
                    <a:pt x="142" y="478"/>
                  </a:lnTo>
                  <a:lnTo>
                    <a:pt x="111" y="478"/>
                  </a:lnTo>
                  <a:lnTo>
                    <a:pt x="86" y="478"/>
                  </a:lnTo>
                  <a:lnTo>
                    <a:pt x="80" y="451"/>
                  </a:lnTo>
                  <a:lnTo>
                    <a:pt x="74" y="425"/>
                  </a:lnTo>
                  <a:lnTo>
                    <a:pt x="74" y="391"/>
                  </a:lnTo>
                  <a:lnTo>
                    <a:pt x="74" y="366"/>
                  </a:lnTo>
                  <a:lnTo>
                    <a:pt x="74" y="339"/>
                  </a:lnTo>
                  <a:lnTo>
                    <a:pt x="74" y="312"/>
                  </a:lnTo>
                  <a:lnTo>
                    <a:pt x="74" y="285"/>
                  </a:lnTo>
                  <a:lnTo>
                    <a:pt x="49" y="279"/>
                  </a:lnTo>
                  <a:lnTo>
                    <a:pt x="37" y="252"/>
                  </a:lnTo>
                  <a:lnTo>
                    <a:pt x="37" y="226"/>
                  </a:lnTo>
                  <a:lnTo>
                    <a:pt x="37" y="199"/>
                  </a:lnTo>
                  <a:lnTo>
                    <a:pt x="37" y="173"/>
                  </a:lnTo>
                  <a:lnTo>
                    <a:pt x="31" y="146"/>
                  </a:lnTo>
                  <a:lnTo>
                    <a:pt x="37" y="120"/>
                  </a:lnTo>
                  <a:lnTo>
                    <a:pt x="55" y="93"/>
                  </a:lnTo>
                  <a:lnTo>
                    <a:pt x="55" y="66"/>
                  </a:lnTo>
                  <a:lnTo>
                    <a:pt x="37" y="40"/>
                  </a:lnTo>
                  <a:lnTo>
                    <a:pt x="13" y="26"/>
                  </a:lnTo>
                  <a:lnTo>
                    <a:pt x="0" y="0"/>
                  </a:lnTo>
                  <a:lnTo>
                    <a:pt x="0" y="40"/>
                  </a:lnTo>
                  <a:lnTo>
                    <a:pt x="0" y="0"/>
                  </a:lnTo>
                  <a:lnTo>
                    <a:pt x="0" y="0"/>
                  </a:lnTo>
                  <a:close/>
                </a:path>
              </a:pathLst>
            </a:custGeom>
            <a:solidFill>
              <a:srgbClr val="65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3" name="Freeform 77">
              <a:extLst>
                <a:ext uri="{FF2B5EF4-FFF2-40B4-BE49-F238E27FC236}">
                  <a16:creationId xmlns:a16="http://schemas.microsoft.com/office/drawing/2014/main" id="{A99CBE98-CB4E-2343-A021-27FFE860B06B}"/>
                </a:ext>
              </a:extLst>
            </p:cNvPr>
            <p:cNvSpPr>
              <a:spLocks/>
            </p:cNvSpPr>
            <p:nvPr/>
          </p:nvSpPr>
          <p:spPr bwMode="auto">
            <a:xfrm>
              <a:off x="3779" y="755"/>
              <a:ext cx="1523" cy="992"/>
            </a:xfrm>
            <a:custGeom>
              <a:avLst/>
              <a:gdLst>
                <a:gd name="T0" fmla="*/ 591 w 3047"/>
                <a:gd name="T1" fmla="*/ 1638 h 1984"/>
                <a:gd name="T2" fmla="*/ 468 w 3047"/>
                <a:gd name="T3" fmla="*/ 1858 h 1984"/>
                <a:gd name="T4" fmla="*/ 289 w 3047"/>
                <a:gd name="T5" fmla="*/ 1905 h 1984"/>
                <a:gd name="T6" fmla="*/ 98 w 3047"/>
                <a:gd name="T7" fmla="*/ 1872 h 1984"/>
                <a:gd name="T8" fmla="*/ 111 w 3047"/>
                <a:gd name="T9" fmla="*/ 1765 h 1984"/>
                <a:gd name="T10" fmla="*/ 308 w 3047"/>
                <a:gd name="T11" fmla="*/ 1725 h 1984"/>
                <a:gd name="T12" fmla="*/ 492 w 3047"/>
                <a:gd name="T13" fmla="*/ 1652 h 1984"/>
                <a:gd name="T14" fmla="*/ 585 w 3047"/>
                <a:gd name="T15" fmla="*/ 1493 h 1984"/>
                <a:gd name="T16" fmla="*/ 393 w 3047"/>
                <a:gd name="T17" fmla="*/ 1333 h 1984"/>
                <a:gd name="T18" fmla="*/ 184 w 3047"/>
                <a:gd name="T19" fmla="*/ 1221 h 1984"/>
                <a:gd name="T20" fmla="*/ 271 w 3047"/>
                <a:gd name="T21" fmla="*/ 1227 h 1984"/>
                <a:gd name="T22" fmla="*/ 510 w 3047"/>
                <a:gd name="T23" fmla="*/ 1267 h 1984"/>
                <a:gd name="T24" fmla="*/ 726 w 3047"/>
                <a:gd name="T25" fmla="*/ 1333 h 1984"/>
                <a:gd name="T26" fmla="*/ 787 w 3047"/>
                <a:gd name="T27" fmla="*/ 1360 h 1984"/>
                <a:gd name="T28" fmla="*/ 947 w 3047"/>
                <a:gd name="T29" fmla="*/ 1213 h 1984"/>
                <a:gd name="T30" fmla="*/ 1157 w 3047"/>
                <a:gd name="T31" fmla="*/ 1095 h 1984"/>
                <a:gd name="T32" fmla="*/ 1249 w 3047"/>
                <a:gd name="T33" fmla="*/ 895 h 1984"/>
                <a:gd name="T34" fmla="*/ 1311 w 3047"/>
                <a:gd name="T35" fmla="*/ 929 h 1984"/>
                <a:gd name="T36" fmla="*/ 1434 w 3047"/>
                <a:gd name="T37" fmla="*/ 835 h 1984"/>
                <a:gd name="T38" fmla="*/ 1317 w 3047"/>
                <a:gd name="T39" fmla="*/ 663 h 1984"/>
                <a:gd name="T40" fmla="*/ 1267 w 3047"/>
                <a:gd name="T41" fmla="*/ 398 h 1984"/>
                <a:gd name="T42" fmla="*/ 1145 w 3047"/>
                <a:gd name="T43" fmla="*/ 218 h 1984"/>
                <a:gd name="T44" fmla="*/ 1022 w 3047"/>
                <a:gd name="T45" fmla="*/ 39 h 1984"/>
                <a:gd name="T46" fmla="*/ 1200 w 3047"/>
                <a:gd name="T47" fmla="*/ 79 h 1984"/>
                <a:gd name="T48" fmla="*/ 1342 w 3047"/>
                <a:gd name="T49" fmla="*/ 211 h 1984"/>
                <a:gd name="T50" fmla="*/ 1335 w 3047"/>
                <a:gd name="T51" fmla="*/ 410 h 1984"/>
                <a:gd name="T52" fmla="*/ 1409 w 3047"/>
                <a:gd name="T53" fmla="*/ 557 h 1984"/>
                <a:gd name="T54" fmla="*/ 1564 w 3047"/>
                <a:gd name="T55" fmla="*/ 431 h 1984"/>
                <a:gd name="T56" fmla="*/ 1465 w 3047"/>
                <a:gd name="T57" fmla="*/ 198 h 1984"/>
                <a:gd name="T58" fmla="*/ 1705 w 3047"/>
                <a:gd name="T59" fmla="*/ 99 h 1984"/>
                <a:gd name="T60" fmla="*/ 1957 w 3047"/>
                <a:gd name="T61" fmla="*/ 118 h 1984"/>
                <a:gd name="T62" fmla="*/ 1981 w 3047"/>
                <a:gd name="T63" fmla="*/ 338 h 1984"/>
                <a:gd name="T64" fmla="*/ 1883 w 3047"/>
                <a:gd name="T65" fmla="*/ 477 h 1984"/>
                <a:gd name="T66" fmla="*/ 1698 w 3047"/>
                <a:gd name="T67" fmla="*/ 537 h 1984"/>
                <a:gd name="T68" fmla="*/ 1890 w 3047"/>
                <a:gd name="T69" fmla="*/ 643 h 1984"/>
                <a:gd name="T70" fmla="*/ 2135 w 3047"/>
                <a:gd name="T71" fmla="*/ 630 h 1984"/>
                <a:gd name="T72" fmla="*/ 2283 w 3047"/>
                <a:gd name="T73" fmla="*/ 782 h 1984"/>
                <a:gd name="T74" fmla="*/ 2234 w 3047"/>
                <a:gd name="T75" fmla="*/ 1014 h 1984"/>
                <a:gd name="T76" fmla="*/ 2363 w 3047"/>
                <a:gd name="T77" fmla="*/ 1161 h 1984"/>
                <a:gd name="T78" fmla="*/ 2547 w 3047"/>
                <a:gd name="T79" fmla="*/ 1088 h 1984"/>
                <a:gd name="T80" fmla="*/ 2727 w 3047"/>
                <a:gd name="T81" fmla="*/ 995 h 1984"/>
                <a:gd name="T82" fmla="*/ 2881 w 3047"/>
                <a:gd name="T83" fmla="*/ 848 h 1984"/>
                <a:gd name="T84" fmla="*/ 3047 w 3047"/>
                <a:gd name="T85" fmla="*/ 908 h 1984"/>
                <a:gd name="T86" fmla="*/ 2887 w 3047"/>
                <a:gd name="T87" fmla="*/ 1074 h 1984"/>
                <a:gd name="T88" fmla="*/ 2757 w 3047"/>
                <a:gd name="T89" fmla="*/ 1300 h 1984"/>
                <a:gd name="T90" fmla="*/ 2604 w 3047"/>
                <a:gd name="T91" fmla="*/ 1520 h 1984"/>
                <a:gd name="T92" fmla="*/ 2327 w 3047"/>
                <a:gd name="T93" fmla="*/ 1506 h 1984"/>
                <a:gd name="T94" fmla="*/ 2173 w 3047"/>
                <a:gd name="T95" fmla="*/ 1414 h 1984"/>
                <a:gd name="T96" fmla="*/ 2167 w 3047"/>
                <a:gd name="T97" fmla="*/ 1128 h 1984"/>
                <a:gd name="T98" fmla="*/ 2043 w 3047"/>
                <a:gd name="T99" fmla="*/ 955 h 1984"/>
                <a:gd name="T100" fmla="*/ 1833 w 3047"/>
                <a:gd name="T101" fmla="*/ 1082 h 1984"/>
                <a:gd name="T102" fmla="*/ 1724 w 3047"/>
                <a:gd name="T103" fmla="*/ 955 h 1984"/>
                <a:gd name="T104" fmla="*/ 1576 w 3047"/>
                <a:gd name="T105" fmla="*/ 789 h 1984"/>
                <a:gd name="T106" fmla="*/ 1390 w 3047"/>
                <a:gd name="T107" fmla="*/ 962 h 1984"/>
                <a:gd name="T108" fmla="*/ 1317 w 3047"/>
                <a:gd name="T109" fmla="*/ 1221 h 1984"/>
                <a:gd name="T110" fmla="*/ 1157 w 3047"/>
                <a:gd name="T111" fmla="*/ 1420 h 1984"/>
                <a:gd name="T112" fmla="*/ 1071 w 3047"/>
                <a:gd name="T113" fmla="*/ 1613 h 1984"/>
                <a:gd name="T114" fmla="*/ 850 w 3047"/>
                <a:gd name="T115" fmla="*/ 1486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47" h="1984">
                  <a:moveTo>
                    <a:pt x="757" y="1473"/>
                  </a:moveTo>
                  <a:lnTo>
                    <a:pt x="726" y="1486"/>
                  </a:lnTo>
                  <a:lnTo>
                    <a:pt x="702" y="1499"/>
                  </a:lnTo>
                  <a:lnTo>
                    <a:pt x="696" y="1526"/>
                  </a:lnTo>
                  <a:lnTo>
                    <a:pt x="696" y="1553"/>
                  </a:lnTo>
                  <a:lnTo>
                    <a:pt x="682" y="1580"/>
                  </a:lnTo>
                  <a:lnTo>
                    <a:pt x="658" y="1592"/>
                  </a:lnTo>
                  <a:lnTo>
                    <a:pt x="634" y="1599"/>
                  </a:lnTo>
                  <a:lnTo>
                    <a:pt x="609" y="1613"/>
                  </a:lnTo>
                  <a:lnTo>
                    <a:pt x="591" y="1638"/>
                  </a:lnTo>
                  <a:lnTo>
                    <a:pt x="591" y="1665"/>
                  </a:lnTo>
                  <a:lnTo>
                    <a:pt x="585" y="1698"/>
                  </a:lnTo>
                  <a:lnTo>
                    <a:pt x="585" y="1725"/>
                  </a:lnTo>
                  <a:lnTo>
                    <a:pt x="591" y="1752"/>
                  </a:lnTo>
                  <a:lnTo>
                    <a:pt x="591" y="1779"/>
                  </a:lnTo>
                  <a:lnTo>
                    <a:pt x="573" y="1804"/>
                  </a:lnTo>
                  <a:lnTo>
                    <a:pt x="541" y="1818"/>
                  </a:lnTo>
                  <a:lnTo>
                    <a:pt x="516" y="1839"/>
                  </a:lnTo>
                  <a:lnTo>
                    <a:pt x="492" y="1858"/>
                  </a:lnTo>
                  <a:lnTo>
                    <a:pt x="468" y="1858"/>
                  </a:lnTo>
                  <a:lnTo>
                    <a:pt x="437" y="1858"/>
                  </a:lnTo>
                  <a:lnTo>
                    <a:pt x="413" y="1864"/>
                  </a:lnTo>
                  <a:lnTo>
                    <a:pt x="407" y="1891"/>
                  </a:lnTo>
                  <a:lnTo>
                    <a:pt x="407" y="1924"/>
                  </a:lnTo>
                  <a:lnTo>
                    <a:pt x="393" y="1951"/>
                  </a:lnTo>
                  <a:lnTo>
                    <a:pt x="363" y="1978"/>
                  </a:lnTo>
                  <a:lnTo>
                    <a:pt x="338" y="1984"/>
                  </a:lnTo>
                  <a:lnTo>
                    <a:pt x="320" y="1957"/>
                  </a:lnTo>
                  <a:lnTo>
                    <a:pt x="308" y="1931"/>
                  </a:lnTo>
                  <a:lnTo>
                    <a:pt x="289" y="1905"/>
                  </a:lnTo>
                  <a:lnTo>
                    <a:pt x="295" y="1878"/>
                  </a:lnTo>
                  <a:lnTo>
                    <a:pt x="295" y="1851"/>
                  </a:lnTo>
                  <a:lnTo>
                    <a:pt x="271" y="1839"/>
                  </a:lnTo>
                  <a:lnTo>
                    <a:pt x="245" y="1839"/>
                  </a:lnTo>
                  <a:lnTo>
                    <a:pt x="221" y="1845"/>
                  </a:lnTo>
                  <a:lnTo>
                    <a:pt x="197" y="1858"/>
                  </a:lnTo>
                  <a:lnTo>
                    <a:pt x="172" y="1872"/>
                  </a:lnTo>
                  <a:lnTo>
                    <a:pt x="148" y="1878"/>
                  </a:lnTo>
                  <a:lnTo>
                    <a:pt x="123" y="1872"/>
                  </a:lnTo>
                  <a:lnTo>
                    <a:pt x="98" y="1872"/>
                  </a:lnTo>
                  <a:lnTo>
                    <a:pt x="73" y="1845"/>
                  </a:lnTo>
                  <a:lnTo>
                    <a:pt x="73" y="1818"/>
                  </a:lnTo>
                  <a:lnTo>
                    <a:pt x="55" y="1792"/>
                  </a:lnTo>
                  <a:lnTo>
                    <a:pt x="25" y="1779"/>
                  </a:lnTo>
                  <a:lnTo>
                    <a:pt x="0" y="1745"/>
                  </a:lnTo>
                  <a:lnTo>
                    <a:pt x="18" y="1719"/>
                  </a:lnTo>
                  <a:lnTo>
                    <a:pt x="43" y="1725"/>
                  </a:lnTo>
                  <a:lnTo>
                    <a:pt x="55" y="1752"/>
                  </a:lnTo>
                  <a:lnTo>
                    <a:pt x="86" y="1765"/>
                  </a:lnTo>
                  <a:lnTo>
                    <a:pt x="111" y="1765"/>
                  </a:lnTo>
                  <a:lnTo>
                    <a:pt x="123" y="1792"/>
                  </a:lnTo>
                  <a:lnTo>
                    <a:pt x="154" y="1812"/>
                  </a:lnTo>
                  <a:lnTo>
                    <a:pt x="178" y="1792"/>
                  </a:lnTo>
                  <a:lnTo>
                    <a:pt x="184" y="1765"/>
                  </a:lnTo>
                  <a:lnTo>
                    <a:pt x="184" y="1738"/>
                  </a:lnTo>
                  <a:lnTo>
                    <a:pt x="209" y="1732"/>
                  </a:lnTo>
                  <a:lnTo>
                    <a:pt x="233" y="1745"/>
                  </a:lnTo>
                  <a:lnTo>
                    <a:pt x="259" y="1725"/>
                  </a:lnTo>
                  <a:lnTo>
                    <a:pt x="283" y="1705"/>
                  </a:lnTo>
                  <a:lnTo>
                    <a:pt x="308" y="1725"/>
                  </a:lnTo>
                  <a:lnTo>
                    <a:pt x="338" y="1745"/>
                  </a:lnTo>
                  <a:lnTo>
                    <a:pt x="363" y="1752"/>
                  </a:lnTo>
                  <a:lnTo>
                    <a:pt x="393" y="1758"/>
                  </a:lnTo>
                  <a:lnTo>
                    <a:pt x="400" y="1732"/>
                  </a:lnTo>
                  <a:lnTo>
                    <a:pt x="393" y="1705"/>
                  </a:lnTo>
                  <a:lnTo>
                    <a:pt x="419" y="1692"/>
                  </a:lnTo>
                  <a:lnTo>
                    <a:pt x="419" y="1665"/>
                  </a:lnTo>
                  <a:lnTo>
                    <a:pt x="443" y="1652"/>
                  </a:lnTo>
                  <a:lnTo>
                    <a:pt x="468" y="1652"/>
                  </a:lnTo>
                  <a:lnTo>
                    <a:pt x="492" y="1652"/>
                  </a:lnTo>
                  <a:lnTo>
                    <a:pt x="516" y="1638"/>
                  </a:lnTo>
                  <a:lnTo>
                    <a:pt x="541" y="1626"/>
                  </a:lnTo>
                  <a:lnTo>
                    <a:pt x="560" y="1599"/>
                  </a:lnTo>
                  <a:lnTo>
                    <a:pt x="585" y="1586"/>
                  </a:lnTo>
                  <a:lnTo>
                    <a:pt x="609" y="1586"/>
                  </a:lnTo>
                  <a:lnTo>
                    <a:pt x="621" y="1559"/>
                  </a:lnTo>
                  <a:lnTo>
                    <a:pt x="640" y="1532"/>
                  </a:lnTo>
                  <a:lnTo>
                    <a:pt x="634" y="1506"/>
                  </a:lnTo>
                  <a:lnTo>
                    <a:pt x="609" y="1493"/>
                  </a:lnTo>
                  <a:lnTo>
                    <a:pt x="585" y="1493"/>
                  </a:lnTo>
                  <a:lnTo>
                    <a:pt x="560" y="1480"/>
                  </a:lnTo>
                  <a:lnTo>
                    <a:pt x="535" y="1466"/>
                  </a:lnTo>
                  <a:lnTo>
                    <a:pt x="510" y="1473"/>
                  </a:lnTo>
                  <a:lnTo>
                    <a:pt x="486" y="1466"/>
                  </a:lnTo>
                  <a:lnTo>
                    <a:pt x="474" y="1439"/>
                  </a:lnTo>
                  <a:lnTo>
                    <a:pt x="486" y="1414"/>
                  </a:lnTo>
                  <a:lnTo>
                    <a:pt x="492" y="1387"/>
                  </a:lnTo>
                  <a:lnTo>
                    <a:pt x="437" y="1367"/>
                  </a:lnTo>
                  <a:lnTo>
                    <a:pt x="413" y="1360"/>
                  </a:lnTo>
                  <a:lnTo>
                    <a:pt x="393" y="1333"/>
                  </a:lnTo>
                  <a:lnTo>
                    <a:pt x="369" y="1320"/>
                  </a:lnTo>
                  <a:lnTo>
                    <a:pt x="344" y="1314"/>
                  </a:lnTo>
                  <a:lnTo>
                    <a:pt x="320" y="1300"/>
                  </a:lnTo>
                  <a:lnTo>
                    <a:pt x="295" y="1287"/>
                  </a:lnTo>
                  <a:lnTo>
                    <a:pt x="271" y="1287"/>
                  </a:lnTo>
                  <a:lnTo>
                    <a:pt x="245" y="1281"/>
                  </a:lnTo>
                  <a:lnTo>
                    <a:pt x="221" y="1281"/>
                  </a:lnTo>
                  <a:lnTo>
                    <a:pt x="209" y="1254"/>
                  </a:lnTo>
                  <a:lnTo>
                    <a:pt x="209" y="1227"/>
                  </a:lnTo>
                  <a:lnTo>
                    <a:pt x="184" y="1221"/>
                  </a:lnTo>
                  <a:lnTo>
                    <a:pt x="172" y="1194"/>
                  </a:lnTo>
                  <a:lnTo>
                    <a:pt x="148" y="1167"/>
                  </a:lnTo>
                  <a:lnTo>
                    <a:pt x="136" y="1141"/>
                  </a:lnTo>
                  <a:lnTo>
                    <a:pt x="148" y="1115"/>
                  </a:lnTo>
                  <a:lnTo>
                    <a:pt x="172" y="1115"/>
                  </a:lnTo>
                  <a:lnTo>
                    <a:pt x="191" y="1141"/>
                  </a:lnTo>
                  <a:lnTo>
                    <a:pt x="215" y="1161"/>
                  </a:lnTo>
                  <a:lnTo>
                    <a:pt x="239" y="1174"/>
                  </a:lnTo>
                  <a:lnTo>
                    <a:pt x="245" y="1201"/>
                  </a:lnTo>
                  <a:lnTo>
                    <a:pt x="271" y="1227"/>
                  </a:lnTo>
                  <a:lnTo>
                    <a:pt x="295" y="1234"/>
                  </a:lnTo>
                  <a:lnTo>
                    <a:pt x="320" y="1260"/>
                  </a:lnTo>
                  <a:lnTo>
                    <a:pt x="338" y="1287"/>
                  </a:lnTo>
                  <a:lnTo>
                    <a:pt x="363" y="1294"/>
                  </a:lnTo>
                  <a:lnTo>
                    <a:pt x="387" y="1294"/>
                  </a:lnTo>
                  <a:lnTo>
                    <a:pt x="413" y="1294"/>
                  </a:lnTo>
                  <a:lnTo>
                    <a:pt x="437" y="1281"/>
                  </a:lnTo>
                  <a:lnTo>
                    <a:pt x="461" y="1260"/>
                  </a:lnTo>
                  <a:lnTo>
                    <a:pt x="486" y="1254"/>
                  </a:lnTo>
                  <a:lnTo>
                    <a:pt x="510" y="1267"/>
                  </a:lnTo>
                  <a:lnTo>
                    <a:pt x="535" y="1287"/>
                  </a:lnTo>
                  <a:lnTo>
                    <a:pt x="560" y="1287"/>
                  </a:lnTo>
                  <a:lnTo>
                    <a:pt x="585" y="1287"/>
                  </a:lnTo>
                  <a:lnTo>
                    <a:pt x="609" y="1294"/>
                  </a:lnTo>
                  <a:lnTo>
                    <a:pt x="627" y="1320"/>
                  </a:lnTo>
                  <a:lnTo>
                    <a:pt x="652" y="1320"/>
                  </a:lnTo>
                  <a:lnTo>
                    <a:pt x="676" y="1314"/>
                  </a:lnTo>
                  <a:lnTo>
                    <a:pt x="702" y="1307"/>
                  </a:lnTo>
                  <a:lnTo>
                    <a:pt x="726" y="1307"/>
                  </a:lnTo>
                  <a:lnTo>
                    <a:pt x="726" y="1333"/>
                  </a:lnTo>
                  <a:lnTo>
                    <a:pt x="720" y="1360"/>
                  </a:lnTo>
                  <a:lnTo>
                    <a:pt x="714" y="1387"/>
                  </a:lnTo>
                  <a:lnTo>
                    <a:pt x="720" y="1414"/>
                  </a:lnTo>
                  <a:lnTo>
                    <a:pt x="745" y="1433"/>
                  </a:lnTo>
                  <a:lnTo>
                    <a:pt x="769" y="1460"/>
                  </a:lnTo>
                  <a:lnTo>
                    <a:pt x="793" y="1466"/>
                  </a:lnTo>
                  <a:lnTo>
                    <a:pt x="806" y="1439"/>
                  </a:lnTo>
                  <a:lnTo>
                    <a:pt x="806" y="1414"/>
                  </a:lnTo>
                  <a:lnTo>
                    <a:pt x="793" y="1387"/>
                  </a:lnTo>
                  <a:lnTo>
                    <a:pt x="787" y="1360"/>
                  </a:lnTo>
                  <a:lnTo>
                    <a:pt x="806" y="1333"/>
                  </a:lnTo>
                  <a:lnTo>
                    <a:pt x="830" y="1320"/>
                  </a:lnTo>
                  <a:lnTo>
                    <a:pt x="856" y="1320"/>
                  </a:lnTo>
                  <a:lnTo>
                    <a:pt x="856" y="1294"/>
                  </a:lnTo>
                  <a:lnTo>
                    <a:pt x="850" y="1267"/>
                  </a:lnTo>
                  <a:lnTo>
                    <a:pt x="880" y="1260"/>
                  </a:lnTo>
                  <a:lnTo>
                    <a:pt x="905" y="1260"/>
                  </a:lnTo>
                  <a:lnTo>
                    <a:pt x="929" y="1267"/>
                  </a:lnTo>
                  <a:lnTo>
                    <a:pt x="947" y="1240"/>
                  </a:lnTo>
                  <a:lnTo>
                    <a:pt x="947" y="1213"/>
                  </a:lnTo>
                  <a:lnTo>
                    <a:pt x="947" y="1188"/>
                  </a:lnTo>
                  <a:lnTo>
                    <a:pt x="972" y="1167"/>
                  </a:lnTo>
                  <a:lnTo>
                    <a:pt x="1003" y="1167"/>
                  </a:lnTo>
                  <a:lnTo>
                    <a:pt x="1034" y="1161"/>
                  </a:lnTo>
                  <a:lnTo>
                    <a:pt x="1064" y="1161"/>
                  </a:lnTo>
                  <a:lnTo>
                    <a:pt x="1089" y="1161"/>
                  </a:lnTo>
                  <a:lnTo>
                    <a:pt x="1113" y="1147"/>
                  </a:lnTo>
                  <a:lnTo>
                    <a:pt x="1139" y="1147"/>
                  </a:lnTo>
                  <a:lnTo>
                    <a:pt x="1157" y="1121"/>
                  </a:lnTo>
                  <a:lnTo>
                    <a:pt x="1157" y="1095"/>
                  </a:lnTo>
                  <a:lnTo>
                    <a:pt x="1151" y="1068"/>
                  </a:lnTo>
                  <a:lnTo>
                    <a:pt x="1151" y="1041"/>
                  </a:lnTo>
                  <a:lnTo>
                    <a:pt x="1157" y="1014"/>
                  </a:lnTo>
                  <a:lnTo>
                    <a:pt x="1151" y="989"/>
                  </a:lnTo>
                  <a:lnTo>
                    <a:pt x="1151" y="962"/>
                  </a:lnTo>
                  <a:lnTo>
                    <a:pt x="1176" y="948"/>
                  </a:lnTo>
                  <a:lnTo>
                    <a:pt x="1206" y="948"/>
                  </a:lnTo>
                  <a:lnTo>
                    <a:pt x="1230" y="948"/>
                  </a:lnTo>
                  <a:lnTo>
                    <a:pt x="1230" y="922"/>
                  </a:lnTo>
                  <a:lnTo>
                    <a:pt x="1249" y="895"/>
                  </a:lnTo>
                  <a:lnTo>
                    <a:pt x="1281" y="875"/>
                  </a:lnTo>
                  <a:lnTo>
                    <a:pt x="1287" y="848"/>
                  </a:lnTo>
                  <a:lnTo>
                    <a:pt x="1287" y="823"/>
                  </a:lnTo>
                  <a:lnTo>
                    <a:pt x="1311" y="802"/>
                  </a:lnTo>
                  <a:lnTo>
                    <a:pt x="1335" y="796"/>
                  </a:lnTo>
                  <a:lnTo>
                    <a:pt x="1329" y="823"/>
                  </a:lnTo>
                  <a:lnTo>
                    <a:pt x="1323" y="848"/>
                  </a:lnTo>
                  <a:lnTo>
                    <a:pt x="1311" y="875"/>
                  </a:lnTo>
                  <a:lnTo>
                    <a:pt x="1311" y="902"/>
                  </a:lnTo>
                  <a:lnTo>
                    <a:pt x="1311" y="929"/>
                  </a:lnTo>
                  <a:lnTo>
                    <a:pt x="1305" y="955"/>
                  </a:lnTo>
                  <a:lnTo>
                    <a:pt x="1329" y="948"/>
                  </a:lnTo>
                  <a:lnTo>
                    <a:pt x="1348" y="922"/>
                  </a:lnTo>
                  <a:lnTo>
                    <a:pt x="1372" y="941"/>
                  </a:lnTo>
                  <a:lnTo>
                    <a:pt x="1396" y="955"/>
                  </a:lnTo>
                  <a:lnTo>
                    <a:pt x="1403" y="929"/>
                  </a:lnTo>
                  <a:lnTo>
                    <a:pt x="1428" y="916"/>
                  </a:lnTo>
                  <a:lnTo>
                    <a:pt x="1440" y="889"/>
                  </a:lnTo>
                  <a:lnTo>
                    <a:pt x="1434" y="862"/>
                  </a:lnTo>
                  <a:lnTo>
                    <a:pt x="1434" y="835"/>
                  </a:lnTo>
                  <a:lnTo>
                    <a:pt x="1409" y="829"/>
                  </a:lnTo>
                  <a:lnTo>
                    <a:pt x="1390" y="802"/>
                  </a:lnTo>
                  <a:lnTo>
                    <a:pt x="1390" y="769"/>
                  </a:lnTo>
                  <a:lnTo>
                    <a:pt x="1390" y="742"/>
                  </a:lnTo>
                  <a:lnTo>
                    <a:pt x="1396" y="716"/>
                  </a:lnTo>
                  <a:lnTo>
                    <a:pt x="1396" y="690"/>
                  </a:lnTo>
                  <a:lnTo>
                    <a:pt x="1390" y="663"/>
                  </a:lnTo>
                  <a:lnTo>
                    <a:pt x="1366" y="657"/>
                  </a:lnTo>
                  <a:lnTo>
                    <a:pt x="1342" y="670"/>
                  </a:lnTo>
                  <a:lnTo>
                    <a:pt x="1317" y="663"/>
                  </a:lnTo>
                  <a:lnTo>
                    <a:pt x="1293" y="636"/>
                  </a:lnTo>
                  <a:lnTo>
                    <a:pt x="1281" y="610"/>
                  </a:lnTo>
                  <a:lnTo>
                    <a:pt x="1287" y="583"/>
                  </a:lnTo>
                  <a:lnTo>
                    <a:pt x="1281" y="557"/>
                  </a:lnTo>
                  <a:lnTo>
                    <a:pt x="1267" y="530"/>
                  </a:lnTo>
                  <a:lnTo>
                    <a:pt x="1261" y="504"/>
                  </a:lnTo>
                  <a:lnTo>
                    <a:pt x="1267" y="477"/>
                  </a:lnTo>
                  <a:lnTo>
                    <a:pt x="1267" y="450"/>
                  </a:lnTo>
                  <a:lnTo>
                    <a:pt x="1267" y="423"/>
                  </a:lnTo>
                  <a:lnTo>
                    <a:pt x="1267" y="398"/>
                  </a:lnTo>
                  <a:lnTo>
                    <a:pt x="1287" y="371"/>
                  </a:lnTo>
                  <a:lnTo>
                    <a:pt x="1299" y="344"/>
                  </a:lnTo>
                  <a:lnTo>
                    <a:pt x="1299" y="317"/>
                  </a:lnTo>
                  <a:lnTo>
                    <a:pt x="1287" y="292"/>
                  </a:lnTo>
                  <a:lnTo>
                    <a:pt x="1261" y="278"/>
                  </a:lnTo>
                  <a:lnTo>
                    <a:pt x="1237" y="257"/>
                  </a:lnTo>
                  <a:lnTo>
                    <a:pt x="1212" y="244"/>
                  </a:lnTo>
                  <a:lnTo>
                    <a:pt x="1188" y="244"/>
                  </a:lnTo>
                  <a:lnTo>
                    <a:pt x="1163" y="244"/>
                  </a:lnTo>
                  <a:lnTo>
                    <a:pt x="1145" y="218"/>
                  </a:lnTo>
                  <a:lnTo>
                    <a:pt x="1163" y="191"/>
                  </a:lnTo>
                  <a:lnTo>
                    <a:pt x="1157" y="165"/>
                  </a:lnTo>
                  <a:lnTo>
                    <a:pt x="1163" y="138"/>
                  </a:lnTo>
                  <a:lnTo>
                    <a:pt x="1176" y="112"/>
                  </a:lnTo>
                  <a:lnTo>
                    <a:pt x="1145" y="105"/>
                  </a:lnTo>
                  <a:lnTo>
                    <a:pt x="1119" y="105"/>
                  </a:lnTo>
                  <a:lnTo>
                    <a:pt x="1089" y="99"/>
                  </a:lnTo>
                  <a:lnTo>
                    <a:pt x="1071" y="72"/>
                  </a:lnTo>
                  <a:lnTo>
                    <a:pt x="1046" y="45"/>
                  </a:lnTo>
                  <a:lnTo>
                    <a:pt x="1022" y="39"/>
                  </a:lnTo>
                  <a:lnTo>
                    <a:pt x="997" y="32"/>
                  </a:lnTo>
                  <a:lnTo>
                    <a:pt x="1003" y="6"/>
                  </a:lnTo>
                  <a:lnTo>
                    <a:pt x="1028" y="0"/>
                  </a:lnTo>
                  <a:lnTo>
                    <a:pt x="1058" y="0"/>
                  </a:lnTo>
                  <a:lnTo>
                    <a:pt x="1071" y="25"/>
                  </a:lnTo>
                  <a:lnTo>
                    <a:pt x="1101" y="39"/>
                  </a:lnTo>
                  <a:lnTo>
                    <a:pt x="1127" y="39"/>
                  </a:lnTo>
                  <a:lnTo>
                    <a:pt x="1151" y="45"/>
                  </a:lnTo>
                  <a:lnTo>
                    <a:pt x="1182" y="52"/>
                  </a:lnTo>
                  <a:lnTo>
                    <a:pt x="1200" y="79"/>
                  </a:lnTo>
                  <a:lnTo>
                    <a:pt x="1200" y="105"/>
                  </a:lnTo>
                  <a:lnTo>
                    <a:pt x="1224" y="112"/>
                  </a:lnTo>
                  <a:lnTo>
                    <a:pt x="1243" y="138"/>
                  </a:lnTo>
                  <a:lnTo>
                    <a:pt x="1267" y="138"/>
                  </a:lnTo>
                  <a:lnTo>
                    <a:pt x="1299" y="126"/>
                  </a:lnTo>
                  <a:lnTo>
                    <a:pt x="1329" y="118"/>
                  </a:lnTo>
                  <a:lnTo>
                    <a:pt x="1354" y="132"/>
                  </a:lnTo>
                  <a:lnTo>
                    <a:pt x="1354" y="158"/>
                  </a:lnTo>
                  <a:lnTo>
                    <a:pt x="1342" y="185"/>
                  </a:lnTo>
                  <a:lnTo>
                    <a:pt x="1342" y="211"/>
                  </a:lnTo>
                  <a:lnTo>
                    <a:pt x="1360" y="238"/>
                  </a:lnTo>
                  <a:lnTo>
                    <a:pt x="1384" y="238"/>
                  </a:lnTo>
                  <a:lnTo>
                    <a:pt x="1409" y="244"/>
                  </a:lnTo>
                  <a:lnTo>
                    <a:pt x="1434" y="271"/>
                  </a:lnTo>
                  <a:lnTo>
                    <a:pt x="1403" y="298"/>
                  </a:lnTo>
                  <a:lnTo>
                    <a:pt x="1378" y="304"/>
                  </a:lnTo>
                  <a:lnTo>
                    <a:pt x="1366" y="331"/>
                  </a:lnTo>
                  <a:lnTo>
                    <a:pt x="1366" y="358"/>
                  </a:lnTo>
                  <a:lnTo>
                    <a:pt x="1354" y="384"/>
                  </a:lnTo>
                  <a:lnTo>
                    <a:pt x="1335" y="410"/>
                  </a:lnTo>
                  <a:lnTo>
                    <a:pt x="1311" y="423"/>
                  </a:lnTo>
                  <a:lnTo>
                    <a:pt x="1287" y="437"/>
                  </a:lnTo>
                  <a:lnTo>
                    <a:pt x="1281" y="464"/>
                  </a:lnTo>
                  <a:lnTo>
                    <a:pt x="1281" y="491"/>
                  </a:lnTo>
                  <a:lnTo>
                    <a:pt x="1287" y="516"/>
                  </a:lnTo>
                  <a:lnTo>
                    <a:pt x="1311" y="524"/>
                  </a:lnTo>
                  <a:lnTo>
                    <a:pt x="1335" y="524"/>
                  </a:lnTo>
                  <a:lnTo>
                    <a:pt x="1360" y="516"/>
                  </a:lnTo>
                  <a:lnTo>
                    <a:pt x="1384" y="537"/>
                  </a:lnTo>
                  <a:lnTo>
                    <a:pt x="1409" y="557"/>
                  </a:lnTo>
                  <a:lnTo>
                    <a:pt x="1434" y="543"/>
                  </a:lnTo>
                  <a:lnTo>
                    <a:pt x="1440" y="516"/>
                  </a:lnTo>
                  <a:lnTo>
                    <a:pt x="1440" y="491"/>
                  </a:lnTo>
                  <a:lnTo>
                    <a:pt x="1440" y="464"/>
                  </a:lnTo>
                  <a:lnTo>
                    <a:pt x="1440" y="437"/>
                  </a:lnTo>
                  <a:lnTo>
                    <a:pt x="1465" y="431"/>
                  </a:lnTo>
                  <a:lnTo>
                    <a:pt x="1489" y="437"/>
                  </a:lnTo>
                  <a:lnTo>
                    <a:pt x="1514" y="450"/>
                  </a:lnTo>
                  <a:lnTo>
                    <a:pt x="1538" y="456"/>
                  </a:lnTo>
                  <a:lnTo>
                    <a:pt x="1564" y="431"/>
                  </a:lnTo>
                  <a:lnTo>
                    <a:pt x="1570" y="404"/>
                  </a:lnTo>
                  <a:lnTo>
                    <a:pt x="1570" y="377"/>
                  </a:lnTo>
                  <a:lnTo>
                    <a:pt x="1544" y="358"/>
                  </a:lnTo>
                  <a:lnTo>
                    <a:pt x="1520" y="358"/>
                  </a:lnTo>
                  <a:lnTo>
                    <a:pt x="1495" y="344"/>
                  </a:lnTo>
                  <a:lnTo>
                    <a:pt x="1483" y="317"/>
                  </a:lnTo>
                  <a:lnTo>
                    <a:pt x="1483" y="292"/>
                  </a:lnTo>
                  <a:lnTo>
                    <a:pt x="1483" y="257"/>
                  </a:lnTo>
                  <a:lnTo>
                    <a:pt x="1471" y="224"/>
                  </a:lnTo>
                  <a:lnTo>
                    <a:pt x="1465" y="198"/>
                  </a:lnTo>
                  <a:lnTo>
                    <a:pt x="1489" y="185"/>
                  </a:lnTo>
                  <a:lnTo>
                    <a:pt x="1514" y="185"/>
                  </a:lnTo>
                  <a:lnTo>
                    <a:pt x="1538" y="185"/>
                  </a:lnTo>
                  <a:lnTo>
                    <a:pt x="1564" y="185"/>
                  </a:lnTo>
                  <a:lnTo>
                    <a:pt x="1588" y="191"/>
                  </a:lnTo>
                  <a:lnTo>
                    <a:pt x="1613" y="165"/>
                  </a:lnTo>
                  <a:lnTo>
                    <a:pt x="1631" y="138"/>
                  </a:lnTo>
                  <a:lnTo>
                    <a:pt x="1655" y="126"/>
                  </a:lnTo>
                  <a:lnTo>
                    <a:pt x="1680" y="118"/>
                  </a:lnTo>
                  <a:lnTo>
                    <a:pt x="1705" y="99"/>
                  </a:lnTo>
                  <a:lnTo>
                    <a:pt x="1730" y="85"/>
                  </a:lnTo>
                  <a:lnTo>
                    <a:pt x="1754" y="99"/>
                  </a:lnTo>
                  <a:lnTo>
                    <a:pt x="1779" y="118"/>
                  </a:lnTo>
                  <a:lnTo>
                    <a:pt x="1803" y="112"/>
                  </a:lnTo>
                  <a:lnTo>
                    <a:pt x="1827" y="105"/>
                  </a:lnTo>
                  <a:lnTo>
                    <a:pt x="1853" y="99"/>
                  </a:lnTo>
                  <a:lnTo>
                    <a:pt x="1877" y="118"/>
                  </a:lnTo>
                  <a:lnTo>
                    <a:pt x="1902" y="132"/>
                  </a:lnTo>
                  <a:lnTo>
                    <a:pt x="1932" y="126"/>
                  </a:lnTo>
                  <a:lnTo>
                    <a:pt x="1957" y="118"/>
                  </a:lnTo>
                  <a:lnTo>
                    <a:pt x="1981" y="132"/>
                  </a:lnTo>
                  <a:lnTo>
                    <a:pt x="1993" y="158"/>
                  </a:lnTo>
                  <a:lnTo>
                    <a:pt x="1993" y="185"/>
                  </a:lnTo>
                  <a:lnTo>
                    <a:pt x="1987" y="211"/>
                  </a:lnTo>
                  <a:lnTo>
                    <a:pt x="1969" y="238"/>
                  </a:lnTo>
                  <a:lnTo>
                    <a:pt x="1957" y="265"/>
                  </a:lnTo>
                  <a:lnTo>
                    <a:pt x="1951" y="292"/>
                  </a:lnTo>
                  <a:lnTo>
                    <a:pt x="1926" y="311"/>
                  </a:lnTo>
                  <a:lnTo>
                    <a:pt x="1957" y="331"/>
                  </a:lnTo>
                  <a:lnTo>
                    <a:pt x="1981" y="338"/>
                  </a:lnTo>
                  <a:lnTo>
                    <a:pt x="2007" y="344"/>
                  </a:lnTo>
                  <a:lnTo>
                    <a:pt x="2025" y="371"/>
                  </a:lnTo>
                  <a:lnTo>
                    <a:pt x="2043" y="398"/>
                  </a:lnTo>
                  <a:lnTo>
                    <a:pt x="2019" y="410"/>
                  </a:lnTo>
                  <a:lnTo>
                    <a:pt x="1993" y="410"/>
                  </a:lnTo>
                  <a:lnTo>
                    <a:pt x="1969" y="410"/>
                  </a:lnTo>
                  <a:lnTo>
                    <a:pt x="1945" y="431"/>
                  </a:lnTo>
                  <a:lnTo>
                    <a:pt x="1938" y="456"/>
                  </a:lnTo>
                  <a:lnTo>
                    <a:pt x="1914" y="477"/>
                  </a:lnTo>
                  <a:lnTo>
                    <a:pt x="1883" y="477"/>
                  </a:lnTo>
                  <a:lnTo>
                    <a:pt x="1859" y="477"/>
                  </a:lnTo>
                  <a:lnTo>
                    <a:pt x="1827" y="477"/>
                  </a:lnTo>
                  <a:lnTo>
                    <a:pt x="1803" y="477"/>
                  </a:lnTo>
                  <a:lnTo>
                    <a:pt x="1779" y="477"/>
                  </a:lnTo>
                  <a:lnTo>
                    <a:pt x="1748" y="477"/>
                  </a:lnTo>
                  <a:lnTo>
                    <a:pt x="1724" y="477"/>
                  </a:lnTo>
                  <a:lnTo>
                    <a:pt x="1698" y="477"/>
                  </a:lnTo>
                  <a:lnTo>
                    <a:pt x="1674" y="491"/>
                  </a:lnTo>
                  <a:lnTo>
                    <a:pt x="1667" y="516"/>
                  </a:lnTo>
                  <a:lnTo>
                    <a:pt x="1698" y="537"/>
                  </a:lnTo>
                  <a:lnTo>
                    <a:pt x="1724" y="537"/>
                  </a:lnTo>
                  <a:lnTo>
                    <a:pt x="1748" y="530"/>
                  </a:lnTo>
                  <a:lnTo>
                    <a:pt x="1760" y="557"/>
                  </a:lnTo>
                  <a:lnTo>
                    <a:pt x="1766" y="583"/>
                  </a:lnTo>
                  <a:lnTo>
                    <a:pt x="1766" y="616"/>
                  </a:lnTo>
                  <a:lnTo>
                    <a:pt x="1772" y="643"/>
                  </a:lnTo>
                  <a:lnTo>
                    <a:pt x="1815" y="643"/>
                  </a:lnTo>
                  <a:lnTo>
                    <a:pt x="1840" y="636"/>
                  </a:lnTo>
                  <a:lnTo>
                    <a:pt x="1865" y="630"/>
                  </a:lnTo>
                  <a:lnTo>
                    <a:pt x="1890" y="643"/>
                  </a:lnTo>
                  <a:lnTo>
                    <a:pt x="1914" y="643"/>
                  </a:lnTo>
                  <a:lnTo>
                    <a:pt x="1932" y="616"/>
                  </a:lnTo>
                  <a:lnTo>
                    <a:pt x="1957" y="603"/>
                  </a:lnTo>
                  <a:lnTo>
                    <a:pt x="1981" y="590"/>
                  </a:lnTo>
                  <a:lnTo>
                    <a:pt x="2007" y="576"/>
                  </a:lnTo>
                  <a:lnTo>
                    <a:pt x="2037" y="583"/>
                  </a:lnTo>
                  <a:lnTo>
                    <a:pt x="2062" y="610"/>
                  </a:lnTo>
                  <a:lnTo>
                    <a:pt x="2086" y="630"/>
                  </a:lnTo>
                  <a:lnTo>
                    <a:pt x="2111" y="630"/>
                  </a:lnTo>
                  <a:lnTo>
                    <a:pt x="2135" y="630"/>
                  </a:lnTo>
                  <a:lnTo>
                    <a:pt x="2161" y="616"/>
                  </a:lnTo>
                  <a:lnTo>
                    <a:pt x="2185" y="610"/>
                  </a:lnTo>
                  <a:lnTo>
                    <a:pt x="2209" y="610"/>
                  </a:lnTo>
                  <a:lnTo>
                    <a:pt x="2234" y="616"/>
                  </a:lnTo>
                  <a:lnTo>
                    <a:pt x="2246" y="649"/>
                  </a:lnTo>
                  <a:lnTo>
                    <a:pt x="2252" y="676"/>
                  </a:lnTo>
                  <a:lnTo>
                    <a:pt x="2252" y="703"/>
                  </a:lnTo>
                  <a:lnTo>
                    <a:pt x="2246" y="729"/>
                  </a:lnTo>
                  <a:lnTo>
                    <a:pt x="2264" y="756"/>
                  </a:lnTo>
                  <a:lnTo>
                    <a:pt x="2283" y="782"/>
                  </a:lnTo>
                  <a:lnTo>
                    <a:pt x="2283" y="809"/>
                  </a:lnTo>
                  <a:lnTo>
                    <a:pt x="2283" y="842"/>
                  </a:lnTo>
                  <a:lnTo>
                    <a:pt x="2290" y="869"/>
                  </a:lnTo>
                  <a:lnTo>
                    <a:pt x="2290" y="895"/>
                  </a:lnTo>
                  <a:lnTo>
                    <a:pt x="2258" y="908"/>
                  </a:lnTo>
                  <a:lnTo>
                    <a:pt x="2222" y="916"/>
                  </a:lnTo>
                  <a:lnTo>
                    <a:pt x="2203" y="941"/>
                  </a:lnTo>
                  <a:lnTo>
                    <a:pt x="2203" y="968"/>
                  </a:lnTo>
                  <a:lnTo>
                    <a:pt x="2209" y="995"/>
                  </a:lnTo>
                  <a:lnTo>
                    <a:pt x="2234" y="1014"/>
                  </a:lnTo>
                  <a:lnTo>
                    <a:pt x="2258" y="1028"/>
                  </a:lnTo>
                  <a:lnTo>
                    <a:pt x="2283" y="1022"/>
                  </a:lnTo>
                  <a:lnTo>
                    <a:pt x="2308" y="1008"/>
                  </a:lnTo>
                  <a:lnTo>
                    <a:pt x="2333" y="1014"/>
                  </a:lnTo>
                  <a:lnTo>
                    <a:pt x="2345" y="1041"/>
                  </a:lnTo>
                  <a:lnTo>
                    <a:pt x="2351" y="1068"/>
                  </a:lnTo>
                  <a:lnTo>
                    <a:pt x="2333" y="1095"/>
                  </a:lnTo>
                  <a:lnTo>
                    <a:pt x="2333" y="1121"/>
                  </a:lnTo>
                  <a:lnTo>
                    <a:pt x="2339" y="1154"/>
                  </a:lnTo>
                  <a:lnTo>
                    <a:pt x="2363" y="1161"/>
                  </a:lnTo>
                  <a:lnTo>
                    <a:pt x="2375" y="1188"/>
                  </a:lnTo>
                  <a:lnTo>
                    <a:pt x="2406" y="1201"/>
                  </a:lnTo>
                  <a:lnTo>
                    <a:pt x="2438" y="1201"/>
                  </a:lnTo>
                  <a:lnTo>
                    <a:pt x="2468" y="1194"/>
                  </a:lnTo>
                  <a:lnTo>
                    <a:pt x="2493" y="1194"/>
                  </a:lnTo>
                  <a:lnTo>
                    <a:pt x="2517" y="1194"/>
                  </a:lnTo>
                  <a:lnTo>
                    <a:pt x="2523" y="1167"/>
                  </a:lnTo>
                  <a:lnTo>
                    <a:pt x="2523" y="1141"/>
                  </a:lnTo>
                  <a:lnTo>
                    <a:pt x="2547" y="1115"/>
                  </a:lnTo>
                  <a:lnTo>
                    <a:pt x="2547" y="1088"/>
                  </a:lnTo>
                  <a:lnTo>
                    <a:pt x="2572" y="1068"/>
                  </a:lnTo>
                  <a:lnTo>
                    <a:pt x="2598" y="1047"/>
                  </a:lnTo>
                  <a:lnTo>
                    <a:pt x="2598" y="1022"/>
                  </a:lnTo>
                  <a:lnTo>
                    <a:pt x="2598" y="995"/>
                  </a:lnTo>
                  <a:lnTo>
                    <a:pt x="2610" y="968"/>
                  </a:lnTo>
                  <a:lnTo>
                    <a:pt x="2634" y="955"/>
                  </a:lnTo>
                  <a:lnTo>
                    <a:pt x="2652" y="989"/>
                  </a:lnTo>
                  <a:lnTo>
                    <a:pt x="2677" y="1008"/>
                  </a:lnTo>
                  <a:lnTo>
                    <a:pt x="2701" y="1001"/>
                  </a:lnTo>
                  <a:lnTo>
                    <a:pt x="2727" y="995"/>
                  </a:lnTo>
                  <a:lnTo>
                    <a:pt x="2751" y="1001"/>
                  </a:lnTo>
                  <a:lnTo>
                    <a:pt x="2776" y="1014"/>
                  </a:lnTo>
                  <a:lnTo>
                    <a:pt x="2800" y="995"/>
                  </a:lnTo>
                  <a:lnTo>
                    <a:pt x="2800" y="968"/>
                  </a:lnTo>
                  <a:lnTo>
                    <a:pt x="2806" y="941"/>
                  </a:lnTo>
                  <a:lnTo>
                    <a:pt x="2831" y="929"/>
                  </a:lnTo>
                  <a:lnTo>
                    <a:pt x="2855" y="929"/>
                  </a:lnTo>
                  <a:lnTo>
                    <a:pt x="2869" y="902"/>
                  </a:lnTo>
                  <a:lnTo>
                    <a:pt x="2869" y="875"/>
                  </a:lnTo>
                  <a:lnTo>
                    <a:pt x="2881" y="848"/>
                  </a:lnTo>
                  <a:lnTo>
                    <a:pt x="2905" y="829"/>
                  </a:lnTo>
                  <a:lnTo>
                    <a:pt x="2930" y="823"/>
                  </a:lnTo>
                  <a:lnTo>
                    <a:pt x="2954" y="823"/>
                  </a:lnTo>
                  <a:lnTo>
                    <a:pt x="2978" y="802"/>
                  </a:lnTo>
                  <a:lnTo>
                    <a:pt x="3003" y="796"/>
                  </a:lnTo>
                  <a:lnTo>
                    <a:pt x="3028" y="796"/>
                  </a:lnTo>
                  <a:lnTo>
                    <a:pt x="3047" y="829"/>
                  </a:lnTo>
                  <a:lnTo>
                    <a:pt x="3047" y="856"/>
                  </a:lnTo>
                  <a:lnTo>
                    <a:pt x="3047" y="883"/>
                  </a:lnTo>
                  <a:lnTo>
                    <a:pt x="3047" y="908"/>
                  </a:lnTo>
                  <a:lnTo>
                    <a:pt x="3047" y="935"/>
                  </a:lnTo>
                  <a:lnTo>
                    <a:pt x="3028" y="962"/>
                  </a:lnTo>
                  <a:lnTo>
                    <a:pt x="3003" y="955"/>
                  </a:lnTo>
                  <a:lnTo>
                    <a:pt x="2978" y="941"/>
                  </a:lnTo>
                  <a:lnTo>
                    <a:pt x="2954" y="948"/>
                  </a:lnTo>
                  <a:lnTo>
                    <a:pt x="2936" y="975"/>
                  </a:lnTo>
                  <a:lnTo>
                    <a:pt x="2911" y="995"/>
                  </a:lnTo>
                  <a:lnTo>
                    <a:pt x="2899" y="1022"/>
                  </a:lnTo>
                  <a:lnTo>
                    <a:pt x="2899" y="1047"/>
                  </a:lnTo>
                  <a:lnTo>
                    <a:pt x="2887" y="1074"/>
                  </a:lnTo>
                  <a:lnTo>
                    <a:pt x="2869" y="1101"/>
                  </a:lnTo>
                  <a:lnTo>
                    <a:pt x="2843" y="1128"/>
                  </a:lnTo>
                  <a:lnTo>
                    <a:pt x="2831" y="1154"/>
                  </a:lnTo>
                  <a:lnTo>
                    <a:pt x="2831" y="1180"/>
                  </a:lnTo>
                  <a:lnTo>
                    <a:pt x="2806" y="1180"/>
                  </a:lnTo>
                  <a:lnTo>
                    <a:pt x="2794" y="1213"/>
                  </a:lnTo>
                  <a:lnTo>
                    <a:pt x="2794" y="1240"/>
                  </a:lnTo>
                  <a:lnTo>
                    <a:pt x="2794" y="1267"/>
                  </a:lnTo>
                  <a:lnTo>
                    <a:pt x="2782" y="1294"/>
                  </a:lnTo>
                  <a:lnTo>
                    <a:pt x="2757" y="1300"/>
                  </a:lnTo>
                  <a:lnTo>
                    <a:pt x="2733" y="1300"/>
                  </a:lnTo>
                  <a:lnTo>
                    <a:pt x="2707" y="1307"/>
                  </a:lnTo>
                  <a:lnTo>
                    <a:pt x="2695" y="1333"/>
                  </a:lnTo>
                  <a:lnTo>
                    <a:pt x="2671" y="1354"/>
                  </a:lnTo>
                  <a:lnTo>
                    <a:pt x="2671" y="1379"/>
                  </a:lnTo>
                  <a:lnTo>
                    <a:pt x="2671" y="1414"/>
                  </a:lnTo>
                  <a:lnTo>
                    <a:pt x="2652" y="1439"/>
                  </a:lnTo>
                  <a:lnTo>
                    <a:pt x="2628" y="1473"/>
                  </a:lnTo>
                  <a:lnTo>
                    <a:pt x="2628" y="1506"/>
                  </a:lnTo>
                  <a:lnTo>
                    <a:pt x="2604" y="1520"/>
                  </a:lnTo>
                  <a:lnTo>
                    <a:pt x="2554" y="1520"/>
                  </a:lnTo>
                  <a:lnTo>
                    <a:pt x="2529" y="1520"/>
                  </a:lnTo>
                  <a:lnTo>
                    <a:pt x="2505" y="1526"/>
                  </a:lnTo>
                  <a:lnTo>
                    <a:pt x="2480" y="1532"/>
                  </a:lnTo>
                  <a:lnTo>
                    <a:pt x="2456" y="1520"/>
                  </a:lnTo>
                  <a:lnTo>
                    <a:pt x="2432" y="1499"/>
                  </a:lnTo>
                  <a:lnTo>
                    <a:pt x="2406" y="1499"/>
                  </a:lnTo>
                  <a:lnTo>
                    <a:pt x="2381" y="1499"/>
                  </a:lnTo>
                  <a:lnTo>
                    <a:pt x="2351" y="1513"/>
                  </a:lnTo>
                  <a:lnTo>
                    <a:pt x="2327" y="1506"/>
                  </a:lnTo>
                  <a:lnTo>
                    <a:pt x="2302" y="1499"/>
                  </a:lnTo>
                  <a:lnTo>
                    <a:pt x="2283" y="1553"/>
                  </a:lnTo>
                  <a:lnTo>
                    <a:pt x="2258" y="1572"/>
                  </a:lnTo>
                  <a:lnTo>
                    <a:pt x="2234" y="1572"/>
                  </a:lnTo>
                  <a:lnTo>
                    <a:pt x="2228" y="1546"/>
                  </a:lnTo>
                  <a:lnTo>
                    <a:pt x="2234" y="1520"/>
                  </a:lnTo>
                  <a:lnTo>
                    <a:pt x="2234" y="1493"/>
                  </a:lnTo>
                  <a:lnTo>
                    <a:pt x="2234" y="1466"/>
                  </a:lnTo>
                  <a:lnTo>
                    <a:pt x="2179" y="1439"/>
                  </a:lnTo>
                  <a:lnTo>
                    <a:pt x="2173" y="1414"/>
                  </a:lnTo>
                  <a:lnTo>
                    <a:pt x="2179" y="1387"/>
                  </a:lnTo>
                  <a:lnTo>
                    <a:pt x="2191" y="1360"/>
                  </a:lnTo>
                  <a:lnTo>
                    <a:pt x="2197" y="1327"/>
                  </a:lnTo>
                  <a:lnTo>
                    <a:pt x="2197" y="1294"/>
                  </a:lnTo>
                  <a:lnTo>
                    <a:pt x="2191" y="1267"/>
                  </a:lnTo>
                  <a:lnTo>
                    <a:pt x="2185" y="1234"/>
                  </a:lnTo>
                  <a:lnTo>
                    <a:pt x="2185" y="1207"/>
                  </a:lnTo>
                  <a:lnTo>
                    <a:pt x="2167" y="1180"/>
                  </a:lnTo>
                  <a:lnTo>
                    <a:pt x="2154" y="1154"/>
                  </a:lnTo>
                  <a:lnTo>
                    <a:pt x="2167" y="1128"/>
                  </a:lnTo>
                  <a:lnTo>
                    <a:pt x="2179" y="1101"/>
                  </a:lnTo>
                  <a:lnTo>
                    <a:pt x="2185" y="1074"/>
                  </a:lnTo>
                  <a:lnTo>
                    <a:pt x="2179" y="1022"/>
                  </a:lnTo>
                  <a:lnTo>
                    <a:pt x="2179" y="995"/>
                  </a:lnTo>
                  <a:lnTo>
                    <a:pt x="2173" y="962"/>
                  </a:lnTo>
                  <a:lnTo>
                    <a:pt x="2148" y="941"/>
                  </a:lnTo>
                  <a:lnTo>
                    <a:pt x="2117" y="955"/>
                  </a:lnTo>
                  <a:lnTo>
                    <a:pt x="2092" y="968"/>
                  </a:lnTo>
                  <a:lnTo>
                    <a:pt x="2068" y="968"/>
                  </a:lnTo>
                  <a:lnTo>
                    <a:pt x="2043" y="955"/>
                  </a:lnTo>
                  <a:lnTo>
                    <a:pt x="2019" y="941"/>
                  </a:lnTo>
                  <a:lnTo>
                    <a:pt x="1993" y="962"/>
                  </a:lnTo>
                  <a:lnTo>
                    <a:pt x="1975" y="989"/>
                  </a:lnTo>
                  <a:lnTo>
                    <a:pt x="1951" y="995"/>
                  </a:lnTo>
                  <a:lnTo>
                    <a:pt x="1920" y="981"/>
                  </a:lnTo>
                  <a:lnTo>
                    <a:pt x="1896" y="975"/>
                  </a:lnTo>
                  <a:lnTo>
                    <a:pt x="1871" y="1001"/>
                  </a:lnTo>
                  <a:lnTo>
                    <a:pt x="1859" y="1028"/>
                  </a:lnTo>
                  <a:lnTo>
                    <a:pt x="1846" y="1055"/>
                  </a:lnTo>
                  <a:lnTo>
                    <a:pt x="1833" y="1082"/>
                  </a:lnTo>
                  <a:lnTo>
                    <a:pt x="1827" y="1107"/>
                  </a:lnTo>
                  <a:lnTo>
                    <a:pt x="1797" y="1107"/>
                  </a:lnTo>
                  <a:lnTo>
                    <a:pt x="1772" y="1107"/>
                  </a:lnTo>
                  <a:lnTo>
                    <a:pt x="1766" y="1082"/>
                  </a:lnTo>
                  <a:lnTo>
                    <a:pt x="1772" y="1055"/>
                  </a:lnTo>
                  <a:lnTo>
                    <a:pt x="1772" y="1028"/>
                  </a:lnTo>
                  <a:lnTo>
                    <a:pt x="1748" y="1022"/>
                  </a:lnTo>
                  <a:lnTo>
                    <a:pt x="1724" y="1014"/>
                  </a:lnTo>
                  <a:lnTo>
                    <a:pt x="1717" y="981"/>
                  </a:lnTo>
                  <a:lnTo>
                    <a:pt x="1724" y="955"/>
                  </a:lnTo>
                  <a:lnTo>
                    <a:pt x="1724" y="922"/>
                  </a:lnTo>
                  <a:lnTo>
                    <a:pt x="1724" y="895"/>
                  </a:lnTo>
                  <a:lnTo>
                    <a:pt x="1730" y="869"/>
                  </a:lnTo>
                  <a:lnTo>
                    <a:pt x="1730" y="842"/>
                  </a:lnTo>
                  <a:lnTo>
                    <a:pt x="1705" y="829"/>
                  </a:lnTo>
                  <a:lnTo>
                    <a:pt x="1680" y="815"/>
                  </a:lnTo>
                  <a:lnTo>
                    <a:pt x="1649" y="815"/>
                  </a:lnTo>
                  <a:lnTo>
                    <a:pt x="1625" y="815"/>
                  </a:lnTo>
                  <a:lnTo>
                    <a:pt x="1600" y="796"/>
                  </a:lnTo>
                  <a:lnTo>
                    <a:pt x="1576" y="789"/>
                  </a:lnTo>
                  <a:lnTo>
                    <a:pt x="1538" y="789"/>
                  </a:lnTo>
                  <a:lnTo>
                    <a:pt x="1520" y="815"/>
                  </a:lnTo>
                  <a:lnTo>
                    <a:pt x="1495" y="842"/>
                  </a:lnTo>
                  <a:lnTo>
                    <a:pt x="1495" y="869"/>
                  </a:lnTo>
                  <a:lnTo>
                    <a:pt x="1495" y="895"/>
                  </a:lnTo>
                  <a:lnTo>
                    <a:pt x="1471" y="922"/>
                  </a:lnTo>
                  <a:lnTo>
                    <a:pt x="1465" y="948"/>
                  </a:lnTo>
                  <a:lnTo>
                    <a:pt x="1440" y="955"/>
                  </a:lnTo>
                  <a:lnTo>
                    <a:pt x="1416" y="948"/>
                  </a:lnTo>
                  <a:lnTo>
                    <a:pt x="1390" y="962"/>
                  </a:lnTo>
                  <a:lnTo>
                    <a:pt x="1366" y="975"/>
                  </a:lnTo>
                  <a:lnTo>
                    <a:pt x="1360" y="1008"/>
                  </a:lnTo>
                  <a:lnTo>
                    <a:pt x="1366" y="1035"/>
                  </a:lnTo>
                  <a:lnTo>
                    <a:pt x="1366" y="1061"/>
                  </a:lnTo>
                  <a:lnTo>
                    <a:pt x="1354" y="1088"/>
                  </a:lnTo>
                  <a:lnTo>
                    <a:pt x="1335" y="1115"/>
                  </a:lnTo>
                  <a:lnTo>
                    <a:pt x="1329" y="1141"/>
                  </a:lnTo>
                  <a:lnTo>
                    <a:pt x="1323" y="1167"/>
                  </a:lnTo>
                  <a:lnTo>
                    <a:pt x="1323" y="1194"/>
                  </a:lnTo>
                  <a:lnTo>
                    <a:pt x="1317" y="1221"/>
                  </a:lnTo>
                  <a:lnTo>
                    <a:pt x="1299" y="1248"/>
                  </a:lnTo>
                  <a:lnTo>
                    <a:pt x="1274" y="1273"/>
                  </a:lnTo>
                  <a:lnTo>
                    <a:pt x="1249" y="1273"/>
                  </a:lnTo>
                  <a:lnTo>
                    <a:pt x="1224" y="1267"/>
                  </a:lnTo>
                  <a:lnTo>
                    <a:pt x="1200" y="1281"/>
                  </a:lnTo>
                  <a:lnTo>
                    <a:pt x="1176" y="1307"/>
                  </a:lnTo>
                  <a:lnTo>
                    <a:pt x="1157" y="1340"/>
                  </a:lnTo>
                  <a:lnTo>
                    <a:pt x="1157" y="1367"/>
                  </a:lnTo>
                  <a:lnTo>
                    <a:pt x="1157" y="1393"/>
                  </a:lnTo>
                  <a:lnTo>
                    <a:pt x="1157" y="1420"/>
                  </a:lnTo>
                  <a:lnTo>
                    <a:pt x="1151" y="1447"/>
                  </a:lnTo>
                  <a:lnTo>
                    <a:pt x="1169" y="1473"/>
                  </a:lnTo>
                  <a:lnTo>
                    <a:pt x="1194" y="1493"/>
                  </a:lnTo>
                  <a:lnTo>
                    <a:pt x="1200" y="1520"/>
                  </a:lnTo>
                  <a:lnTo>
                    <a:pt x="1188" y="1546"/>
                  </a:lnTo>
                  <a:lnTo>
                    <a:pt x="1176" y="1580"/>
                  </a:lnTo>
                  <a:lnTo>
                    <a:pt x="1145" y="1592"/>
                  </a:lnTo>
                  <a:lnTo>
                    <a:pt x="1119" y="1592"/>
                  </a:lnTo>
                  <a:lnTo>
                    <a:pt x="1095" y="1613"/>
                  </a:lnTo>
                  <a:lnTo>
                    <a:pt x="1071" y="1613"/>
                  </a:lnTo>
                  <a:lnTo>
                    <a:pt x="1046" y="1613"/>
                  </a:lnTo>
                  <a:lnTo>
                    <a:pt x="1022" y="1599"/>
                  </a:lnTo>
                  <a:lnTo>
                    <a:pt x="997" y="1599"/>
                  </a:lnTo>
                  <a:lnTo>
                    <a:pt x="972" y="1613"/>
                  </a:lnTo>
                  <a:lnTo>
                    <a:pt x="947" y="1580"/>
                  </a:lnTo>
                  <a:lnTo>
                    <a:pt x="941" y="1553"/>
                  </a:lnTo>
                  <a:lnTo>
                    <a:pt x="911" y="1553"/>
                  </a:lnTo>
                  <a:lnTo>
                    <a:pt x="898" y="1526"/>
                  </a:lnTo>
                  <a:lnTo>
                    <a:pt x="874" y="1506"/>
                  </a:lnTo>
                  <a:lnTo>
                    <a:pt x="850" y="1486"/>
                  </a:lnTo>
                  <a:lnTo>
                    <a:pt x="824" y="1486"/>
                  </a:lnTo>
                  <a:lnTo>
                    <a:pt x="800" y="1480"/>
                  </a:lnTo>
                  <a:lnTo>
                    <a:pt x="775" y="1473"/>
                  </a:lnTo>
                  <a:lnTo>
                    <a:pt x="745" y="1499"/>
                  </a:lnTo>
                  <a:lnTo>
                    <a:pt x="757" y="1473"/>
                  </a:lnTo>
                  <a:lnTo>
                    <a:pt x="757" y="1473"/>
                  </a:lnTo>
                  <a:close/>
                </a:path>
              </a:pathLst>
            </a:custGeom>
            <a:solidFill>
              <a:srgbClr val="58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4" name="Freeform 78">
              <a:extLst>
                <a:ext uri="{FF2B5EF4-FFF2-40B4-BE49-F238E27FC236}">
                  <a16:creationId xmlns:a16="http://schemas.microsoft.com/office/drawing/2014/main" id="{4E110B36-2ED9-CF4D-B89A-231DFBB2A00A}"/>
                </a:ext>
              </a:extLst>
            </p:cNvPr>
            <p:cNvSpPr>
              <a:spLocks/>
            </p:cNvSpPr>
            <p:nvPr/>
          </p:nvSpPr>
          <p:spPr bwMode="auto">
            <a:xfrm>
              <a:off x="3813" y="745"/>
              <a:ext cx="204" cy="183"/>
            </a:xfrm>
            <a:custGeom>
              <a:avLst/>
              <a:gdLst>
                <a:gd name="T0" fmla="*/ 93 w 409"/>
                <a:gd name="T1" fmla="*/ 26 h 368"/>
                <a:gd name="T2" fmla="*/ 102 w 409"/>
                <a:gd name="T3" fmla="*/ 61 h 368"/>
                <a:gd name="T4" fmla="*/ 105 w 409"/>
                <a:gd name="T5" fmla="*/ 96 h 368"/>
                <a:gd name="T6" fmla="*/ 123 w 409"/>
                <a:gd name="T7" fmla="*/ 137 h 368"/>
                <a:gd name="T8" fmla="*/ 126 w 409"/>
                <a:gd name="T9" fmla="*/ 177 h 368"/>
                <a:gd name="T10" fmla="*/ 135 w 409"/>
                <a:gd name="T11" fmla="*/ 212 h 368"/>
                <a:gd name="T12" fmla="*/ 138 w 409"/>
                <a:gd name="T13" fmla="*/ 253 h 368"/>
                <a:gd name="T14" fmla="*/ 135 w 409"/>
                <a:gd name="T15" fmla="*/ 288 h 368"/>
                <a:gd name="T16" fmla="*/ 123 w 409"/>
                <a:gd name="T17" fmla="*/ 319 h 368"/>
                <a:gd name="T18" fmla="*/ 98 w 409"/>
                <a:gd name="T19" fmla="*/ 283 h 368"/>
                <a:gd name="T20" fmla="*/ 65 w 409"/>
                <a:gd name="T21" fmla="*/ 266 h 368"/>
                <a:gd name="T22" fmla="*/ 32 w 409"/>
                <a:gd name="T23" fmla="*/ 256 h 368"/>
                <a:gd name="T24" fmla="*/ 0 w 409"/>
                <a:gd name="T25" fmla="*/ 248 h 368"/>
                <a:gd name="T26" fmla="*/ 32 w 409"/>
                <a:gd name="T27" fmla="*/ 275 h 368"/>
                <a:gd name="T28" fmla="*/ 65 w 409"/>
                <a:gd name="T29" fmla="*/ 278 h 368"/>
                <a:gd name="T30" fmla="*/ 90 w 409"/>
                <a:gd name="T31" fmla="*/ 297 h 368"/>
                <a:gd name="T32" fmla="*/ 110 w 409"/>
                <a:gd name="T33" fmla="*/ 332 h 368"/>
                <a:gd name="T34" fmla="*/ 143 w 409"/>
                <a:gd name="T35" fmla="*/ 324 h 368"/>
                <a:gd name="T36" fmla="*/ 176 w 409"/>
                <a:gd name="T37" fmla="*/ 332 h 368"/>
                <a:gd name="T38" fmla="*/ 208 w 409"/>
                <a:gd name="T39" fmla="*/ 354 h 368"/>
                <a:gd name="T40" fmla="*/ 241 w 409"/>
                <a:gd name="T41" fmla="*/ 364 h 368"/>
                <a:gd name="T42" fmla="*/ 295 w 409"/>
                <a:gd name="T43" fmla="*/ 368 h 368"/>
                <a:gd name="T44" fmla="*/ 331 w 409"/>
                <a:gd name="T45" fmla="*/ 359 h 368"/>
                <a:gd name="T46" fmla="*/ 368 w 409"/>
                <a:gd name="T47" fmla="*/ 354 h 368"/>
                <a:gd name="T48" fmla="*/ 409 w 409"/>
                <a:gd name="T49" fmla="*/ 346 h 368"/>
                <a:gd name="T50" fmla="*/ 368 w 409"/>
                <a:gd name="T51" fmla="*/ 346 h 368"/>
                <a:gd name="T52" fmla="*/ 328 w 409"/>
                <a:gd name="T53" fmla="*/ 350 h 368"/>
                <a:gd name="T54" fmla="*/ 295 w 409"/>
                <a:gd name="T55" fmla="*/ 350 h 368"/>
                <a:gd name="T56" fmla="*/ 262 w 409"/>
                <a:gd name="T57" fmla="*/ 350 h 368"/>
                <a:gd name="T58" fmla="*/ 229 w 409"/>
                <a:gd name="T59" fmla="*/ 346 h 368"/>
                <a:gd name="T60" fmla="*/ 196 w 409"/>
                <a:gd name="T61" fmla="*/ 319 h 368"/>
                <a:gd name="T62" fmla="*/ 163 w 409"/>
                <a:gd name="T63" fmla="*/ 310 h 368"/>
                <a:gd name="T64" fmla="*/ 155 w 409"/>
                <a:gd name="T65" fmla="*/ 275 h 368"/>
                <a:gd name="T66" fmla="*/ 155 w 409"/>
                <a:gd name="T67" fmla="*/ 239 h 368"/>
                <a:gd name="T68" fmla="*/ 151 w 409"/>
                <a:gd name="T69" fmla="*/ 199 h 368"/>
                <a:gd name="T70" fmla="*/ 147 w 409"/>
                <a:gd name="T71" fmla="*/ 164 h 368"/>
                <a:gd name="T72" fmla="*/ 138 w 409"/>
                <a:gd name="T73" fmla="*/ 128 h 368"/>
                <a:gd name="T74" fmla="*/ 123 w 409"/>
                <a:gd name="T75" fmla="*/ 88 h 368"/>
                <a:gd name="T76" fmla="*/ 86 w 409"/>
                <a:gd name="T77" fmla="*/ 66 h 368"/>
                <a:gd name="T78" fmla="*/ 98 w 409"/>
                <a:gd name="T79" fmla="*/ 31 h 368"/>
                <a:gd name="T80" fmla="*/ 81 w 409"/>
                <a:gd name="T81"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368">
                  <a:moveTo>
                    <a:pt x="81" y="0"/>
                  </a:moveTo>
                  <a:lnTo>
                    <a:pt x="93" y="26"/>
                  </a:lnTo>
                  <a:lnTo>
                    <a:pt x="102" y="44"/>
                  </a:lnTo>
                  <a:lnTo>
                    <a:pt x="102" y="61"/>
                  </a:lnTo>
                  <a:lnTo>
                    <a:pt x="102" y="79"/>
                  </a:lnTo>
                  <a:lnTo>
                    <a:pt x="105" y="96"/>
                  </a:lnTo>
                  <a:lnTo>
                    <a:pt x="110" y="115"/>
                  </a:lnTo>
                  <a:lnTo>
                    <a:pt x="123" y="137"/>
                  </a:lnTo>
                  <a:lnTo>
                    <a:pt x="123" y="159"/>
                  </a:lnTo>
                  <a:lnTo>
                    <a:pt x="126" y="177"/>
                  </a:lnTo>
                  <a:lnTo>
                    <a:pt x="131" y="194"/>
                  </a:lnTo>
                  <a:lnTo>
                    <a:pt x="135" y="212"/>
                  </a:lnTo>
                  <a:lnTo>
                    <a:pt x="135" y="234"/>
                  </a:lnTo>
                  <a:lnTo>
                    <a:pt x="138" y="253"/>
                  </a:lnTo>
                  <a:lnTo>
                    <a:pt x="138" y="270"/>
                  </a:lnTo>
                  <a:lnTo>
                    <a:pt x="135" y="288"/>
                  </a:lnTo>
                  <a:lnTo>
                    <a:pt x="138" y="305"/>
                  </a:lnTo>
                  <a:lnTo>
                    <a:pt x="123" y="319"/>
                  </a:lnTo>
                  <a:lnTo>
                    <a:pt x="105" y="302"/>
                  </a:lnTo>
                  <a:lnTo>
                    <a:pt x="98" y="283"/>
                  </a:lnTo>
                  <a:lnTo>
                    <a:pt x="81" y="266"/>
                  </a:lnTo>
                  <a:lnTo>
                    <a:pt x="65" y="266"/>
                  </a:lnTo>
                  <a:lnTo>
                    <a:pt x="49" y="266"/>
                  </a:lnTo>
                  <a:lnTo>
                    <a:pt x="32" y="256"/>
                  </a:lnTo>
                  <a:lnTo>
                    <a:pt x="16" y="248"/>
                  </a:lnTo>
                  <a:lnTo>
                    <a:pt x="0" y="248"/>
                  </a:lnTo>
                  <a:lnTo>
                    <a:pt x="16" y="256"/>
                  </a:lnTo>
                  <a:lnTo>
                    <a:pt x="32" y="275"/>
                  </a:lnTo>
                  <a:lnTo>
                    <a:pt x="49" y="275"/>
                  </a:lnTo>
                  <a:lnTo>
                    <a:pt x="65" y="278"/>
                  </a:lnTo>
                  <a:lnTo>
                    <a:pt x="81" y="278"/>
                  </a:lnTo>
                  <a:lnTo>
                    <a:pt x="90" y="297"/>
                  </a:lnTo>
                  <a:lnTo>
                    <a:pt x="102" y="315"/>
                  </a:lnTo>
                  <a:lnTo>
                    <a:pt x="110" y="332"/>
                  </a:lnTo>
                  <a:lnTo>
                    <a:pt x="126" y="332"/>
                  </a:lnTo>
                  <a:lnTo>
                    <a:pt x="143" y="324"/>
                  </a:lnTo>
                  <a:lnTo>
                    <a:pt x="159" y="319"/>
                  </a:lnTo>
                  <a:lnTo>
                    <a:pt x="176" y="332"/>
                  </a:lnTo>
                  <a:lnTo>
                    <a:pt x="192" y="341"/>
                  </a:lnTo>
                  <a:lnTo>
                    <a:pt x="208" y="354"/>
                  </a:lnTo>
                  <a:lnTo>
                    <a:pt x="225" y="364"/>
                  </a:lnTo>
                  <a:lnTo>
                    <a:pt x="241" y="364"/>
                  </a:lnTo>
                  <a:lnTo>
                    <a:pt x="262" y="364"/>
                  </a:lnTo>
                  <a:lnTo>
                    <a:pt x="295" y="368"/>
                  </a:lnTo>
                  <a:lnTo>
                    <a:pt x="310" y="368"/>
                  </a:lnTo>
                  <a:lnTo>
                    <a:pt x="331" y="359"/>
                  </a:lnTo>
                  <a:lnTo>
                    <a:pt x="347" y="359"/>
                  </a:lnTo>
                  <a:lnTo>
                    <a:pt x="368" y="354"/>
                  </a:lnTo>
                  <a:lnTo>
                    <a:pt x="389" y="350"/>
                  </a:lnTo>
                  <a:lnTo>
                    <a:pt x="409" y="346"/>
                  </a:lnTo>
                  <a:lnTo>
                    <a:pt x="385" y="346"/>
                  </a:lnTo>
                  <a:lnTo>
                    <a:pt x="368" y="346"/>
                  </a:lnTo>
                  <a:lnTo>
                    <a:pt x="343" y="350"/>
                  </a:lnTo>
                  <a:lnTo>
                    <a:pt x="328" y="350"/>
                  </a:lnTo>
                  <a:lnTo>
                    <a:pt x="310" y="350"/>
                  </a:lnTo>
                  <a:lnTo>
                    <a:pt x="295" y="350"/>
                  </a:lnTo>
                  <a:lnTo>
                    <a:pt x="278" y="350"/>
                  </a:lnTo>
                  <a:lnTo>
                    <a:pt x="262" y="350"/>
                  </a:lnTo>
                  <a:lnTo>
                    <a:pt x="246" y="350"/>
                  </a:lnTo>
                  <a:lnTo>
                    <a:pt x="229" y="346"/>
                  </a:lnTo>
                  <a:lnTo>
                    <a:pt x="213" y="332"/>
                  </a:lnTo>
                  <a:lnTo>
                    <a:pt x="196" y="319"/>
                  </a:lnTo>
                  <a:lnTo>
                    <a:pt x="180" y="319"/>
                  </a:lnTo>
                  <a:lnTo>
                    <a:pt x="163" y="310"/>
                  </a:lnTo>
                  <a:lnTo>
                    <a:pt x="151" y="292"/>
                  </a:lnTo>
                  <a:lnTo>
                    <a:pt x="155" y="275"/>
                  </a:lnTo>
                  <a:lnTo>
                    <a:pt x="155" y="256"/>
                  </a:lnTo>
                  <a:lnTo>
                    <a:pt x="155" y="239"/>
                  </a:lnTo>
                  <a:lnTo>
                    <a:pt x="155" y="221"/>
                  </a:lnTo>
                  <a:lnTo>
                    <a:pt x="151" y="199"/>
                  </a:lnTo>
                  <a:lnTo>
                    <a:pt x="151" y="181"/>
                  </a:lnTo>
                  <a:lnTo>
                    <a:pt x="147" y="164"/>
                  </a:lnTo>
                  <a:lnTo>
                    <a:pt x="138" y="145"/>
                  </a:lnTo>
                  <a:lnTo>
                    <a:pt x="138" y="128"/>
                  </a:lnTo>
                  <a:lnTo>
                    <a:pt x="135" y="106"/>
                  </a:lnTo>
                  <a:lnTo>
                    <a:pt x="123" y="88"/>
                  </a:lnTo>
                  <a:lnTo>
                    <a:pt x="98" y="83"/>
                  </a:lnTo>
                  <a:lnTo>
                    <a:pt x="86" y="66"/>
                  </a:lnTo>
                  <a:lnTo>
                    <a:pt x="98" y="48"/>
                  </a:lnTo>
                  <a:lnTo>
                    <a:pt x="98" y="31"/>
                  </a:lnTo>
                  <a:lnTo>
                    <a:pt x="86" y="12"/>
                  </a:lnTo>
                  <a:lnTo>
                    <a:pt x="81" y="0"/>
                  </a:lnTo>
                  <a:lnTo>
                    <a:pt x="81" y="0"/>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5" name="Freeform 79">
              <a:extLst>
                <a:ext uri="{FF2B5EF4-FFF2-40B4-BE49-F238E27FC236}">
                  <a16:creationId xmlns:a16="http://schemas.microsoft.com/office/drawing/2014/main" id="{99C94481-F71F-6C4A-99C2-270F32647E64}"/>
                </a:ext>
              </a:extLst>
            </p:cNvPr>
            <p:cNvSpPr>
              <a:spLocks/>
            </p:cNvSpPr>
            <p:nvPr/>
          </p:nvSpPr>
          <p:spPr bwMode="auto">
            <a:xfrm>
              <a:off x="3804" y="702"/>
              <a:ext cx="346" cy="775"/>
            </a:xfrm>
            <a:custGeom>
              <a:avLst/>
              <a:gdLst>
                <a:gd name="T0" fmla="*/ 685 w 692"/>
                <a:gd name="T1" fmla="*/ 52 h 1549"/>
                <a:gd name="T2" fmla="*/ 668 w 692"/>
                <a:gd name="T3" fmla="*/ 128 h 1549"/>
                <a:gd name="T4" fmla="*/ 644 w 692"/>
                <a:gd name="T5" fmla="*/ 194 h 1549"/>
                <a:gd name="T6" fmla="*/ 631 w 692"/>
                <a:gd name="T7" fmla="*/ 248 h 1549"/>
                <a:gd name="T8" fmla="*/ 656 w 692"/>
                <a:gd name="T9" fmla="*/ 318 h 1549"/>
                <a:gd name="T10" fmla="*/ 644 w 692"/>
                <a:gd name="T11" fmla="*/ 389 h 1549"/>
                <a:gd name="T12" fmla="*/ 628 w 692"/>
                <a:gd name="T13" fmla="*/ 460 h 1549"/>
                <a:gd name="T14" fmla="*/ 578 w 692"/>
                <a:gd name="T15" fmla="*/ 526 h 1549"/>
                <a:gd name="T16" fmla="*/ 557 w 692"/>
                <a:gd name="T17" fmla="*/ 597 h 1549"/>
                <a:gd name="T18" fmla="*/ 525 w 692"/>
                <a:gd name="T19" fmla="*/ 673 h 1549"/>
                <a:gd name="T20" fmla="*/ 496 w 692"/>
                <a:gd name="T21" fmla="*/ 743 h 1549"/>
                <a:gd name="T22" fmla="*/ 439 w 692"/>
                <a:gd name="T23" fmla="*/ 801 h 1549"/>
                <a:gd name="T24" fmla="*/ 373 w 692"/>
                <a:gd name="T25" fmla="*/ 806 h 1549"/>
                <a:gd name="T26" fmla="*/ 308 w 692"/>
                <a:gd name="T27" fmla="*/ 806 h 1549"/>
                <a:gd name="T28" fmla="*/ 242 w 692"/>
                <a:gd name="T29" fmla="*/ 832 h 1549"/>
                <a:gd name="T30" fmla="*/ 193 w 692"/>
                <a:gd name="T31" fmla="*/ 762 h 1549"/>
                <a:gd name="T32" fmla="*/ 127 w 692"/>
                <a:gd name="T33" fmla="*/ 716 h 1549"/>
                <a:gd name="T34" fmla="*/ 61 w 692"/>
                <a:gd name="T35" fmla="*/ 716 h 1549"/>
                <a:gd name="T36" fmla="*/ 25 w 692"/>
                <a:gd name="T37" fmla="*/ 721 h 1549"/>
                <a:gd name="T38" fmla="*/ 86 w 692"/>
                <a:gd name="T39" fmla="*/ 757 h 1549"/>
                <a:gd name="T40" fmla="*/ 143 w 692"/>
                <a:gd name="T41" fmla="*/ 810 h 1549"/>
                <a:gd name="T42" fmla="*/ 213 w 692"/>
                <a:gd name="T43" fmla="*/ 846 h 1549"/>
                <a:gd name="T44" fmla="*/ 218 w 692"/>
                <a:gd name="T45" fmla="*/ 934 h 1549"/>
                <a:gd name="T46" fmla="*/ 213 w 692"/>
                <a:gd name="T47" fmla="*/ 1031 h 1549"/>
                <a:gd name="T48" fmla="*/ 181 w 692"/>
                <a:gd name="T49" fmla="*/ 1111 h 1549"/>
                <a:gd name="T50" fmla="*/ 143 w 692"/>
                <a:gd name="T51" fmla="*/ 1190 h 1549"/>
                <a:gd name="T52" fmla="*/ 103 w 692"/>
                <a:gd name="T53" fmla="*/ 1271 h 1549"/>
                <a:gd name="T54" fmla="*/ 82 w 692"/>
                <a:gd name="T55" fmla="*/ 1350 h 1549"/>
                <a:gd name="T56" fmla="*/ 41 w 692"/>
                <a:gd name="T57" fmla="*/ 1421 h 1549"/>
                <a:gd name="T58" fmla="*/ 16 w 692"/>
                <a:gd name="T59" fmla="*/ 1497 h 1549"/>
                <a:gd name="T60" fmla="*/ 13 w 692"/>
                <a:gd name="T61" fmla="*/ 1532 h 1549"/>
                <a:gd name="T62" fmla="*/ 49 w 692"/>
                <a:gd name="T63" fmla="*/ 1456 h 1549"/>
                <a:gd name="T64" fmla="*/ 91 w 692"/>
                <a:gd name="T65" fmla="*/ 1386 h 1549"/>
                <a:gd name="T66" fmla="*/ 122 w 692"/>
                <a:gd name="T67" fmla="*/ 1310 h 1549"/>
                <a:gd name="T68" fmla="*/ 148 w 692"/>
                <a:gd name="T69" fmla="*/ 1222 h 1549"/>
                <a:gd name="T70" fmla="*/ 193 w 692"/>
                <a:gd name="T71" fmla="*/ 1151 h 1549"/>
                <a:gd name="T72" fmla="*/ 246 w 692"/>
                <a:gd name="T73" fmla="*/ 1075 h 1549"/>
                <a:gd name="T74" fmla="*/ 263 w 692"/>
                <a:gd name="T75" fmla="*/ 1000 h 1549"/>
                <a:gd name="T76" fmla="*/ 258 w 692"/>
                <a:gd name="T77" fmla="*/ 929 h 1549"/>
                <a:gd name="T78" fmla="*/ 303 w 692"/>
                <a:gd name="T79" fmla="*/ 881 h 1549"/>
                <a:gd name="T80" fmla="*/ 397 w 692"/>
                <a:gd name="T81" fmla="*/ 858 h 1549"/>
                <a:gd name="T82" fmla="*/ 484 w 692"/>
                <a:gd name="T83" fmla="*/ 832 h 1549"/>
                <a:gd name="T84" fmla="*/ 529 w 692"/>
                <a:gd name="T85" fmla="*/ 765 h 1549"/>
                <a:gd name="T86" fmla="*/ 553 w 692"/>
                <a:gd name="T87" fmla="*/ 655 h 1549"/>
                <a:gd name="T88" fmla="*/ 619 w 692"/>
                <a:gd name="T89" fmla="*/ 597 h 1549"/>
                <a:gd name="T90" fmla="*/ 640 w 692"/>
                <a:gd name="T91" fmla="*/ 522 h 1549"/>
                <a:gd name="T92" fmla="*/ 664 w 692"/>
                <a:gd name="T93" fmla="*/ 447 h 1549"/>
                <a:gd name="T94" fmla="*/ 680 w 692"/>
                <a:gd name="T95" fmla="*/ 376 h 1549"/>
                <a:gd name="T96" fmla="*/ 677 w 692"/>
                <a:gd name="T97" fmla="*/ 300 h 1549"/>
                <a:gd name="T98" fmla="*/ 659 w 692"/>
                <a:gd name="T99" fmla="*/ 229 h 1549"/>
                <a:gd name="T100" fmla="*/ 664 w 692"/>
                <a:gd name="T101" fmla="*/ 158 h 1549"/>
                <a:gd name="T102" fmla="*/ 692 w 692"/>
                <a:gd name="T103" fmla="*/ 84 h 1549"/>
                <a:gd name="T104" fmla="*/ 664 w 692"/>
                <a:gd name="T105" fmla="*/ 0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2" h="1549">
                  <a:moveTo>
                    <a:pt x="664" y="0"/>
                  </a:moveTo>
                  <a:lnTo>
                    <a:pt x="680" y="17"/>
                  </a:lnTo>
                  <a:lnTo>
                    <a:pt x="689" y="35"/>
                  </a:lnTo>
                  <a:lnTo>
                    <a:pt x="685" y="52"/>
                  </a:lnTo>
                  <a:lnTo>
                    <a:pt x="677" y="71"/>
                  </a:lnTo>
                  <a:lnTo>
                    <a:pt x="668" y="88"/>
                  </a:lnTo>
                  <a:lnTo>
                    <a:pt x="664" y="110"/>
                  </a:lnTo>
                  <a:lnTo>
                    <a:pt x="668" y="128"/>
                  </a:lnTo>
                  <a:lnTo>
                    <a:pt x="659" y="145"/>
                  </a:lnTo>
                  <a:lnTo>
                    <a:pt x="644" y="158"/>
                  </a:lnTo>
                  <a:lnTo>
                    <a:pt x="644" y="177"/>
                  </a:lnTo>
                  <a:lnTo>
                    <a:pt x="644" y="194"/>
                  </a:lnTo>
                  <a:lnTo>
                    <a:pt x="619" y="194"/>
                  </a:lnTo>
                  <a:lnTo>
                    <a:pt x="623" y="212"/>
                  </a:lnTo>
                  <a:lnTo>
                    <a:pt x="623" y="229"/>
                  </a:lnTo>
                  <a:lnTo>
                    <a:pt x="631" y="248"/>
                  </a:lnTo>
                  <a:lnTo>
                    <a:pt x="640" y="265"/>
                  </a:lnTo>
                  <a:lnTo>
                    <a:pt x="652" y="283"/>
                  </a:lnTo>
                  <a:lnTo>
                    <a:pt x="656" y="300"/>
                  </a:lnTo>
                  <a:lnTo>
                    <a:pt x="656" y="318"/>
                  </a:lnTo>
                  <a:lnTo>
                    <a:pt x="656" y="336"/>
                  </a:lnTo>
                  <a:lnTo>
                    <a:pt x="644" y="354"/>
                  </a:lnTo>
                  <a:lnTo>
                    <a:pt x="644" y="371"/>
                  </a:lnTo>
                  <a:lnTo>
                    <a:pt x="644" y="389"/>
                  </a:lnTo>
                  <a:lnTo>
                    <a:pt x="640" y="406"/>
                  </a:lnTo>
                  <a:lnTo>
                    <a:pt x="640" y="425"/>
                  </a:lnTo>
                  <a:lnTo>
                    <a:pt x="635" y="442"/>
                  </a:lnTo>
                  <a:lnTo>
                    <a:pt x="628" y="460"/>
                  </a:lnTo>
                  <a:lnTo>
                    <a:pt x="623" y="477"/>
                  </a:lnTo>
                  <a:lnTo>
                    <a:pt x="598" y="491"/>
                  </a:lnTo>
                  <a:lnTo>
                    <a:pt x="583" y="509"/>
                  </a:lnTo>
                  <a:lnTo>
                    <a:pt x="578" y="526"/>
                  </a:lnTo>
                  <a:lnTo>
                    <a:pt x="574" y="544"/>
                  </a:lnTo>
                  <a:lnTo>
                    <a:pt x="566" y="561"/>
                  </a:lnTo>
                  <a:lnTo>
                    <a:pt x="562" y="580"/>
                  </a:lnTo>
                  <a:lnTo>
                    <a:pt x="557" y="597"/>
                  </a:lnTo>
                  <a:lnTo>
                    <a:pt x="553" y="615"/>
                  </a:lnTo>
                  <a:lnTo>
                    <a:pt x="537" y="632"/>
                  </a:lnTo>
                  <a:lnTo>
                    <a:pt x="533" y="651"/>
                  </a:lnTo>
                  <a:lnTo>
                    <a:pt x="525" y="673"/>
                  </a:lnTo>
                  <a:lnTo>
                    <a:pt x="520" y="691"/>
                  </a:lnTo>
                  <a:lnTo>
                    <a:pt x="512" y="708"/>
                  </a:lnTo>
                  <a:lnTo>
                    <a:pt x="504" y="726"/>
                  </a:lnTo>
                  <a:lnTo>
                    <a:pt x="496" y="743"/>
                  </a:lnTo>
                  <a:lnTo>
                    <a:pt x="484" y="762"/>
                  </a:lnTo>
                  <a:lnTo>
                    <a:pt x="472" y="779"/>
                  </a:lnTo>
                  <a:lnTo>
                    <a:pt x="454" y="792"/>
                  </a:lnTo>
                  <a:lnTo>
                    <a:pt x="439" y="801"/>
                  </a:lnTo>
                  <a:lnTo>
                    <a:pt x="423" y="806"/>
                  </a:lnTo>
                  <a:lnTo>
                    <a:pt x="406" y="810"/>
                  </a:lnTo>
                  <a:lnTo>
                    <a:pt x="390" y="810"/>
                  </a:lnTo>
                  <a:lnTo>
                    <a:pt x="373" y="806"/>
                  </a:lnTo>
                  <a:lnTo>
                    <a:pt x="357" y="806"/>
                  </a:lnTo>
                  <a:lnTo>
                    <a:pt x="340" y="806"/>
                  </a:lnTo>
                  <a:lnTo>
                    <a:pt x="324" y="806"/>
                  </a:lnTo>
                  <a:lnTo>
                    <a:pt x="308" y="806"/>
                  </a:lnTo>
                  <a:lnTo>
                    <a:pt x="291" y="806"/>
                  </a:lnTo>
                  <a:lnTo>
                    <a:pt x="275" y="806"/>
                  </a:lnTo>
                  <a:lnTo>
                    <a:pt x="258" y="823"/>
                  </a:lnTo>
                  <a:lnTo>
                    <a:pt x="242" y="832"/>
                  </a:lnTo>
                  <a:lnTo>
                    <a:pt x="230" y="814"/>
                  </a:lnTo>
                  <a:lnTo>
                    <a:pt x="218" y="797"/>
                  </a:lnTo>
                  <a:lnTo>
                    <a:pt x="205" y="779"/>
                  </a:lnTo>
                  <a:lnTo>
                    <a:pt x="193" y="762"/>
                  </a:lnTo>
                  <a:lnTo>
                    <a:pt x="176" y="752"/>
                  </a:lnTo>
                  <a:lnTo>
                    <a:pt x="160" y="743"/>
                  </a:lnTo>
                  <a:lnTo>
                    <a:pt x="143" y="726"/>
                  </a:lnTo>
                  <a:lnTo>
                    <a:pt x="127" y="716"/>
                  </a:lnTo>
                  <a:lnTo>
                    <a:pt x="110" y="713"/>
                  </a:lnTo>
                  <a:lnTo>
                    <a:pt x="94" y="713"/>
                  </a:lnTo>
                  <a:lnTo>
                    <a:pt x="78" y="716"/>
                  </a:lnTo>
                  <a:lnTo>
                    <a:pt x="61" y="716"/>
                  </a:lnTo>
                  <a:lnTo>
                    <a:pt x="46" y="716"/>
                  </a:lnTo>
                  <a:lnTo>
                    <a:pt x="25" y="713"/>
                  </a:lnTo>
                  <a:lnTo>
                    <a:pt x="8" y="708"/>
                  </a:lnTo>
                  <a:lnTo>
                    <a:pt x="25" y="721"/>
                  </a:lnTo>
                  <a:lnTo>
                    <a:pt x="46" y="730"/>
                  </a:lnTo>
                  <a:lnTo>
                    <a:pt x="61" y="730"/>
                  </a:lnTo>
                  <a:lnTo>
                    <a:pt x="65" y="748"/>
                  </a:lnTo>
                  <a:lnTo>
                    <a:pt x="86" y="757"/>
                  </a:lnTo>
                  <a:lnTo>
                    <a:pt x="103" y="765"/>
                  </a:lnTo>
                  <a:lnTo>
                    <a:pt x="119" y="775"/>
                  </a:lnTo>
                  <a:lnTo>
                    <a:pt x="136" y="792"/>
                  </a:lnTo>
                  <a:lnTo>
                    <a:pt x="143" y="810"/>
                  </a:lnTo>
                  <a:lnTo>
                    <a:pt x="164" y="823"/>
                  </a:lnTo>
                  <a:lnTo>
                    <a:pt x="181" y="823"/>
                  </a:lnTo>
                  <a:lnTo>
                    <a:pt x="197" y="832"/>
                  </a:lnTo>
                  <a:lnTo>
                    <a:pt x="213" y="846"/>
                  </a:lnTo>
                  <a:lnTo>
                    <a:pt x="225" y="863"/>
                  </a:lnTo>
                  <a:lnTo>
                    <a:pt x="230" y="881"/>
                  </a:lnTo>
                  <a:lnTo>
                    <a:pt x="225" y="898"/>
                  </a:lnTo>
                  <a:lnTo>
                    <a:pt x="218" y="934"/>
                  </a:lnTo>
                  <a:lnTo>
                    <a:pt x="218" y="952"/>
                  </a:lnTo>
                  <a:lnTo>
                    <a:pt x="218" y="996"/>
                  </a:lnTo>
                  <a:lnTo>
                    <a:pt x="218" y="1013"/>
                  </a:lnTo>
                  <a:lnTo>
                    <a:pt x="213" y="1031"/>
                  </a:lnTo>
                  <a:lnTo>
                    <a:pt x="197" y="1049"/>
                  </a:lnTo>
                  <a:lnTo>
                    <a:pt x="188" y="1067"/>
                  </a:lnTo>
                  <a:lnTo>
                    <a:pt x="188" y="1089"/>
                  </a:lnTo>
                  <a:lnTo>
                    <a:pt x="181" y="1111"/>
                  </a:lnTo>
                  <a:lnTo>
                    <a:pt x="168" y="1133"/>
                  </a:lnTo>
                  <a:lnTo>
                    <a:pt x="160" y="1151"/>
                  </a:lnTo>
                  <a:lnTo>
                    <a:pt x="155" y="1168"/>
                  </a:lnTo>
                  <a:lnTo>
                    <a:pt x="143" y="1190"/>
                  </a:lnTo>
                  <a:lnTo>
                    <a:pt x="131" y="1213"/>
                  </a:lnTo>
                  <a:lnTo>
                    <a:pt x="119" y="1235"/>
                  </a:lnTo>
                  <a:lnTo>
                    <a:pt x="107" y="1252"/>
                  </a:lnTo>
                  <a:lnTo>
                    <a:pt x="103" y="1271"/>
                  </a:lnTo>
                  <a:lnTo>
                    <a:pt x="98" y="1288"/>
                  </a:lnTo>
                  <a:lnTo>
                    <a:pt x="94" y="1310"/>
                  </a:lnTo>
                  <a:lnTo>
                    <a:pt x="91" y="1333"/>
                  </a:lnTo>
                  <a:lnTo>
                    <a:pt x="82" y="1350"/>
                  </a:lnTo>
                  <a:lnTo>
                    <a:pt x="74" y="1368"/>
                  </a:lnTo>
                  <a:lnTo>
                    <a:pt x="65" y="1386"/>
                  </a:lnTo>
                  <a:lnTo>
                    <a:pt x="53" y="1404"/>
                  </a:lnTo>
                  <a:lnTo>
                    <a:pt x="41" y="1421"/>
                  </a:lnTo>
                  <a:lnTo>
                    <a:pt x="37" y="1439"/>
                  </a:lnTo>
                  <a:lnTo>
                    <a:pt x="28" y="1456"/>
                  </a:lnTo>
                  <a:lnTo>
                    <a:pt x="25" y="1475"/>
                  </a:lnTo>
                  <a:lnTo>
                    <a:pt x="16" y="1497"/>
                  </a:lnTo>
                  <a:lnTo>
                    <a:pt x="13" y="1514"/>
                  </a:lnTo>
                  <a:lnTo>
                    <a:pt x="8" y="1532"/>
                  </a:lnTo>
                  <a:lnTo>
                    <a:pt x="0" y="1549"/>
                  </a:lnTo>
                  <a:lnTo>
                    <a:pt x="13" y="1532"/>
                  </a:lnTo>
                  <a:lnTo>
                    <a:pt x="21" y="1514"/>
                  </a:lnTo>
                  <a:lnTo>
                    <a:pt x="33" y="1492"/>
                  </a:lnTo>
                  <a:lnTo>
                    <a:pt x="41" y="1475"/>
                  </a:lnTo>
                  <a:lnTo>
                    <a:pt x="49" y="1456"/>
                  </a:lnTo>
                  <a:lnTo>
                    <a:pt x="58" y="1439"/>
                  </a:lnTo>
                  <a:lnTo>
                    <a:pt x="65" y="1421"/>
                  </a:lnTo>
                  <a:lnTo>
                    <a:pt x="78" y="1404"/>
                  </a:lnTo>
                  <a:lnTo>
                    <a:pt x="91" y="1386"/>
                  </a:lnTo>
                  <a:lnTo>
                    <a:pt x="103" y="1368"/>
                  </a:lnTo>
                  <a:lnTo>
                    <a:pt x="107" y="1350"/>
                  </a:lnTo>
                  <a:lnTo>
                    <a:pt x="115" y="1328"/>
                  </a:lnTo>
                  <a:lnTo>
                    <a:pt x="122" y="1310"/>
                  </a:lnTo>
                  <a:lnTo>
                    <a:pt x="131" y="1293"/>
                  </a:lnTo>
                  <a:lnTo>
                    <a:pt x="136" y="1257"/>
                  </a:lnTo>
                  <a:lnTo>
                    <a:pt x="143" y="1239"/>
                  </a:lnTo>
                  <a:lnTo>
                    <a:pt x="148" y="1222"/>
                  </a:lnTo>
                  <a:lnTo>
                    <a:pt x="164" y="1204"/>
                  </a:lnTo>
                  <a:lnTo>
                    <a:pt x="181" y="1190"/>
                  </a:lnTo>
                  <a:lnTo>
                    <a:pt x="188" y="1173"/>
                  </a:lnTo>
                  <a:lnTo>
                    <a:pt x="193" y="1151"/>
                  </a:lnTo>
                  <a:lnTo>
                    <a:pt x="201" y="1133"/>
                  </a:lnTo>
                  <a:lnTo>
                    <a:pt x="218" y="1116"/>
                  </a:lnTo>
                  <a:lnTo>
                    <a:pt x="234" y="1094"/>
                  </a:lnTo>
                  <a:lnTo>
                    <a:pt x="246" y="1075"/>
                  </a:lnTo>
                  <a:lnTo>
                    <a:pt x="254" y="1058"/>
                  </a:lnTo>
                  <a:lnTo>
                    <a:pt x="258" y="1040"/>
                  </a:lnTo>
                  <a:lnTo>
                    <a:pt x="263" y="1018"/>
                  </a:lnTo>
                  <a:lnTo>
                    <a:pt x="263" y="1000"/>
                  </a:lnTo>
                  <a:lnTo>
                    <a:pt x="263" y="983"/>
                  </a:lnTo>
                  <a:lnTo>
                    <a:pt x="258" y="964"/>
                  </a:lnTo>
                  <a:lnTo>
                    <a:pt x="258" y="947"/>
                  </a:lnTo>
                  <a:lnTo>
                    <a:pt x="258" y="929"/>
                  </a:lnTo>
                  <a:lnTo>
                    <a:pt x="258" y="912"/>
                  </a:lnTo>
                  <a:lnTo>
                    <a:pt x="270" y="894"/>
                  </a:lnTo>
                  <a:lnTo>
                    <a:pt x="287" y="890"/>
                  </a:lnTo>
                  <a:lnTo>
                    <a:pt x="303" y="881"/>
                  </a:lnTo>
                  <a:lnTo>
                    <a:pt x="320" y="876"/>
                  </a:lnTo>
                  <a:lnTo>
                    <a:pt x="357" y="872"/>
                  </a:lnTo>
                  <a:lnTo>
                    <a:pt x="378" y="863"/>
                  </a:lnTo>
                  <a:lnTo>
                    <a:pt x="397" y="858"/>
                  </a:lnTo>
                  <a:lnTo>
                    <a:pt x="414" y="850"/>
                  </a:lnTo>
                  <a:lnTo>
                    <a:pt x="439" y="850"/>
                  </a:lnTo>
                  <a:lnTo>
                    <a:pt x="468" y="841"/>
                  </a:lnTo>
                  <a:lnTo>
                    <a:pt x="484" y="832"/>
                  </a:lnTo>
                  <a:lnTo>
                    <a:pt x="500" y="823"/>
                  </a:lnTo>
                  <a:lnTo>
                    <a:pt x="517" y="806"/>
                  </a:lnTo>
                  <a:lnTo>
                    <a:pt x="520" y="784"/>
                  </a:lnTo>
                  <a:lnTo>
                    <a:pt x="529" y="765"/>
                  </a:lnTo>
                  <a:lnTo>
                    <a:pt x="529" y="738"/>
                  </a:lnTo>
                  <a:lnTo>
                    <a:pt x="537" y="708"/>
                  </a:lnTo>
                  <a:lnTo>
                    <a:pt x="545" y="673"/>
                  </a:lnTo>
                  <a:lnTo>
                    <a:pt x="553" y="655"/>
                  </a:lnTo>
                  <a:lnTo>
                    <a:pt x="578" y="646"/>
                  </a:lnTo>
                  <a:lnTo>
                    <a:pt x="595" y="632"/>
                  </a:lnTo>
                  <a:lnTo>
                    <a:pt x="611" y="615"/>
                  </a:lnTo>
                  <a:lnTo>
                    <a:pt x="619" y="597"/>
                  </a:lnTo>
                  <a:lnTo>
                    <a:pt x="623" y="580"/>
                  </a:lnTo>
                  <a:lnTo>
                    <a:pt x="631" y="558"/>
                  </a:lnTo>
                  <a:lnTo>
                    <a:pt x="635" y="539"/>
                  </a:lnTo>
                  <a:lnTo>
                    <a:pt x="640" y="522"/>
                  </a:lnTo>
                  <a:lnTo>
                    <a:pt x="644" y="500"/>
                  </a:lnTo>
                  <a:lnTo>
                    <a:pt x="647" y="482"/>
                  </a:lnTo>
                  <a:lnTo>
                    <a:pt x="656" y="465"/>
                  </a:lnTo>
                  <a:lnTo>
                    <a:pt x="664" y="447"/>
                  </a:lnTo>
                  <a:lnTo>
                    <a:pt x="668" y="430"/>
                  </a:lnTo>
                  <a:lnTo>
                    <a:pt x="677" y="411"/>
                  </a:lnTo>
                  <a:lnTo>
                    <a:pt x="677" y="394"/>
                  </a:lnTo>
                  <a:lnTo>
                    <a:pt x="680" y="376"/>
                  </a:lnTo>
                  <a:lnTo>
                    <a:pt x="680" y="359"/>
                  </a:lnTo>
                  <a:lnTo>
                    <a:pt x="680" y="336"/>
                  </a:lnTo>
                  <a:lnTo>
                    <a:pt x="677" y="318"/>
                  </a:lnTo>
                  <a:lnTo>
                    <a:pt x="677" y="300"/>
                  </a:lnTo>
                  <a:lnTo>
                    <a:pt x="672" y="283"/>
                  </a:lnTo>
                  <a:lnTo>
                    <a:pt x="664" y="265"/>
                  </a:lnTo>
                  <a:lnTo>
                    <a:pt x="659" y="248"/>
                  </a:lnTo>
                  <a:lnTo>
                    <a:pt x="659" y="229"/>
                  </a:lnTo>
                  <a:lnTo>
                    <a:pt x="659" y="212"/>
                  </a:lnTo>
                  <a:lnTo>
                    <a:pt x="659" y="194"/>
                  </a:lnTo>
                  <a:lnTo>
                    <a:pt x="659" y="177"/>
                  </a:lnTo>
                  <a:lnTo>
                    <a:pt x="664" y="158"/>
                  </a:lnTo>
                  <a:lnTo>
                    <a:pt x="668" y="141"/>
                  </a:lnTo>
                  <a:lnTo>
                    <a:pt x="677" y="123"/>
                  </a:lnTo>
                  <a:lnTo>
                    <a:pt x="689" y="101"/>
                  </a:lnTo>
                  <a:lnTo>
                    <a:pt x="692" y="84"/>
                  </a:lnTo>
                  <a:lnTo>
                    <a:pt x="692" y="66"/>
                  </a:lnTo>
                  <a:lnTo>
                    <a:pt x="689" y="49"/>
                  </a:lnTo>
                  <a:lnTo>
                    <a:pt x="685" y="30"/>
                  </a:lnTo>
                  <a:lnTo>
                    <a:pt x="664" y="0"/>
                  </a:lnTo>
                  <a:close/>
                </a:path>
              </a:pathLst>
            </a:custGeom>
            <a:solidFill>
              <a:srgbClr val="6D6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6" name="Freeform 80">
              <a:extLst>
                <a:ext uri="{FF2B5EF4-FFF2-40B4-BE49-F238E27FC236}">
                  <a16:creationId xmlns:a16="http://schemas.microsoft.com/office/drawing/2014/main" id="{F602532E-B5A8-6F41-A164-E33D63D58DB4}"/>
                </a:ext>
              </a:extLst>
            </p:cNvPr>
            <p:cNvSpPr>
              <a:spLocks/>
            </p:cNvSpPr>
            <p:nvPr/>
          </p:nvSpPr>
          <p:spPr bwMode="auto">
            <a:xfrm>
              <a:off x="4056" y="895"/>
              <a:ext cx="603" cy="129"/>
            </a:xfrm>
            <a:custGeom>
              <a:avLst/>
              <a:gdLst>
                <a:gd name="T0" fmla="*/ 79 w 1206"/>
                <a:gd name="T1" fmla="*/ 34 h 256"/>
                <a:gd name="T2" fmla="*/ 136 w 1206"/>
                <a:gd name="T3" fmla="*/ 25 h 256"/>
                <a:gd name="T4" fmla="*/ 188 w 1206"/>
                <a:gd name="T5" fmla="*/ 12 h 256"/>
                <a:gd name="T6" fmla="*/ 275 w 1206"/>
                <a:gd name="T7" fmla="*/ 0 h 256"/>
                <a:gd name="T8" fmla="*/ 324 w 1206"/>
                <a:gd name="T9" fmla="*/ 12 h 256"/>
                <a:gd name="T10" fmla="*/ 386 w 1206"/>
                <a:gd name="T11" fmla="*/ 30 h 256"/>
                <a:gd name="T12" fmla="*/ 440 w 1206"/>
                <a:gd name="T13" fmla="*/ 47 h 256"/>
                <a:gd name="T14" fmla="*/ 489 w 1206"/>
                <a:gd name="T15" fmla="*/ 56 h 256"/>
                <a:gd name="T16" fmla="*/ 546 w 1206"/>
                <a:gd name="T17" fmla="*/ 83 h 256"/>
                <a:gd name="T18" fmla="*/ 600 w 1206"/>
                <a:gd name="T19" fmla="*/ 88 h 256"/>
                <a:gd name="T20" fmla="*/ 664 w 1206"/>
                <a:gd name="T21" fmla="*/ 114 h 256"/>
                <a:gd name="T22" fmla="*/ 751 w 1206"/>
                <a:gd name="T23" fmla="*/ 118 h 256"/>
                <a:gd name="T24" fmla="*/ 805 w 1206"/>
                <a:gd name="T25" fmla="*/ 145 h 256"/>
                <a:gd name="T26" fmla="*/ 874 w 1206"/>
                <a:gd name="T27" fmla="*/ 158 h 256"/>
                <a:gd name="T28" fmla="*/ 935 w 1206"/>
                <a:gd name="T29" fmla="*/ 172 h 256"/>
                <a:gd name="T30" fmla="*/ 998 w 1206"/>
                <a:gd name="T31" fmla="*/ 185 h 256"/>
                <a:gd name="T32" fmla="*/ 1050 w 1206"/>
                <a:gd name="T33" fmla="*/ 207 h 256"/>
                <a:gd name="T34" fmla="*/ 1104 w 1206"/>
                <a:gd name="T35" fmla="*/ 238 h 256"/>
                <a:gd name="T36" fmla="*/ 1173 w 1206"/>
                <a:gd name="T37" fmla="*/ 238 h 256"/>
                <a:gd name="T38" fmla="*/ 1191 w 1206"/>
                <a:gd name="T39" fmla="*/ 251 h 256"/>
                <a:gd name="T40" fmla="*/ 1133 w 1206"/>
                <a:gd name="T41" fmla="*/ 256 h 256"/>
                <a:gd name="T42" fmla="*/ 1083 w 1206"/>
                <a:gd name="T43" fmla="*/ 251 h 256"/>
                <a:gd name="T44" fmla="*/ 1034 w 1206"/>
                <a:gd name="T45" fmla="*/ 216 h 256"/>
                <a:gd name="T46" fmla="*/ 973 w 1206"/>
                <a:gd name="T47" fmla="*/ 194 h 256"/>
                <a:gd name="T48" fmla="*/ 920 w 1206"/>
                <a:gd name="T49" fmla="*/ 180 h 256"/>
                <a:gd name="T50" fmla="*/ 857 w 1206"/>
                <a:gd name="T51" fmla="*/ 167 h 256"/>
                <a:gd name="T52" fmla="*/ 809 w 1206"/>
                <a:gd name="T53" fmla="*/ 163 h 256"/>
                <a:gd name="T54" fmla="*/ 751 w 1206"/>
                <a:gd name="T55" fmla="*/ 131 h 256"/>
                <a:gd name="T56" fmla="*/ 694 w 1206"/>
                <a:gd name="T57" fmla="*/ 118 h 256"/>
                <a:gd name="T58" fmla="*/ 645 w 1206"/>
                <a:gd name="T59" fmla="*/ 123 h 256"/>
                <a:gd name="T60" fmla="*/ 595 w 1206"/>
                <a:gd name="T61" fmla="*/ 101 h 256"/>
                <a:gd name="T62" fmla="*/ 529 w 1206"/>
                <a:gd name="T63" fmla="*/ 91 h 256"/>
                <a:gd name="T64" fmla="*/ 480 w 1206"/>
                <a:gd name="T65" fmla="*/ 61 h 256"/>
                <a:gd name="T66" fmla="*/ 426 w 1206"/>
                <a:gd name="T67" fmla="*/ 47 h 256"/>
                <a:gd name="T68" fmla="*/ 374 w 1206"/>
                <a:gd name="T69" fmla="*/ 30 h 256"/>
                <a:gd name="T70" fmla="*/ 324 w 1206"/>
                <a:gd name="T71" fmla="*/ 17 h 256"/>
                <a:gd name="T72" fmla="*/ 263 w 1206"/>
                <a:gd name="T73" fmla="*/ 8 h 256"/>
                <a:gd name="T74" fmla="*/ 193 w 1206"/>
                <a:gd name="T75" fmla="*/ 8 h 256"/>
                <a:gd name="T76" fmla="*/ 143 w 1206"/>
                <a:gd name="T77" fmla="*/ 25 h 256"/>
                <a:gd name="T78" fmla="*/ 82 w 1206"/>
                <a:gd name="T79" fmla="*/ 52 h 256"/>
                <a:gd name="T80" fmla="*/ 33 w 1206"/>
                <a:gd name="T81" fmla="*/ 56 h 256"/>
                <a:gd name="T82" fmla="*/ 16 w 1206"/>
                <a:gd name="T83" fmla="*/ 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6" h="256">
                  <a:moveTo>
                    <a:pt x="25" y="44"/>
                  </a:moveTo>
                  <a:lnTo>
                    <a:pt x="53" y="39"/>
                  </a:lnTo>
                  <a:lnTo>
                    <a:pt x="79" y="34"/>
                  </a:lnTo>
                  <a:lnTo>
                    <a:pt x="103" y="30"/>
                  </a:lnTo>
                  <a:lnTo>
                    <a:pt x="119" y="30"/>
                  </a:lnTo>
                  <a:lnTo>
                    <a:pt x="136" y="25"/>
                  </a:lnTo>
                  <a:lnTo>
                    <a:pt x="152" y="17"/>
                  </a:lnTo>
                  <a:lnTo>
                    <a:pt x="169" y="17"/>
                  </a:lnTo>
                  <a:lnTo>
                    <a:pt x="188" y="12"/>
                  </a:lnTo>
                  <a:lnTo>
                    <a:pt x="226" y="3"/>
                  </a:lnTo>
                  <a:lnTo>
                    <a:pt x="246" y="3"/>
                  </a:lnTo>
                  <a:lnTo>
                    <a:pt x="275" y="0"/>
                  </a:lnTo>
                  <a:lnTo>
                    <a:pt x="291" y="0"/>
                  </a:lnTo>
                  <a:lnTo>
                    <a:pt x="308" y="0"/>
                  </a:lnTo>
                  <a:lnTo>
                    <a:pt x="324" y="12"/>
                  </a:lnTo>
                  <a:lnTo>
                    <a:pt x="341" y="12"/>
                  </a:lnTo>
                  <a:lnTo>
                    <a:pt x="357" y="20"/>
                  </a:lnTo>
                  <a:lnTo>
                    <a:pt x="386" y="30"/>
                  </a:lnTo>
                  <a:lnTo>
                    <a:pt x="407" y="39"/>
                  </a:lnTo>
                  <a:lnTo>
                    <a:pt x="423" y="47"/>
                  </a:lnTo>
                  <a:lnTo>
                    <a:pt x="440" y="47"/>
                  </a:lnTo>
                  <a:lnTo>
                    <a:pt x="456" y="52"/>
                  </a:lnTo>
                  <a:lnTo>
                    <a:pt x="472" y="52"/>
                  </a:lnTo>
                  <a:lnTo>
                    <a:pt x="489" y="56"/>
                  </a:lnTo>
                  <a:lnTo>
                    <a:pt x="509" y="66"/>
                  </a:lnTo>
                  <a:lnTo>
                    <a:pt x="529" y="79"/>
                  </a:lnTo>
                  <a:lnTo>
                    <a:pt x="546" y="83"/>
                  </a:lnTo>
                  <a:lnTo>
                    <a:pt x="562" y="83"/>
                  </a:lnTo>
                  <a:lnTo>
                    <a:pt x="583" y="83"/>
                  </a:lnTo>
                  <a:lnTo>
                    <a:pt x="600" y="88"/>
                  </a:lnTo>
                  <a:lnTo>
                    <a:pt x="616" y="88"/>
                  </a:lnTo>
                  <a:lnTo>
                    <a:pt x="633" y="101"/>
                  </a:lnTo>
                  <a:lnTo>
                    <a:pt x="664" y="114"/>
                  </a:lnTo>
                  <a:lnTo>
                    <a:pt x="702" y="114"/>
                  </a:lnTo>
                  <a:lnTo>
                    <a:pt x="718" y="114"/>
                  </a:lnTo>
                  <a:lnTo>
                    <a:pt x="751" y="118"/>
                  </a:lnTo>
                  <a:lnTo>
                    <a:pt x="767" y="128"/>
                  </a:lnTo>
                  <a:lnTo>
                    <a:pt x="788" y="136"/>
                  </a:lnTo>
                  <a:lnTo>
                    <a:pt x="805" y="145"/>
                  </a:lnTo>
                  <a:lnTo>
                    <a:pt x="826" y="153"/>
                  </a:lnTo>
                  <a:lnTo>
                    <a:pt x="845" y="153"/>
                  </a:lnTo>
                  <a:lnTo>
                    <a:pt x="874" y="158"/>
                  </a:lnTo>
                  <a:lnTo>
                    <a:pt x="890" y="163"/>
                  </a:lnTo>
                  <a:lnTo>
                    <a:pt x="911" y="167"/>
                  </a:lnTo>
                  <a:lnTo>
                    <a:pt x="935" y="172"/>
                  </a:lnTo>
                  <a:lnTo>
                    <a:pt x="965" y="175"/>
                  </a:lnTo>
                  <a:lnTo>
                    <a:pt x="981" y="175"/>
                  </a:lnTo>
                  <a:lnTo>
                    <a:pt x="998" y="185"/>
                  </a:lnTo>
                  <a:lnTo>
                    <a:pt x="1018" y="189"/>
                  </a:lnTo>
                  <a:lnTo>
                    <a:pt x="1034" y="199"/>
                  </a:lnTo>
                  <a:lnTo>
                    <a:pt x="1050" y="207"/>
                  </a:lnTo>
                  <a:lnTo>
                    <a:pt x="1067" y="216"/>
                  </a:lnTo>
                  <a:lnTo>
                    <a:pt x="1088" y="234"/>
                  </a:lnTo>
                  <a:lnTo>
                    <a:pt x="1104" y="238"/>
                  </a:lnTo>
                  <a:lnTo>
                    <a:pt x="1125" y="238"/>
                  </a:lnTo>
                  <a:lnTo>
                    <a:pt x="1141" y="238"/>
                  </a:lnTo>
                  <a:lnTo>
                    <a:pt x="1173" y="238"/>
                  </a:lnTo>
                  <a:lnTo>
                    <a:pt x="1191" y="243"/>
                  </a:lnTo>
                  <a:lnTo>
                    <a:pt x="1206" y="246"/>
                  </a:lnTo>
                  <a:lnTo>
                    <a:pt x="1191" y="251"/>
                  </a:lnTo>
                  <a:lnTo>
                    <a:pt x="1173" y="256"/>
                  </a:lnTo>
                  <a:lnTo>
                    <a:pt x="1149" y="256"/>
                  </a:lnTo>
                  <a:lnTo>
                    <a:pt x="1133" y="256"/>
                  </a:lnTo>
                  <a:lnTo>
                    <a:pt x="1116" y="251"/>
                  </a:lnTo>
                  <a:lnTo>
                    <a:pt x="1100" y="251"/>
                  </a:lnTo>
                  <a:lnTo>
                    <a:pt x="1083" y="251"/>
                  </a:lnTo>
                  <a:lnTo>
                    <a:pt x="1064" y="238"/>
                  </a:lnTo>
                  <a:lnTo>
                    <a:pt x="1050" y="221"/>
                  </a:lnTo>
                  <a:lnTo>
                    <a:pt x="1034" y="216"/>
                  </a:lnTo>
                  <a:lnTo>
                    <a:pt x="1014" y="207"/>
                  </a:lnTo>
                  <a:lnTo>
                    <a:pt x="993" y="199"/>
                  </a:lnTo>
                  <a:lnTo>
                    <a:pt x="973" y="194"/>
                  </a:lnTo>
                  <a:lnTo>
                    <a:pt x="953" y="189"/>
                  </a:lnTo>
                  <a:lnTo>
                    <a:pt x="935" y="185"/>
                  </a:lnTo>
                  <a:lnTo>
                    <a:pt x="920" y="180"/>
                  </a:lnTo>
                  <a:lnTo>
                    <a:pt x="902" y="175"/>
                  </a:lnTo>
                  <a:lnTo>
                    <a:pt x="874" y="172"/>
                  </a:lnTo>
                  <a:lnTo>
                    <a:pt x="857" y="167"/>
                  </a:lnTo>
                  <a:lnTo>
                    <a:pt x="841" y="163"/>
                  </a:lnTo>
                  <a:lnTo>
                    <a:pt x="826" y="163"/>
                  </a:lnTo>
                  <a:lnTo>
                    <a:pt x="809" y="163"/>
                  </a:lnTo>
                  <a:lnTo>
                    <a:pt x="793" y="158"/>
                  </a:lnTo>
                  <a:lnTo>
                    <a:pt x="772" y="145"/>
                  </a:lnTo>
                  <a:lnTo>
                    <a:pt x="751" y="131"/>
                  </a:lnTo>
                  <a:lnTo>
                    <a:pt x="730" y="123"/>
                  </a:lnTo>
                  <a:lnTo>
                    <a:pt x="715" y="118"/>
                  </a:lnTo>
                  <a:lnTo>
                    <a:pt x="694" y="118"/>
                  </a:lnTo>
                  <a:lnTo>
                    <a:pt x="678" y="123"/>
                  </a:lnTo>
                  <a:lnTo>
                    <a:pt x="661" y="123"/>
                  </a:lnTo>
                  <a:lnTo>
                    <a:pt x="645" y="123"/>
                  </a:lnTo>
                  <a:lnTo>
                    <a:pt x="628" y="118"/>
                  </a:lnTo>
                  <a:lnTo>
                    <a:pt x="612" y="109"/>
                  </a:lnTo>
                  <a:lnTo>
                    <a:pt x="595" y="101"/>
                  </a:lnTo>
                  <a:lnTo>
                    <a:pt x="579" y="91"/>
                  </a:lnTo>
                  <a:lnTo>
                    <a:pt x="546" y="91"/>
                  </a:lnTo>
                  <a:lnTo>
                    <a:pt x="529" y="91"/>
                  </a:lnTo>
                  <a:lnTo>
                    <a:pt x="513" y="83"/>
                  </a:lnTo>
                  <a:lnTo>
                    <a:pt x="497" y="69"/>
                  </a:lnTo>
                  <a:lnTo>
                    <a:pt x="480" y="61"/>
                  </a:lnTo>
                  <a:lnTo>
                    <a:pt x="464" y="61"/>
                  </a:lnTo>
                  <a:lnTo>
                    <a:pt x="444" y="56"/>
                  </a:lnTo>
                  <a:lnTo>
                    <a:pt x="426" y="47"/>
                  </a:lnTo>
                  <a:lnTo>
                    <a:pt x="411" y="39"/>
                  </a:lnTo>
                  <a:lnTo>
                    <a:pt x="395" y="34"/>
                  </a:lnTo>
                  <a:lnTo>
                    <a:pt x="374" y="30"/>
                  </a:lnTo>
                  <a:lnTo>
                    <a:pt x="357" y="25"/>
                  </a:lnTo>
                  <a:lnTo>
                    <a:pt x="341" y="20"/>
                  </a:lnTo>
                  <a:lnTo>
                    <a:pt x="324" y="17"/>
                  </a:lnTo>
                  <a:lnTo>
                    <a:pt x="304" y="12"/>
                  </a:lnTo>
                  <a:lnTo>
                    <a:pt x="284" y="8"/>
                  </a:lnTo>
                  <a:lnTo>
                    <a:pt x="263" y="8"/>
                  </a:lnTo>
                  <a:lnTo>
                    <a:pt x="230" y="8"/>
                  </a:lnTo>
                  <a:lnTo>
                    <a:pt x="209" y="8"/>
                  </a:lnTo>
                  <a:lnTo>
                    <a:pt x="193" y="8"/>
                  </a:lnTo>
                  <a:lnTo>
                    <a:pt x="176" y="17"/>
                  </a:lnTo>
                  <a:lnTo>
                    <a:pt x="160" y="20"/>
                  </a:lnTo>
                  <a:lnTo>
                    <a:pt x="143" y="25"/>
                  </a:lnTo>
                  <a:lnTo>
                    <a:pt x="124" y="34"/>
                  </a:lnTo>
                  <a:lnTo>
                    <a:pt x="103" y="44"/>
                  </a:lnTo>
                  <a:lnTo>
                    <a:pt x="82" y="52"/>
                  </a:lnTo>
                  <a:lnTo>
                    <a:pt x="66" y="56"/>
                  </a:lnTo>
                  <a:lnTo>
                    <a:pt x="49" y="56"/>
                  </a:lnTo>
                  <a:lnTo>
                    <a:pt x="33" y="56"/>
                  </a:lnTo>
                  <a:lnTo>
                    <a:pt x="16" y="47"/>
                  </a:lnTo>
                  <a:lnTo>
                    <a:pt x="0" y="39"/>
                  </a:lnTo>
                  <a:lnTo>
                    <a:pt x="16" y="44"/>
                  </a:lnTo>
                  <a:lnTo>
                    <a:pt x="25" y="44"/>
                  </a:lnTo>
                  <a:lnTo>
                    <a:pt x="25" y="44"/>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7" name="Freeform 81">
              <a:extLst>
                <a:ext uri="{FF2B5EF4-FFF2-40B4-BE49-F238E27FC236}">
                  <a16:creationId xmlns:a16="http://schemas.microsoft.com/office/drawing/2014/main" id="{705FC2F2-0175-C645-82FC-ACE142DADDC7}"/>
                </a:ext>
              </a:extLst>
            </p:cNvPr>
            <p:cNvSpPr>
              <a:spLocks/>
            </p:cNvSpPr>
            <p:nvPr/>
          </p:nvSpPr>
          <p:spPr bwMode="auto">
            <a:xfrm>
              <a:off x="4709" y="758"/>
              <a:ext cx="557" cy="268"/>
            </a:xfrm>
            <a:custGeom>
              <a:avLst/>
              <a:gdLst>
                <a:gd name="T0" fmla="*/ 16 w 1115"/>
                <a:gd name="T1" fmla="*/ 526 h 536"/>
                <a:gd name="T2" fmla="*/ 61 w 1115"/>
                <a:gd name="T3" fmla="*/ 518 h 536"/>
                <a:gd name="T4" fmla="*/ 94 w 1115"/>
                <a:gd name="T5" fmla="*/ 496 h 536"/>
                <a:gd name="T6" fmla="*/ 160 w 1115"/>
                <a:gd name="T7" fmla="*/ 479 h 536"/>
                <a:gd name="T8" fmla="*/ 197 w 1115"/>
                <a:gd name="T9" fmla="*/ 442 h 536"/>
                <a:gd name="T10" fmla="*/ 230 w 1115"/>
                <a:gd name="T11" fmla="*/ 425 h 536"/>
                <a:gd name="T12" fmla="*/ 263 w 1115"/>
                <a:gd name="T13" fmla="*/ 403 h 536"/>
                <a:gd name="T14" fmla="*/ 303 w 1115"/>
                <a:gd name="T15" fmla="*/ 381 h 536"/>
                <a:gd name="T16" fmla="*/ 352 w 1115"/>
                <a:gd name="T17" fmla="*/ 371 h 536"/>
                <a:gd name="T18" fmla="*/ 397 w 1115"/>
                <a:gd name="T19" fmla="*/ 358 h 536"/>
                <a:gd name="T20" fmla="*/ 430 w 1115"/>
                <a:gd name="T21" fmla="*/ 341 h 536"/>
                <a:gd name="T22" fmla="*/ 467 w 1115"/>
                <a:gd name="T23" fmla="*/ 305 h 536"/>
                <a:gd name="T24" fmla="*/ 512 w 1115"/>
                <a:gd name="T25" fmla="*/ 283 h 536"/>
                <a:gd name="T26" fmla="*/ 541 w 1115"/>
                <a:gd name="T27" fmla="*/ 248 h 536"/>
                <a:gd name="T28" fmla="*/ 557 w 1115"/>
                <a:gd name="T29" fmla="*/ 207 h 536"/>
                <a:gd name="T30" fmla="*/ 590 w 1115"/>
                <a:gd name="T31" fmla="*/ 172 h 536"/>
                <a:gd name="T32" fmla="*/ 626 w 1115"/>
                <a:gd name="T33" fmla="*/ 145 h 536"/>
                <a:gd name="T34" fmla="*/ 668 w 1115"/>
                <a:gd name="T35" fmla="*/ 123 h 536"/>
                <a:gd name="T36" fmla="*/ 717 w 1115"/>
                <a:gd name="T37" fmla="*/ 105 h 536"/>
                <a:gd name="T38" fmla="*/ 758 w 1115"/>
                <a:gd name="T39" fmla="*/ 105 h 536"/>
                <a:gd name="T40" fmla="*/ 816 w 1115"/>
                <a:gd name="T41" fmla="*/ 88 h 536"/>
                <a:gd name="T42" fmla="*/ 849 w 1115"/>
                <a:gd name="T43" fmla="*/ 74 h 536"/>
                <a:gd name="T44" fmla="*/ 880 w 1115"/>
                <a:gd name="T45" fmla="*/ 66 h 536"/>
                <a:gd name="T46" fmla="*/ 913 w 1115"/>
                <a:gd name="T47" fmla="*/ 56 h 536"/>
                <a:gd name="T48" fmla="*/ 967 w 1115"/>
                <a:gd name="T49" fmla="*/ 56 h 536"/>
                <a:gd name="T50" fmla="*/ 1000 w 1115"/>
                <a:gd name="T51" fmla="*/ 44 h 536"/>
                <a:gd name="T52" fmla="*/ 1037 w 1115"/>
                <a:gd name="T53" fmla="*/ 26 h 536"/>
                <a:gd name="T54" fmla="*/ 1078 w 1115"/>
                <a:gd name="T55" fmla="*/ 12 h 536"/>
                <a:gd name="T56" fmla="*/ 1115 w 1115"/>
                <a:gd name="T57" fmla="*/ 0 h 536"/>
                <a:gd name="T58" fmla="*/ 1078 w 1115"/>
                <a:gd name="T59" fmla="*/ 12 h 536"/>
                <a:gd name="T60" fmla="*/ 1040 w 1115"/>
                <a:gd name="T61" fmla="*/ 47 h 536"/>
                <a:gd name="T62" fmla="*/ 991 w 1115"/>
                <a:gd name="T63" fmla="*/ 61 h 536"/>
                <a:gd name="T64" fmla="*/ 955 w 1115"/>
                <a:gd name="T65" fmla="*/ 69 h 536"/>
                <a:gd name="T66" fmla="*/ 906 w 1115"/>
                <a:gd name="T67" fmla="*/ 83 h 536"/>
                <a:gd name="T68" fmla="*/ 873 w 1115"/>
                <a:gd name="T69" fmla="*/ 88 h 536"/>
                <a:gd name="T70" fmla="*/ 836 w 1115"/>
                <a:gd name="T71" fmla="*/ 96 h 536"/>
                <a:gd name="T72" fmla="*/ 795 w 1115"/>
                <a:gd name="T73" fmla="*/ 105 h 536"/>
                <a:gd name="T74" fmla="*/ 758 w 1115"/>
                <a:gd name="T75" fmla="*/ 123 h 536"/>
                <a:gd name="T76" fmla="*/ 717 w 1115"/>
                <a:gd name="T77" fmla="*/ 132 h 536"/>
                <a:gd name="T78" fmla="*/ 684 w 1115"/>
                <a:gd name="T79" fmla="*/ 145 h 536"/>
                <a:gd name="T80" fmla="*/ 651 w 1115"/>
                <a:gd name="T81" fmla="*/ 159 h 536"/>
                <a:gd name="T82" fmla="*/ 619 w 1115"/>
                <a:gd name="T83" fmla="*/ 181 h 536"/>
                <a:gd name="T84" fmla="*/ 586 w 1115"/>
                <a:gd name="T85" fmla="*/ 199 h 536"/>
                <a:gd name="T86" fmla="*/ 557 w 1115"/>
                <a:gd name="T87" fmla="*/ 225 h 536"/>
                <a:gd name="T88" fmla="*/ 541 w 1115"/>
                <a:gd name="T89" fmla="*/ 270 h 536"/>
                <a:gd name="T90" fmla="*/ 517 w 1115"/>
                <a:gd name="T91" fmla="*/ 310 h 536"/>
                <a:gd name="T92" fmla="*/ 484 w 1115"/>
                <a:gd name="T93" fmla="*/ 332 h 536"/>
                <a:gd name="T94" fmla="*/ 447 w 1115"/>
                <a:gd name="T95" fmla="*/ 345 h 536"/>
                <a:gd name="T96" fmla="*/ 406 w 1115"/>
                <a:gd name="T97" fmla="*/ 358 h 536"/>
                <a:gd name="T98" fmla="*/ 360 w 1115"/>
                <a:gd name="T99" fmla="*/ 371 h 536"/>
                <a:gd name="T100" fmla="*/ 327 w 1115"/>
                <a:gd name="T101" fmla="*/ 394 h 536"/>
                <a:gd name="T102" fmla="*/ 291 w 1115"/>
                <a:gd name="T103" fmla="*/ 398 h 536"/>
                <a:gd name="T104" fmla="*/ 246 w 1115"/>
                <a:gd name="T105" fmla="*/ 411 h 536"/>
                <a:gd name="T106" fmla="*/ 218 w 1115"/>
                <a:gd name="T107" fmla="*/ 447 h 536"/>
                <a:gd name="T108" fmla="*/ 185 w 1115"/>
                <a:gd name="T109" fmla="*/ 474 h 536"/>
                <a:gd name="T110" fmla="*/ 127 w 1115"/>
                <a:gd name="T111" fmla="*/ 487 h 536"/>
                <a:gd name="T112" fmla="*/ 94 w 1115"/>
                <a:gd name="T113" fmla="*/ 509 h 536"/>
                <a:gd name="T114" fmla="*/ 61 w 1115"/>
                <a:gd name="T115" fmla="*/ 531 h 536"/>
                <a:gd name="T116" fmla="*/ 28 w 1115"/>
                <a:gd name="T117" fmla="*/ 536 h 536"/>
                <a:gd name="T118" fmla="*/ 0 w 1115"/>
                <a:gd name="T119" fmla="*/ 526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5" h="536">
                  <a:moveTo>
                    <a:pt x="0" y="526"/>
                  </a:moveTo>
                  <a:lnTo>
                    <a:pt x="16" y="526"/>
                  </a:lnTo>
                  <a:lnTo>
                    <a:pt x="41" y="522"/>
                  </a:lnTo>
                  <a:lnTo>
                    <a:pt x="61" y="518"/>
                  </a:lnTo>
                  <a:lnTo>
                    <a:pt x="78" y="514"/>
                  </a:lnTo>
                  <a:lnTo>
                    <a:pt x="94" y="496"/>
                  </a:lnTo>
                  <a:lnTo>
                    <a:pt x="131" y="487"/>
                  </a:lnTo>
                  <a:lnTo>
                    <a:pt x="160" y="479"/>
                  </a:lnTo>
                  <a:lnTo>
                    <a:pt x="176" y="465"/>
                  </a:lnTo>
                  <a:lnTo>
                    <a:pt x="197" y="442"/>
                  </a:lnTo>
                  <a:lnTo>
                    <a:pt x="213" y="430"/>
                  </a:lnTo>
                  <a:lnTo>
                    <a:pt x="230" y="425"/>
                  </a:lnTo>
                  <a:lnTo>
                    <a:pt x="246" y="416"/>
                  </a:lnTo>
                  <a:lnTo>
                    <a:pt x="263" y="403"/>
                  </a:lnTo>
                  <a:lnTo>
                    <a:pt x="282" y="384"/>
                  </a:lnTo>
                  <a:lnTo>
                    <a:pt x="303" y="381"/>
                  </a:lnTo>
                  <a:lnTo>
                    <a:pt x="327" y="376"/>
                  </a:lnTo>
                  <a:lnTo>
                    <a:pt x="352" y="371"/>
                  </a:lnTo>
                  <a:lnTo>
                    <a:pt x="377" y="367"/>
                  </a:lnTo>
                  <a:lnTo>
                    <a:pt x="397" y="358"/>
                  </a:lnTo>
                  <a:lnTo>
                    <a:pt x="414" y="354"/>
                  </a:lnTo>
                  <a:lnTo>
                    <a:pt x="430" y="341"/>
                  </a:lnTo>
                  <a:lnTo>
                    <a:pt x="447" y="322"/>
                  </a:lnTo>
                  <a:lnTo>
                    <a:pt x="467" y="305"/>
                  </a:lnTo>
                  <a:lnTo>
                    <a:pt x="484" y="292"/>
                  </a:lnTo>
                  <a:lnTo>
                    <a:pt x="512" y="283"/>
                  </a:lnTo>
                  <a:lnTo>
                    <a:pt x="524" y="265"/>
                  </a:lnTo>
                  <a:lnTo>
                    <a:pt x="541" y="248"/>
                  </a:lnTo>
                  <a:lnTo>
                    <a:pt x="550" y="225"/>
                  </a:lnTo>
                  <a:lnTo>
                    <a:pt x="557" y="207"/>
                  </a:lnTo>
                  <a:lnTo>
                    <a:pt x="569" y="189"/>
                  </a:lnTo>
                  <a:lnTo>
                    <a:pt x="590" y="172"/>
                  </a:lnTo>
                  <a:lnTo>
                    <a:pt x="611" y="159"/>
                  </a:lnTo>
                  <a:lnTo>
                    <a:pt x="626" y="145"/>
                  </a:lnTo>
                  <a:lnTo>
                    <a:pt x="647" y="132"/>
                  </a:lnTo>
                  <a:lnTo>
                    <a:pt x="668" y="123"/>
                  </a:lnTo>
                  <a:lnTo>
                    <a:pt x="684" y="115"/>
                  </a:lnTo>
                  <a:lnTo>
                    <a:pt x="717" y="105"/>
                  </a:lnTo>
                  <a:lnTo>
                    <a:pt x="734" y="110"/>
                  </a:lnTo>
                  <a:lnTo>
                    <a:pt x="758" y="105"/>
                  </a:lnTo>
                  <a:lnTo>
                    <a:pt x="795" y="101"/>
                  </a:lnTo>
                  <a:lnTo>
                    <a:pt x="816" y="88"/>
                  </a:lnTo>
                  <a:lnTo>
                    <a:pt x="832" y="79"/>
                  </a:lnTo>
                  <a:lnTo>
                    <a:pt x="849" y="74"/>
                  </a:lnTo>
                  <a:lnTo>
                    <a:pt x="864" y="69"/>
                  </a:lnTo>
                  <a:lnTo>
                    <a:pt x="880" y="66"/>
                  </a:lnTo>
                  <a:lnTo>
                    <a:pt x="897" y="61"/>
                  </a:lnTo>
                  <a:lnTo>
                    <a:pt x="913" y="56"/>
                  </a:lnTo>
                  <a:lnTo>
                    <a:pt x="930" y="56"/>
                  </a:lnTo>
                  <a:lnTo>
                    <a:pt x="967" y="56"/>
                  </a:lnTo>
                  <a:lnTo>
                    <a:pt x="983" y="52"/>
                  </a:lnTo>
                  <a:lnTo>
                    <a:pt x="1000" y="44"/>
                  </a:lnTo>
                  <a:lnTo>
                    <a:pt x="1021" y="34"/>
                  </a:lnTo>
                  <a:lnTo>
                    <a:pt x="1037" y="26"/>
                  </a:lnTo>
                  <a:lnTo>
                    <a:pt x="1057" y="21"/>
                  </a:lnTo>
                  <a:lnTo>
                    <a:pt x="1078" y="12"/>
                  </a:lnTo>
                  <a:lnTo>
                    <a:pt x="1098" y="8"/>
                  </a:lnTo>
                  <a:lnTo>
                    <a:pt x="1115" y="0"/>
                  </a:lnTo>
                  <a:lnTo>
                    <a:pt x="1094" y="0"/>
                  </a:lnTo>
                  <a:lnTo>
                    <a:pt x="1078" y="12"/>
                  </a:lnTo>
                  <a:lnTo>
                    <a:pt x="1057" y="30"/>
                  </a:lnTo>
                  <a:lnTo>
                    <a:pt x="1040" y="47"/>
                  </a:lnTo>
                  <a:lnTo>
                    <a:pt x="1024" y="61"/>
                  </a:lnTo>
                  <a:lnTo>
                    <a:pt x="991" y="61"/>
                  </a:lnTo>
                  <a:lnTo>
                    <a:pt x="976" y="66"/>
                  </a:lnTo>
                  <a:lnTo>
                    <a:pt x="955" y="69"/>
                  </a:lnTo>
                  <a:lnTo>
                    <a:pt x="934" y="79"/>
                  </a:lnTo>
                  <a:lnTo>
                    <a:pt x="906" y="83"/>
                  </a:lnTo>
                  <a:lnTo>
                    <a:pt x="889" y="88"/>
                  </a:lnTo>
                  <a:lnTo>
                    <a:pt x="873" y="88"/>
                  </a:lnTo>
                  <a:lnTo>
                    <a:pt x="852" y="96"/>
                  </a:lnTo>
                  <a:lnTo>
                    <a:pt x="836" y="96"/>
                  </a:lnTo>
                  <a:lnTo>
                    <a:pt x="811" y="101"/>
                  </a:lnTo>
                  <a:lnTo>
                    <a:pt x="795" y="105"/>
                  </a:lnTo>
                  <a:lnTo>
                    <a:pt x="779" y="115"/>
                  </a:lnTo>
                  <a:lnTo>
                    <a:pt x="758" y="123"/>
                  </a:lnTo>
                  <a:lnTo>
                    <a:pt x="738" y="132"/>
                  </a:lnTo>
                  <a:lnTo>
                    <a:pt x="717" y="132"/>
                  </a:lnTo>
                  <a:lnTo>
                    <a:pt x="701" y="137"/>
                  </a:lnTo>
                  <a:lnTo>
                    <a:pt x="684" y="145"/>
                  </a:lnTo>
                  <a:lnTo>
                    <a:pt x="668" y="150"/>
                  </a:lnTo>
                  <a:lnTo>
                    <a:pt x="651" y="159"/>
                  </a:lnTo>
                  <a:lnTo>
                    <a:pt x="635" y="167"/>
                  </a:lnTo>
                  <a:lnTo>
                    <a:pt x="619" y="181"/>
                  </a:lnTo>
                  <a:lnTo>
                    <a:pt x="602" y="189"/>
                  </a:lnTo>
                  <a:lnTo>
                    <a:pt x="586" y="199"/>
                  </a:lnTo>
                  <a:lnTo>
                    <a:pt x="569" y="207"/>
                  </a:lnTo>
                  <a:lnTo>
                    <a:pt x="557" y="225"/>
                  </a:lnTo>
                  <a:lnTo>
                    <a:pt x="545" y="243"/>
                  </a:lnTo>
                  <a:lnTo>
                    <a:pt x="541" y="270"/>
                  </a:lnTo>
                  <a:lnTo>
                    <a:pt x="529" y="287"/>
                  </a:lnTo>
                  <a:lnTo>
                    <a:pt x="517" y="310"/>
                  </a:lnTo>
                  <a:lnTo>
                    <a:pt x="500" y="322"/>
                  </a:lnTo>
                  <a:lnTo>
                    <a:pt x="484" y="332"/>
                  </a:lnTo>
                  <a:lnTo>
                    <a:pt x="463" y="341"/>
                  </a:lnTo>
                  <a:lnTo>
                    <a:pt x="447" y="345"/>
                  </a:lnTo>
                  <a:lnTo>
                    <a:pt x="430" y="354"/>
                  </a:lnTo>
                  <a:lnTo>
                    <a:pt x="406" y="358"/>
                  </a:lnTo>
                  <a:lnTo>
                    <a:pt x="390" y="363"/>
                  </a:lnTo>
                  <a:lnTo>
                    <a:pt x="360" y="371"/>
                  </a:lnTo>
                  <a:lnTo>
                    <a:pt x="345" y="384"/>
                  </a:lnTo>
                  <a:lnTo>
                    <a:pt x="327" y="394"/>
                  </a:lnTo>
                  <a:lnTo>
                    <a:pt x="307" y="398"/>
                  </a:lnTo>
                  <a:lnTo>
                    <a:pt x="291" y="398"/>
                  </a:lnTo>
                  <a:lnTo>
                    <a:pt x="266" y="403"/>
                  </a:lnTo>
                  <a:lnTo>
                    <a:pt x="246" y="411"/>
                  </a:lnTo>
                  <a:lnTo>
                    <a:pt x="230" y="425"/>
                  </a:lnTo>
                  <a:lnTo>
                    <a:pt x="218" y="447"/>
                  </a:lnTo>
                  <a:lnTo>
                    <a:pt x="200" y="460"/>
                  </a:lnTo>
                  <a:lnTo>
                    <a:pt x="185" y="474"/>
                  </a:lnTo>
                  <a:lnTo>
                    <a:pt x="160" y="479"/>
                  </a:lnTo>
                  <a:lnTo>
                    <a:pt x="127" y="487"/>
                  </a:lnTo>
                  <a:lnTo>
                    <a:pt x="110" y="500"/>
                  </a:lnTo>
                  <a:lnTo>
                    <a:pt x="94" y="509"/>
                  </a:lnTo>
                  <a:lnTo>
                    <a:pt x="78" y="522"/>
                  </a:lnTo>
                  <a:lnTo>
                    <a:pt x="61" y="531"/>
                  </a:lnTo>
                  <a:lnTo>
                    <a:pt x="45" y="536"/>
                  </a:lnTo>
                  <a:lnTo>
                    <a:pt x="28" y="536"/>
                  </a:lnTo>
                  <a:lnTo>
                    <a:pt x="8" y="531"/>
                  </a:lnTo>
                  <a:lnTo>
                    <a:pt x="0" y="526"/>
                  </a:lnTo>
                  <a:lnTo>
                    <a:pt x="0" y="526"/>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8" name="Freeform 82">
              <a:extLst>
                <a:ext uri="{FF2B5EF4-FFF2-40B4-BE49-F238E27FC236}">
                  <a16:creationId xmlns:a16="http://schemas.microsoft.com/office/drawing/2014/main" id="{337E1078-BE79-3241-AF9B-3E60034CAAC4}"/>
                </a:ext>
              </a:extLst>
            </p:cNvPr>
            <p:cNvSpPr>
              <a:spLocks/>
            </p:cNvSpPr>
            <p:nvPr/>
          </p:nvSpPr>
          <p:spPr bwMode="auto">
            <a:xfrm>
              <a:off x="3813" y="696"/>
              <a:ext cx="1468" cy="1056"/>
            </a:xfrm>
            <a:custGeom>
              <a:avLst/>
              <a:gdLst>
                <a:gd name="T0" fmla="*/ 269 w 2935"/>
                <a:gd name="T1" fmla="*/ 213 h 2113"/>
                <a:gd name="T2" fmla="*/ 498 w 2935"/>
                <a:gd name="T3" fmla="*/ 406 h 2113"/>
                <a:gd name="T4" fmla="*/ 725 w 2935"/>
                <a:gd name="T5" fmla="*/ 564 h 2113"/>
                <a:gd name="T6" fmla="*/ 983 w 2935"/>
                <a:gd name="T7" fmla="*/ 765 h 2113"/>
                <a:gd name="T8" fmla="*/ 1254 w 2935"/>
                <a:gd name="T9" fmla="*/ 983 h 2113"/>
                <a:gd name="T10" fmla="*/ 1477 w 2935"/>
                <a:gd name="T11" fmla="*/ 1176 h 2113"/>
                <a:gd name="T12" fmla="*/ 1630 w 2935"/>
                <a:gd name="T13" fmla="*/ 1442 h 2113"/>
                <a:gd name="T14" fmla="*/ 1372 w 2935"/>
                <a:gd name="T15" fmla="*/ 1415 h 2113"/>
                <a:gd name="T16" fmla="*/ 1107 w 2935"/>
                <a:gd name="T17" fmla="*/ 1408 h 2113"/>
                <a:gd name="T18" fmla="*/ 799 w 2935"/>
                <a:gd name="T19" fmla="*/ 1448 h 2113"/>
                <a:gd name="T20" fmla="*/ 559 w 2935"/>
                <a:gd name="T21" fmla="*/ 1415 h 2113"/>
                <a:gd name="T22" fmla="*/ 288 w 2935"/>
                <a:gd name="T23" fmla="*/ 1296 h 2113"/>
                <a:gd name="T24" fmla="*/ 17 w 2935"/>
                <a:gd name="T25" fmla="*/ 1070 h 2113"/>
                <a:gd name="T26" fmla="*/ 245 w 2935"/>
                <a:gd name="T27" fmla="*/ 1276 h 2113"/>
                <a:gd name="T28" fmla="*/ 504 w 2935"/>
                <a:gd name="T29" fmla="*/ 1402 h 2113"/>
                <a:gd name="T30" fmla="*/ 387 w 2935"/>
                <a:gd name="T31" fmla="*/ 1475 h 2113"/>
                <a:gd name="T32" fmla="*/ 128 w 2935"/>
                <a:gd name="T33" fmla="*/ 1568 h 2113"/>
                <a:gd name="T34" fmla="*/ 152 w 2935"/>
                <a:gd name="T35" fmla="*/ 1595 h 2113"/>
                <a:gd name="T36" fmla="*/ 411 w 2935"/>
                <a:gd name="T37" fmla="*/ 1489 h 2113"/>
                <a:gd name="T38" fmla="*/ 664 w 2935"/>
                <a:gd name="T39" fmla="*/ 1468 h 2113"/>
                <a:gd name="T40" fmla="*/ 947 w 2935"/>
                <a:gd name="T41" fmla="*/ 1568 h 2113"/>
                <a:gd name="T42" fmla="*/ 990 w 2935"/>
                <a:gd name="T43" fmla="*/ 1834 h 2113"/>
                <a:gd name="T44" fmla="*/ 651 w 2935"/>
                <a:gd name="T45" fmla="*/ 1947 h 2113"/>
                <a:gd name="T46" fmla="*/ 362 w 2935"/>
                <a:gd name="T47" fmla="*/ 2014 h 2113"/>
                <a:gd name="T48" fmla="*/ 97 w 2935"/>
                <a:gd name="T49" fmla="*/ 2039 h 2113"/>
                <a:gd name="T50" fmla="*/ 177 w 2935"/>
                <a:gd name="T51" fmla="*/ 2027 h 2113"/>
                <a:gd name="T52" fmla="*/ 467 w 2935"/>
                <a:gd name="T53" fmla="*/ 2014 h 2113"/>
                <a:gd name="T54" fmla="*/ 756 w 2935"/>
                <a:gd name="T55" fmla="*/ 1947 h 2113"/>
                <a:gd name="T56" fmla="*/ 1008 w 2935"/>
                <a:gd name="T57" fmla="*/ 1821 h 2113"/>
                <a:gd name="T58" fmla="*/ 1273 w 2935"/>
                <a:gd name="T59" fmla="*/ 1781 h 2113"/>
                <a:gd name="T60" fmla="*/ 1538 w 2935"/>
                <a:gd name="T61" fmla="*/ 1867 h 2113"/>
                <a:gd name="T62" fmla="*/ 1815 w 2935"/>
                <a:gd name="T63" fmla="*/ 1954 h 2113"/>
                <a:gd name="T64" fmla="*/ 2128 w 2935"/>
                <a:gd name="T65" fmla="*/ 2020 h 2113"/>
                <a:gd name="T66" fmla="*/ 2405 w 2935"/>
                <a:gd name="T67" fmla="*/ 2066 h 2113"/>
                <a:gd name="T68" fmla="*/ 2689 w 2935"/>
                <a:gd name="T69" fmla="*/ 2107 h 2113"/>
                <a:gd name="T70" fmla="*/ 2622 w 2935"/>
                <a:gd name="T71" fmla="*/ 2099 h 2113"/>
                <a:gd name="T72" fmla="*/ 2307 w 2935"/>
                <a:gd name="T73" fmla="*/ 2033 h 2113"/>
                <a:gd name="T74" fmla="*/ 1950 w 2935"/>
                <a:gd name="T75" fmla="*/ 1954 h 2113"/>
                <a:gd name="T76" fmla="*/ 1667 w 2935"/>
                <a:gd name="T77" fmla="*/ 1908 h 2113"/>
                <a:gd name="T78" fmla="*/ 1341 w 2935"/>
                <a:gd name="T79" fmla="*/ 1761 h 2113"/>
                <a:gd name="T80" fmla="*/ 1026 w 2935"/>
                <a:gd name="T81" fmla="*/ 1634 h 2113"/>
                <a:gd name="T82" fmla="*/ 743 w 2935"/>
                <a:gd name="T83" fmla="*/ 1508 h 2113"/>
                <a:gd name="T84" fmla="*/ 910 w 2935"/>
                <a:gd name="T85" fmla="*/ 1462 h 2113"/>
                <a:gd name="T86" fmla="*/ 1267 w 2935"/>
                <a:gd name="T87" fmla="*/ 1415 h 2113"/>
                <a:gd name="T88" fmla="*/ 1574 w 2935"/>
                <a:gd name="T89" fmla="*/ 1442 h 2113"/>
                <a:gd name="T90" fmla="*/ 1864 w 2935"/>
                <a:gd name="T91" fmla="*/ 1568 h 2113"/>
                <a:gd name="T92" fmla="*/ 2135 w 2935"/>
                <a:gd name="T93" fmla="*/ 1674 h 2113"/>
                <a:gd name="T94" fmla="*/ 2486 w 2935"/>
                <a:gd name="T95" fmla="*/ 1834 h 2113"/>
                <a:gd name="T96" fmla="*/ 2788 w 2935"/>
                <a:gd name="T97" fmla="*/ 1980 h 2113"/>
                <a:gd name="T98" fmla="*/ 2836 w 2935"/>
                <a:gd name="T99" fmla="*/ 1993 h 2113"/>
                <a:gd name="T100" fmla="*/ 2559 w 2935"/>
                <a:gd name="T101" fmla="*/ 1840 h 2113"/>
                <a:gd name="T102" fmla="*/ 2282 w 2935"/>
                <a:gd name="T103" fmla="*/ 1688 h 2113"/>
                <a:gd name="T104" fmla="*/ 1999 w 2935"/>
                <a:gd name="T105" fmla="*/ 1608 h 2113"/>
                <a:gd name="T106" fmla="*/ 1667 w 2935"/>
                <a:gd name="T107" fmla="*/ 1442 h 2113"/>
                <a:gd name="T108" fmla="*/ 1501 w 2935"/>
                <a:gd name="T109" fmla="*/ 1196 h 2113"/>
                <a:gd name="T110" fmla="*/ 1322 w 2935"/>
                <a:gd name="T111" fmla="*/ 977 h 2113"/>
                <a:gd name="T112" fmla="*/ 1076 w 2935"/>
                <a:gd name="T113" fmla="*/ 804 h 2113"/>
                <a:gd name="T114" fmla="*/ 830 w 2935"/>
                <a:gd name="T115" fmla="*/ 591 h 2113"/>
                <a:gd name="T116" fmla="*/ 571 w 2935"/>
                <a:gd name="T117" fmla="*/ 452 h 2113"/>
                <a:gd name="T118" fmla="*/ 362 w 2935"/>
                <a:gd name="T119" fmla="*/ 240 h 2113"/>
                <a:gd name="T120" fmla="*/ 146 w 2935"/>
                <a:gd name="T121" fmla="*/ 5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35" h="2113">
                  <a:moveTo>
                    <a:pt x="61" y="0"/>
                  </a:moveTo>
                  <a:lnTo>
                    <a:pt x="85" y="27"/>
                  </a:lnTo>
                  <a:lnTo>
                    <a:pt x="110" y="47"/>
                  </a:lnTo>
                  <a:lnTo>
                    <a:pt x="134" y="66"/>
                  </a:lnTo>
                  <a:lnTo>
                    <a:pt x="158" y="86"/>
                  </a:lnTo>
                  <a:lnTo>
                    <a:pt x="171" y="113"/>
                  </a:lnTo>
                  <a:lnTo>
                    <a:pt x="196" y="133"/>
                  </a:lnTo>
                  <a:lnTo>
                    <a:pt x="221" y="159"/>
                  </a:lnTo>
                  <a:lnTo>
                    <a:pt x="245" y="186"/>
                  </a:lnTo>
                  <a:lnTo>
                    <a:pt x="269" y="213"/>
                  </a:lnTo>
                  <a:lnTo>
                    <a:pt x="294" y="226"/>
                  </a:lnTo>
                  <a:lnTo>
                    <a:pt x="318" y="253"/>
                  </a:lnTo>
                  <a:lnTo>
                    <a:pt x="344" y="265"/>
                  </a:lnTo>
                  <a:lnTo>
                    <a:pt x="368" y="273"/>
                  </a:lnTo>
                  <a:lnTo>
                    <a:pt x="393" y="292"/>
                  </a:lnTo>
                  <a:lnTo>
                    <a:pt x="417" y="306"/>
                  </a:lnTo>
                  <a:lnTo>
                    <a:pt x="435" y="332"/>
                  </a:lnTo>
                  <a:lnTo>
                    <a:pt x="460" y="346"/>
                  </a:lnTo>
                  <a:lnTo>
                    <a:pt x="485" y="359"/>
                  </a:lnTo>
                  <a:lnTo>
                    <a:pt x="498" y="406"/>
                  </a:lnTo>
                  <a:lnTo>
                    <a:pt x="516" y="431"/>
                  </a:lnTo>
                  <a:lnTo>
                    <a:pt x="540" y="445"/>
                  </a:lnTo>
                  <a:lnTo>
                    <a:pt x="565" y="466"/>
                  </a:lnTo>
                  <a:lnTo>
                    <a:pt x="583" y="491"/>
                  </a:lnTo>
                  <a:lnTo>
                    <a:pt x="609" y="491"/>
                  </a:lnTo>
                  <a:lnTo>
                    <a:pt x="627" y="518"/>
                  </a:lnTo>
                  <a:lnTo>
                    <a:pt x="651" y="531"/>
                  </a:lnTo>
                  <a:lnTo>
                    <a:pt x="676" y="545"/>
                  </a:lnTo>
                  <a:lnTo>
                    <a:pt x="700" y="564"/>
                  </a:lnTo>
                  <a:lnTo>
                    <a:pt x="725" y="564"/>
                  </a:lnTo>
                  <a:lnTo>
                    <a:pt x="749" y="578"/>
                  </a:lnTo>
                  <a:lnTo>
                    <a:pt x="781" y="591"/>
                  </a:lnTo>
                  <a:lnTo>
                    <a:pt x="805" y="618"/>
                  </a:lnTo>
                  <a:lnTo>
                    <a:pt x="830" y="624"/>
                  </a:lnTo>
                  <a:lnTo>
                    <a:pt x="854" y="651"/>
                  </a:lnTo>
                  <a:lnTo>
                    <a:pt x="866" y="684"/>
                  </a:lnTo>
                  <a:lnTo>
                    <a:pt x="898" y="711"/>
                  </a:lnTo>
                  <a:lnTo>
                    <a:pt x="929" y="730"/>
                  </a:lnTo>
                  <a:lnTo>
                    <a:pt x="959" y="757"/>
                  </a:lnTo>
                  <a:lnTo>
                    <a:pt x="983" y="765"/>
                  </a:lnTo>
                  <a:lnTo>
                    <a:pt x="1014" y="784"/>
                  </a:lnTo>
                  <a:lnTo>
                    <a:pt x="1040" y="811"/>
                  </a:lnTo>
                  <a:lnTo>
                    <a:pt x="1095" y="824"/>
                  </a:lnTo>
                  <a:lnTo>
                    <a:pt x="1119" y="844"/>
                  </a:lnTo>
                  <a:lnTo>
                    <a:pt x="1131" y="877"/>
                  </a:lnTo>
                  <a:lnTo>
                    <a:pt x="1137" y="923"/>
                  </a:lnTo>
                  <a:lnTo>
                    <a:pt x="1168" y="950"/>
                  </a:lnTo>
                  <a:lnTo>
                    <a:pt x="1200" y="956"/>
                  </a:lnTo>
                  <a:lnTo>
                    <a:pt x="1230" y="964"/>
                  </a:lnTo>
                  <a:lnTo>
                    <a:pt x="1254" y="983"/>
                  </a:lnTo>
                  <a:lnTo>
                    <a:pt x="1279" y="1003"/>
                  </a:lnTo>
                  <a:lnTo>
                    <a:pt x="1303" y="1016"/>
                  </a:lnTo>
                  <a:lnTo>
                    <a:pt x="1341" y="1016"/>
                  </a:lnTo>
                  <a:lnTo>
                    <a:pt x="1366" y="1024"/>
                  </a:lnTo>
                  <a:lnTo>
                    <a:pt x="1390" y="1030"/>
                  </a:lnTo>
                  <a:lnTo>
                    <a:pt x="1402" y="1083"/>
                  </a:lnTo>
                  <a:lnTo>
                    <a:pt x="1414" y="1110"/>
                  </a:lnTo>
                  <a:lnTo>
                    <a:pt x="1445" y="1136"/>
                  </a:lnTo>
                  <a:lnTo>
                    <a:pt x="1471" y="1149"/>
                  </a:lnTo>
                  <a:lnTo>
                    <a:pt x="1477" y="1176"/>
                  </a:lnTo>
                  <a:lnTo>
                    <a:pt x="1483" y="1203"/>
                  </a:lnTo>
                  <a:lnTo>
                    <a:pt x="1495" y="1229"/>
                  </a:lnTo>
                  <a:lnTo>
                    <a:pt x="1513" y="1263"/>
                  </a:lnTo>
                  <a:lnTo>
                    <a:pt x="1532" y="1296"/>
                  </a:lnTo>
                  <a:lnTo>
                    <a:pt x="1538" y="1323"/>
                  </a:lnTo>
                  <a:lnTo>
                    <a:pt x="1544" y="1348"/>
                  </a:lnTo>
                  <a:lnTo>
                    <a:pt x="1556" y="1375"/>
                  </a:lnTo>
                  <a:lnTo>
                    <a:pt x="1586" y="1402"/>
                  </a:lnTo>
                  <a:lnTo>
                    <a:pt x="1612" y="1415"/>
                  </a:lnTo>
                  <a:lnTo>
                    <a:pt x="1630" y="1442"/>
                  </a:lnTo>
                  <a:lnTo>
                    <a:pt x="1605" y="1442"/>
                  </a:lnTo>
                  <a:lnTo>
                    <a:pt x="1580" y="1442"/>
                  </a:lnTo>
                  <a:lnTo>
                    <a:pt x="1550" y="1435"/>
                  </a:lnTo>
                  <a:lnTo>
                    <a:pt x="1525" y="1429"/>
                  </a:lnTo>
                  <a:lnTo>
                    <a:pt x="1501" y="1429"/>
                  </a:lnTo>
                  <a:lnTo>
                    <a:pt x="1477" y="1429"/>
                  </a:lnTo>
                  <a:lnTo>
                    <a:pt x="1451" y="1408"/>
                  </a:lnTo>
                  <a:lnTo>
                    <a:pt x="1420" y="1402"/>
                  </a:lnTo>
                  <a:lnTo>
                    <a:pt x="1396" y="1402"/>
                  </a:lnTo>
                  <a:lnTo>
                    <a:pt x="1372" y="1415"/>
                  </a:lnTo>
                  <a:lnTo>
                    <a:pt x="1347" y="1422"/>
                  </a:lnTo>
                  <a:lnTo>
                    <a:pt x="1322" y="1422"/>
                  </a:lnTo>
                  <a:lnTo>
                    <a:pt x="1297" y="1422"/>
                  </a:lnTo>
                  <a:lnTo>
                    <a:pt x="1273" y="1422"/>
                  </a:lnTo>
                  <a:lnTo>
                    <a:pt x="1248" y="1422"/>
                  </a:lnTo>
                  <a:lnTo>
                    <a:pt x="1224" y="1422"/>
                  </a:lnTo>
                  <a:lnTo>
                    <a:pt x="1193" y="1429"/>
                  </a:lnTo>
                  <a:lnTo>
                    <a:pt x="1162" y="1429"/>
                  </a:lnTo>
                  <a:lnTo>
                    <a:pt x="1137" y="1415"/>
                  </a:lnTo>
                  <a:lnTo>
                    <a:pt x="1107" y="1408"/>
                  </a:lnTo>
                  <a:lnTo>
                    <a:pt x="1064" y="1415"/>
                  </a:lnTo>
                  <a:lnTo>
                    <a:pt x="1040" y="1429"/>
                  </a:lnTo>
                  <a:lnTo>
                    <a:pt x="1014" y="1442"/>
                  </a:lnTo>
                  <a:lnTo>
                    <a:pt x="990" y="1448"/>
                  </a:lnTo>
                  <a:lnTo>
                    <a:pt x="965" y="1448"/>
                  </a:lnTo>
                  <a:lnTo>
                    <a:pt x="941" y="1448"/>
                  </a:lnTo>
                  <a:lnTo>
                    <a:pt x="898" y="1448"/>
                  </a:lnTo>
                  <a:lnTo>
                    <a:pt x="872" y="1448"/>
                  </a:lnTo>
                  <a:lnTo>
                    <a:pt x="824" y="1448"/>
                  </a:lnTo>
                  <a:lnTo>
                    <a:pt x="799" y="1448"/>
                  </a:lnTo>
                  <a:lnTo>
                    <a:pt x="775" y="1456"/>
                  </a:lnTo>
                  <a:lnTo>
                    <a:pt x="749" y="1468"/>
                  </a:lnTo>
                  <a:lnTo>
                    <a:pt x="725" y="1468"/>
                  </a:lnTo>
                  <a:lnTo>
                    <a:pt x="700" y="1468"/>
                  </a:lnTo>
                  <a:lnTo>
                    <a:pt x="676" y="1468"/>
                  </a:lnTo>
                  <a:lnTo>
                    <a:pt x="651" y="1468"/>
                  </a:lnTo>
                  <a:lnTo>
                    <a:pt x="627" y="1468"/>
                  </a:lnTo>
                  <a:lnTo>
                    <a:pt x="601" y="1462"/>
                  </a:lnTo>
                  <a:lnTo>
                    <a:pt x="577" y="1442"/>
                  </a:lnTo>
                  <a:lnTo>
                    <a:pt x="559" y="1415"/>
                  </a:lnTo>
                  <a:lnTo>
                    <a:pt x="534" y="1396"/>
                  </a:lnTo>
                  <a:lnTo>
                    <a:pt x="510" y="1389"/>
                  </a:lnTo>
                  <a:lnTo>
                    <a:pt x="485" y="1375"/>
                  </a:lnTo>
                  <a:lnTo>
                    <a:pt x="448" y="1369"/>
                  </a:lnTo>
                  <a:lnTo>
                    <a:pt x="423" y="1356"/>
                  </a:lnTo>
                  <a:lnTo>
                    <a:pt x="399" y="1356"/>
                  </a:lnTo>
                  <a:lnTo>
                    <a:pt x="374" y="1342"/>
                  </a:lnTo>
                  <a:lnTo>
                    <a:pt x="344" y="1309"/>
                  </a:lnTo>
                  <a:lnTo>
                    <a:pt x="318" y="1296"/>
                  </a:lnTo>
                  <a:lnTo>
                    <a:pt x="288" y="1296"/>
                  </a:lnTo>
                  <a:lnTo>
                    <a:pt x="263" y="1282"/>
                  </a:lnTo>
                  <a:lnTo>
                    <a:pt x="233" y="1256"/>
                  </a:lnTo>
                  <a:lnTo>
                    <a:pt x="190" y="1229"/>
                  </a:lnTo>
                  <a:lnTo>
                    <a:pt x="164" y="1209"/>
                  </a:lnTo>
                  <a:lnTo>
                    <a:pt x="140" y="1203"/>
                  </a:lnTo>
                  <a:lnTo>
                    <a:pt x="116" y="1182"/>
                  </a:lnTo>
                  <a:lnTo>
                    <a:pt x="97" y="1157"/>
                  </a:lnTo>
                  <a:lnTo>
                    <a:pt x="73" y="1122"/>
                  </a:lnTo>
                  <a:lnTo>
                    <a:pt x="42" y="1089"/>
                  </a:lnTo>
                  <a:lnTo>
                    <a:pt x="17" y="1070"/>
                  </a:lnTo>
                  <a:lnTo>
                    <a:pt x="29" y="1097"/>
                  </a:lnTo>
                  <a:lnTo>
                    <a:pt x="55" y="1116"/>
                  </a:lnTo>
                  <a:lnTo>
                    <a:pt x="73" y="1143"/>
                  </a:lnTo>
                  <a:lnTo>
                    <a:pt x="91" y="1170"/>
                  </a:lnTo>
                  <a:lnTo>
                    <a:pt x="116" y="1196"/>
                  </a:lnTo>
                  <a:lnTo>
                    <a:pt x="140" y="1209"/>
                  </a:lnTo>
                  <a:lnTo>
                    <a:pt x="171" y="1229"/>
                  </a:lnTo>
                  <a:lnTo>
                    <a:pt x="196" y="1242"/>
                  </a:lnTo>
                  <a:lnTo>
                    <a:pt x="221" y="1263"/>
                  </a:lnTo>
                  <a:lnTo>
                    <a:pt x="245" y="1276"/>
                  </a:lnTo>
                  <a:lnTo>
                    <a:pt x="269" y="1288"/>
                  </a:lnTo>
                  <a:lnTo>
                    <a:pt x="294" y="1296"/>
                  </a:lnTo>
                  <a:lnTo>
                    <a:pt x="318" y="1315"/>
                  </a:lnTo>
                  <a:lnTo>
                    <a:pt x="344" y="1336"/>
                  </a:lnTo>
                  <a:lnTo>
                    <a:pt x="374" y="1362"/>
                  </a:lnTo>
                  <a:lnTo>
                    <a:pt x="399" y="1362"/>
                  </a:lnTo>
                  <a:lnTo>
                    <a:pt x="423" y="1362"/>
                  </a:lnTo>
                  <a:lnTo>
                    <a:pt x="448" y="1389"/>
                  </a:lnTo>
                  <a:lnTo>
                    <a:pt x="479" y="1396"/>
                  </a:lnTo>
                  <a:lnTo>
                    <a:pt x="504" y="1402"/>
                  </a:lnTo>
                  <a:lnTo>
                    <a:pt x="553" y="1422"/>
                  </a:lnTo>
                  <a:lnTo>
                    <a:pt x="577" y="1448"/>
                  </a:lnTo>
                  <a:lnTo>
                    <a:pt x="609" y="1481"/>
                  </a:lnTo>
                  <a:lnTo>
                    <a:pt x="571" y="1489"/>
                  </a:lnTo>
                  <a:lnTo>
                    <a:pt x="540" y="1468"/>
                  </a:lnTo>
                  <a:lnTo>
                    <a:pt x="516" y="1462"/>
                  </a:lnTo>
                  <a:lnTo>
                    <a:pt x="492" y="1468"/>
                  </a:lnTo>
                  <a:lnTo>
                    <a:pt x="467" y="1481"/>
                  </a:lnTo>
                  <a:lnTo>
                    <a:pt x="435" y="1481"/>
                  </a:lnTo>
                  <a:lnTo>
                    <a:pt x="387" y="1475"/>
                  </a:lnTo>
                  <a:lnTo>
                    <a:pt x="362" y="1462"/>
                  </a:lnTo>
                  <a:lnTo>
                    <a:pt x="338" y="1468"/>
                  </a:lnTo>
                  <a:lnTo>
                    <a:pt x="312" y="1481"/>
                  </a:lnTo>
                  <a:lnTo>
                    <a:pt x="288" y="1489"/>
                  </a:lnTo>
                  <a:lnTo>
                    <a:pt x="245" y="1508"/>
                  </a:lnTo>
                  <a:lnTo>
                    <a:pt x="227" y="1555"/>
                  </a:lnTo>
                  <a:lnTo>
                    <a:pt x="202" y="1568"/>
                  </a:lnTo>
                  <a:lnTo>
                    <a:pt x="177" y="1574"/>
                  </a:lnTo>
                  <a:lnTo>
                    <a:pt x="152" y="1568"/>
                  </a:lnTo>
                  <a:lnTo>
                    <a:pt x="128" y="1568"/>
                  </a:lnTo>
                  <a:lnTo>
                    <a:pt x="103" y="1568"/>
                  </a:lnTo>
                  <a:lnTo>
                    <a:pt x="73" y="1568"/>
                  </a:lnTo>
                  <a:lnTo>
                    <a:pt x="49" y="1568"/>
                  </a:lnTo>
                  <a:lnTo>
                    <a:pt x="23" y="1568"/>
                  </a:lnTo>
                  <a:lnTo>
                    <a:pt x="0" y="1568"/>
                  </a:lnTo>
                  <a:lnTo>
                    <a:pt x="42" y="1568"/>
                  </a:lnTo>
                  <a:lnTo>
                    <a:pt x="79" y="1568"/>
                  </a:lnTo>
                  <a:lnTo>
                    <a:pt x="103" y="1582"/>
                  </a:lnTo>
                  <a:lnTo>
                    <a:pt x="128" y="1595"/>
                  </a:lnTo>
                  <a:lnTo>
                    <a:pt x="152" y="1595"/>
                  </a:lnTo>
                  <a:lnTo>
                    <a:pt x="177" y="1595"/>
                  </a:lnTo>
                  <a:lnTo>
                    <a:pt x="202" y="1582"/>
                  </a:lnTo>
                  <a:lnTo>
                    <a:pt x="227" y="1555"/>
                  </a:lnTo>
                  <a:lnTo>
                    <a:pt x="257" y="1528"/>
                  </a:lnTo>
                  <a:lnTo>
                    <a:pt x="282" y="1514"/>
                  </a:lnTo>
                  <a:lnTo>
                    <a:pt x="306" y="1495"/>
                  </a:lnTo>
                  <a:lnTo>
                    <a:pt x="338" y="1489"/>
                  </a:lnTo>
                  <a:lnTo>
                    <a:pt x="362" y="1489"/>
                  </a:lnTo>
                  <a:lnTo>
                    <a:pt x="387" y="1489"/>
                  </a:lnTo>
                  <a:lnTo>
                    <a:pt x="411" y="1489"/>
                  </a:lnTo>
                  <a:lnTo>
                    <a:pt x="435" y="1489"/>
                  </a:lnTo>
                  <a:lnTo>
                    <a:pt x="460" y="1489"/>
                  </a:lnTo>
                  <a:lnTo>
                    <a:pt x="485" y="1481"/>
                  </a:lnTo>
                  <a:lnTo>
                    <a:pt x="516" y="1475"/>
                  </a:lnTo>
                  <a:lnTo>
                    <a:pt x="540" y="1489"/>
                  </a:lnTo>
                  <a:lnTo>
                    <a:pt x="565" y="1495"/>
                  </a:lnTo>
                  <a:lnTo>
                    <a:pt x="595" y="1502"/>
                  </a:lnTo>
                  <a:lnTo>
                    <a:pt x="621" y="1502"/>
                  </a:lnTo>
                  <a:lnTo>
                    <a:pt x="639" y="1475"/>
                  </a:lnTo>
                  <a:lnTo>
                    <a:pt x="664" y="1468"/>
                  </a:lnTo>
                  <a:lnTo>
                    <a:pt x="688" y="1481"/>
                  </a:lnTo>
                  <a:lnTo>
                    <a:pt x="713" y="1502"/>
                  </a:lnTo>
                  <a:lnTo>
                    <a:pt x="737" y="1514"/>
                  </a:lnTo>
                  <a:lnTo>
                    <a:pt x="763" y="1514"/>
                  </a:lnTo>
                  <a:lnTo>
                    <a:pt x="787" y="1528"/>
                  </a:lnTo>
                  <a:lnTo>
                    <a:pt x="817" y="1541"/>
                  </a:lnTo>
                  <a:lnTo>
                    <a:pt x="842" y="1549"/>
                  </a:lnTo>
                  <a:lnTo>
                    <a:pt x="866" y="1555"/>
                  </a:lnTo>
                  <a:lnTo>
                    <a:pt x="910" y="1562"/>
                  </a:lnTo>
                  <a:lnTo>
                    <a:pt x="947" y="1568"/>
                  </a:lnTo>
                  <a:lnTo>
                    <a:pt x="971" y="1595"/>
                  </a:lnTo>
                  <a:lnTo>
                    <a:pt x="977" y="1622"/>
                  </a:lnTo>
                  <a:lnTo>
                    <a:pt x="1026" y="1655"/>
                  </a:lnTo>
                  <a:lnTo>
                    <a:pt x="1052" y="1674"/>
                  </a:lnTo>
                  <a:lnTo>
                    <a:pt x="1070" y="1721"/>
                  </a:lnTo>
                  <a:lnTo>
                    <a:pt x="1088" y="1748"/>
                  </a:lnTo>
                  <a:lnTo>
                    <a:pt x="1040" y="1754"/>
                  </a:lnTo>
                  <a:lnTo>
                    <a:pt x="1014" y="1774"/>
                  </a:lnTo>
                  <a:lnTo>
                    <a:pt x="996" y="1800"/>
                  </a:lnTo>
                  <a:lnTo>
                    <a:pt x="990" y="1834"/>
                  </a:lnTo>
                  <a:lnTo>
                    <a:pt x="935" y="1854"/>
                  </a:lnTo>
                  <a:lnTo>
                    <a:pt x="885" y="1860"/>
                  </a:lnTo>
                  <a:lnTo>
                    <a:pt x="854" y="1881"/>
                  </a:lnTo>
                  <a:lnTo>
                    <a:pt x="824" y="1914"/>
                  </a:lnTo>
                  <a:lnTo>
                    <a:pt x="799" y="1927"/>
                  </a:lnTo>
                  <a:lnTo>
                    <a:pt x="775" y="1933"/>
                  </a:lnTo>
                  <a:lnTo>
                    <a:pt x="749" y="1933"/>
                  </a:lnTo>
                  <a:lnTo>
                    <a:pt x="725" y="1933"/>
                  </a:lnTo>
                  <a:lnTo>
                    <a:pt x="700" y="1940"/>
                  </a:lnTo>
                  <a:lnTo>
                    <a:pt x="651" y="1947"/>
                  </a:lnTo>
                  <a:lnTo>
                    <a:pt x="627" y="1954"/>
                  </a:lnTo>
                  <a:lnTo>
                    <a:pt x="589" y="1960"/>
                  </a:lnTo>
                  <a:lnTo>
                    <a:pt x="553" y="1960"/>
                  </a:lnTo>
                  <a:lnTo>
                    <a:pt x="528" y="1960"/>
                  </a:lnTo>
                  <a:lnTo>
                    <a:pt x="504" y="1967"/>
                  </a:lnTo>
                  <a:lnTo>
                    <a:pt x="473" y="1980"/>
                  </a:lnTo>
                  <a:lnTo>
                    <a:pt x="448" y="1993"/>
                  </a:lnTo>
                  <a:lnTo>
                    <a:pt x="423" y="2006"/>
                  </a:lnTo>
                  <a:lnTo>
                    <a:pt x="399" y="2014"/>
                  </a:lnTo>
                  <a:lnTo>
                    <a:pt x="362" y="2014"/>
                  </a:lnTo>
                  <a:lnTo>
                    <a:pt x="338" y="2020"/>
                  </a:lnTo>
                  <a:lnTo>
                    <a:pt x="312" y="2020"/>
                  </a:lnTo>
                  <a:lnTo>
                    <a:pt x="288" y="2027"/>
                  </a:lnTo>
                  <a:lnTo>
                    <a:pt x="245" y="2027"/>
                  </a:lnTo>
                  <a:lnTo>
                    <a:pt x="221" y="2027"/>
                  </a:lnTo>
                  <a:lnTo>
                    <a:pt x="196" y="2027"/>
                  </a:lnTo>
                  <a:lnTo>
                    <a:pt x="171" y="2027"/>
                  </a:lnTo>
                  <a:lnTo>
                    <a:pt x="146" y="2027"/>
                  </a:lnTo>
                  <a:lnTo>
                    <a:pt x="122" y="2033"/>
                  </a:lnTo>
                  <a:lnTo>
                    <a:pt x="97" y="2039"/>
                  </a:lnTo>
                  <a:lnTo>
                    <a:pt x="55" y="2039"/>
                  </a:lnTo>
                  <a:lnTo>
                    <a:pt x="29" y="2047"/>
                  </a:lnTo>
                  <a:lnTo>
                    <a:pt x="5" y="2074"/>
                  </a:lnTo>
                  <a:lnTo>
                    <a:pt x="29" y="2074"/>
                  </a:lnTo>
                  <a:lnTo>
                    <a:pt x="55" y="2060"/>
                  </a:lnTo>
                  <a:lnTo>
                    <a:pt x="79" y="2047"/>
                  </a:lnTo>
                  <a:lnTo>
                    <a:pt x="103" y="2039"/>
                  </a:lnTo>
                  <a:lnTo>
                    <a:pt x="128" y="2039"/>
                  </a:lnTo>
                  <a:lnTo>
                    <a:pt x="152" y="2033"/>
                  </a:lnTo>
                  <a:lnTo>
                    <a:pt x="177" y="2027"/>
                  </a:lnTo>
                  <a:lnTo>
                    <a:pt x="202" y="2020"/>
                  </a:lnTo>
                  <a:lnTo>
                    <a:pt x="227" y="2020"/>
                  </a:lnTo>
                  <a:lnTo>
                    <a:pt x="251" y="2020"/>
                  </a:lnTo>
                  <a:lnTo>
                    <a:pt x="288" y="2027"/>
                  </a:lnTo>
                  <a:lnTo>
                    <a:pt x="338" y="2027"/>
                  </a:lnTo>
                  <a:lnTo>
                    <a:pt x="362" y="2027"/>
                  </a:lnTo>
                  <a:lnTo>
                    <a:pt x="387" y="2027"/>
                  </a:lnTo>
                  <a:lnTo>
                    <a:pt x="411" y="2020"/>
                  </a:lnTo>
                  <a:lnTo>
                    <a:pt x="435" y="2020"/>
                  </a:lnTo>
                  <a:lnTo>
                    <a:pt x="467" y="2014"/>
                  </a:lnTo>
                  <a:lnTo>
                    <a:pt x="492" y="1993"/>
                  </a:lnTo>
                  <a:lnTo>
                    <a:pt x="516" y="1980"/>
                  </a:lnTo>
                  <a:lnTo>
                    <a:pt x="540" y="1980"/>
                  </a:lnTo>
                  <a:lnTo>
                    <a:pt x="571" y="1980"/>
                  </a:lnTo>
                  <a:lnTo>
                    <a:pt x="595" y="1967"/>
                  </a:lnTo>
                  <a:lnTo>
                    <a:pt x="627" y="1960"/>
                  </a:lnTo>
                  <a:lnTo>
                    <a:pt x="676" y="1960"/>
                  </a:lnTo>
                  <a:lnTo>
                    <a:pt x="700" y="1960"/>
                  </a:lnTo>
                  <a:lnTo>
                    <a:pt x="731" y="1954"/>
                  </a:lnTo>
                  <a:lnTo>
                    <a:pt x="756" y="1947"/>
                  </a:lnTo>
                  <a:lnTo>
                    <a:pt x="787" y="1954"/>
                  </a:lnTo>
                  <a:lnTo>
                    <a:pt x="817" y="1954"/>
                  </a:lnTo>
                  <a:lnTo>
                    <a:pt x="842" y="1940"/>
                  </a:lnTo>
                  <a:lnTo>
                    <a:pt x="860" y="1914"/>
                  </a:lnTo>
                  <a:lnTo>
                    <a:pt x="872" y="1887"/>
                  </a:lnTo>
                  <a:lnTo>
                    <a:pt x="898" y="1881"/>
                  </a:lnTo>
                  <a:lnTo>
                    <a:pt x="935" y="1873"/>
                  </a:lnTo>
                  <a:lnTo>
                    <a:pt x="959" y="1860"/>
                  </a:lnTo>
                  <a:lnTo>
                    <a:pt x="983" y="1840"/>
                  </a:lnTo>
                  <a:lnTo>
                    <a:pt x="1008" y="1821"/>
                  </a:lnTo>
                  <a:lnTo>
                    <a:pt x="1032" y="1794"/>
                  </a:lnTo>
                  <a:lnTo>
                    <a:pt x="1058" y="1788"/>
                  </a:lnTo>
                  <a:lnTo>
                    <a:pt x="1082" y="1767"/>
                  </a:lnTo>
                  <a:lnTo>
                    <a:pt x="1107" y="1754"/>
                  </a:lnTo>
                  <a:lnTo>
                    <a:pt x="1131" y="1748"/>
                  </a:lnTo>
                  <a:lnTo>
                    <a:pt x="1156" y="1761"/>
                  </a:lnTo>
                  <a:lnTo>
                    <a:pt x="1181" y="1767"/>
                  </a:lnTo>
                  <a:lnTo>
                    <a:pt x="1206" y="1767"/>
                  </a:lnTo>
                  <a:lnTo>
                    <a:pt x="1230" y="1774"/>
                  </a:lnTo>
                  <a:lnTo>
                    <a:pt x="1273" y="1781"/>
                  </a:lnTo>
                  <a:lnTo>
                    <a:pt x="1297" y="1781"/>
                  </a:lnTo>
                  <a:lnTo>
                    <a:pt x="1335" y="1788"/>
                  </a:lnTo>
                  <a:lnTo>
                    <a:pt x="1366" y="1794"/>
                  </a:lnTo>
                  <a:lnTo>
                    <a:pt x="1390" y="1807"/>
                  </a:lnTo>
                  <a:lnTo>
                    <a:pt x="1414" y="1821"/>
                  </a:lnTo>
                  <a:lnTo>
                    <a:pt x="1439" y="1834"/>
                  </a:lnTo>
                  <a:lnTo>
                    <a:pt x="1463" y="1840"/>
                  </a:lnTo>
                  <a:lnTo>
                    <a:pt x="1489" y="1840"/>
                  </a:lnTo>
                  <a:lnTo>
                    <a:pt x="1513" y="1854"/>
                  </a:lnTo>
                  <a:lnTo>
                    <a:pt x="1538" y="1867"/>
                  </a:lnTo>
                  <a:lnTo>
                    <a:pt x="1562" y="1887"/>
                  </a:lnTo>
                  <a:lnTo>
                    <a:pt x="1599" y="1894"/>
                  </a:lnTo>
                  <a:lnTo>
                    <a:pt x="1624" y="1894"/>
                  </a:lnTo>
                  <a:lnTo>
                    <a:pt x="1649" y="1914"/>
                  </a:lnTo>
                  <a:lnTo>
                    <a:pt x="1673" y="1927"/>
                  </a:lnTo>
                  <a:lnTo>
                    <a:pt x="1698" y="1933"/>
                  </a:lnTo>
                  <a:lnTo>
                    <a:pt x="1728" y="1947"/>
                  </a:lnTo>
                  <a:lnTo>
                    <a:pt x="1752" y="1954"/>
                  </a:lnTo>
                  <a:lnTo>
                    <a:pt x="1784" y="1954"/>
                  </a:lnTo>
                  <a:lnTo>
                    <a:pt x="1815" y="1954"/>
                  </a:lnTo>
                  <a:lnTo>
                    <a:pt x="1839" y="1954"/>
                  </a:lnTo>
                  <a:lnTo>
                    <a:pt x="1870" y="1960"/>
                  </a:lnTo>
                  <a:lnTo>
                    <a:pt x="1901" y="1980"/>
                  </a:lnTo>
                  <a:lnTo>
                    <a:pt x="1932" y="1987"/>
                  </a:lnTo>
                  <a:lnTo>
                    <a:pt x="1962" y="1987"/>
                  </a:lnTo>
                  <a:lnTo>
                    <a:pt x="2017" y="1987"/>
                  </a:lnTo>
                  <a:lnTo>
                    <a:pt x="2049" y="1987"/>
                  </a:lnTo>
                  <a:lnTo>
                    <a:pt x="2073" y="1993"/>
                  </a:lnTo>
                  <a:lnTo>
                    <a:pt x="2104" y="2014"/>
                  </a:lnTo>
                  <a:lnTo>
                    <a:pt x="2128" y="2020"/>
                  </a:lnTo>
                  <a:lnTo>
                    <a:pt x="2153" y="2027"/>
                  </a:lnTo>
                  <a:lnTo>
                    <a:pt x="2185" y="2033"/>
                  </a:lnTo>
                  <a:lnTo>
                    <a:pt x="2215" y="2033"/>
                  </a:lnTo>
                  <a:lnTo>
                    <a:pt x="2239" y="2033"/>
                  </a:lnTo>
                  <a:lnTo>
                    <a:pt x="2264" y="2039"/>
                  </a:lnTo>
                  <a:lnTo>
                    <a:pt x="2288" y="2060"/>
                  </a:lnTo>
                  <a:lnTo>
                    <a:pt x="2319" y="2060"/>
                  </a:lnTo>
                  <a:lnTo>
                    <a:pt x="2344" y="2060"/>
                  </a:lnTo>
                  <a:lnTo>
                    <a:pt x="2375" y="2060"/>
                  </a:lnTo>
                  <a:lnTo>
                    <a:pt x="2405" y="2066"/>
                  </a:lnTo>
                  <a:lnTo>
                    <a:pt x="2430" y="2066"/>
                  </a:lnTo>
                  <a:lnTo>
                    <a:pt x="2454" y="2066"/>
                  </a:lnTo>
                  <a:lnTo>
                    <a:pt x="2486" y="2066"/>
                  </a:lnTo>
                  <a:lnTo>
                    <a:pt x="2517" y="2066"/>
                  </a:lnTo>
                  <a:lnTo>
                    <a:pt x="2541" y="2066"/>
                  </a:lnTo>
                  <a:lnTo>
                    <a:pt x="2571" y="2086"/>
                  </a:lnTo>
                  <a:lnTo>
                    <a:pt x="2602" y="2107"/>
                  </a:lnTo>
                  <a:lnTo>
                    <a:pt x="2628" y="2107"/>
                  </a:lnTo>
                  <a:lnTo>
                    <a:pt x="2658" y="2107"/>
                  </a:lnTo>
                  <a:lnTo>
                    <a:pt x="2689" y="2107"/>
                  </a:lnTo>
                  <a:lnTo>
                    <a:pt x="2719" y="2107"/>
                  </a:lnTo>
                  <a:lnTo>
                    <a:pt x="2744" y="2107"/>
                  </a:lnTo>
                  <a:lnTo>
                    <a:pt x="2769" y="2107"/>
                  </a:lnTo>
                  <a:lnTo>
                    <a:pt x="2800" y="2113"/>
                  </a:lnTo>
                  <a:lnTo>
                    <a:pt x="2830" y="2113"/>
                  </a:lnTo>
                  <a:lnTo>
                    <a:pt x="2775" y="2113"/>
                  </a:lnTo>
                  <a:lnTo>
                    <a:pt x="2750" y="2113"/>
                  </a:lnTo>
                  <a:lnTo>
                    <a:pt x="2701" y="2099"/>
                  </a:lnTo>
                  <a:lnTo>
                    <a:pt x="2670" y="2093"/>
                  </a:lnTo>
                  <a:lnTo>
                    <a:pt x="2622" y="2099"/>
                  </a:lnTo>
                  <a:lnTo>
                    <a:pt x="2596" y="2107"/>
                  </a:lnTo>
                  <a:lnTo>
                    <a:pt x="2571" y="2099"/>
                  </a:lnTo>
                  <a:lnTo>
                    <a:pt x="2559" y="2074"/>
                  </a:lnTo>
                  <a:lnTo>
                    <a:pt x="2504" y="2060"/>
                  </a:lnTo>
                  <a:lnTo>
                    <a:pt x="2480" y="2060"/>
                  </a:lnTo>
                  <a:lnTo>
                    <a:pt x="2448" y="2053"/>
                  </a:lnTo>
                  <a:lnTo>
                    <a:pt x="2412" y="2047"/>
                  </a:lnTo>
                  <a:lnTo>
                    <a:pt x="2363" y="2039"/>
                  </a:lnTo>
                  <a:lnTo>
                    <a:pt x="2332" y="2033"/>
                  </a:lnTo>
                  <a:lnTo>
                    <a:pt x="2307" y="2033"/>
                  </a:lnTo>
                  <a:lnTo>
                    <a:pt x="2270" y="2039"/>
                  </a:lnTo>
                  <a:lnTo>
                    <a:pt x="2203" y="2039"/>
                  </a:lnTo>
                  <a:lnTo>
                    <a:pt x="2171" y="2014"/>
                  </a:lnTo>
                  <a:lnTo>
                    <a:pt x="2147" y="2014"/>
                  </a:lnTo>
                  <a:lnTo>
                    <a:pt x="2104" y="2006"/>
                  </a:lnTo>
                  <a:lnTo>
                    <a:pt x="2055" y="2006"/>
                  </a:lnTo>
                  <a:lnTo>
                    <a:pt x="2030" y="1993"/>
                  </a:lnTo>
                  <a:lnTo>
                    <a:pt x="1999" y="1973"/>
                  </a:lnTo>
                  <a:lnTo>
                    <a:pt x="1975" y="1960"/>
                  </a:lnTo>
                  <a:lnTo>
                    <a:pt x="1950" y="1954"/>
                  </a:lnTo>
                  <a:lnTo>
                    <a:pt x="1926" y="1954"/>
                  </a:lnTo>
                  <a:lnTo>
                    <a:pt x="1901" y="1954"/>
                  </a:lnTo>
                  <a:lnTo>
                    <a:pt x="1876" y="1947"/>
                  </a:lnTo>
                  <a:lnTo>
                    <a:pt x="1839" y="1940"/>
                  </a:lnTo>
                  <a:lnTo>
                    <a:pt x="1803" y="1933"/>
                  </a:lnTo>
                  <a:lnTo>
                    <a:pt x="1778" y="1920"/>
                  </a:lnTo>
                  <a:lnTo>
                    <a:pt x="1746" y="1908"/>
                  </a:lnTo>
                  <a:lnTo>
                    <a:pt x="1722" y="1908"/>
                  </a:lnTo>
                  <a:lnTo>
                    <a:pt x="1698" y="1908"/>
                  </a:lnTo>
                  <a:lnTo>
                    <a:pt x="1667" y="1908"/>
                  </a:lnTo>
                  <a:lnTo>
                    <a:pt x="1630" y="1908"/>
                  </a:lnTo>
                  <a:lnTo>
                    <a:pt x="1580" y="1900"/>
                  </a:lnTo>
                  <a:lnTo>
                    <a:pt x="1556" y="1867"/>
                  </a:lnTo>
                  <a:lnTo>
                    <a:pt x="1532" y="1840"/>
                  </a:lnTo>
                  <a:lnTo>
                    <a:pt x="1507" y="1840"/>
                  </a:lnTo>
                  <a:lnTo>
                    <a:pt x="1451" y="1840"/>
                  </a:lnTo>
                  <a:lnTo>
                    <a:pt x="1427" y="1821"/>
                  </a:lnTo>
                  <a:lnTo>
                    <a:pt x="1402" y="1800"/>
                  </a:lnTo>
                  <a:lnTo>
                    <a:pt x="1372" y="1774"/>
                  </a:lnTo>
                  <a:lnTo>
                    <a:pt x="1341" y="1761"/>
                  </a:lnTo>
                  <a:lnTo>
                    <a:pt x="1315" y="1761"/>
                  </a:lnTo>
                  <a:lnTo>
                    <a:pt x="1285" y="1761"/>
                  </a:lnTo>
                  <a:lnTo>
                    <a:pt x="1230" y="1761"/>
                  </a:lnTo>
                  <a:lnTo>
                    <a:pt x="1206" y="1761"/>
                  </a:lnTo>
                  <a:lnTo>
                    <a:pt x="1181" y="1748"/>
                  </a:lnTo>
                  <a:lnTo>
                    <a:pt x="1113" y="1734"/>
                  </a:lnTo>
                  <a:lnTo>
                    <a:pt x="1052" y="1715"/>
                  </a:lnTo>
                  <a:lnTo>
                    <a:pt x="1040" y="1688"/>
                  </a:lnTo>
                  <a:lnTo>
                    <a:pt x="1046" y="1661"/>
                  </a:lnTo>
                  <a:lnTo>
                    <a:pt x="1026" y="1634"/>
                  </a:lnTo>
                  <a:lnTo>
                    <a:pt x="1008" y="1608"/>
                  </a:lnTo>
                  <a:lnTo>
                    <a:pt x="990" y="1582"/>
                  </a:lnTo>
                  <a:lnTo>
                    <a:pt x="965" y="1562"/>
                  </a:lnTo>
                  <a:lnTo>
                    <a:pt x="941" y="1549"/>
                  </a:lnTo>
                  <a:lnTo>
                    <a:pt x="916" y="1541"/>
                  </a:lnTo>
                  <a:lnTo>
                    <a:pt x="866" y="1522"/>
                  </a:lnTo>
                  <a:lnTo>
                    <a:pt x="842" y="1522"/>
                  </a:lnTo>
                  <a:lnTo>
                    <a:pt x="817" y="1514"/>
                  </a:lnTo>
                  <a:lnTo>
                    <a:pt x="787" y="1508"/>
                  </a:lnTo>
                  <a:lnTo>
                    <a:pt x="743" y="1508"/>
                  </a:lnTo>
                  <a:lnTo>
                    <a:pt x="719" y="1495"/>
                  </a:lnTo>
                  <a:lnTo>
                    <a:pt x="694" y="1489"/>
                  </a:lnTo>
                  <a:lnTo>
                    <a:pt x="731" y="1481"/>
                  </a:lnTo>
                  <a:lnTo>
                    <a:pt x="756" y="1468"/>
                  </a:lnTo>
                  <a:lnTo>
                    <a:pt x="781" y="1462"/>
                  </a:lnTo>
                  <a:lnTo>
                    <a:pt x="811" y="1462"/>
                  </a:lnTo>
                  <a:lnTo>
                    <a:pt x="836" y="1462"/>
                  </a:lnTo>
                  <a:lnTo>
                    <a:pt x="860" y="1462"/>
                  </a:lnTo>
                  <a:lnTo>
                    <a:pt x="885" y="1462"/>
                  </a:lnTo>
                  <a:lnTo>
                    <a:pt x="910" y="1462"/>
                  </a:lnTo>
                  <a:lnTo>
                    <a:pt x="941" y="1462"/>
                  </a:lnTo>
                  <a:lnTo>
                    <a:pt x="965" y="1456"/>
                  </a:lnTo>
                  <a:lnTo>
                    <a:pt x="1014" y="1456"/>
                  </a:lnTo>
                  <a:lnTo>
                    <a:pt x="1070" y="1448"/>
                  </a:lnTo>
                  <a:lnTo>
                    <a:pt x="1095" y="1435"/>
                  </a:lnTo>
                  <a:lnTo>
                    <a:pt x="1119" y="1429"/>
                  </a:lnTo>
                  <a:lnTo>
                    <a:pt x="1156" y="1429"/>
                  </a:lnTo>
                  <a:lnTo>
                    <a:pt x="1206" y="1429"/>
                  </a:lnTo>
                  <a:lnTo>
                    <a:pt x="1242" y="1422"/>
                  </a:lnTo>
                  <a:lnTo>
                    <a:pt x="1267" y="1415"/>
                  </a:lnTo>
                  <a:lnTo>
                    <a:pt x="1291" y="1415"/>
                  </a:lnTo>
                  <a:lnTo>
                    <a:pt x="1315" y="1415"/>
                  </a:lnTo>
                  <a:lnTo>
                    <a:pt x="1341" y="1429"/>
                  </a:lnTo>
                  <a:lnTo>
                    <a:pt x="1372" y="1435"/>
                  </a:lnTo>
                  <a:lnTo>
                    <a:pt x="1408" y="1435"/>
                  </a:lnTo>
                  <a:lnTo>
                    <a:pt x="1445" y="1435"/>
                  </a:lnTo>
                  <a:lnTo>
                    <a:pt x="1477" y="1435"/>
                  </a:lnTo>
                  <a:lnTo>
                    <a:pt x="1501" y="1442"/>
                  </a:lnTo>
                  <a:lnTo>
                    <a:pt x="1538" y="1442"/>
                  </a:lnTo>
                  <a:lnTo>
                    <a:pt x="1574" y="1442"/>
                  </a:lnTo>
                  <a:lnTo>
                    <a:pt x="1599" y="1462"/>
                  </a:lnTo>
                  <a:lnTo>
                    <a:pt x="1649" y="1475"/>
                  </a:lnTo>
                  <a:lnTo>
                    <a:pt x="1673" y="1481"/>
                  </a:lnTo>
                  <a:lnTo>
                    <a:pt x="1704" y="1489"/>
                  </a:lnTo>
                  <a:lnTo>
                    <a:pt x="1728" y="1489"/>
                  </a:lnTo>
                  <a:lnTo>
                    <a:pt x="1746" y="1514"/>
                  </a:lnTo>
                  <a:lnTo>
                    <a:pt x="1778" y="1541"/>
                  </a:lnTo>
                  <a:lnTo>
                    <a:pt x="1815" y="1549"/>
                  </a:lnTo>
                  <a:lnTo>
                    <a:pt x="1839" y="1555"/>
                  </a:lnTo>
                  <a:lnTo>
                    <a:pt x="1864" y="1568"/>
                  </a:lnTo>
                  <a:lnTo>
                    <a:pt x="1888" y="1595"/>
                  </a:lnTo>
                  <a:lnTo>
                    <a:pt x="1914" y="1608"/>
                  </a:lnTo>
                  <a:lnTo>
                    <a:pt x="1938" y="1614"/>
                  </a:lnTo>
                  <a:lnTo>
                    <a:pt x="1969" y="1622"/>
                  </a:lnTo>
                  <a:lnTo>
                    <a:pt x="1993" y="1622"/>
                  </a:lnTo>
                  <a:lnTo>
                    <a:pt x="2017" y="1628"/>
                  </a:lnTo>
                  <a:lnTo>
                    <a:pt x="2043" y="1647"/>
                  </a:lnTo>
                  <a:lnTo>
                    <a:pt x="2067" y="1668"/>
                  </a:lnTo>
                  <a:lnTo>
                    <a:pt x="2110" y="1674"/>
                  </a:lnTo>
                  <a:lnTo>
                    <a:pt x="2135" y="1674"/>
                  </a:lnTo>
                  <a:lnTo>
                    <a:pt x="2159" y="1688"/>
                  </a:lnTo>
                  <a:lnTo>
                    <a:pt x="2209" y="1701"/>
                  </a:lnTo>
                  <a:lnTo>
                    <a:pt x="2252" y="1707"/>
                  </a:lnTo>
                  <a:lnTo>
                    <a:pt x="2288" y="1715"/>
                  </a:lnTo>
                  <a:lnTo>
                    <a:pt x="2344" y="1741"/>
                  </a:lnTo>
                  <a:lnTo>
                    <a:pt x="2369" y="1754"/>
                  </a:lnTo>
                  <a:lnTo>
                    <a:pt x="2393" y="1781"/>
                  </a:lnTo>
                  <a:lnTo>
                    <a:pt x="2436" y="1807"/>
                  </a:lnTo>
                  <a:lnTo>
                    <a:pt x="2460" y="1821"/>
                  </a:lnTo>
                  <a:lnTo>
                    <a:pt x="2486" y="1834"/>
                  </a:lnTo>
                  <a:lnTo>
                    <a:pt x="2517" y="1848"/>
                  </a:lnTo>
                  <a:lnTo>
                    <a:pt x="2553" y="1860"/>
                  </a:lnTo>
                  <a:lnTo>
                    <a:pt x="2584" y="1881"/>
                  </a:lnTo>
                  <a:lnTo>
                    <a:pt x="2608" y="1894"/>
                  </a:lnTo>
                  <a:lnTo>
                    <a:pt x="2634" y="1914"/>
                  </a:lnTo>
                  <a:lnTo>
                    <a:pt x="2658" y="1933"/>
                  </a:lnTo>
                  <a:lnTo>
                    <a:pt x="2701" y="1940"/>
                  </a:lnTo>
                  <a:lnTo>
                    <a:pt x="2725" y="1947"/>
                  </a:lnTo>
                  <a:lnTo>
                    <a:pt x="2757" y="1960"/>
                  </a:lnTo>
                  <a:lnTo>
                    <a:pt x="2788" y="1980"/>
                  </a:lnTo>
                  <a:lnTo>
                    <a:pt x="2812" y="2006"/>
                  </a:lnTo>
                  <a:lnTo>
                    <a:pt x="2836" y="2014"/>
                  </a:lnTo>
                  <a:lnTo>
                    <a:pt x="2861" y="2020"/>
                  </a:lnTo>
                  <a:lnTo>
                    <a:pt x="2885" y="2039"/>
                  </a:lnTo>
                  <a:lnTo>
                    <a:pt x="2911" y="2060"/>
                  </a:lnTo>
                  <a:lnTo>
                    <a:pt x="2935" y="2066"/>
                  </a:lnTo>
                  <a:lnTo>
                    <a:pt x="2911" y="2053"/>
                  </a:lnTo>
                  <a:lnTo>
                    <a:pt x="2879" y="2027"/>
                  </a:lnTo>
                  <a:lnTo>
                    <a:pt x="2861" y="2000"/>
                  </a:lnTo>
                  <a:lnTo>
                    <a:pt x="2836" y="1993"/>
                  </a:lnTo>
                  <a:lnTo>
                    <a:pt x="2806" y="1973"/>
                  </a:lnTo>
                  <a:lnTo>
                    <a:pt x="2775" y="1947"/>
                  </a:lnTo>
                  <a:lnTo>
                    <a:pt x="2750" y="1920"/>
                  </a:lnTo>
                  <a:lnTo>
                    <a:pt x="2725" y="1914"/>
                  </a:lnTo>
                  <a:lnTo>
                    <a:pt x="2701" y="1914"/>
                  </a:lnTo>
                  <a:lnTo>
                    <a:pt x="2676" y="1900"/>
                  </a:lnTo>
                  <a:lnTo>
                    <a:pt x="2652" y="1887"/>
                  </a:lnTo>
                  <a:lnTo>
                    <a:pt x="2608" y="1860"/>
                  </a:lnTo>
                  <a:lnTo>
                    <a:pt x="2584" y="1848"/>
                  </a:lnTo>
                  <a:lnTo>
                    <a:pt x="2559" y="1840"/>
                  </a:lnTo>
                  <a:lnTo>
                    <a:pt x="2529" y="1834"/>
                  </a:lnTo>
                  <a:lnTo>
                    <a:pt x="2504" y="1807"/>
                  </a:lnTo>
                  <a:lnTo>
                    <a:pt x="2474" y="1807"/>
                  </a:lnTo>
                  <a:lnTo>
                    <a:pt x="2442" y="1774"/>
                  </a:lnTo>
                  <a:lnTo>
                    <a:pt x="2418" y="1748"/>
                  </a:lnTo>
                  <a:lnTo>
                    <a:pt x="2393" y="1734"/>
                  </a:lnTo>
                  <a:lnTo>
                    <a:pt x="2369" y="1721"/>
                  </a:lnTo>
                  <a:lnTo>
                    <a:pt x="2332" y="1715"/>
                  </a:lnTo>
                  <a:lnTo>
                    <a:pt x="2307" y="1701"/>
                  </a:lnTo>
                  <a:lnTo>
                    <a:pt x="2282" y="1688"/>
                  </a:lnTo>
                  <a:lnTo>
                    <a:pt x="2258" y="1688"/>
                  </a:lnTo>
                  <a:lnTo>
                    <a:pt x="2233" y="1688"/>
                  </a:lnTo>
                  <a:lnTo>
                    <a:pt x="2203" y="1668"/>
                  </a:lnTo>
                  <a:lnTo>
                    <a:pt x="2177" y="1647"/>
                  </a:lnTo>
                  <a:lnTo>
                    <a:pt x="2153" y="1647"/>
                  </a:lnTo>
                  <a:lnTo>
                    <a:pt x="2128" y="1634"/>
                  </a:lnTo>
                  <a:lnTo>
                    <a:pt x="2098" y="1622"/>
                  </a:lnTo>
                  <a:lnTo>
                    <a:pt x="2061" y="1614"/>
                  </a:lnTo>
                  <a:lnTo>
                    <a:pt x="2036" y="1614"/>
                  </a:lnTo>
                  <a:lnTo>
                    <a:pt x="1999" y="1608"/>
                  </a:lnTo>
                  <a:lnTo>
                    <a:pt x="1969" y="1601"/>
                  </a:lnTo>
                  <a:lnTo>
                    <a:pt x="1944" y="1588"/>
                  </a:lnTo>
                  <a:lnTo>
                    <a:pt x="1914" y="1562"/>
                  </a:lnTo>
                  <a:lnTo>
                    <a:pt x="1882" y="1535"/>
                  </a:lnTo>
                  <a:lnTo>
                    <a:pt x="1851" y="1514"/>
                  </a:lnTo>
                  <a:lnTo>
                    <a:pt x="1827" y="1502"/>
                  </a:lnTo>
                  <a:lnTo>
                    <a:pt x="1796" y="1489"/>
                  </a:lnTo>
                  <a:lnTo>
                    <a:pt x="1746" y="1475"/>
                  </a:lnTo>
                  <a:lnTo>
                    <a:pt x="1722" y="1462"/>
                  </a:lnTo>
                  <a:lnTo>
                    <a:pt x="1667" y="1442"/>
                  </a:lnTo>
                  <a:lnTo>
                    <a:pt x="1643" y="1429"/>
                  </a:lnTo>
                  <a:lnTo>
                    <a:pt x="1630" y="1402"/>
                  </a:lnTo>
                  <a:lnTo>
                    <a:pt x="1612" y="1375"/>
                  </a:lnTo>
                  <a:lnTo>
                    <a:pt x="1586" y="1362"/>
                  </a:lnTo>
                  <a:lnTo>
                    <a:pt x="1568" y="1329"/>
                  </a:lnTo>
                  <a:lnTo>
                    <a:pt x="1538" y="1302"/>
                  </a:lnTo>
                  <a:lnTo>
                    <a:pt x="1532" y="1276"/>
                  </a:lnTo>
                  <a:lnTo>
                    <a:pt x="1525" y="1249"/>
                  </a:lnTo>
                  <a:lnTo>
                    <a:pt x="1513" y="1223"/>
                  </a:lnTo>
                  <a:lnTo>
                    <a:pt x="1501" y="1196"/>
                  </a:lnTo>
                  <a:lnTo>
                    <a:pt x="1489" y="1170"/>
                  </a:lnTo>
                  <a:lnTo>
                    <a:pt x="1483" y="1143"/>
                  </a:lnTo>
                  <a:lnTo>
                    <a:pt x="1471" y="1116"/>
                  </a:lnTo>
                  <a:lnTo>
                    <a:pt x="1457" y="1089"/>
                  </a:lnTo>
                  <a:lnTo>
                    <a:pt x="1433" y="1070"/>
                  </a:lnTo>
                  <a:lnTo>
                    <a:pt x="1420" y="1043"/>
                  </a:lnTo>
                  <a:lnTo>
                    <a:pt x="1402" y="1016"/>
                  </a:lnTo>
                  <a:lnTo>
                    <a:pt x="1378" y="1003"/>
                  </a:lnTo>
                  <a:lnTo>
                    <a:pt x="1347" y="991"/>
                  </a:lnTo>
                  <a:lnTo>
                    <a:pt x="1322" y="977"/>
                  </a:lnTo>
                  <a:lnTo>
                    <a:pt x="1291" y="970"/>
                  </a:lnTo>
                  <a:lnTo>
                    <a:pt x="1267" y="964"/>
                  </a:lnTo>
                  <a:lnTo>
                    <a:pt x="1242" y="950"/>
                  </a:lnTo>
                  <a:lnTo>
                    <a:pt x="1218" y="923"/>
                  </a:lnTo>
                  <a:lnTo>
                    <a:pt x="1193" y="897"/>
                  </a:lnTo>
                  <a:lnTo>
                    <a:pt x="1168" y="877"/>
                  </a:lnTo>
                  <a:lnTo>
                    <a:pt x="1143" y="871"/>
                  </a:lnTo>
                  <a:lnTo>
                    <a:pt x="1125" y="837"/>
                  </a:lnTo>
                  <a:lnTo>
                    <a:pt x="1101" y="817"/>
                  </a:lnTo>
                  <a:lnTo>
                    <a:pt x="1076" y="804"/>
                  </a:lnTo>
                  <a:lnTo>
                    <a:pt x="1052" y="790"/>
                  </a:lnTo>
                  <a:lnTo>
                    <a:pt x="1026" y="765"/>
                  </a:lnTo>
                  <a:lnTo>
                    <a:pt x="1002" y="744"/>
                  </a:lnTo>
                  <a:lnTo>
                    <a:pt x="977" y="738"/>
                  </a:lnTo>
                  <a:lnTo>
                    <a:pt x="953" y="724"/>
                  </a:lnTo>
                  <a:lnTo>
                    <a:pt x="929" y="698"/>
                  </a:lnTo>
                  <a:lnTo>
                    <a:pt x="910" y="671"/>
                  </a:lnTo>
                  <a:lnTo>
                    <a:pt x="885" y="651"/>
                  </a:lnTo>
                  <a:lnTo>
                    <a:pt x="854" y="618"/>
                  </a:lnTo>
                  <a:lnTo>
                    <a:pt x="830" y="591"/>
                  </a:lnTo>
                  <a:lnTo>
                    <a:pt x="805" y="578"/>
                  </a:lnTo>
                  <a:lnTo>
                    <a:pt x="781" y="578"/>
                  </a:lnTo>
                  <a:lnTo>
                    <a:pt x="749" y="558"/>
                  </a:lnTo>
                  <a:lnTo>
                    <a:pt x="719" y="539"/>
                  </a:lnTo>
                  <a:lnTo>
                    <a:pt x="694" y="525"/>
                  </a:lnTo>
                  <a:lnTo>
                    <a:pt x="670" y="505"/>
                  </a:lnTo>
                  <a:lnTo>
                    <a:pt x="645" y="491"/>
                  </a:lnTo>
                  <a:lnTo>
                    <a:pt x="621" y="479"/>
                  </a:lnTo>
                  <a:lnTo>
                    <a:pt x="595" y="458"/>
                  </a:lnTo>
                  <a:lnTo>
                    <a:pt x="571" y="452"/>
                  </a:lnTo>
                  <a:lnTo>
                    <a:pt x="547" y="439"/>
                  </a:lnTo>
                  <a:lnTo>
                    <a:pt x="528" y="412"/>
                  </a:lnTo>
                  <a:lnTo>
                    <a:pt x="516" y="385"/>
                  </a:lnTo>
                  <a:lnTo>
                    <a:pt x="498" y="359"/>
                  </a:lnTo>
                  <a:lnTo>
                    <a:pt x="479" y="332"/>
                  </a:lnTo>
                  <a:lnTo>
                    <a:pt x="460" y="306"/>
                  </a:lnTo>
                  <a:lnTo>
                    <a:pt x="435" y="286"/>
                  </a:lnTo>
                  <a:lnTo>
                    <a:pt x="411" y="265"/>
                  </a:lnTo>
                  <a:lnTo>
                    <a:pt x="387" y="246"/>
                  </a:lnTo>
                  <a:lnTo>
                    <a:pt x="362" y="240"/>
                  </a:lnTo>
                  <a:lnTo>
                    <a:pt x="338" y="232"/>
                  </a:lnTo>
                  <a:lnTo>
                    <a:pt x="312" y="219"/>
                  </a:lnTo>
                  <a:lnTo>
                    <a:pt x="288" y="213"/>
                  </a:lnTo>
                  <a:lnTo>
                    <a:pt x="263" y="199"/>
                  </a:lnTo>
                  <a:lnTo>
                    <a:pt x="245" y="172"/>
                  </a:lnTo>
                  <a:lnTo>
                    <a:pt x="233" y="146"/>
                  </a:lnTo>
                  <a:lnTo>
                    <a:pt x="215" y="120"/>
                  </a:lnTo>
                  <a:lnTo>
                    <a:pt x="190" y="99"/>
                  </a:lnTo>
                  <a:lnTo>
                    <a:pt x="171" y="74"/>
                  </a:lnTo>
                  <a:lnTo>
                    <a:pt x="146" y="53"/>
                  </a:lnTo>
                  <a:lnTo>
                    <a:pt x="122" y="39"/>
                  </a:lnTo>
                  <a:lnTo>
                    <a:pt x="97" y="27"/>
                  </a:lnTo>
                  <a:lnTo>
                    <a:pt x="73" y="6"/>
                  </a:lnTo>
                  <a:lnTo>
                    <a:pt x="61" y="0"/>
                  </a:lnTo>
                  <a:lnTo>
                    <a:pt x="61" y="0"/>
                  </a:lnTo>
                  <a:close/>
                </a:path>
              </a:pathLst>
            </a:custGeom>
            <a:solidFill>
              <a:srgbClr val="747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9" name="Freeform 83">
              <a:extLst>
                <a:ext uri="{FF2B5EF4-FFF2-40B4-BE49-F238E27FC236}">
                  <a16:creationId xmlns:a16="http://schemas.microsoft.com/office/drawing/2014/main" id="{9B64FF48-DB35-E545-B48B-AC86DA1DD4D4}"/>
                </a:ext>
              </a:extLst>
            </p:cNvPr>
            <p:cNvSpPr>
              <a:spLocks/>
            </p:cNvSpPr>
            <p:nvPr/>
          </p:nvSpPr>
          <p:spPr bwMode="auto">
            <a:xfrm>
              <a:off x="3726" y="649"/>
              <a:ext cx="1608" cy="36"/>
            </a:xfrm>
            <a:custGeom>
              <a:avLst/>
              <a:gdLst>
                <a:gd name="T0" fmla="*/ 0 w 3216"/>
                <a:gd name="T1" fmla="*/ 0 h 70"/>
                <a:gd name="T2" fmla="*/ 66 w 3216"/>
                <a:gd name="T3" fmla="*/ 70 h 70"/>
                <a:gd name="T4" fmla="*/ 3150 w 3216"/>
                <a:gd name="T5" fmla="*/ 70 h 70"/>
                <a:gd name="T6" fmla="*/ 3216 w 3216"/>
                <a:gd name="T7" fmla="*/ 0 h 70"/>
                <a:gd name="T8" fmla="*/ 0 w 3216"/>
                <a:gd name="T9" fmla="*/ 0 h 70"/>
                <a:gd name="T10" fmla="*/ 0 w 3216"/>
                <a:gd name="T11" fmla="*/ 0 h 70"/>
              </a:gdLst>
              <a:ahLst/>
              <a:cxnLst>
                <a:cxn ang="0">
                  <a:pos x="T0" y="T1"/>
                </a:cxn>
                <a:cxn ang="0">
                  <a:pos x="T2" y="T3"/>
                </a:cxn>
                <a:cxn ang="0">
                  <a:pos x="T4" y="T5"/>
                </a:cxn>
                <a:cxn ang="0">
                  <a:pos x="T6" y="T7"/>
                </a:cxn>
                <a:cxn ang="0">
                  <a:pos x="T8" y="T9"/>
                </a:cxn>
                <a:cxn ang="0">
                  <a:pos x="T10" y="T11"/>
                </a:cxn>
              </a:cxnLst>
              <a:rect l="0" t="0" r="r" b="b"/>
              <a:pathLst>
                <a:path w="3216" h="70">
                  <a:moveTo>
                    <a:pt x="0" y="0"/>
                  </a:moveTo>
                  <a:lnTo>
                    <a:pt x="66" y="70"/>
                  </a:lnTo>
                  <a:lnTo>
                    <a:pt x="3150" y="70"/>
                  </a:lnTo>
                  <a:lnTo>
                    <a:pt x="3216" y="0"/>
                  </a:lnTo>
                  <a:lnTo>
                    <a:pt x="0" y="0"/>
                  </a:lnTo>
                  <a:lnTo>
                    <a:pt x="0" y="0"/>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0" name="Freeform 84">
              <a:extLst>
                <a:ext uri="{FF2B5EF4-FFF2-40B4-BE49-F238E27FC236}">
                  <a16:creationId xmlns:a16="http://schemas.microsoft.com/office/drawing/2014/main" id="{271AFEDD-2228-B34E-8ED4-A4162E321641}"/>
                </a:ext>
              </a:extLst>
            </p:cNvPr>
            <p:cNvSpPr>
              <a:spLocks/>
            </p:cNvSpPr>
            <p:nvPr/>
          </p:nvSpPr>
          <p:spPr bwMode="auto">
            <a:xfrm>
              <a:off x="3726" y="649"/>
              <a:ext cx="32" cy="1187"/>
            </a:xfrm>
            <a:custGeom>
              <a:avLst/>
              <a:gdLst>
                <a:gd name="T0" fmla="*/ 0 w 65"/>
                <a:gd name="T1" fmla="*/ 0 h 2373"/>
                <a:gd name="T2" fmla="*/ 0 w 65"/>
                <a:gd name="T3" fmla="*/ 2373 h 2373"/>
                <a:gd name="T4" fmla="*/ 65 w 65"/>
                <a:gd name="T5" fmla="*/ 2302 h 2373"/>
                <a:gd name="T6" fmla="*/ 65 w 65"/>
                <a:gd name="T7" fmla="*/ 70 h 2373"/>
                <a:gd name="T8" fmla="*/ 0 w 65"/>
                <a:gd name="T9" fmla="*/ 0 h 2373"/>
                <a:gd name="T10" fmla="*/ 0 w 65"/>
                <a:gd name="T11" fmla="*/ 0 h 2373"/>
              </a:gdLst>
              <a:ahLst/>
              <a:cxnLst>
                <a:cxn ang="0">
                  <a:pos x="T0" y="T1"/>
                </a:cxn>
                <a:cxn ang="0">
                  <a:pos x="T2" y="T3"/>
                </a:cxn>
                <a:cxn ang="0">
                  <a:pos x="T4" y="T5"/>
                </a:cxn>
                <a:cxn ang="0">
                  <a:pos x="T6" y="T7"/>
                </a:cxn>
                <a:cxn ang="0">
                  <a:pos x="T8" y="T9"/>
                </a:cxn>
                <a:cxn ang="0">
                  <a:pos x="T10" y="T11"/>
                </a:cxn>
              </a:cxnLst>
              <a:rect l="0" t="0" r="r" b="b"/>
              <a:pathLst>
                <a:path w="65" h="2373">
                  <a:moveTo>
                    <a:pt x="0" y="0"/>
                  </a:moveTo>
                  <a:lnTo>
                    <a:pt x="0" y="2373"/>
                  </a:lnTo>
                  <a:lnTo>
                    <a:pt x="65" y="2302"/>
                  </a:lnTo>
                  <a:lnTo>
                    <a:pt x="65" y="70"/>
                  </a:lnTo>
                  <a:lnTo>
                    <a:pt x="0" y="0"/>
                  </a:lnTo>
                  <a:lnTo>
                    <a:pt x="0" y="0"/>
                  </a:lnTo>
                  <a:close/>
                </a:path>
              </a:pathLst>
            </a:custGeom>
            <a:solidFill>
              <a:srgbClr val="747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1" name="Freeform 85">
              <a:extLst>
                <a:ext uri="{FF2B5EF4-FFF2-40B4-BE49-F238E27FC236}">
                  <a16:creationId xmlns:a16="http://schemas.microsoft.com/office/drawing/2014/main" id="{B7353898-302A-5147-9F57-550B5A096BB6}"/>
                </a:ext>
              </a:extLst>
            </p:cNvPr>
            <p:cNvSpPr>
              <a:spLocks/>
            </p:cNvSpPr>
            <p:nvPr/>
          </p:nvSpPr>
          <p:spPr bwMode="auto">
            <a:xfrm>
              <a:off x="5302" y="649"/>
              <a:ext cx="32" cy="1187"/>
            </a:xfrm>
            <a:custGeom>
              <a:avLst/>
              <a:gdLst>
                <a:gd name="T0" fmla="*/ 0 w 64"/>
                <a:gd name="T1" fmla="*/ 70 h 2373"/>
                <a:gd name="T2" fmla="*/ 0 w 64"/>
                <a:gd name="T3" fmla="*/ 2302 h 2373"/>
                <a:gd name="T4" fmla="*/ 64 w 64"/>
                <a:gd name="T5" fmla="*/ 2373 h 2373"/>
                <a:gd name="T6" fmla="*/ 64 w 64"/>
                <a:gd name="T7" fmla="*/ 0 h 2373"/>
                <a:gd name="T8" fmla="*/ 0 w 64"/>
                <a:gd name="T9" fmla="*/ 70 h 2373"/>
                <a:gd name="T10" fmla="*/ 0 w 64"/>
                <a:gd name="T11" fmla="*/ 70 h 2373"/>
              </a:gdLst>
              <a:ahLst/>
              <a:cxnLst>
                <a:cxn ang="0">
                  <a:pos x="T0" y="T1"/>
                </a:cxn>
                <a:cxn ang="0">
                  <a:pos x="T2" y="T3"/>
                </a:cxn>
                <a:cxn ang="0">
                  <a:pos x="T4" y="T5"/>
                </a:cxn>
                <a:cxn ang="0">
                  <a:pos x="T6" y="T7"/>
                </a:cxn>
                <a:cxn ang="0">
                  <a:pos x="T8" y="T9"/>
                </a:cxn>
                <a:cxn ang="0">
                  <a:pos x="T10" y="T11"/>
                </a:cxn>
              </a:cxnLst>
              <a:rect l="0" t="0" r="r" b="b"/>
              <a:pathLst>
                <a:path w="64" h="2373">
                  <a:moveTo>
                    <a:pt x="0" y="70"/>
                  </a:moveTo>
                  <a:lnTo>
                    <a:pt x="0" y="2302"/>
                  </a:lnTo>
                  <a:lnTo>
                    <a:pt x="64" y="2373"/>
                  </a:lnTo>
                  <a:lnTo>
                    <a:pt x="64" y="0"/>
                  </a:lnTo>
                  <a:lnTo>
                    <a:pt x="0" y="70"/>
                  </a:lnTo>
                  <a:lnTo>
                    <a:pt x="0" y="70"/>
                  </a:lnTo>
                  <a:close/>
                </a:path>
              </a:pathLst>
            </a:custGeom>
            <a:solidFill>
              <a:srgbClr val="7474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2" name="Freeform 86">
              <a:extLst>
                <a:ext uri="{FF2B5EF4-FFF2-40B4-BE49-F238E27FC236}">
                  <a16:creationId xmlns:a16="http://schemas.microsoft.com/office/drawing/2014/main" id="{C6949214-1D5B-3445-A473-4F60AC6FCFE6}"/>
                </a:ext>
              </a:extLst>
            </p:cNvPr>
            <p:cNvSpPr>
              <a:spLocks/>
            </p:cNvSpPr>
            <p:nvPr/>
          </p:nvSpPr>
          <p:spPr bwMode="auto">
            <a:xfrm>
              <a:off x="3726" y="1801"/>
              <a:ext cx="1608" cy="35"/>
            </a:xfrm>
            <a:custGeom>
              <a:avLst/>
              <a:gdLst>
                <a:gd name="T0" fmla="*/ 66 w 3216"/>
                <a:gd name="T1" fmla="*/ 0 h 71"/>
                <a:gd name="T2" fmla="*/ 3150 w 3216"/>
                <a:gd name="T3" fmla="*/ 0 h 71"/>
                <a:gd name="T4" fmla="*/ 3216 w 3216"/>
                <a:gd name="T5" fmla="*/ 71 h 71"/>
                <a:gd name="T6" fmla="*/ 0 w 3216"/>
                <a:gd name="T7" fmla="*/ 71 h 71"/>
                <a:gd name="T8" fmla="*/ 66 w 3216"/>
                <a:gd name="T9" fmla="*/ 0 h 71"/>
                <a:gd name="T10" fmla="*/ 66 w 3216"/>
                <a:gd name="T11" fmla="*/ 0 h 71"/>
              </a:gdLst>
              <a:ahLst/>
              <a:cxnLst>
                <a:cxn ang="0">
                  <a:pos x="T0" y="T1"/>
                </a:cxn>
                <a:cxn ang="0">
                  <a:pos x="T2" y="T3"/>
                </a:cxn>
                <a:cxn ang="0">
                  <a:pos x="T4" y="T5"/>
                </a:cxn>
                <a:cxn ang="0">
                  <a:pos x="T6" y="T7"/>
                </a:cxn>
                <a:cxn ang="0">
                  <a:pos x="T8" y="T9"/>
                </a:cxn>
                <a:cxn ang="0">
                  <a:pos x="T10" y="T11"/>
                </a:cxn>
              </a:cxnLst>
              <a:rect l="0" t="0" r="r" b="b"/>
              <a:pathLst>
                <a:path w="3216" h="71">
                  <a:moveTo>
                    <a:pt x="66" y="0"/>
                  </a:moveTo>
                  <a:lnTo>
                    <a:pt x="3150" y="0"/>
                  </a:lnTo>
                  <a:lnTo>
                    <a:pt x="3216" y="71"/>
                  </a:lnTo>
                  <a:lnTo>
                    <a:pt x="0" y="71"/>
                  </a:lnTo>
                  <a:lnTo>
                    <a:pt x="66" y="0"/>
                  </a:lnTo>
                  <a:lnTo>
                    <a:pt x="66" y="0"/>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3" name="Freeform 87">
              <a:extLst>
                <a:ext uri="{FF2B5EF4-FFF2-40B4-BE49-F238E27FC236}">
                  <a16:creationId xmlns:a16="http://schemas.microsoft.com/office/drawing/2014/main" id="{49D30E34-071D-8043-AE2F-8D25B5BD1A27}"/>
                </a:ext>
              </a:extLst>
            </p:cNvPr>
            <p:cNvSpPr>
              <a:spLocks/>
            </p:cNvSpPr>
            <p:nvPr/>
          </p:nvSpPr>
          <p:spPr bwMode="auto">
            <a:xfrm>
              <a:off x="5302" y="685"/>
              <a:ext cx="24" cy="571"/>
            </a:xfrm>
            <a:custGeom>
              <a:avLst/>
              <a:gdLst>
                <a:gd name="T0" fmla="*/ 24 w 47"/>
                <a:gd name="T1" fmla="*/ 31 h 1143"/>
                <a:gd name="T2" fmla="*/ 28 w 47"/>
                <a:gd name="T3" fmla="*/ 66 h 1143"/>
                <a:gd name="T4" fmla="*/ 16 w 47"/>
                <a:gd name="T5" fmla="*/ 102 h 1143"/>
                <a:gd name="T6" fmla="*/ 24 w 47"/>
                <a:gd name="T7" fmla="*/ 137 h 1143"/>
                <a:gd name="T8" fmla="*/ 31 w 47"/>
                <a:gd name="T9" fmla="*/ 173 h 1143"/>
                <a:gd name="T10" fmla="*/ 28 w 47"/>
                <a:gd name="T11" fmla="*/ 208 h 1143"/>
                <a:gd name="T12" fmla="*/ 19 w 47"/>
                <a:gd name="T13" fmla="*/ 248 h 1143"/>
                <a:gd name="T14" fmla="*/ 28 w 47"/>
                <a:gd name="T15" fmla="*/ 284 h 1143"/>
                <a:gd name="T16" fmla="*/ 28 w 47"/>
                <a:gd name="T17" fmla="*/ 324 h 1143"/>
                <a:gd name="T18" fmla="*/ 19 w 47"/>
                <a:gd name="T19" fmla="*/ 359 h 1143"/>
                <a:gd name="T20" fmla="*/ 28 w 47"/>
                <a:gd name="T21" fmla="*/ 395 h 1143"/>
                <a:gd name="T22" fmla="*/ 35 w 47"/>
                <a:gd name="T23" fmla="*/ 430 h 1143"/>
                <a:gd name="T24" fmla="*/ 40 w 47"/>
                <a:gd name="T25" fmla="*/ 469 h 1143"/>
                <a:gd name="T26" fmla="*/ 31 w 47"/>
                <a:gd name="T27" fmla="*/ 510 h 1143"/>
                <a:gd name="T28" fmla="*/ 12 w 47"/>
                <a:gd name="T29" fmla="*/ 545 h 1143"/>
                <a:gd name="T30" fmla="*/ 12 w 47"/>
                <a:gd name="T31" fmla="*/ 585 h 1143"/>
                <a:gd name="T32" fmla="*/ 28 w 47"/>
                <a:gd name="T33" fmla="*/ 621 h 1143"/>
                <a:gd name="T34" fmla="*/ 35 w 47"/>
                <a:gd name="T35" fmla="*/ 665 h 1143"/>
                <a:gd name="T36" fmla="*/ 28 w 47"/>
                <a:gd name="T37" fmla="*/ 705 h 1143"/>
                <a:gd name="T38" fmla="*/ 31 w 47"/>
                <a:gd name="T39" fmla="*/ 744 h 1143"/>
                <a:gd name="T40" fmla="*/ 35 w 47"/>
                <a:gd name="T41" fmla="*/ 779 h 1143"/>
                <a:gd name="T42" fmla="*/ 31 w 47"/>
                <a:gd name="T43" fmla="*/ 820 h 1143"/>
                <a:gd name="T44" fmla="*/ 31 w 47"/>
                <a:gd name="T45" fmla="*/ 860 h 1143"/>
                <a:gd name="T46" fmla="*/ 31 w 47"/>
                <a:gd name="T47" fmla="*/ 931 h 1143"/>
                <a:gd name="T48" fmla="*/ 31 w 47"/>
                <a:gd name="T49" fmla="*/ 966 h 1143"/>
                <a:gd name="T50" fmla="*/ 31 w 47"/>
                <a:gd name="T51" fmla="*/ 1002 h 1143"/>
                <a:gd name="T52" fmla="*/ 40 w 47"/>
                <a:gd name="T53" fmla="*/ 1037 h 1143"/>
                <a:gd name="T54" fmla="*/ 31 w 47"/>
                <a:gd name="T55" fmla="*/ 1072 h 1143"/>
                <a:gd name="T56" fmla="*/ 35 w 47"/>
                <a:gd name="T57" fmla="*/ 1108 h 1143"/>
                <a:gd name="T58" fmla="*/ 40 w 47"/>
                <a:gd name="T59" fmla="*/ 1143 h 1143"/>
                <a:gd name="T60" fmla="*/ 24 w 47"/>
                <a:gd name="T61" fmla="*/ 1108 h 1143"/>
                <a:gd name="T62" fmla="*/ 28 w 47"/>
                <a:gd name="T63" fmla="*/ 1072 h 1143"/>
                <a:gd name="T64" fmla="*/ 31 w 47"/>
                <a:gd name="T65" fmla="*/ 1037 h 1143"/>
                <a:gd name="T66" fmla="*/ 31 w 47"/>
                <a:gd name="T67" fmla="*/ 1002 h 1143"/>
                <a:gd name="T68" fmla="*/ 31 w 47"/>
                <a:gd name="T69" fmla="*/ 966 h 1143"/>
                <a:gd name="T70" fmla="*/ 28 w 47"/>
                <a:gd name="T71" fmla="*/ 931 h 1143"/>
                <a:gd name="T72" fmla="*/ 31 w 47"/>
                <a:gd name="T73" fmla="*/ 890 h 1143"/>
                <a:gd name="T74" fmla="*/ 31 w 47"/>
                <a:gd name="T75" fmla="*/ 850 h 1143"/>
                <a:gd name="T76" fmla="*/ 28 w 47"/>
                <a:gd name="T77" fmla="*/ 811 h 1143"/>
                <a:gd name="T78" fmla="*/ 31 w 47"/>
                <a:gd name="T79" fmla="*/ 771 h 1143"/>
                <a:gd name="T80" fmla="*/ 24 w 47"/>
                <a:gd name="T81" fmla="*/ 735 h 1143"/>
                <a:gd name="T82" fmla="*/ 24 w 47"/>
                <a:gd name="T83" fmla="*/ 695 h 1143"/>
                <a:gd name="T84" fmla="*/ 40 w 47"/>
                <a:gd name="T85" fmla="*/ 660 h 1143"/>
                <a:gd name="T86" fmla="*/ 24 w 47"/>
                <a:gd name="T87" fmla="*/ 624 h 1143"/>
                <a:gd name="T88" fmla="*/ 3 w 47"/>
                <a:gd name="T89" fmla="*/ 594 h 1143"/>
                <a:gd name="T90" fmla="*/ 31 w 47"/>
                <a:gd name="T91" fmla="*/ 553 h 1143"/>
                <a:gd name="T92" fmla="*/ 31 w 47"/>
                <a:gd name="T93" fmla="*/ 514 h 1143"/>
                <a:gd name="T94" fmla="*/ 35 w 47"/>
                <a:gd name="T95" fmla="*/ 479 h 1143"/>
                <a:gd name="T96" fmla="*/ 31 w 47"/>
                <a:gd name="T97" fmla="*/ 444 h 1143"/>
                <a:gd name="T98" fmla="*/ 24 w 47"/>
                <a:gd name="T99" fmla="*/ 408 h 1143"/>
                <a:gd name="T100" fmla="*/ 24 w 47"/>
                <a:gd name="T101" fmla="*/ 372 h 1143"/>
                <a:gd name="T102" fmla="*/ 44 w 47"/>
                <a:gd name="T103" fmla="*/ 336 h 1143"/>
                <a:gd name="T104" fmla="*/ 47 w 47"/>
                <a:gd name="T105" fmla="*/ 297 h 1143"/>
                <a:gd name="T106" fmla="*/ 31 w 47"/>
                <a:gd name="T107" fmla="*/ 262 h 1143"/>
                <a:gd name="T108" fmla="*/ 31 w 47"/>
                <a:gd name="T109" fmla="*/ 226 h 1143"/>
                <a:gd name="T110" fmla="*/ 19 w 47"/>
                <a:gd name="T111" fmla="*/ 191 h 1143"/>
                <a:gd name="T112" fmla="*/ 16 w 47"/>
                <a:gd name="T113" fmla="*/ 151 h 1143"/>
                <a:gd name="T114" fmla="*/ 24 w 47"/>
                <a:gd name="T115" fmla="*/ 115 h 1143"/>
                <a:gd name="T116" fmla="*/ 31 w 47"/>
                <a:gd name="T117" fmla="*/ 80 h 1143"/>
                <a:gd name="T118" fmla="*/ 19 w 47"/>
                <a:gd name="T119" fmla="*/ 44 h 1143"/>
                <a:gd name="T120" fmla="*/ 3 w 47"/>
                <a:gd name="T121" fmla="*/ 9 h 1143"/>
                <a:gd name="T122" fmla="*/ 0 w 47"/>
                <a:gd name="T123" fmla="*/ 0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 h="1143">
                  <a:moveTo>
                    <a:pt x="0" y="0"/>
                  </a:moveTo>
                  <a:lnTo>
                    <a:pt x="24" y="31"/>
                  </a:lnTo>
                  <a:lnTo>
                    <a:pt x="28" y="49"/>
                  </a:lnTo>
                  <a:lnTo>
                    <a:pt x="28" y="66"/>
                  </a:lnTo>
                  <a:lnTo>
                    <a:pt x="19" y="85"/>
                  </a:lnTo>
                  <a:lnTo>
                    <a:pt x="16" y="102"/>
                  </a:lnTo>
                  <a:lnTo>
                    <a:pt x="19" y="120"/>
                  </a:lnTo>
                  <a:lnTo>
                    <a:pt x="24" y="137"/>
                  </a:lnTo>
                  <a:lnTo>
                    <a:pt x="31" y="155"/>
                  </a:lnTo>
                  <a:lnTo>
                    <a:pt x="31" y="173"/>
                  </a:lnTo>
                  <a:lnTo>
                    <a:pt x="31" y="191"/>
                  </a:lnTo>
                  <a:lnTo>
                    <a:pt x="28" y="208"/>
                  </a:lnTo>
                  <a:lnTo>
                    <a:pt x="19" y="226"/>
                  </a:lnTo>
                  <a:lnTo>
                    <a:pt x="19" y="248"/>
                  </a:lnTo>
                  <a:lnTo>
                    <a:pt x="24" y="265"/>
                  </a:lnTo>
                  <a:lnTo>
                    <a:pt x="28" y="284"/>
                  </a:lnTo>
                  <a:lnTo>
                    <a:pt x="31" y="306"/>
                  </a:lnTo>
                  <a:lnTo>
                    <a:pt x="28" y="324"/>
                  </a:lnTo>
                  <a:lnTo>
                    <a:pt x="24" y="341"/>
                  </a:lnTo>
                  <a:lnTo>
                    <a:pt x="19" y="359"/>
                  </a:lnTo>
                  <a:lnTo>
                    <a:pt x="24" y="376"/>
                  </a:lnTo>
                  <a:lnTo>
                    <a:pt x="28" y="395"/>
                  </a:lnTo>
                  <a:lnTo>
                    <a:pt x="31" y="412"/>
                  </a:lnTo>
                  <a:lnTo>
                    <a:pt x="35" y="430"/>
                  </a:lnTo>
                  <a:lnTo>
                    <a:pt x="40" y="447"/>
                  </a:lnTo>
                  <a:lnTo>
                    <a:pt x="40" y="469"/>
                  </a:lnTo>
                  <a:lnTo>
                    <a:pt x="40" y="488"/>
                  </a:lnTo>
                  <a:lnTo>
                    <a:pt x="31" y="510"/>
                  </a:lnTo>
                  <a:lnTo>
                    <a:pt x="19" y="527"/>
                  </a:lnTo>
                  <a:lnTo>
                    <a:pt x="12" y="545"/>
                  </a:lnTo>
                  <a:lnTo>
                    <a:pt x="7" y="562"/>
                  </a:lnTo>
                  <a:lnTo>
                    <a:pt x="12" y="585"/>
                  </a:lnTo>
                  <a:lnTo>
                    <a:pt x="19" y="602"/>
                  </a:lnTo>
                  <a:lnTo>
                    <a:pt x="28" y="621"/>
                  </a:lnTo>
                  <a:lnTo>
                    <a:pt x="35" y="643"/>
                  </a:lnTo>
                  <a:lnTo>
                    <a:pt x="35" y="665"/>
                  </a:lnTo>
                  <a:lnTo>
                    <a:pt x="31" y="687"/>
                  </a:lnTo>
                  <a:lnTo>
                    <a:pt x="28" y="705"/>
                  </a:lnTo>
                  <a:lnTo>
                    <a:pt x="28" y="727"/>
                  </a:lnTo>
                  <a:lnTo>
                    <a:pt x="31" y="744"/>
                  </a:lnTo>
                  <a:lnTo>
                    <a:pt x="31" y="762"/>
                  </a:lnTo>
                  <a:lnTo>
                    <a:pt x="35" y="779"/>
                  </a:lnTo>
                  <a:lnTo>
                    <a:pt x="31" y="801"/>
                  </a:lnTo>
                  <a:lnTo>
                    <a:pt x="31" y="820"/>
                  </a:lnTo>
                  <a:lnTo>
                    <a:pt x="31" y="842"/>
                  </a:lnTo>
                  <a:lnTo>
                    <a:pt x="31" y="860"/>
                  </a:lnTo>
                  <a:lnTo>
                    <a:pt x="31" y="895"/>
                  </a:lnTo>
                  <a:lnTo>
                    <a:pt x="31" y="931"/>
                  </a:lnTo>
                  <a:lnTo>
                    <a:pt x="31" y="948"/>
                  </a:lnTo>
                  <a:lnTo>
                    <a:pt x="31" y="966"/>
                  </a:lnTo>
                  <a:lnTo>
                    <a:pt x="31" y="983"/>
                  </a:lnTo>
                  <a:lnTo>
                    <a:pt x="31" y="1002"/>
                  </a:lnTo>
                  <a:lnTo>
                    <a:pt x="31" y="1019"/>
                  </a:lnTo>
                  <a:lnTo>
                    <a:pt x="40" y="1037"/>
                  </a:lnTo>
                  <a:lnTo>
                    <a:pt x="40" y="1054"/>
                  </a:lnTo>
                  <a:lnTo>
                    <a:pt x="31" y="1072"/>
                  </a:lnTo>
                  <a:lnTo>
                    <a:pt x="28" y="1089"/>
                  </a:lnTo>
                  <a:lnTo>
                    <a:pt x="35" y="1108"/>
                  </a:lnTo>
                  <a:lnTo>
                    <a:pt x="40" y="1125"/>
                  </a:lnTo>
                  <a:lnTo>
                    <a:pt x="40" y="1143"/>
                  </a:lnTo>
                  <a:lnTo>
                    <a:pt x="31" y="1125"/>
                  </a:lnTo>
                  <a:lnTo>
                    <a:pt x="24" y="1108"/>
                  </a:lnTo>
                  <a:lnTo>
                    <a:pt x="19" y="1089"/>
                  </a:lnTo>
                  <a:lnTo>
                    <a:pt x="28" y="1072"/>
                  </a:lnTo>
                  <a:lnTo>
                    <a:pt x="35" y="1054"/>
                  </a:lnTo>
                  <a:lnTo>
                    <a:pt x="31" y="1037"/>
                  </a:lnTo>
                  <a:lnTo>
                    <a:pt x="28" y="1019"/>
                  </a:lnTo>
                  <a:lnTo>
                    <a:pt x="31" y="1002"/>
                  </a:lnTo>
                  <a:lnTo>
                    <a:pt x="31" y="983"/>
                  </a:lnTo>
                  <a:lnTo>
                    <a:pt x="31" y="966"/>
                  </a:lnTo>
                  <a:lnTo>
                    <a:pt x="28" y="948"/>
                  </a:lnTo>
                  <a:lnTo>
                    <a:pt x="28" y="931"/>
                  </a:lnTo>
                  <a:lnTo>
                    <a:pt x="28" y="912"/>
                  </a:lnTo>
                  <a:lnTo>
                    <a:pt x="31" y="890"/>
                  </a:lnTo>
                  <a:lnTo>
                    <a:pt x="31" y="872"/>
                  </a:lnTo>
                  <a:lnTo>
                    <a:pt x="31" y="850"/>
                  </a:lnTo>
                  <a:lnTo>
                    <a:pt x="28" y="833"/>
                  </a:lnTo>
                  <a:lnTo>
                    <a:pt x="28" y="811"/>
                  </a:lnTo>
                  <a:lnTo>
                    <a:pt x="31" y="793"/>
                  </a:lnTo>
                  <a:lnTo>
                    <a:pt x="31" y="771"/>
                  </a:lnTo>
                  <a:lnTo>
                    <a:pt x="28" y="752"/>
                  </a:lnTo>
                  <a:lnTo>
                    <a:pt x="24" y="735"/>
                  </a:lnTo>
                  <a:lnTo>
                    <a:pt x="19" y="717"/>
                  </a:lnTo>
                  <a:lnTo>
                    <a:pt x="24" y="695"/>
                  </a:lnTo>
                  <a:lnTo>
                    <a:pt x="31" y="678"/>
                  </a:lnTo>
                  <a:lnTo>
                    <a:pt x="40" y="660"/>
                  </a:lnTo>
                  <a:lnTo>
                    <a:pt x="35" y="643"/>
                  </a:lnTo>
                  <a:lnTo>
                    <a:pt x="24" y="624"/>
                  </a:lnTo>
                  <a:lnTo>
                    <a:pt x="7" y="611"/>
                  </a:lnTo>
                  <a:lnTo>
                    <a:pt x="3" y="594"/>
                  </a:lnTo>
                  <a:lnTo>
                    <a:pt x="19" y="575"/>
                  </a:lnTo>
                  <a:lnTo>
                    <a:pt x="31" y="553"/>
                  </a:lnTo>
                  <a:lnTo>
                    <a:pt x="31" y="536"/>
                  </a:lnTo>
                  <a:lnTo>
                    <a:pt x="31" y="514"/>
                  </a:lnTo>
                  <a:lnTo>
                    <a:pt x="31" y="496"/>
                  </a:lnTo>
                  <a:lnTo>
                    <a:pt x="35" y="479"/>
                  </a:lnTo>
                  <a:lnTo>
                    <a:pt x="35" y="461"/>
                  </a:lnTo>
                  <a:lnTo>
                    <a:pt x="31" y="444"/>
                  </a:lnTo>
                  <a:lnTo>
                    <a:pt x="31" y="425"/>
                  </a:lnTo>
                  <a:lnTo>
                    <a:pt x="24" y="408"/>
                  </a:lnTo>
                  <a:lnTo>
                    <a:pt x="24" y="390"/>
                  </a:lnTo>
                  <a:lnTo>
                    <a:pt x="24" y="372"/>
                  </a:lnTo>
                  <a:lnTo>
                    <a:pt x="35" y="354"/>
                  </a:lnTo>
                  <a:lnTo>
                    <a:pt x="44" y="336"/>
                  </a:lnTo>
                  <a:lnTo>
                    <a:pt x="47" y="314"/>
                  </a:lnTo>
                  <a:lnTo>
                    <a:pt x="47" y="297"/>
                  </a:lnTo>
                  <a:lnTo>
                    <a:pt x="35" y="279"/>
                  </a:lnTo>
                  <a:lnTo>
                    <a:pt x="31" y="262"/>
                  </a:lnTo>
                  <a:lnTo>
                    <a:pt x="31" y="243"/>
                  </a:lnTo>
                  <a:lnTo>
                    <a:pt x="31" y="226"/>
                  </a:lnTo>
                  <a:lnTo>
                    <a:pt x="28" y="208"/>
                  </a:lnTo>
                  <a:lnTo>
                    <a:pt x="19" y="191"/>
                  </a:lnTo>
                  <a:lnTo>
                    <a:pt x="19" y="173"/>
                  </a:lnTo>
                  <a:lnTo>
                    <a:pt x="16" y="151"/>
                  </a:lnTo>
                  <a:lnTo>
                    <a:pt x="16" y="133"/>
                  </a:lnTo>
                  <a:lnTo>
                    <a:pt x="24" y="115"/>
                  </a:lnTo>
                  <a:lnTo>
                    <a:pt x="31" y="98"/>
                  </a:lnTo>
                  <a:lnTo>
                    <a:pt x="31" y="80"/>
                  </a:lnTo>
                  <a:lnTo>
                    <a:pt x="31" y="63"/>
                  </a:lnTo>
                  <a:lnTo>
                    <a:pt x="19" y="44"/>
                  </a:lnTo>
                  <a:lnTo>
                    <a:pt x="12" y="27"/>
                  </a:lnTo>
                  <a:lnTo>
                    <a:pt x="3" y="9"/>
                  </a:lnTo>
                  <a:lnTo>
                    <a:pt x="0" y="0"/>
                  </a:lnTo>
                  <a:lnTo>
                    <a:pt x="0" y="0"/>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4" name="Freeform 88">
              <a:extLst>
                <a:ext uri="{FF2B5EF4-FFF2-40B4-BE49-F238E27FC236}">
                  <a16:creationId xmlns:a16="http://schemas.microsoft.com/office/drawing/2014/main" id="{0B5F2D42-F230-074B-9ABE-F06C8594DB2D}"/>
                </a:ext>
              </a:extLst>
            </p:cNvPr>
            <p:cNvSpPr>
              <a:spLocks/>
            </p:cNvSpPr>
            <p:nvPr/>
          </p:nvSpPr>
          <p:spPr bwMode="auto">
            <a:xfrm>
              <a:off x="3935" y="1806"/>
              <a:ext cx="456" cy="23"/>
            </a:xfrm>
            <a:custGeom>
              <a:avLst/>
              <a:gdLst>
                <a:gd name="T0" fmla="*/ 52 w 910"/>
                <a:gd name="T1" fmla="*/ 0 h 48"/>
                <a:gd name="T2" fmla="*/ 85 w 910"/>
                <a:gd name="T3" fmla="*/ 17 h 48"/>
                <a:gd name="T4" fmla="*/ 122 w 910"/>
                <a:gd name="T5" fmla="*/ 26 h 48"/>
                <a:gd name="T6" fmla="*/ 163 w 910"/>
                <a:gd name="T7" fmla="*/ 26 h 48"/>
                <a:gd name="T8" fmla="*/ 204 w 910"/>
                <a:gd name="T9" fmla="*/ 39 h 48"/>
                <a:gd name="T10" fmla="*/ 270 w 910"/>
                <a:gd name="T11" fmla="*/ 48 h 48"/>
                <a:gd name="T12" fmla="*/ 320 w 910"/>
                <a:gd name="T13" fmla="*/ 44 h 48"/>
                <a:gd name="T14" fmla="*/ 372 w 910"/>
                <a:gd name="T15" fmla="*/ 39 h 48"/>
                <a:gd name="T16" fmla="*/ 434 w 910"/>
                <a:gd name="T17" fmla="*/ 26 h 48"/>
                <a:gd name="T18" fmla="*/ 471 w 910"/>
                <a:gd name="T19" fmla="*/ 26 h 48"/>
                <a:gd name="T20" fmla="*/ 512 w 910"/>
                <a:gd name="T21" fmla="*/ 31 h 48"/>
                <a:gd name="T22" fmla="*/ 549 w 910"/>
                <a:gd name="T23" fmla="*/ 34 h 48"/>
                <a:gd name="T24" fmla="*/ 610 w 910"/>
                <a:gd name="T25" fmla="*/ 26 h 48"/>
                <a:gd name="T26" fmla="*/ 652 w 910"/>
                <a:gd name="T27" fmla="*/ 22 h 48"/>
                <a:gd name="T28" fmla="*/ 693 w 910"/>
                <a:gd name="T29" fmla="*/ 22 h 48"/>
                <a:gd name="T30" fmla="*/ 750 w 910"/>
                <a:gd name="T31" fmla="*/ 22 h 48"/>
                <a:gd name="T32" fmla="*/ 799 w 910"/>
                <a:gd name="T33" fmla="*/ 17 h 48"/>
                <a:gd name="T34" fmla="*/ 841 w 910"/>
                <a:gd name="T35" fmla="*/ 17 h 48"/>
                <a:gd name="T36" fmla="*/ 877 w 910"/>
                <a:gd name="T37" fmla="*/ 26 h 48"/>
                <a:gd name="T38" fmla="*/ 910 w 910"/>
                <a:gd name="T39" fmla="*/ 9 h 48"/>
                <a:gd name="T40" fmla="*/ 877 w 910"/>
                <a:gd name="T41" fmla="*/ 17 h 48"/>
                <a:gd name="T42" fmla="*/ 844 w 910"/>
                <a:gd name="T43" fmla="*/ 22 h 48"/>
                <a:gd name="T44" fmla="*/ 808 w 910"/>
                <a:gd name="T45" fmla="*/ 17 h 48"/>
                <a:gd name="T46" fmla="*/ 754 w 910"/>
                <a:gd name="T47" fmla="*/ 26 h 48"/>
                <a:gd name="T48" fmla="*/ 713 w 910"/>
                <a:gd name="T49" fmla="*/ 44 h 48"/>
                <a:gd name="T50" fmla="*/ 676 w 910"/>
                <a:gd name="T51" fmla="*/ 39 h 48"/>
                <a:gd name="T52" fmla="*/ 643 w 910"/>
                <a:gd name="T53" fmla="*/ 31 h 48"/>
                <a:gd name="T54" fmla="*/ 586 w 910"/>
                <a:gd name="T55" fmla="*/ 22 h 48"/>
                <a:gd name="T56" fmla="*/ 537 w 910"/>
                <a:gd name="T57" fmla="*/ 26 h 48"/>
                <a:gd name="T58" fmla="*/ 504 w 910"/>
                <a:gd name="T59" fmla="*/ 34 h 48"/>
                <a:gd name="T60" fmla="*/ 455 w 910"/>
                <a:gd name="T61" fmla="*/ 34 h 48"/>
                <a:gd name="T62" fmla="*/ 401 w 910"/>
                <a:gd name="T63" fmla="*/ 34 h 48"/>
                <a:gd name="T64" fmla="*/ 368 w 910"/>
                <a:gd name="T65" fmla="*/ 31 h 48"/>
                <a:gd name="T66" fmla="*/ 335 w 910"/>
                <a:gd name="T67" fmla="*/ 34 h 48"/>
                <a:gd name="T68" fmla="*/ 294 w 910"/>
                <a:gd name="T69" fmla="*/ 39 h 48"/>
                <a:gd name="T70" fmla="*/ 254 w 910"/>
                <a:gd name="T71" fmla="*/ 34 h 48"/>
                <a:gd name="T72" fmla="*/ 221 w 910"/>
                <a:gd name="T73" fmla="*/ 22 h 48"/>
                <a:gd name="T74" fmla="*/ 188 w 910"/>
                <a:gd name="T75" fmla="*/ 34 h 48"/>
                <a:gd name="T76" fmla="*/ 155 w 910"/>
                <a:gd name="T77" fmla="*/ 34 h 48"/>
                <a:gd name="T78" fmla="*/ 118 w 910"/>
                <a:gd name="T79" fmla="*/ 31 h 48"/>
                <a:gd name="T80" fmla="*/ 85 w 910"/>
                <a:gd name="T81" fmla="*/ 4 h 48"/>
                <a:gd name="T82" fmla="*/ 49 w 910"/>
                <a:gd name="T83" fmla="*/ 14 h 48"/>
                <a:gd name="T84" fmla="*/ 16 w 910"/>
                <a:gd name="T85" fmla="*/ 22 h 48"/>
                <a:gd name="T86" fmla="*/ 7 w 910"/>
                <a:gd name="T87" fmla="*/ 2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10" h="48">
                  <a:moveTo>
                    <a:pt x="7" y="26"/>
                  </a:moveTo>
                  <a:lnTo>
                    <a:pt x="52" y="0"/>
                  </a:lnTo>
                  <a:lnTo>
                    <a:pt x="68" y="4"/>
                  </a:lnTo>
                  <a:lnTo>
                    <a:pt x="85" y="17"/>
                  </a:lnTo>
                  <a:lnTo>
                    <a:pt x="101" y="26"/>
                  </a:lnTo>
                  <a:lnTo>
                    <a:pt x="122" y="26"/>
                  </a:lnTo>
                  <a:lnTo>
                    <a:pt x="146" y="26"/>
                  </a:lnTo>
                  <a:lnTo>
                    <a:pt x="163" y="26"/>
                  </a:lnTo>
                  <a:lnTo>
                    <a:pt x="188" y="31"/>
                  </a:lnTo>
                  <a:lnTo>
                    <a:pt x="204" y="39"/>
                  </a:lnTo>
                  <a:lnTo>
                    <a:pt x="237" y="48"/>
                  </a:lnTo>
                  <a:lnTo>
                    <a:pt x="270" y="48"/>
                  </a:lnTo>
                  <a:lnTo>
                    <a:pt x="294" y="48"/>
                  </a:lnTo>
                  <a:lnTo>
                    <a:pt x="320" y="44"/>
                  </a:lnTo>
                  <a:lnTo>
                    <a:pt x="344" y="39"/>
                  </a:lnTo>
                  <a:lnTo>
                    <a:pt x="372" y="39"/>
                  </a:lnTo>
                  <a:lnTo>
                    <a:pt x="401" y="34"/>
                  </a:lnTo>
                  <a:lnTo>
                    <a:pt x="434" y="26"/>
                  </a:lnTo>
                  <a:lnTo>
                    <a:pt x="455" y="26"/>
                  </a:lnTo>
                  <a:lnTo>
                    <a:pt x="471" y="26"/>
                  </a:lnTo>
                  <a:lnTo>
                    <a:pt x="495" y="26"/>
                  </a:lnTo>
                  <a:lnTo>
                    <a:pt x="512" y="31"/>
                  </a:lnTo>
                  <a:lnTo>
                    <a:pt x="532" y="34"/>
                  </a:lnTo>
                  <a:lnTo>
                    <a:pt x="549" y="34"/>
                  </a:lnTo>
                  <a:lnTo>
                    <a:pt x="594" y="31"/>
                  </a:lnTo>
                  <a:lnTo>
                    <a:pt x="610" y="26"/>
                  </a:lnTo>
                  <a:lnTo>
                    <a:pt x="627" y="22"/>
                  </a:lnTo>
                  <a:lnTo>
                    <a:pt x="652" y="22"/>
                  </a:lnTo>
                  <a:lnTo>
                    <a:pt x="667" y="22"/>
                  </a:lnTo>
                  <a:lnTo>
                    <a:pt x="693" y="22"/>
                  </a:lnTo>
                  <a:lnTo>
                    <a:pt x="725" y="22"/>
                  </a:lnTo>
                  <a:lnTo>
                    <a:pt x="750" y="22"/>
                  </a:lnTo>
                  <a:lnTo>
                    <a:pt x="783" y="17"/>
                  </a:lnTo>
                  <a:lnTo>
                    <a:pt x="799" y="17"/>
                  </a:lnTo>
                  <a:lnTo>
                    <a:pt x="824" y="17"/>
                  </a:lnTo>
                  <a:lnTo>
                    <a:pt x="841" y="17"/>
                  </a:lnTo>
                  <a:lnTo>
                    <a:pt x="857" y="22"/>
                  </a:lnTo>
                  <a:lnTo>
                    <a:pt x="877" y="26"/>
                  </a:lnTo>
                  <a:lnTo>
                    <a:pt x="893" y="14"/>
                  </a:lnTo>
                  <a:lnTo>
                    <a:pt x="910" y="9"/>
                  </a:lnTo>
                  <a:lnTo>
                    <a:pt x="893" y="14"/>
                  </a:lnTo>
                  <a:lnTo>
                    <a:pt x="877" y="17"/>
                  </a:lnTo>
                  <a:lnTo>
                    <a:pt x="860" y="22"/>
                  </a:lnTo>
                  <a:lnTo>
                    <a:pt x="844" y="22"/>
                  </a:lnTo>
                  <a:lnTo>
                    <a:pt x="824" y="17"/>
                  </a:lnTo>
                  <a:lnTo>
                    <a:pt x="808" y="17"/>
                  </a:lnTo>
                  <a:lnTo>
                    <a:pt x="791" y="17"/>
                  </a:lnTo>
                  <a:lnTo>
                    <a:pt x="754" y="26"/>
                  </a:lnTo>
                  <a:lnTo>
                    <a:pt x="730" y="34"/>
                  </a:lnTo>
                  <a:lnTo>
                    <a:pt x="713" y="44"/>
                  </a:lnTo>
                  <a:lnTo>
                    <a:pt x="693" y="44"/>
                  </a:lnTo>
                  <a:lnTo>
                    <a:pt x="676" y="39"/>
                  </a:lnTo>
                  <a:lnTo>
                    <a:pt x="660" y="34"/>
                  </a:lnTo>
                  <a:lnTo>
                    <a:pt x="643" y="31"/>
                  </a:lnTo>
                  <a:lnTo>
                    <a:pt x="622" y="22"/>
                  </a:lnTo>
                  <a:lnTo>
                    <a:pt x="586" y="22"/>
                  </a:lnTo>
                  <a:lnTo>
                    <a:pt x="558" y="22"/>
                  </a:lnTo>
                  <a:lnTo>
                    <a:pt x="537" y="26"/>
                  </a:lnTo>
                  <a:lnTo>
                    <a:pt x="520" y="31"/>
                  </a:lnTo>
                  <a:lnTo>
                    <a:pt x="504" y="34"/>
                  </a:lnTo>
                  <a:lnTo>
                    <a:pt x="487" y="34"/>
                  </a:lnTo>
                  <a:lnTo>
                    <a:pt x="455" y="34"/>
                  </a:lnTo>
                  <a:lnTo>
                    <a:pt x="422" y="34"/>
                  </a:lnTo>
                  <a:lnTo>
                    <a:pt x="401" y="34"/>
                  </a:lnTo>
                  <a:lnTo>
                    <a:pt x="384" y="31"/>
                  </a:lnTo>
                  <a:lnTo>
                    <a:pt x="368" y="31"/>
                  </a:lnTo>
                  <a:lnTo>
                    <a:pt x="351" y="34"/>
                  </a:lnTo>
                  <a:lnTo>
                    <a:pt x="335" y="34"/>
                  </a:lnTo>
                  <a:lnTo>
                    <a:pt x="320" y="39"/>
                  </a:lnTo>
                  <a:lnTo>
                    <a:pt x="294" y="39"/>
                  </a:lnTo>
                  <a:lnTo>
                    <a:pt x="270" y="34"/>
                  </a:lnTo>
                  <a:lnTo>
                    <a:pt x="254" y="34"/>
                  </a:lnTo>
                  <a:lnTo>
                    <a:pt x="237" y="26"/>
                  </a:lnTo>
                  <a:lnTo>
                    <a:pt x="221" y="22"/>
                  </a:lnTo>
                  <a:lnTo>
                    <a:pt x="204" y="26"/>
                  </a:lnTo>
                  <a:lnTo>
                    <a:pt x="188" y="34"/>
                  </a:lnTo>
                  <a:lnTo>
                    <a:pt x="171" y="34"/>
                  </a:lnTo>
                  <a:lnTo>
                    <a:pt x="155" y="34"/>
                  </a:lnTo>
                  <a:lnTo>
                    <a:pt x="134" y="31"/>
                  </a:lnTo>
                  <a:lnTo>
                    <a:pt x="118" y="31"/>
                  </a:lnTo>
                  <a:lnTo>
                    <a:pt x="101" y="14"/>
                  </a:lnTo>
                  <a:lnTo>
                    <a:pt x="85" y="4"/>
                  </a:lnTo>
                  <a:lnTo>
                    <a:pt x="68" y="9"/>
                  </a:lnTo>
                  <a:lnTo>
                    <a:pt x="49" y="14"/>
                  </a:lnTo>
                  <a:lnTo>
                    <a:pt x="32" y="22"/>
                  </a:lnTo>
                  <a:lnTo>
                    <a:pt x="16" y="22"/>
                  </a:lnTo>
                  <a:lnTo>
                    <a:pt x="0" y="31"/>
                  </a:lnTo>
                  <a:lnTo>
                    <a:pt x="7" y="26"/>
                  </a:lnTo>
                  <a:lnTo>
                    <a:pt x="7" y="26"/>
                  </a:lnTo>
                  <a:close/>
                </a:path>
              </a:pathLst>
            </a:custGeom>
            <a:solidFill>
              <a:srgbClr val="393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5" name="Freeform 89">
              <a:extLst>
                <a:ext uri="{FF2B5EF4-FFF2-40B4-BE49-F238E27FC236}">
                  <a16:creationId xmlns:a16="http://schemas.microsoft.com/office/drawing/2014/main" id="{FFF8BEEA-BB20-194F-80AC-56B92AD70AF1}"/>
                </a:ext>
              </a:extLst>
            </p:cNvPr>
            <p:cNvSpPr>
              <a:spLocks/>
            </p:cNvSpPr>
            <p:nvPr/>
          </p:nvSpPr>
          <p:spPr bwMode="auto">
            <a:xfrm>
              <a:off x="4497" y="1801"/>
              <a:ext cx="525" cy="24"/>
            </a:xfrm>
            <a:custGeom>
              <a:avLst/>
              <a:gdLst>
                <a:gd name="T0" fmla="*/ 0 w 1050"/>
                <a:gd name="T1" fmla="*/ 0 h 49"/>
                <a:gd name="T2" fmla="*/ 1050 w 1050"/>
                <a:gd name="T3" fmla="*/ 0 h 49"/>
                <a:gd name="T4" fmla="*/ 1000 w 1050"/>
                <a:gd name="T5" fmla="*/ 14 h 49"/>
                <a:gd name="T6" fmla="*/ 984 w 1050"/>
                <a:gd name="T7" fmla="*/ 4 h 49"/>
                <a:gd name="T8" fmla="*/ 968 w 1050"/>
                <a:gd name="T9" fmla="*/ 0 h 49"/>
                <a:gd name="T10" fmla="*/ 951 w 1050"/>
                <a:gd name="T11" fmla="*/ 9 h 49"/>
                <a:gd name="T12" fmla="*/ 935 w 1050"/>
                <a:gd name="T13" fmla="*/ 27 h 49"/>
                <a:gd name="T14" fmla="*/ 918 w 1050"/>
                <a:gd name="T15" fmla="*/ 36 h 49"/>
                <a:gd name="T16" fmla="*/ 902 w 1050"/>
                <a:gd name="T17" fmla="*/ 44 h 49"/>
                <a:gd name="T18" fmla="*/ 864 w 1050"/>
                <a:gd name="T19" fmla="*/ 49 h 49"/>
                <a:gd name="T20" fmla="*/ 824 w 1050"/>
                <a:gd name="T21" fmla="*/ 49 h 49"/>
                <a:gd name="T22" fmla="*/ 799 w 1050"/>
                <a:gd name="T23" fmla="*/ 44 h 49"/>
                <a:gd name="T24" fmla="*/ 782 w 1050"/>
                <a:gd name="T25" fmla="*/ 39 h 49"/>
                <a:gd name="T26" fmla="*/ 762 w 1050"/>
                <a:gd name="T27" fmla="*/ 44 h 49"/>
                <a:gd name="T28" fmla="*/ 746 w 1050"/>
                <a:gd name="T29" fmla="*/ 44 h 49"/>
                <a:gd name="T30" fmla="*/ 713 w 1050"/>
                <a:gd name="T31" fmla="*/ 44 h 49"/>
                <a:gd name="T32" fmla="*/ 685 w 1050"/>
                <a:gd name="T33" fmla="*/ 39 h 49"/>
                <a:gd name="T34" fmla="*/ 668 w 1050"/>
                <a:gd name="T35" fmla="*/ 39 h 49"/>
                <a:gd name="T36" fmla="*/ 643 w 1050"/>
                <a:gd name="T37" fmla="*/ 36 h 49"/>
                <a:gd name="T38" fmla="*/ 627 w 1050"/>
                <a:gd name="T39" fmla="*/ 36 h 49"/>
                <a:gd name="T40" fmla="*/ 610 w 1050"/>
                <a:gd name="T41" fmla="*/ 22 h 49"/>
                <a:gd name="T42" fmla="*/ 590 w 1050"/>
                <a:gd name="T43" fmla="*/ 9 h 49"/>
                <a:gd name="T44" fmla="*/ 569 w 1050"/>
                <a:gd name="T45" fmla="*/ 9 h 49"/>
                <a:gd name="T46" fmla="*/ 553 w 1050"/>
                <a:gd name="T47" fmla="*/ 9 h 49"/>
                <a:gd name="T48" fmla="*/ 537 w 1050"/>
                <a:gd name="T49" fmla="*/ 9 h 49"/>
                <a:gd name="T50" fmla="*/ 516 w 1050"/>
                <a:gd name="T51" fmla="*/ 17 h 49"/>
                <a:gd name="T52" fmla="*/ 480 w 1050"/>
                <a:gd name="T53" fmla="*/ 27 h 49"/>
                <a:gd name="T54" fmla="*/ 459 w 1050"/>
                <a:gd name="T55" fmla="*/ 31 h 49"/>
                <a:gd name="T56" fmla="*/ 442 w 1050"/>
                <a:gd name="T57" fmla="*/ 31 h 49"/>
                <a:gd name="T58" fmla="*/ 417 w 1050"/>
                <a:gd name="T59" fmla="*/ 27 h 49"/>
                <a:gd name="T60" fmla="*/ 402 w 1050"/>
                <a:gd name="T61" fmla="*/ 17 h 49"/>
                <a:gd name="T62" fmla="*/ 384 w 1050"/>
                <a:gd name="T63" fmla="*/ 14 h 49"/>
                <a:gd name="T64" fmla="*/ 364 w 1050"/>
                <a:gd name="T65" fmla="*/ 14 h 49"/>
                <a:gd name="T66" fmla="*/ 344 w 1050"/>
                <a:gd name="T67" fmla="*/ 14 h 49"/>
                <a:gd name="T68" fmla="*/ 323 w 1050"/>
                <a:gd name="T69" fmla="*/ 17 h 49"/>
                <a:gd name="T70" fmla="*/ 290 w 1050"/>
                <a:gd name="T71" fmla="*/ 17 h 49"/>
                <a:gd name="T72" fmla="*/ 266 w 1050"/>
                <a:gd name="T73" fmla="*/ 22 h 49"/>
                <a:gd name="T74" fmla="*/ 245 w 1050"/>
                <a:gd name="T75" fmla="*/ 27 h 49"/>
                <a:gd name="T76" fmla="*/ 228 w 1050"/>
                <a:gd name="T77" fmla="*/ 27 h 49"/>
                <a:gd name="T78" fmla="*/ 209 w 1050"/>
                <a:gd name="T79" fmla="*/ 27 h 49"/>
                <a:gd name="T80" fmla="*/ 171 w 1050"/>
                <a:gd name="T81" fmla="*/ 27 h 49"/>
                <a:gd name="T82" fmla="*/ 139 w 1050"/>
                <a:gd name="T83" fmla="*/ 17 h 49"/>
                <a:gd name="T84" fmla="*/ 118 w 1050"/>
                <a:gd name="T85" fmla="*/ 14 h 49"/>
                <a:gd name="T86" fmla="*/ 101 w 1050"/>
                <a:gd name="T87" fmla="*/ 14 h 49"/>
                <a:gd name="T88" fmla="*/ 85 w 1050"/>
                <a:gd name="T89" fmla="*/ 9 h 49"/>
                <a:gd name="T90" fmla="*/ 68 w 1050"/>
                <a:gd name="T91" fmla="*/ 4 h 49"/>
                <a:gd name="T92" fmla="*/ 52 w 1050"/>
                <a:gd name="T93" fmla="*/ 4 h 49"/>
                <a:gd name="T94" fmla="*/ 37 w 1050"/>
                <a:gd name="T95" fmla="*/ 9 h 49"/>
                <a:gd name="T96" fmla="*/ 19 w 1050"/>
                <a:gd name="T97" fmla="*/ 14 h 49"/>
                <a:gd name="T98" fmla="*/ 4 w 1050"/>
                <a:gd name="T99" fmla="*/ 22 h 49"/>
                <a:gd name="T100" fmla="*/ 0 w 1050"/>
                <a:gd name="T10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0" h="49">
                  <a:moveTo>
                    <a:pt x="0" y="0"/>
                  </a:moveTo>
                  <a:lnTo>
                    <a:pt x="1050" y="0"/>
                  </a:lnTo>
                  <a:lnTo>
                    <a:pt x="1000" y="14"/>
                  </a:lnTo>
                  <a:lnTo>
                    <a:pt x="984" y="4"/>
                  </a:lnTo>
                  <a:lnTo>
                    <a:pt x="968" y="0"/>
                  </a:lnTo>
                  <a:lnTo>
                    <a:pt x="951" y="9"/>
                  </a:lnTo>
                  <a:lnTo>
                    <a:pt x="935" y="27"/>
                  </a:lnTo>
                  <a:lnTo>
                    <a:pt x="918" y="36"/>
                  </a:lnTo>
                  <a:lnTo>
                    <a:pt x="902" y="44"/>
                  </a:lnTo>
                  <a:lnTo>
                    <a:pt x="864" y="49"/>
                  </a:lnTo>
                  <a:lnTo>
                    <a:pt x="824" y="49"/>
                  </a:lnTo>
                  <a:lnTo>
                    <a:pt x="799" y="44"/>
                  </a:lnTo>
                  <a:lnTo>
                    <a:pt x="782" y="39"/>
                  </a:lnTo>
                  <a:lnTo>
                    <a:pt x="762" y="44"/>
                  </a:lnTo>
                  <a:lnTo>
                    <a:pt x="746" y="44"/>
                  </a:lnTo>
                  <a:lnTo>
                    <a:pt x="713" y="44"/>
                  </a:lnTo>
                  <a:lnTo>
                    <a:pt x="685" y="39"/>
                  </a:lnTo>
                  <a:lnTo>
                    <a:pt x="668" y="39"/>
                  </a:lnTo>
                  <a:lnTo>
                    <a:pt x="643" y="36"/>
                  </a:lnTo>
                  <a:lnTo>
                    <a:pt x="627" y="36"/>
                  </a:lnTo>
                  <a:lnTo>
                    <a:pt x="610" y="22"/>
                  </a:lnTo>
                  <a:lnTo>
                    <a:pt x="590" y="9"/>
                  </a:lnTo>
                  <a:lnTo>
                    <a:pt x="569" y="9"/>
                  </a:lnTo>
                  <a:lnTo>
                    <a:pt x="553" y="9"/>
                  </a:lnTo>
                  <a:lnTo>
                    <a:pt x="537" y="9"/>
                  </a:lnTo>
                  <a:lnTo>
                    <a:pt x="516" y="17"/>
                  </a:lnTo>
                  <a:lnTo>
                    <a:pt x="480" y="27"/>
                  </a:lnTo>
                  <a:lnTo>
                    <a:pt x="459" y="31"/>
                  </a:lnTo>
                  <a:lnTo>
                    <a:pt x="442" y="31"/>
                  </a:lnTo>
                  <a:lnTo>
                    <a:pt x="417" y="27"/>
                  </a:lnTo>
                  <a:lnTo>
                    <a:pt x="402" y="17"/>
                  </a:lnTo>
                  <a:lnTo>
                    <a:pt x="384" y="14"/>
                  </a:lnTo>
                  <a:lnTo>
                    <a:pt x="364" y="14"/>
                  </a:lnTo>
                  <a:lnTo>
                    <a:pt x="344" y="14"/>
                  </a:lnTo>
                  <a:lnTo>
                    <a:pt x="323" y="17"/>
                  </a:lnTo>
                  <a:lnTo>
                    <a:pt x="290" y="17"/>
                  </a:lnTo>
                  <a:lnTo>
                    <a:pt x="266" y="22"/>
                  </a:lnTo>
                  <a:lnTo>
                    <a:pt x="245" y="27"/>
                  </a:lnTo>
                  <a:lnTo>
                    <a:pt x="228" y="27"/>
                  </a:lnTo>
                  <a:lnTo>
                    <a:pt x="209" y="27"/>
                  </a:lnTo>
                  <a:lnTo>
                    <a:pt x="171" y="27"/>
                  </a:lnTo>
                  <a:lnTo>
                    <a:pt x="139" y="17"/>
                  </a:lnTo>
                  <a:lnTo>
                    <a:pt x="118" y="14"/>
                  </a:lnTo>
                  <a:lnTo>
                    <a:pt x="101" y="14"/>
                  </a:lnTo>
                  <a:lnTo>
                    <a:pt x="85" y="9"/>
                  </a:lnTo>
                  <a:lnTo>
                    <a:pt x="68" y="4"/>
                  </a:lnTo>
                  <a:lnTo>
                    <a:pt x="52" y="4"/>
                  </a:lnTo>
                  <a:lnTo>
                    <a:pt x="37" y="9"/>
                  </a:lnTo>
                  <a:lnTo>
                    <a:pt x="19" y="14"/>
                  </a:lnTo>
                  <a:lnTo>
                    <a:pt x="4" y="22"/>
                  </a:lnTo>
                  <a:lnTo>
                    <a:pt x="0" y="0"/>
                  </a:lnTo>
                  <a:close/>
                </a:path>
              </a:pathLst>
            </a:custGeom>
            <a:solidFill>
              <a:srgbClr val="3131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6" name="Freeform 90">
              <a:extLst>
                <a:ext uri="{FF2B5EF4-FFF2-40B4-BE49-F238E27FC236}">
                  <a16:creationId xmlns:a16="http://schemas.microsoft.com/office/drawing/2014/main" id="{A39E2D22-57C7-6545-8DF0-BCC86951D0A7}"/>
                </a:ext>
              </a:extLst>
            </p:cNvPr>
            <p:cNvSpPr>
              <a:spLocks/>
            </p:cNvSpPr>
            <p:nvPr/>
          </p:nvSpPr>
          <p:spPr bwMode="auto">
            <a:xfrm>
              <a:off x="5302" y="1199"/>
              <a:ext cx="24" cy="416"/>
            </a:xfrm>
            <a:custGeom>
              <a:avLst/>
              <a:gdLst>
                <a:gd name="T0" fmla="*/ 19 w 47"/>
                <a:gd name="T1" fmla="*/ 66 h 833"/>
                <a:gd name="T2" fmla="*/ 35 w 47"/>
                <a:gd name="T3" fmla="*/ 102 h 833"/>
                <a:gd name="T4" fmla="*/ 35 w 47"/>
                <a:gd name="T5" fmla="*/ 141 h 833"/>
                <a:gd name="T6" fmla="*/ 24 w 47"/>
                <a:gd name="T7" fmla="*/ 181 h 833"/>
                <a:gd name="T8" fmla="*/ 19 w 47"/>
                <a:gd name="T9" fmla="*/ 221 h 833"/>
                <a:gd name="T10" fmla="*/ 24 w 47"/>
                <a:gd name="T11" fmla="*/ 257 h 833"/>
                <a:gd name="T12" fmla="*/ 31 w 47"/>
                <a:gd name="T13" fmla="*/ 301 h 833"/>
                <a:gd name="T14" fmla="*/ 31 w 47"/>
                <a:gd name="T15" fmla="*/ 355 h 833"/>
                <a:gd name="T16" fmla="*/ 31 w 47"/>
                <a:gd name="T17" fmla="*/ 398 h 833"/>
                <a:gd name="T18" fmla="*/ 35 w 47"/>
                <a:gd name="T19" fmla="*/ 452 h 833"/>
                <a:gd name="T20" fmla="*/ 40 w 47"/>
                <a:gd name="T21" fmla="*/ 488 h 833"/>
                <a:gd name="T22" fmla="*/ 28 w 47"/>
                <a:gd name="T23" fmla="*/ 532 h 833"/>
                <a:gd name="T24" fmla="*/ 40 w 47"/>
                <a:gd name="T25" fmla="*/ 567 h 833"/>
                <a:gd name="T26" fmla="*/ 35 w 47"/>
                <a:gd name="T27" fmla="*/ 619 h 833"/>
                <a:gd name="T28" fmla="*/ 31 w 47"/>
                <a:gd name="T29" fmla="*/ 665 h 833"/>
                <a:gd name="T30" fmla="*/ 44 w 47"/>
                <a:gd name="T31" fmla="*/ 700 h 833"/>
                <a:gd name="T32" fmla="*/ 35 w 47"/>
                <a:gd name="T33" fmla="*/ 740 h 833"/>
                <a:gd name="T34" fmla="*/ 31 w 47"/>
                <a:gd name="T35" fmla="*/ 779 h 833"/>
                <a:gd name="T36" fmla="*/ 44 w 47"/>
                <a:gd name="T37" fmla="*/ 815 h 833"/>
                <a:gd name="T38" fmla="*/ 35 w 47"/>
                <a:gd name="T39" fmla="*/ 793 h 833"/>
                <a:gd name="T40" fmla="*/ 19 w 47"/>
                <a:gd name="T41" fmla="*/ 757 h 833"/>
                <a:gd name="T42" fmla="*/ 28 w 47"/>
                <a:gd name="T43" fmla="*/ 704 h 833"/>
                <a:gd name="T44" fmla="*/ 35 w 47"/>
                <a:gd name="T45" fmla="*/ 665 h 833"/>
                <a:gd name="T46" fmla="*/ 35 w 47"/>
                <a:gd name="T47" fmla="*/ 629 h 833"/>
                <a:gd name="T48" fmla="*/ 40 w 47"/>
                <a:gd name="T49" fmla="*/ 589 h 833"/>
                <a:gd name="T50" fmla="*/ 40 w 47"/>
                <a:gd name="T51" fmla="*/ 527 h 833"/>
                <a:gd name="T52" fmla="*/ 16 w 47"/>
                <a:gd name="T53" fmla="*/ 488 h 833"/>
                <a:gd name="T54" fmla="*/ 16 w 47"/>
                <a:gd name="T55" fmla="*/ 442 h 833"/>
                <a:gd name="T56" fmla="*/ 16 w 47"/>
                <a:gd name="T57" fmla="*/ 390 h 833"/>
                <a:gd name="T58" fmla="*/ 16 w 47"/>
                <a:gd name="T59" fmla="*/ 355 h 833"/>
                <a:gd name="T60" fmla="*/ 24 w 47"/>
                <a:gd name="T61" fmla="*/ 319 h 833"/>
                <a:gd name="T62" fmla="*/ 28 w 47"/>
                <a:gd name="T63" fmla="*/ 274 h 833"/>
                <a:gd name="T64" fmla="*/ 28 w 47"/>
                <a:gd name="T65" fmla="*/ 239 h 833"/>
                <a:gd name="T66" fmla="*/ 28 w 47"/>
                <a:gd name="T67" fmla="*/ 195 h 833"/>
                <a:gd name="T68" fmla="*/ 28 w 47"/>
                <a:gd name="T69" fmla="*/ 154 h 833"/>
                <a:gd name="T70" fmla="*/ 31 w 47"/>
                <a:gd name="T71" fmla="*/ 119 h 833"/>
                <a:gd name="T72" fmla="*/ 28 w 47"/>
                <a:gd name="T73" fmla="*/ 80 h 833"/>
                <a:gd name="T74" fmla="*/ 7 w 47"/>
                <a:gd name="T75" fmla="*/ 44 h 833"/>
                <a:gd name="T76" fmla="*/ 3 w 47"/>
                <a:gd name="T77" fmla="*/ 9 h 833"/>
                <a:gd name="T78" fmla="*/ 0 w 47"/>
                <a:gd name="T79" fmla="*/ 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833">
                  <a:moveTo>
                    <a:pt x="0" y="0"/>
                  </a:moveTo>
                  <a:lnTo>
                    <a:pt x="19" y="66"/>
                  </a:lnTo>
                  <a:lnTo>
                    <a:pt x="31" y="83"/>
                  </a:lnTo>
                  <a:lnTo>
                    <a:pt x="35" y="102"/>
                  </a:lnTo>
                  <a:lnTo>
                    <a:pt x="40" y="119"/>
                  </a:lnTo>
                  <a:lnTo>
                    <a:pt x="35" y="141"/>
                  </a:lnTo>
                  <a:lnTo>
                    <a:pt x="28" y="164"/>
                  </a:lnTo>
                  <a:lnTo>
                    <a:pt x="24" y="181"/>
                  </a:lnTo>
                  <a:lnTo>
                    <a:pt x="19" y="203"/>
                  </a:lnTo>
                  <a:lnTo>
                    <a:pt x="19" y="221"/>
                  </a:lnTo>
                  <a:lnTo>
                    <a:pt x="19" y="239"/>
                  </a:lnTo>
                  <a:lnTo>
                    <a:pt x="24" y="257"/>
                  </a:lnTo>
                  <a:lnTo>
                    <a:pt x="24" y="279"/>
                  </a:lnTo>
                  <a:lnTo>
                    <a:pt x="31" y="301"/>
                  </a:lnTo>
                  <a:lnTo>
                    <a:pt x="31" y="319"/>
                  </a:lnTo>
                  <a:lnTo>
                    <a:pt x="31" y="355"/>
                  </a:lnTo>
                  <a:lnTo>
                    <a:pt x="31" y="372"/>
                  </a:lnTo>
                  <a:lnTo>
                    <a:pt x="31" y="398"/>
                  </a:lnTo>
                  <a:lnTo>
                    <a:pt x="31" y="425"/>
                  </a:lnTo>
                  <a:lnTo>
                    <a:pt x="35" y="452"/>
                  </a:lnTo>
                  <a:lnTo>
                    <a:pt x="40" y="469"/>
                  </a:lnTo>
                  <a:lnTo>
                    <a:pt x="40" y="488"/>
                  </a:lnTo>
                  <a:lnTo>
                    <a:pt x="35" y="510"/>
                  </a:lnTo>
                  <a:lnTo>
                    <a:pt x="28" y="532"/>
                  </a:lnTo>
                  <a:lnTo>
                    <a:pt x="31" y="549"/>
                  </a:lnTo>
                  <a:lnTo>
                    <a:pt x="40" y="567"/>
                  </a:lnTo>
                  <a:lnTo>
                    <a:pt x="40" y="584"/>
                  </a:lnTo>
                  <a:lnTo>
                    <a:pt x="35" y="619"/>
                  </a:lnTo>
                  <a:lnTo>
                    <a:pt x="31" y="646"/>
                  </a:lnTo>
                  <a:lnTo>
                    <a:pt x="31" y="665"/>
                  </a:lnTo>
                  <a:lnTo>
                    <a:pt x="35" y="682"/>
                  </a:lnTo>
                  <a:lnTo>
                    <a:pt x="44" y="700"/>
                  </a:lnTo>
                  <a:lnTo>
                    <a:pt x="44" y="717"/>
                  </a:lnTo>
                  <a:lnTo>
                    <a:pt x="35" y="740"/>
                  </a:lnTo>
                  <a:lnTo>
                    <a:pt x="28" y="757"/>
                  </a:lnTo>
                  <a:lnTo>
                    <a:pt x="31" y="779"/>
                  </a:lnTo>
                  <a:lnTo>
                    <a:pt x="40" y="798"/>
                  </a:lnTo>
                  <a:lnTo>
                    <a:pt x="44" y="815"/>
                  </a:lnTo>
                  <a:lnTo>
                    <a:pt x="47" y="833"/>
                  </a:lnTo>
                  <a:lnTo>
                    <a:pt x="35" y="793"/>
                  </a:lnTo>
                  <a:lnTo>
                    <a:pt x="24" y="776"/>
                  </a:lnTo>
                  <a:lnTo>
                    <a:pt x="19" y="757"/>
                  </a:lnTo>
                  <a:lnTo>
                    <a:pt x="19" y="722"/>
                  </a:lnTo>
                  <a:lnTo>
                    <a:pt x="28" y="704"/>
                  </a:lnTo>
                  <a:lnTo>
                    <a:pt x="35" y="687"/>
                  </a:lnTo>
                  <a:lnTo>
                    <a:pt x="35" y="665"/>
                  </a:lnTo>
                  <a:lnTo>
                    <a:pt x="35" y="646"/>
                  </a:lnTo>
                  <a:lnTo>
                    <a:pt x="35" y="629"/>
                  </a:lnTo>
                  <a:lnTo>
                    <a:pt x="40" y="607"/>
                  </a:lnTo>
                  <a:lnTo>
                    <a:pt x="40" y="589"/>
                  </a:lnTo>
                  <a:lnTo>
                    <a:pt x="40" y="562"/>
                  </a:lnTo>
                  <a:lnTo>
                    <a:pt x="40" y="527"/>
                  </a:lnTo>
                  <a:lnTo>
                    <a:pt x="24" y="510"/>
                  </a:lnTo>
                  <a:lnTo>
                    <a:pt x="16" y="488"/>
                  </a:lnTo>
                  <a:lnTo>
                    <a:pt x="16" y="469"/>
                  </a:lnTo>
                  <a:lnTo>
                    <a:pt x="16" y="442"/>
                  </a:lnTo>
                  <a:lnTo>
                    <a:pt x="16" y="417"/>
                  </a:lnTo>
                  <a:lnTo>
                    <a:pt x="16" y="390"/>
                  </a:lnTo>
                  <a:lnTo>
                    <a:pt x="16" y="372"/>
                  </a:lnTo>
                  <a:lnTo>
                    <a:pt x="16" y="355"/>
                  </a:lnTo>
                  <a:lnTo>
                    <a:pt x="16" y="336"/>
                  </a:lnTo>
                  <a:lnTo>
                    <a:pt x="24" y="319"/>
                  </a:lnTo>
                  <a:lnTo>
                    <a:pt x="28" y="296"/>
                  </a:lnTo>
                  <a:lnTo>
                    <a:pt x="28" y="274"/>
                  </a:lnTo>
                  <a:lnTo>
                    <a:pt x="28" y="257"/>
                  </a:lnTo>
                  <a:lnTo>
                    <a:pt x="28" y="239"/>
                  </a:lnTo>
                  <a:lnTo>
                    <a:pt x="28" y="213"/>
                  </a:lnTo>
                  <a:lnTo>
                    <a:pt x="28" y="195"/>
                  </a:lnTo>
                  <a:lnTo>
                    <a:pt x="28" y="176"/>
                  </a:lnTo>
                  <a:lnTo>
                    <a:pt x="28" y="154"/>
                  </a:lnTo>
                  <a:lnTo>
                    <a:pt x="28" y="137"/>
                  </a:lnTo>
                  <a:lnTo>
                    <a:pt x="31" y="119"/>
                  </a:lnTo>
                  <a:lnTo>
                    <a:pt x="35" y="97"/>
                  </a:lnTo>
                  <a:lnTo>
                    <a:pt x="28" y="80"/>
                  </a:lnTo>
                  <a:lnTo>
                    <a:pt x="16" y="61"/>
                  </a:lnTo>
                  <a:lnTo>
                    <a:pt x="7" y="44"/>
                  </a:lnTo>
                  <a:lnTo>
                    <a:pt x="7" y="26"/>
                  </a:lnTo>
                  <a:lnTo>
                    <a:pt x="3" y="9"/>
                  </a:lnTo>
                  <a:lnTo>
                    <a:pt x="0" y="0"/>
                  </a:lnTo>
                  <a:lnTo>
                    <a:pt x="0" y="0"/>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7" name="Freeform 91">
              <a:extLst>
                <a:ext uri="{FF2B5EF4-FFF2-40B4-BE49-F238E27FC236}">
                  <a16:creationId xmlns:a16="http://schemas.microsoft.com/office/drawing/2014/main" id="{2C66B766-A52D-3947-986D-03075F4779DB}"/>
                </a:ext>
              </a:extLst>
            </p:cNvPr>
            <p:cNvSpPr>
              <a:spLocks/>
            </p:cNvSpPr>
            <p:nvPr/>
          </p:nvSpPr>
          <p:spPr bwMode="auto">
            <a:xfrm>
              <a:off x="3726" y="649"/>
              <a:ext cx="32" cy="652"/>
            </a:xfrm>
            <a:custGeom>
              <a:avLst/>
              <a:gdLst>
                <a:gd name="T0" fmla="*/ 0 w 65"/>
                <a:gd name="T1" fmla="*/ 0 h 1302"/>
                <a:gd name="T2" fmla="*/ 65 w 65"/>
                <a:gd name="T3" fmla="*/ 70 h 1302"/>
                <a:gd name="T4" fmla="*/ 65 w 65"/>
                <a:gd name="T5" fmla="*/ 601 h 1302"/>
                <a:gd name="T6" fmla="*/ 32 w 65"/>
                <a:gd name="T7" fmla="*/ 637 h 1302"/>
                <a:gd name="T8" fmla="*/ 32 w 65"/>
                <a:gd name="T9" fmla="*/ 708 h 1302"/>
                <a:gd name="T10" fmla="*/ 40 w 65"/>
                <a:gd name="T11" fmla="*/ 743 h 1302"/>
                <a:gd name="T12" fmla="*/ 25 w 65"/>
                <a:gd name="T13" fmla="*/ 779 h 1302"/>
                <a:gd name="T14" fmla="*/ 25 w 65"/>
                <a:gd name="T15" fmla="*/ 815 h 1302"/>
                <a:gd name="T16" fmla="*/ 16 w 65"/>
                <a:gd name="T17" fmla="*/ 851 h 1302"/>
                <a:gd name="T18" fmla="*/ 25 w 65"/>
                <a:gd name="T19" fmla="*/ 886 h 1302"/>
                <a:gd name="T20" fmla="*/ 32 w 65"/>
                <a:gd name="T21" fmla="*/ 921 h 1302"/>
                <a:gd name="T22" fmla="*/ 32 w 65"/>
                <a:gd name="T23" fmla="*/ 957 h 1302"/>
                <a:gd name="T24" fmla="*/ 40 w 65"/>
                <a:gd name="T25" fmla="*/ 992 h 1302"/>
                <a:gd name="T26" fmla="*/ 25 w 65"/>
                <a:gd name="T27" fmla="*/ 1028 h 1302"/>
                <a:gd name="T28" fmla="*/ 16 w 65"/>
                <a:gd name="T29" fmla="*/ 1063 h 1302"/>
                <a:gd name="T30" fmla="*/ 16 w 65"/>
                <a:gd name="T31" fmla="*/ 1098 h 1302"/>
                <a:gd name="T32" fmla="*/ 25 w 65"/>
                <a:gd name="T33" fmla="*/ 1142 h 1302"/>
                <a:gd name="T34" fmla="*/ 25 w 65"/>
                <a:gd name="T35" fmla="*/ 1186 h 1302"/>
                <a:gd name="T36" fmla="*/ 16 w 65"/>
                <a:gd name="T37" fmla="*/ 1232 h 1302"/>
                <a:gd name="T38" fmla="*/ 25 w 65"/>
                <a:gd name="T39" fmla="*/ 1267 h 1302"/>
                <a:gd name="T40" fmla="*/ 32 w 65"/>
                <a:gd name="T41" fmla="*/ 1302 h 1302"/>
                <a:gd name="T42" fmla="*/ 7 w 65"/>
                <a:gd name="T43" fmla="*/ 1257 h 1302"/>
                <a:gd name="T44" fmla="*/ 7 w 65"/>
                <a:gd name="T45" fmla="*/ 1205 h 1302"/>
                <a:gd name="T46" fmla="*/ 7 w 65"/>
                <a:gd name="T47" fmla="*/ 1169 h 1302"/>
                <a:gd name="T48" fmla="*/ 16 w 65"/>
                <a:gd name="T49" fmla="*/ 1134 h 1302"/>
                <a:gd name="T50" fmla="*/ 25 w 65"/>
                <a:gd name="T51" fmla="*/ 1098 h 1302"/>
                <a:gd name="T52" fmla="*/ 25 w 65"/>
                <a:gd name="T53" fmla="*/ 1028 h 1302"/>
                <a:gd name="T54" fmla="*/ 25 w 65"/>
                <a:gd name="T55" fmla="*/ 974 h 1302"/>
                <a:gd name="T56" fmla="*/ 25 w 65"/>
                <a:gd name="T57" fmla="*/ 938 h 1302"/>
                <a:gd name="T58" fmla="*/ 25 w 65"/>
                <a:gd name="T59" fmla="*/ 903 h 1302"/>
                <a:gd name="T60" fmla="*/ 32 w 65"/>
                <a:gd name="T61" fmla="*/ 868 h 1302"/>
                <a:gd name="T62" fmla="*/ 32 w 65"/>
                <a:gd name="T63" fmla="*/ 824 h 1302"/>
                <a:gd name="T64" fmla="*/ 32 w 65"/>
                <a:gd name="T65" fmla="*/ 788 h 1302"/>
                <a:gd name="T66" fmla="*/ 25 w 65"/>
                <a:gd name="T67" fmla="*/ 753 h 1302"/>
                <a:gd name="T68" fmla="*/ 25 w 65"/>
                <a:gd name="T69" fmla="*/ 717 h 1302"/>
                <a:gd name="T70" fmla="*/ 32 w 65"/>
                <a:gd name="T71" fmla="*/ 682 h 1302"/>
                <a:gd name="T72" fmla="*/ 40 w 65"/>
                <a:gd name="T73" fmla="*/ 647 h 1302"/>
                <a:gd name="T74" fmla="*/ 40 w 65"/>
                <a:gd name="T75" fmla="*/ 601 h 1302"/>
                <a:gd name="T76" fmla="*/ 40 w 65"/>
                <a:gd name="T77" fmla="*/ 566 h 1302"/>
                <a:gd name="T78" fmla="*/ 40 w 65"/>
                <a:gd name="T79" fmla="*/ 531 h 1302"/>
                <a:gd name="T80" fmla="*/ 40 w 65"/>
                <a:gd name="T81" fmla="*/ 487 h 1302"/>
                <a:gd name="T82" fmla="*/ 40 w 65"/>
                <a:gd name="T83" fmla="*/ 443 h 1302"/>
                <a:gd name="T84" fmla="*/ 40 w 65"/>
                <a:gd name="T85" fmla="*/ 407 h 1302"/>
                <a:gd name="T86" fmla="*/ 40 w 65"/>
                <a:gd name="T87" fmla="*/ 337 h 1302"/>
                <a:gd name="T88" fmla="*/ 32 w 65"/>
                <a:gd name="T89" fmla="*/ 301 h 1302"/>
                <a:gd name="T90" fmla="*/ 32 w 65"/>
                <a:gd name="T91" fmla="*/ 266 h 1302"/>
                <a:gd name="T92" fmla="*/ 32 w 65"/>
                <a:gd name="T93" fmla="*/ 229 h 1302"/>
                <a:gd name="T94" fmla="*/ 32 w 65"/>
                <a:gd name="T95" fmla="*/ 194 h 1302"/>
                <a:gd name="T96" fmla="*/ 32 w 65"/>
                <a:gd name="T97" fmla="*/ 158 h 1302"/>
                <a:gd name="T98" fmla="*/ 32 w 65"/>
                <a:gd name="T99" fmla="*/ 123 h 1302"/>
                <a:gd name="T100" fmla="*/ 32 w 65"/>
                <a:gd name="T101" fmla="*/ 87 h 1302"/>
                <a:gd name="T102" fmla="*/ 16 w 65"/>
                <a:gd name="T103" fmla="*/ 52 h 1302"/>
                <a:gd name="T104" fmla="*/ 0 w 65"/>
                <a:gd name="T105" fmla="*/ 0 h 1302"/>
                <a:gd name="T106" fmla="*/ 0 w 65"/>
                <a:gd name="T107" fmla="*/ 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1302">
                  <a:moveTo>
                    <a:pt x="0" y="0"/>
                  </a:moveTo>
                  <a:lnTo>
                    <a:pt x="65" y="70"/>
                  </a:lnTo>
                  <a:lnTo>
                    <a:pt x="65" y="601"/>
                  </a:lnTo>
                  <a:lnTo>
                    <a:pt x="32" y="637"/>
                  </a:lnTo>
                  <a:lnTo>
                    <a:pt x="32" y="708"/>
                  </a:lnTo>
                  <a:lnTo>
                    <a:pt x="40" y="743"/>
                  </a:lnTo>
                  <a:lnTo>
                    <a:pt x="25" y="779"/>
                  </a:lnTo>
                  <a:lnTo>
                    <a:pt x="25" y="815"/>
                  </a:lnTo>
                  <a:lnTo>
                    <a:pt x="16" y="851"/>
                  </a:lnTo>
                  <a:lnTo>
                    <a:pt x="25" y="886"/>
                  </a:lnTo>
                  <a:lnTo>
                    <a:pt x="32" y="921"/>
                  </a:lnTo>
                  <a:lnTo>
                    <a:pt x="32" y="957"/>
                  </a:lnTo>
                  <a:lnTo>
                    <a:pt x="40" y="992"/>
                  </a:lnTo>
                  <a:lnTo>
                    <a:pt x="25" y="1028"/>
                  </a:lnTo>
                  <a:lnTo>
                    <a:pt x="16" y="1063"/>
                  </a:lnTo>
                  <a:lnTo>
                    <a:pt x="16" y="1098"/>
                  </a:lnTo>
                  <a:lnTo>
                    <a:pt x="25" y="1142"/>
                  </a:lnTo>
                  <a:lnTo>
                    <a:pt x="25" y="1186"/>
                  </a:lnTo>
                  <a:lnTo>
                    <a:pt x="16" y="1232"/>
                  </a:lnTo>
                  <a:lnTo>
                    <a:pt x="25" y="1267"/>
                  </a:lnTo>
                  <a:lnTo>
                    <a:pt x="32" y="1302"/>
                  </a:lnTo>
                  <a:lnTo>
                    <a:pt x="7" y="1257"/>
                  </a:lnTo>
                  <a:lnTo>
                    <a:pt x="7" y="1205"/>
                  </a:lnTo>
                  <a:lnTo>
                    <a:pt x="7" y="1169"/>
                  </a:lnTo>
                  <a:lnTo>
                    <a:pt x="16" y="1134"/>
                  </a:lnTo>
                  <a:lnTo>
                    <a:pt x="25" y="1098"/>
                  </a:lnTo>
                  <a:lnTo>
                    <a:pt x="25" y="1028"/>
                  </a:lnTo>
                  <a:lnTo>
                    <a:pt x="25" y="974"/>
                  </a:lnTo>
                  <a:lnTo>
                    <a:pt x="25" y="938"/>
                  </a:lnTo>
                  <a:lnTo>
                    <a:pt x="25" y="903"/>
                  </a:lnTo>
                  <a:lnTo>
                    <a:pt x="32" y="868"/>
                  </a:lnTo>
                  <a:lnTo>
                    <a:pt x="32" y="824"/>
                  </a:lnTo>
                  <a:lnTo>
                    <a:pt x="32" y="788"/>
                  </a:lnTo>
                  <a:lnTo>
                    <a:pt x="25" y="753"/>
                  </a:lnTo>
                  <a:lnTo>
                    <a:pt x="25" y="717"/>
                  </a:lnTo>
                  <a:lnTo>
                    <a:pt x="32" y="682"/>
                  </a:lnTo>
                  <a:lnTo>
                    <a:pt x="40" y="647"/>
                  </a:lnTo>
                  <a:lnTo>
                    <a:pt x="40" y="601"/>
                  </a:lnTo>
                  <a:lnTo>
                    <a:pt x="40" y="566"/>
                  </a:lnTo>
                  <a:lnTo>
                    <a:pt x="40" y="531"/>
                  </a:lnTo>
                  <a:lnTo>
                    <a:pt x="40" y="487"/>
                  </a:lnTo>
                  <a:lnTo>
                    <a:pt x="40" y="443"/>
                  </a:lnTo>
                  <a:lnTo>
                    <a:pt x="40" y="407"/>
                  </a:lnTo>
                  <a:lnTo>
                    <a:pt x="40" y="337"/>
                  </a:lnTo>
                  <a:lnTo>
                    <a:pt x="32" y="301"/>
                  </a:lnTo>
                  <a:lnTo>
                    <a:pt x="32" y="266"/>
                  </a:lnTo>
                  <a:lnTo>
                    <a:pt x="32" y="229"/>
                  </a:lnTo>
                  <a:lnTo>
                    <a:pt x="32" y="194"/>
                  </a:lnTo>
                  <a:lnTo>
                    <a:pt x="32" y="158"/>
                  </a:lnTo>
                  <a:lnTo>
                    <a:pt x="32" y="123"/>
                  </a:lnTo>
                  <a:lnTo>
                    <a:pt x="32" y="87"/>
                  </a:lnTo>
                  <a:lnTo>
                    <a:pt x="16" y="52"/>
                  </a:lnTo>
                  <a:lnTo>
                    <a:pt x="0" y="0"/>
                  </a:lnTo>
                  <a:lnTo>
                    <a:pt x="0" y="0"/>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8" name="Freeform 92">
              <a:extLst>
                <a:ext uri="{FF2B5EF4-FFF2-40B4-BE49-F238E27FC236}">
                  <a16:creationId xmlns:a16="http://schemas.microsoft.com/office/drawing/2014/main" id="{38D8E30B-1501-F249-B799-FEC098315373}"/>
                </a:ext>
              </a:extLst>
            </p:cNvPr>
            <p:cNvSpPr>
              <a:spLocks/>
            </p:cNvSpPr>
            <p:nvPr/>
          </p:nvSpPr>
          <p:spPr bwMode="auto">
            <a:xfrm>
              <a:off x="3730" y="721"/>
              <a:ext cx="28" cy="517"/>
            </a:xfrm>
            <a:custGeom>
              <a:avLst/>
              <a:gdLst>
                <a:gd name="T0" fmla="*/ 56 w 56"/>
                <a:gd name="T1" fmla="*/ 0 h 1036"/>
                <a:gd name="T2" fmla="*/ 47 w 56"/>
                <a:gd name="T3" fmla="*/ 44 h 1036"/>
                <a:gd name="T4" fmla="*/ 47 w 56"/>
                <a:gd name="T5" fmla="*/ 80 h 1036"/>
                <a:gd name="T6" fmla="*/ 40 w 56"/>
                <a:gd name="T7" fmla="*/ 115 h 1036"/>
                <a:gd name="T8" fmla="*/ 16 w 56"/>
                <a:gd name="T9" fmla="*/ 151 h 1036"/>
                <a:gd name="T10" fmla="*/ 16 w 56"/>
                <a:gd name="T11" fmla="*/ 186 h 1036"/>
                <a:gd name="T12" fmla="*/ 16 w 56"/>
                <a:gd name="T13" fmla="*/ 221 h 1036"/>
                <a:gd name="T14" fmla="*/ 23 w 56"/>
                <a:gd name="T15" fmla="*/ 257 h 1036"/>
                <a:gd name="T16" fmla="*/ 31 w 56"/>
                <a:gd name="T17" fmla="*/ 292 h 1036"/>
                <a:gd name="T18" fmla="*/ 31 w 56"/>
                <a:gd name="T19" fmla="*/ 328 h 1036"/>
                <a:gd name="T20" fmla="*/ 23 w 56"/>
                <a:gd name="T21" fmla="*/ 372 h 1036"/>
                <a:gd name="T22" fmla="*/ 23 w 56"/>
                <a:gd name="T23" fmla="*/ 407 h 1036"/>
                <a:gd name="T24" fmla="*/ 23 w 56"/>
                <a:gd name="T25" fmla="*/ 442 h 1036"/>
                <a:gd name="T26" fmla="*/ 23 w 56"/>
                <a:gd name="T27" fmla="*/ 478 h 1036"/>
                <a:gd name="T28" fmla="*/ 7 w 56"/>
                <a:gd name="T29" fmla="*/ 522 h 1036"/>
                <a:gd name="T30" fmla="*/ 0 w 56"/>
                <a:gd name="T31" fmla="*/ 557 h 1036"/>
                <a:gd name="T32" fmla="*/ 0 w 56"/>
                <a:gd name="T33" fmla="*/ 593 h 1036"/>
                <a:gd name="T34" fmla="*/ 16 w 56"/>
                <a:gd name="T35" fmla="*/ 628 h 1036"/>
                <a:gd name="T36" fmla="*/ 16 w 56"/>
                <a:gd name="T37" fmla="*/ 673 h 1036"/>
                <a:gd name="T38" fmla="*/ 7 w 56"/>
                <a:gd name="T39" fmla="*/ 717 h 1036"/>
                <a:gd name="T40" fmla="*/ 7 w 56"/>
                <a:gd name="T41" fmla="*/ 753 h 1036"/>
                <a:gd name="T42" fmla="*/ 7 w 56"/>
                <a:gd name="T43" fmla="*/ 788 h 1036"/>
                <a:gd name="T44" fmla="*/ 7 w 56"/>
                <a:gd name="T45" fmla="*/ 823 h 1036"/>
                <a:gd name="T46" fmla="*/ 0 w 56"/>
                <a:gd name="T47" fmla="*/ 859 h 1036"/>
                <a:gd name="T48" fmla="*/ 0 w 56"/>
                <a:gd name="T49" fmla="*/ 894 h 1036"/>
                <a:gd name="T50" fmla="*/ 7 w 56"/>
                <a:gd name="T51" fmla="*/ 930 h 1036"/>
                <a:gd name="T52" fmla="*/ 31 w 56"/>
                <a:gd name="T53" fmla="*/ 965 h 1036"/>
                <a:gd name="T54" fmla="*/ 31 w 56"/>
                <a:gd name="T55" fmla="*/ 1000 h 1036"/>
                <a:gd name="T56" fmla="*/ 16 w 56"/>
                <a:gd name="T57" fmla="*/ 1036 h 1036"/>
                <a:gd name="T58" fmla="*/ 31 w 56"/>
                <a:gd name="T59" fmla="*/ 1000 h 1036"/>
                <a:gd name="T60" fmla="*/ 23 w 56"/>
                <a:gd name="T61" fmla="*/ 956 h 1036"/>
                <a:gd name="T62" fmla="*/ 16 w 56"/>
                <a:gd name="T63" fmla="*/ 921 h 1036"/>
                <a:gd name="T64" fmla="*/ 16 w 56"/>
                <a:gd name="T65" fmla="*/ 877 h 1036"/>
                <a:gd name="T66" fmla="*/ 16 w 56"/>
                <a:gd name="T67" fmla="*/ 842 h 1036"/>
                <a:gd name="T68" fmla="*/ 16 w 56"/>
                <a:gd name="T69" fmla="*/ 806 h 1036"/>
                <a:gd name="T70" fmla="*/ 16 w 56"/>
                <a:gd name="T71" fmla="*/ 771 h 1036"/>
                <a:gd name="T72" fmla="*/ 16 w 56"/>
                <a:gd name="T73" fmla="*/ 735 h 1036"/>
                <a:gd name="T74" fmla="*/ 31 w 56"/>
                <a:gd name="T75" fmla="*/ 700 h 1036"/>
                <a:gd name="T76" fmla="*/ 40 w 56"/>
                <a:gd name="T77" fmla="*/ 663 h 1036"/>
                <a:gd name="T78" fmla="*/ 23 w 56"/>
                <a:gd name="T79" fmla="*/ 628 h 1036"/>
                <a:gd name="T80" fmla="*/ 7 w 56"/>
                <a:gd name="T81" fmla="*/ 593 h 1036"/>
                <a:gd name="T82" fmla="*/ 7 w 56"/>
                <a:gd name="T83" fmla="*/ 557 h 1036"/>
                <a:gd name="T84" fmla="*/ 16 w 56"/>
                <a:gd name="T85" fmla="*/ 522 h 1036"/>
                <a:gd name="T86" fmla="*/ 23 w 56"/>
                <a:gd name="T87" fmla="*/ 486 h 1036"/>
                <a:gd name="T88" fmla="*/ 23 w 56"/>
                <a:gd name="T89" fmla="*/ 451 h 1036"/>
                <a:gd name="T90" fmla="*/ 31 w 56"/>
                <a:gd name="T91" fmla="*/ 416 h 1036"/>
                <a:gd name="T92" fmla="*/ 40 w 56"/>
                <a:gd name="T93" fmla="*/ 380 h 1036"/>
                <a:gd name="T94" fmla="*/ 40 w 56"/>
                <a:gd name="T95" fmla="*/ 345 h 1036"/>
                <a:gd name="T96" fmla="*/ 31 w 56"/>
                <a:gd name="T97" fmla="*/ 309 h 1036"/>
                <a:gd name="T98" fmla="*/ 23 w 56"/>
                <a:gd name="T99" fmla="*/ 274 h 1036"/>
                <a:gd name="T100" fmla="*/ 16 w 56"/>
                <a:gd name="T101" fmla="*/ 238 h 1036"/>
                <a:gd name="T102" fmla="*/ 16 w 56"/>
                <a:gd name="T103" fmla="*/ 203 h 1036"/>
                <a:gd name="T104" fmla="*/ 16 w 56"/>
                <a:gd name="T105" fmla="*/ 168 h 1036"/>
                <a:gd name="T106" fmla="*/ 40 w 56"/>
                <a:gd name="T107" fmla="*/ 132 h 1036"/>
                <a:gd name="T108" fmla="*/ 40 w 56"/>
                <a:gd name="T109" fmla="*/ 97 h 1036"/>
                <a:gd name="T110" fmla="*/ 40 w 56"/>
                <a:gd name="T111" fmla="*/ 61 h 1036"/>
                <a:gd name="T112" fmla="*/ 56 w 56"/>
                <a:gd name="T113" fmla="*/ 0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1036">
                  <a:moveTo>
                    <a:pt x="56" y="0"/>
                  </a:moveTo>
                  <a:lnTo>
                    <a:pt x="47" y="44"/>
                  </a:lnTo>
                  <a:lnTo>
                    <a:pt x="47" y="80"/>
                  </a:lnTo>
                  <a:lnTo>
                    <a:pt x="40" y="115"/>
                  </a:lnTo>
                  <a:lnTo>
                    <a:pt x="16" y="151"/>
                  </a:lnTo>
                  <a:lnTo>
                    <a:pt x="16" y="186"/>
                  </a:lnTo>
                  <a:lnTo>
                    <a:pt x="16" y="221"/>
                  </a:lnTo>
                  <a:lnTo>
                    <a:pt x="23" y="257"/>
                  </a:lnTo>
                  <a:lnTo>
                    <a:pt x="31" y="292"/>
                  </a:lnTo>
                  <a:lnTo>
                    <a:pt x="31" y="328"/>
                  </a:lnTo>
                  <a:lnTo>
                    <a:pt x="23" y="372"/>
                  </a:lnTo>
                  <a:lnTo>
                    <a:pt x="23" y="407"/>
                  </a:lnTo>
                  <a:lnTo>
                    <a:pt x="23" y="442"/>
                  </a:lnTo>
                  <a:lnTo>
                    <a:pt x="23" y="478"/>
                  </a:lnTo>
                  <a:lnTo>
                    <a:pt x="7" y="522"/>
                  </a:lnTo>
                  <a:lnTo>
                    <a:pt x="0" y="557"/>
                  </a:lnTo>
                  <a:lnTo>
                    <a:pt x="0" y="593"/>
                  </a:lnTo>
                  <a:lnTo>
                    <a:pt x="16" y="628"/>
                  </a:lnTo>
                  <a:lnTo>
                    <a:pt x="16" y="673"/>
                  </a:lnTo>
                  <a:lnTo>
                    <a:pt x="7" y="717"/>
                  </a:lnTo>
                  <a:lnTo>
                    <a:pt x="7" y="753"/>
                  </a:lnTo>
                  <a:lnTo>
                    <a:pt x="7" y="788"/>
                  </a:lnTo>
                  <a:lnTo>
                    <a:pt x="7" y="823"/>
                  </a:lnTo>
                  <a:lnTo>
                    <a:pt x="0" y="859"/>
                  </a:lnTo>
                  <a:lnTo>
                    <a:pt x="0" y="894"/>
                  </a:lnTo>
                  <a:lnTo>
                    <a:pt x="7" y="930"/>
                  </a:lnTo>
                  <a:lnTo>
                    <a:pt x="31" y="965"/>
                  </a:lnTo>
                  <a:lnTo>
                    <a:pt x="31" y="1000"/>
                  </a:lnTo>
                  <a:lnTo>
                    <a:pt x="16" y="1036"/>
                  </a:lnTo>
                  <a:lnTo>
                    <a:pt x="31" y="1000"/>
                  </a:lnTo>
                  <a:lnTo>
                    <a:pt x="23" y="956"/>
                  </a:lnTo>
                  <a:lnTo>
                    <a:pt x="16" y="921"/>
                  </a:lnTo>
                  <a:lnTo>
                    <a:pt x="16" y="877"/>
                  </a:lnTo>
                  <a:lnTo>
                    <a:pt x="16" y="842"/>
                  </a:lnTo>
                  <a:lnTo>
                    <a:pt x="16" y="806"/>
                  </a:lnTo>
                  <a:lnTo>
                    <a:pt x="16" y="771"/>
                  </a:lnTo>
                  <a:lnTo>
                    <a:pt x="16" y="735"/>
                  </a:lnTo>
                  <a:lnTo>
                    <a:pt x="31" y="700"/>
                  </a:lnTo>
                  <a:lnTo>
                    <a:pt x="40" y="663"/>
                  </a:lnTo>
                  <a:lnTo>
                    <a:pt x="23" y="628"/>
                  </a:lnTo>
                  <a:lnTo>
                    <a:pt x="7" y="593"/>
                  </a:lnTo>
                  <a:lnTo>
                    <a:pt x="7" y="557"/>
                  </a:lnTo>
                  <a:lnTo>
                    <a:pt x="16" y="522"/>
                  </a:lnTo>
                  <a:lnTo>
                    <a:pt x="23" y="486"/>
                  </a:lnTo>
                  <a:lnTo>
                    <a:pt x="23" y="451"/>
                  </a:lnTo>
                  <a:lnTo>
                    <a:pt x="31" y="416"/>
                  </a:lnTo>
                  <a:lnTo>
                    <a:pt x="40" y="380"/>
                  </a:lnTo>
                  <a:lnTo>
                    <a:pt x="40" y="345"/>
                  </a:lnTo>
                  <a:lnTo>
                    <a:pt x="31" y="309"/>
                  </a:lnTo>
                  <a:lnTo>
                    <a:pt x="23" y="274"/>
                  </a:lnTo>
                  <a:lnTo>
                    <a:pt x="16" y="238"/>
                  </a:lnTo>
                  <a:lnTo>
                    <a:pt x="16" y="203"/>
                  </a:lnTo>
                  <a:lnTo>
                    <a:pt x="16" y="168"/>
                  </a:lnTo>
                  <a:lnTo>
                    <a:pt x="40" y="132"/>
                  </a:lnTo>
                  <a:lnTo>
                    <a:pt x="40" y="97"/>
                  </a:lnTo>
                  <a:lnTo>
                    <a:pt x="40" y="61"/>
                  </a:lnTo>
                  <a:lnTo>
                    <a:pt x="56" y="0"/>
                  </a:ln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9" name="Freeform 93">
              <a:extLst>
                <a:ext uri="{FF2B5EF4-FFF2-40B4-BE49-F238E27FC236}">
                  <a16:creationId xmlns:a16="http://schemas.microsoft.com/office/drawing/2014/main" id="{62419485-0438-EE41-B9E0-D55B6217CFA2}"/>
                </a:ext>
              </a:extLst>
            </p:cNvPr>
            <p:cNvSpPr>
              <a:spLocks/>
            </p:cNvSpPr>
            <p:nvPr/>
          </p:nvSpPr>
          <p:spPr bwMode="auto">
            <a:xfrm>
              <a:off x="4006" y="649"/>
              <a:ext cx="770" cy="36"/>
            </a:xfrm>
            <a:custGeom>
              <a:avLst/>
              <a:gdLst>
                <a:gd name="T0" fmla="*/ 49 w 1541"/>
                <a:gd name="T1" fmla="*/ 43 h 70"/>
                <a:gd name="T2" fmla="*/ 114 w 1541"/>
                <a:gd name="T3" fmla="*/ 26 h 70"/>
                <a:gd name="T4" fmla="*/ 180 w 1541"/>
                <a:gd name="T5" fmla="*/ 35 h 70"/>
                <a:gd name="T6" fmla="*/ 254 w 1541"/>
                <a:gd name="T7" fmla="*/ 52 h 70"/>
                <a:gd name="T8" fmla="*/ 319 w 1541"/>
                <a:gd name="T9" fmla="*/ 52 h 70"/>
                <a:gd name="T10" fmla="*/ 393 w 1541"/>
                <a:gd name="T11" fmla="*/ 43 h 70"/>
                <a:gd name="T12" fmla="*/ 508 w 1541"/>
                <a:gd name="T13" fmla="*/ 35 h 70"/>
                <a:gd name="T14" fmla="*/ 574 w 1541"/>
                <a:gd name="T15" fmla="*/ 26 h 70"/>
                <a:gd name="T16" fmla="*/ 647 w 1541"/>
                <a:gd name="T17" fmla="*/ 35 h 70"/>
                <a:gd name="T18" fmla="*/ 737 w 1541"/>
                <a:gd name="T19" fmla="*/ 35 h 70"/>
                <a:gd name="T20" fmla="*/ 819 w 1541"/>
                <a:gd name="T21" fmla="*/ 26 h 70"/>
                <a:gd name="T22" fmla="*/ 885 w 1541"/>
                <a:gd name="T23" fmla="*/ 26 h 70"/>
                <a:gd name="T24" fmla="*/ 951 w 1541"/>
                <a:gd name="T25" fmla="*/ 0 h 70"/>
                <a:gd name="T26" fmla="*/ 1541 w 1541"/>
                <a:gd name="T27" fmla="*/ 17 h 70"/>
                <a:gd name="T28" fmla="*/ 1476 w 1541"/>
                <a:gd name="T29" fmla="*/ 35 h 70"/>
                <a:gd name="T30" fmla="*/ 1401 w 1541"/>
                <a:gd name="T31" fmla="*/ 35 h 70"/>
                <a:gd name="T32" fmla="*/ 1328 w 1541"/>
                <a:gd name="T33" fmla="*/ 62 h 70"/>
                <a:gd name="T34" fmla="*/ 1262 w 1541"/>
                <a:gd name="T35" fmla="*/ 43 h 70"/>
                <a:gd name="T36" fmla="*/ 1180 w 1541"/>
                <a:gd name="T37" fmla="*/ 52 h 70"/>
                <a:gd name="T38" fmla="*/ 1106 w 1541"/>
                <a:gd name="T39" fmla="*/ 35 h 70"/>
                <a:gd name="T40" fmla="*/ 1040 w 1541"/>
                <a:gd name="T41" fmla="*/ 35 h 70"/>
                <a:gd name="T42" fmla="*/ 967 w 1541"/>
                <a:gd name="T43" fmla="*/ 35 h 70"/>
                <a:gd name="T44" fmla="*/ 901 w 1541"/>
                <a:gd name="T45" fmla="*/ 43 h 70"/>
                <a:gd name="T46" fmla="*/ 835 w 1541"/>
                <a:gd name="T47" fmla="*/ 35 h 70"/>
                <a:gd name="T48" fmla="*/ 729 w 1541"/>
                <a:gd name="T49" fmla="*/ 35 h 70"/>
                <a:gd name="T50" fmla="*/ 631 w 1541"/>
                <a:gd name="T51" fmla="*/ 43 h 70"/>
                <a:gd name="T52" fmla="*/ 557 w 1541"/>
                <a:gd name="T53" fmla="*/ 52 h 70"/>
                <a:gd name="T54" fmla="*/ 475 w 1541"/>
                <a:gd name="T55" fmla="*/ 43 h 70"/>
                <a:gd name="T56" fmla="*/ 401 w 1541"/>
                <a:gd name="T57" fmla="*/ 43 h 70"/>
                <a:gd name="T58" fmla="*/ 319 w 1541"/>
                <a:gd name="T59" fmla="*/ 43 h 70"/>
                <a:gd name="T60" fmla="*/ 254 w 1541"/>
                <a:gd name="T61" fmla="*/ 43 h 70"/>
                <a:gd name="T62" fmla="*/ 188 w 1541"/>
                <a:gd name="T63" fmla="*/ 26 h 70"/>
                <a:gd name="T64" fmla="*/ 122 w 1541"/>
                <a:gd name="T65" fmla="*/ 26 h 70"/>
                <a:gd name="T66" fmla="*/ 56 w 1541"/>
                <a:gd name="T67" fmla="*/ 43 h 70"/>
                <a:gd name="T68" fmla="*/ 0 w 1541"/>
                <a:gd name="T6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1" h="70">
                  <a:moveTo>
                    <a:pt x="0" y="70"/>
                  </a:moveTo>
                  <a:lnTo>
                    <a:pt x="49" y="43"/>
                  </a:lnTo>
                  <a:lnTo>
                    <a:pt x="81" y="35"/>
                  </a:lnTo>
                  <a:lnTo>
                    <a:pt x="114" y="26"/>
                  </a:lnTo>
                  <a:lnTo>
                    <a:pt x="147" y="26"/>
                  </a:lnTo>
                  <a:lnTo>
                    <a:pt x="180" y="35"/>
                  </a:lnTo>
                  <a:lnTo>
                    <a:pt x="221" y="52"/>
                  </a:lnTo>
                  <a:lnTo>
                    <a:pt x="254" y="52"/>
                  </a:lnTo>
                  <a:lnTo>
                    <a:pt x="286" y="52"/>
                  </a:lnTo>
                  <a:lnTo>
                    <a:pt x="319" y="52"/>
                  </a:lnTo>
                  <a:lnTo>
                    <a:pt x="360" y="52"/>
                  </a:lnTo>
                  <a:lnTo>
                    <a:pt x="393" y="43"/>
                  </a:lnTo>
                  <a:lnTo>
                    <a:pt x="458" y="35"/>
                  </a:lnTo>
                  <a:lnTo>
                    <a:pt x="508" y="35"/>
                  </a:lnTo>
                  <a:lnTo>
                    <a:pt x="541" y="26"/>
                  </a:lnTo>
                  <a:lnTo>
                    <a:pt x="574" y="26"/>
                  </a:lnTo>
                  <a:lnTo>
                    <a:pt x="614" y="35"/>
                  </a:lnTo>
                  <a:lnTo>
                    <a:pt x="647" y="35"/>
                  </a:lnTo>
                  <a:lnTo>
                    <a:pt x="680" y="35"/>
                  </a:lnTo>
                  <a:lnTo>
                    <a:pt x="737" y="35"/>
                  </a:lnTo>
                  <a:lnTo>
                    <a:pt x="778" y="26"/>
                  </a:lnTo>
                  <a:lnTo>
                    <a:pt x="819" y="26"/>
                  </a:lnTo>
                  <a:lnTo>
                    <a:pt x="852" y="26"/>
                  </a:lnTo>
                  <a:lnTo>
                    <a:pt x="885" y="26"/>
                  </a:lnTo>
                  <a:lnTo>
                    <a:pt x="918" y="17"/>
                  </a:lnTo>
                  <a:lnTo>
                    <a:pt x="951" y="0"/>
                  </a:lnTo>
                  <a:lnTo>
                    <a:pt x="1508" y="0"/>
                  </a:lnTo>
                  <a:lnTo>
                    <a:pt x="1541" y="17"/>
                  </a:lnTo>
                  <a:lnTo>
                    <a:pt x="1508" y="35"/>
                  </a:lnTo>
                  <a:lnTo>
                    <a:pt x="1476" y="35"/>
                  </a:lnTo>
                  <a:lnTo>
                    <a:pt x="1434" y="35"/>
                  </a:lnTo>
                  <a:lnTo>
                    <a:pt x="1401" y="35"/>
                  </a:lnTo>
                  <a:lnTo>
                    <a:pt x="1368" y="35"/>
                  </a:lnTo>
                  <a:lnTo>
                    <a:pt x="1328" y="62"/>
                  </a:lnTo>
                  <a:lnTo>
                    <a:pt x="1295" y="43"/>
                  </a:lnTo>
                  <a:lnTo>
                    <a:pt x="1262" y="43"/>
                  </a:lnTo>
                  <a:lnTo>
                    <a:pt x="1229" y="52"/>
                  </a:lnTo>
                  <a:lnTo>
                    <a:pt x="1180" y="52"/>
                  </a:lnTo>
                  <a:lnTo>
                    <a:pt x="1139" y="43"/>
                  </a:lnTo>
                  <a:lnTo>
                    <a:pt x="1106" y="35"/>
                  </a:lnTo>
                  <a:lnTo>
                    <a:pt x="1073" y="35"/>
                  </a:lnTo>
                  <a:lnTo>
                    <a:pt x="1040" y="35"/>
                  </a:lnTo>
                  <a:lnTo>
                    <a:pt x="1000" y="35"/>
                  </a:lnTo>
                  <a:lnTo>
                    <a:pt x="967" y="35"/>
                  </a:lnTo>
                  <a:lnTo>
                    <a:pt x="934" y="43"/>
                  </a:lnTo>
                  <a:lnTo>
                    <a:pt x="901" y="43"/>
                  </a:lnTo>
                  <a:lnTo>
                    <a:pt x="868" y="43"/>
                  </a:lnTo>
                  <a:lnTo>
                    <a:pt x="835" y="35"/>
                  </a:lnTo>
                  <a:lnTo>
                    <a:pt x="803" y="35"/>
                  </a:lnTo>
                  <a:lnTo>
                    <a:pt x="729" y="35"/>
                  </a:lnTo>
                  <a:lnTo>
                    <a:pt x="663" y="43"/>
                  </a:lnTo>
                  <a:lnTo>
                    <a:pt x="631" y="43"/>
                  </a:lnTo>
                  <a:lnTo>
                    <a:pt x="590" y="43"/>
                  </a:lnTo>
                  <a:lnTo>
                    <a:pt x="557" y="52"/>
                  </a:lnTo>
                  <a:lnTo>
                    <a:pt x="515" y="52"/>
                  </a:lnTo>
                  <a:lnTo>
                    <a:pt x="475" y="43"/>
                  </a:lnTo>
                  <a:lnTo>
                    <a:pt x="442" y="43"/>
                  </a:lnTo>
                  <a:lnTo>
                    <a:pt x="401" y="43"/>
                  </a:lnTo>
                  <a:lnTo>
                    <a:pt x="360" y="43"/>
                  </a:lnTo>
                  <a:lnTo>
                    <a:pt x="319" y="43"/>
                  </a:lnTo>
                  <a:lnTo>
                    <a:pt x="286" y="43"/>
                  </a:lnTo>
                  <a:lnTo>
                    <a:pt x="254" y="43"/>
                  </a:lnTo>
                  <a:lnTo>
                    <a:pt x="221" y="43"/>
                  </a:lnTo>
                  <a:lnTo>
                    <a:pt x="188" y="26"/>
                  </a:lnTo>
                  <a:lnTo>
                    <a:pt x="155" y="26"/>
                  </a:lnTo>
                  <a:lnTo>
                    <a:pt x="122" y="26"/>
                  </a:lnTo>
                  <a:lnTo>
                    <a:pt x="89" y="43"/>
                  </a:lnTo>
                  <a:lnTo>
                    <a:pt x="56" y="43"/>
                  </a:lnTo>
                  <a:lnTo>
                    <a:pt x="0" y="70"/>
                  </a:lnTo>
                  <a:lnTo>
                    <a:pt x="0" y="70"/>
                  </a:lnTo>
                  <a:close/>
                </a:path>
              </a:pathLst>
            </a:custGeom>
            <a:solidFill>
              <a:srgbClr val="B9B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0" name="Freeform 94">
              <a:extLst>
                <a:ext uri="{FF2B5EF4-FFF2-40B4-BE49-F238E27FC236}">
                  <a16:creationId xmlns:a16="http://schemas.microsoft.com/office/drawing/2014/main" id="{6A712E93-D430-A44F-A638-96D1162B2750}"/>
                </a:ext>
              </a:extLst>
            </p:cNvPr>
            <p:cNvSpPr>
              <a:spLocks/>
            </p:cNvSpPr>
            <p:nvPr/>
          </p:nvSpPr>
          <p:spPr bwMode="auto">
            <a:xfrm>
              <a:off x="4588" y="649"/>
              <a:ext cx="537" cy="23"/>
            </a:xfrm>
            <a:custGeom>
              <a:avLst/>
              <a:gdLst>
                <a:gd name="T0" fmla="*/ 114 w 1075"/>
                <a:gd name="T1" fmla="*/ 0 h 45"/>
                <a:gd name="T2" fmla="*/ 221 w 1075"/>
                <a:gd name="T3" fmla="*/ 45 h 45"/>
                <a:gd name="T4" fmla="*/ 271 w 1075"/>
                <a:gd name="T5" fmla="*/ 45 h 45"/>
                <a:gd name="T6" fmla="*/ 344 w 1075"/>
                <a:gd name="T7" fmla="*/ 45 h 45"/>
                <a:gd name="T8" fmla="*/ 377 w 1075"/>
                <a:gd name="T9" fmla="*/ 45 h 45"/>
                <a:gd name="T10" fmla="*/ 426 w 1075"/>
                <a:gd name="T11" fmla="*/ 35 h 45"/>
                <a:gd name="T12" fmla="*/ 459 w 1075"/>
                <a:gd name="T13" fmla="*/ 35 h 45"/>
                <a:gd name="T14" fmla="*/ 492 w 1075"/>
                <a:gd name="T15" fmla="*/ 26 h 45"/>
                <a:gd name="T16" fmla="*/ 533 w 1075"/>
                <a:gd name="T17" fmla="*/ 26 h 45"/>
                <a:gd name="T18" fmla="*/ 566 w 1075"/>
                <a:gd name="T19" fmla="*/ 26 h 45"/>
                <a:gd name="T20" fmla="*/ 606 w 1075"/>
                <a:gd name="T21" fmla="*/ 45 h 45"/>
                <a:gd name="T22" fmla="*/ 672 w 1075"/>
                <a:gd name="T23" fmla="*/ 45 h 45"/>
                <a:gd name="T24" fmla="*/ 705 w 1075"/>
                <a:gd name="T25" fmla="*/ 45 h 45"/>
                <a:gd name="T26" fmla="*/ 738 w 1075"/>
                <a:gd name="T27" fmla="*/ 45 h 45"/>
                <a:gd name="T28" fmla="*/ 813 w 1075"/>
                <a:gd name="T29" fmla="*/ 45 h 45"/>
                <a:gd name="T30" fmla="*/ 853 w 1075"/>
                <a:gd name="T31" fmla="*/ 35 h 45"/>
                <a:gd name="T32" fmla="*/ 886 w 1075"/>
                <a:gd name="T33" fmla="*/ 26 h 45"/>
                <a:gd name="T34" fmla="*/ 919 w 1075"/>
                <a:gd name="T35" fmla="*/ 26 h 45"/>
                <a:gd name="T36" fmla="*/ 952 w 1075"/>
                <a:gd name="T37" fmla="*/ 18 h 45"/>
                <a:gd name="T38" fmla="*/ 1009 w 1075"/>
                <a:gd name="T39" fmla="*/ 18 h 45"/>
                <a:gd name="T40" fmla="*/ 1042 w 1075"/>
                <a:gd name="T41" fmla="*/ 18 h 45"/>
                <a:gd name="T42" fmla="*/ 1075 w 1075"/>
                <a:gd name="T43" fmla="*/ 18 h 45"/>
                <a:gd name="T44" fmla="*/ 1042 w 1075"/>
                <a:gd name="T45" fmla="*/ 18 h 45"/>
                <a:gd name="T46" fmla="*/ 1009 w 1075"/>
                <a:gd name="T47" fmla="*/ 26 h 45"/>
                <a:gd name="T48" fmla="*/ 976 w 1075"/>
                <a:gd name="T49" fmla="*/ 45 h 45"/>
                <a:gd name="T50" fmla="*/ 943 w 1075"/>
                <a:gd name="T51" fmla="*/ 45 h 45"/>
                <a:gd name="T52" fmla="*/ 910 w 1075"/>
                <a:gd name="T53" fmla="*/ 45 h 45"/>
                <a:gd name="T54" fmla="*/ 870 w 1075"/>
                <a:gd name="T55" fmla="*/ 35 h 45"/>
                <a:gd name="T56" fmla="*/ 837 w 1075"/>
                <a:gd name="T57" fmla="*/ 35 h 45"/>
                <a:gd name="T58" fmla="*/ 762 w 1075"/>
                <a:gd name="T59" fmla="*/ 35 h 45"/>
                <a:gd name="T60" fmla="*/ 722 w 1075"/>
                <a:gd name="T61" fmla="*/ 35 h 45"/>
                <a:gd name="T62" fmla="*/ 681 w 1075"/>
                <a:gd name="T63" fmla="*/ 35 h 45"/>
                <a:gd name="T64" fmla="*/ 615 w 1075"/>
                <a:gd name="T65" fmla="*/ 35 h 45"/>
                <a:gd name="T66" fmla="*/ 582 w 1075"/>
                <a:gd name="T67" fmla="*/ 35 h 45"/>
                <a:gd name="T68" fmla="*/ 542 w 1075"/>
                <a:gd name="T69" fmla="*/ 35 h 45"/>
                <a:gd name="T70" fmla="*/ 500 w 1075"/>
                <a:gd name="T71" fmla="*/ 45 h 45"/>
                <a:gd name="T72" fmla="*/ 467 w 1075"/>
                <a:gd name="T73" fmla="*/ 45 h 45"/>
                <a:gd name="T74" fmla="*/ 426 w 1075"/>
                <a:gd name="T75" fmla="*/ 35 h 45"/>
                <a:gd name="T76" fmla="*/ 394 w 1075"/>
                <a:gd name="T77" fmla="*/ 26 h 45"/>
                <a:gd name="T78" fmla="*/ 361 w 1075"/>
                <a:gd name="T79" fmla="*/ 26 h 45"/>
                <a:gd name="T80" fmla="*/ 328 w 1075"/>
                <a:gd name="T81" fmla="*/ 26 h 45"/>
                <a:gd name="T82" fmla="*/ 295 w 1075"/>
                <a:gd name="T83" fmla="*/ 35 h 45"/>
                <a:gd name="T84" fmla="*/ 262 w 1075"/>
                <a:gd name="T85" fmla="*/ 35 h 45"/>
                <a:gd name="T86" fmla="*/ 229 w 1075"/>
                <a:gd name="T87" fmla="*/ 18 h 45"/>
                <a:gd name="T88" fmla="*/ 196 w 1075"/>
                <a:gd name="T89" fmla="*/ 8 h 45"/>
                <a:gd name="T90" fmla="*/ 163 w 1075"/>
                <a:gd name="T91" fmla="*/ 8 h 45"/>
                <a:gd name="T92" fmla="*/ 130 w 1075"/>
                <a:gd name="T93" fmla="*/ 8 h 45"/>
                <a:gd name="T94" fmla="*/ 97 w 1075"/>
                <a:gd name="T95" fmla="*/ 8 h 45"/>
                <a:gd name="T96" fmla="*/ 66 w 1075"/>
                <a:gd name="T97" fmla="*/ 18 h 45"/>
                <a:gd name="T98" fmla="*/ 33 w 1075"/>
                <a:gd name="T99" fmla="*/ 26 h 45"/>
                <a:gd name="T100" fmla="*/ 0 w 1075"/>
                <a:gd name="T101" fmla="*/ 35 h 45"/>
                <a:gd name="T102" fmla="*/ 33 w 1075"/>
                <a:gd name="T103" fmla="*/ 35 h 45"/>
                <a:gd name="T104" fmla="*/ 66 w 1075"/>
                <a:gd name="T105" fmla="*/ 18 h 45"/>
                <a:gd name="T106" fmla="*/ 97 w 1075"/>
                <a:gd name="T107" fmla="*/ 18 h 45"/>
                <a:gd name="T108" fmla="*/ 114 w 1075"/>
                <a:gd name="T109" fmla="*/ 0 h 45"/>
                <a:gd name="T110" fmla="*/ 114 w 1075"/>
                <a:gd name="T11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5" h="45">
                  <a:moveTo>
                    <a:pt x="114" y="0"/>
                  </a:moveTo>
                  <a:lnTo>
                    <a:pt x="221" y="45"/>
                  </a:lnTo>
                  <a:lnTo>
                    <a:pt x="271" y="45"/>
                  </a:lnTo>
                  <a:lnTo>
                    <a:pt x="344" y="45"/>
                  </a:lnTo>
                  <a:lnTo>
                    <a:pt x="377" y="45"/>
                  </a:lnTo>
                  <a:lnTo>
                    <a:pt x="426" y="35"/>
                  </a:lnTo>
                  <a:lnTo>
                    <a:pt x="459" y="35"/>
                  </a:lnTo>
                  <a:lnTo>
                    <a:pt x="492" y="26"/>
                  </a:lnTo>
                  <a:lnTo>
                    <a:pt x="533" y="26"/>
                  </a:lnTo>
                  <a:lnTo>
                    <a:pt x="566" y="26"/>
                  </a:lnTo>
                  <a:lnTo>
                    <a:pt x="606" y="45"/>
                  </a:lnTo>
                  <a:lnTo>
                    <a:pt x="672" y="45"/>
                  </a:lnTo>
                  <a:lnTo>
                    <a:pt x="705" y="45"/>
                  </a:lnTo>
                  <a:lnTo>
                    <a:pt x="738" y="45"/>
                  </a:lnTo>
                  <a:lnTo>
                    <a:pt x="813" y="45"/>
                  </a:lnTo>
                  <a:lnTo>
                    <a:pt x="853" y="35"/>
                  </a:lnTo>
                  <a:lnTo>
                    <a:pt x="886" y="26"/>
                  </a:lnTo>
                  <a:lnTo>
                    <a:pt x="919" y="26"/>
                  </a:lnTo>
                  <a:lnTo>
                    <a:pt x="952" y="18"/>
                  </a:lnTo>
                  <a:lnTo>
                    <a:pt x="1009" y="18"/>
                  </a:lnTo>
                  <a:lnTo>
                    <a:pt x="1042" y="18"/>
                  </a:lnTo>
                  <a:lnTo>
                    <a:pt x="1075" y="18"/>
                  </a:lnTo>
                  <a:lnTo>
                    <a:pt x="1042" y="18"/>
                  </a:lnTo>
                  <a:lnTo>
                    <a:pt x="1009" y="26"/>
                  </a:lnTo>
                  <a:lnTo>
                    <a:pt x="976" y="45"/>
                  </a:lnTo>
                  <a:lnTo>
                    <a:pt x="943" y="45"/>
                  </a:lnTo>
                  <a:lnTo>
                    <a:pt x="910" y="45"/>
                  </a:lnTo>
                  <a:lnTo>
                    <a:pt x="870" y="35"/>
                  </a:lnTo>
                  <a:lnTo>
                    <a:pt x="837" y="35"/>
                  </a:lnTo>
                  <a:lnTo>
                    <a:pt x="762" y="35"/>
                  </a:lnTo>
                  <a:lnTo>
                    <a:pt x="722" y="35"/>
                  </a:lnTo>
                  <a:lnTo>
                    <a:pt x="681" y="35"/>
                  </a:lnTo>
                  <a:lnTo>
                    <a:pt x="615" y="35"/>
                  </a:lnTo>
                  <a:lnTo>
                    <a:pt x="582" y="35"/>
                  </a:lnTo>
                  <a:lnTo>
                    <a:pt x="542" y="35"/>
                  </a:lnTo>
                  <a:lnTo>
                    <a:pt x="500" y="45"/>
                  </a:lnTo>
                  <a:lnTo>
                    <a:pt x="467" y="45"/>
                  </a:lnTo>
                  <a:lnTo>
                    <a:pt x="426" y="35"/>
                  </a:lnTo>
                  <a:lnTo>
                    <a:pt x="394" y="26"/>
                  </a:lnTo>
                  <a:lnTo>
                    <a:pt x="361" y="26"/>
                  </a:lnTo>
                  <a:lnTo>
                    <a:pt x="328" y="26"/>
                  </a:lnTo>
                  <a:lnTo>
                    <a:pt x="295" y="35"/>
                  </a:lnTo>
                  <a:lnTo>
                    <a:pt x="262" y="35"/>
                  </a:lnTo>
                  <a:lnTo>
                    <a:pt x="229" y="18"/>
                  </a:lnTo>
                  <a:lnTo>
                    <a:pt x="196" y="8"/>
                  </a:lnTo>
                  <a:lnTo>
                    <a:pt x="163" y="8"/>
                  </a:lnTo>
                  <a:lnTo>
                    <a:pt x="130" y="8"/>
                  </a:lnTo>
                  <a:lnTo>
                    <a:pt x="97" y="8"/>
                  </a:lnTo>
                  <a:lnTo>
                    <a:pt x="66" y="18"/>
                  </a:lnTo>
                  <a:lnTo>
                    <a:pt x="33" y="26"/>
                  </a:lnTo>
                  <a:lnTo>
                    <a:pt x="0" y="35"/>
                  </a:lnTo>
                  <a:lnTo>
                    <a:pt x="33" y="35"/>
                  </a:lnTo>
                  <a:lnTo>
                    <a:pt x="66" y="18"/>
                  </a:lnTo>
                  <a:lnTo>
                    <a:pt x="97" y="18"/>
                  </a:lnTo>
                  <a:lnTo>
                    <a:pt x="114" y="0"/>
                  </a:lnTo>
                  <a:lnTo>
                    <a:pt x="114" y="0"/>
                  </a:lnTo>
                  <a:close/>
                </a:path>
              </a:pathLst>
            </a:custGeom>
            <a:solidFill>
              <a:srgbClr val="6D6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1" name="Rectangle 95">
              <a:extLst>
                <a:ext uri="{FF2B5EF4-FFF2-40B4-BE49-F238E27FC236}">
                  <a16:creationId xmlns:a16="http://schemas.microsoft.com/office/drawing/2014/main" id="{0A886864-F9F5-3242-B2EC-CA3D9F9EF713}"/>
                </a:ext>
              </a:extLst>
            </p:cNvPr>
            <p:cNvSpPr>
              <a:spLocks noChangeArrowheads="1"/>
            </p:cNvSpPr>
            <p:nvPr/>
          </p:nvSpPr>
          <p:spPr bwMode="auto">
            <a:xfrm>
              <a:off x="3651" y="587"/>
              <a:ext cx="380" cy="376"/>
            </a:xfrm>
            <a:prstGeom prst="rect">
              <a:avLst/>
            </a:prstGeom>
            <a:solidFill>
              <a:srgbClr val="1A000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32" name="Rectangle 96">
              <a:extLst>
                <a:ext uri="{FF2B5EF4-FFF2-40B4-BE49-F238E27FC236}">
                  <a16:creationId xmlns:a16="http://schemas.microsoft.com/office/drawing/2014/main" id="{A31A9285-6B9B-9B42-A94A-7816DC156962}"/>
                </a:ext>
              </a:extLst>
            </p:cNvPr>
            <p:cNvSpPr>
              <a:spLocks noChangeArrowheads="1"/>
            </p:cNvSpPr>
            <p:nvPr/>
          </p:nvSpPr>
          <p:spPr bwMode="auto">
            <a:xfrm>
              <a:off x="3726" y="649"/>
              <a:ext cx="305" cy="314"/>
            </a:xfrm>
            <a:prstGeom prst="rect">
              <a:avLst/>
            </a:prstGeom>
            <a:solidFill>
              <a:srgbClr val="47474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40049" name="Group 113">
              <a:extLst>
                <a:ext uri="{FF2B5EF4-FFF2-40B4-BE49-F238E27FC236}">
                  <a16:creationId xmlns:a16="http://schemas.microsoft.com/office/drawing/2014/main" id="{076E9A82-56B3-804A-BE35-D1BD33DBB7A7}"/>
                </a:ext>
              </a:extLst>
            </p:cNvPr>
            <p:cNvGrpSpPr>
              <a:grpSpLocks/>
            </p:cNvGrpSpPr>
            <p:nvPr/>
          </p:nvGrpSpPr>
          <p:grpSpPr bwMode="auto">
            <a:xfrm>
              <a:off x="3651" y="587"/>
              <a:ext cx="358" cy="355"/>
              <a:chOff x="3651" y="587"/>
              <a:chExt cx="358" cy="355"/>
            </a:xfrm>
          </p:grpSpPr>
          <p:sp>
            <p:nvSpPr>
              <p:cNvPr id="40033" name="Rectangle 97">
                <a:extLst>
                  <a:ext uri="{FF2B5EF4-FFF2-40B4-BE49-F238E27FC236}">
                    <a16:creationId xmlns:a16="http://schemas.microsoft.com/office/drawing/2014/main" id="{D2F9EF3A-5FAD-504B-8DBE-1B4B62781C35}"/>
                  </a:ext>
                </a:extLst>
              </p:cNvPr>
              <p:cNvSpPr>
                <a:spLocks noChangeArrowheads="1"/>
              </p:cNvSpPr>
              <p:nvPr/>
            </p:nvSpPr>
            <p:spPr bwMode="auto">
              <a:xfrm>
                <a:off x="3651" y="587"/>
                <a:ext cx="358" cy="22"/>
              </a:xfrm>
              <a:prstGeom prst="rect">
                <a:avLst/>
              </a:prstGeom>
              <a:solidFill>
                <a:srgbClr val="78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34" name="Rectangle 98">
                <a:extLst>
                  <a:ext uri="{FF2B5EF4-FFF2-40B4-BE49-F238E27FC236}">
                    <a16:creationId xmlns:a16="http://schemas.microsoft.com/office/drawing/2014/main" id="{A43AA6BB-F12F-B642-9701-6DA72F119D3F}"/>
                  </a:ext>
                </a:extLst>
              </p:cNvPr>
              <p:cNvSpPr>
                <a:spLocks noChangeArrowheads="1"/>
              </p:cNvSpPr>
              <p:nvPr/>
            </p:nvSpPr>
            <p:spPr bwMode="auto">
              <a:xfrm>
                <a:off x="3651" y="609"/>
                <a:ext cx="358" cy="23"/>
              </a:xfrm>
              <a:prstGeom prst="rect">
                <a:avLst/>
              </a:prstGeom>
              <a:solidFill>
                <a:srgbClr val="78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35" name="Rectangle 99">
                <a:extLst>
                  <a:ext uri="{FF2B5EF4-FFF2-40B4-BE49-F238E27FC236}">
                    <a16:creationId xmlns:a16="http://schemas.microsoft.com/office/drawing/2014/main" id="{8CA464C1-9FE2-A84A-9620-2B87F9543C2C}"/>
                  </a:ext>
                </a:extLst>
              </p:cNvPr>
              <p:cNvSpPr>
                <a:spLocks noChangeArrowheads="1"/>
              </p:cNvSpPr>
              <p:nvPr/>
            </p:nvSpPr>
            <p:spPr bwMode="auto">
              <a:xfrm>
                <a:off x="3651" y="632"/>
                <a:ext cx="358" cy="22"/>
              </a:xfrm>
              <a:prstGeom prst="rect">
                <a:avLst/>
              </a:prstGeom>
              <a:solidFill>
                <a:srgbClr val="77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36" name="Rectangle 100">
                <a:extLst>
                  <a:ext uri="{FF2B5EF4-FFF2-40B4-BE49-F238E27FC236}">
                    <a16:creationId xmlns:a16="http://schemas.microsoft.com/office/drawing/2014/main" id="{8035017E-A5A2-1F4F-8164-184BBC095626}"/>
                  </a:ext>
                </a:extLst>
              </p:cNvPr>
              <p:cNvSpPr>
                <a:spLocks noChangeArrowheads="1"/>
              </p:cNvSpPr>
              <p:nvPr/>
            </p:nvSpPr>
            <p:spPr bwMode="auto">
              <a:xfrm>
                <a:off x="3651" y="654"/>
                <a:ext cx="358" cy="22"/>
              </a:xfrm>
              <a:prstGeom prst="rect">
                <a:avLst/>
              </a:prstGeom>
              <a:solidFill>
                <a:srgbClr val="76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37" name="Rectangle 101">
                <a:extLst>
                  <a:ext uri="{FF2B5EF4-FFF2-40B4-BE49-F238E27FC236}">
                    <a16:creationId xmlns:a16="http://schemas.microsoft.com/office/drawing/2014/main" id="{D05C9F80-0796-2C4F-B8CC-883CFABCF869}"/>
                  </a:ext>
                </a:extLst>
              </p:cNvPr>
              <p:cNvSpPr>
                <a:spLocks noChangeArrowheads="1"/>
              </p:cNvSpPr>
              <p:nvPr/>
            </p:nvSpPr>
            <p:spPr bwMode="auto">
              <a:xfrm>
                <a:off x="3651" y="676"/>
                <a:ext cx="358" cy="22"/>
              </a:xfrm>
              <a:prstGeom prst="rect">
                <a:avLst/>
              </a:prstGeom>
              <a:solidFill>
                <a:srgbClr val="7500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38" name="Rectangle 102">
                <a:extLst>
                  <a:ext uri="{FF2B5EF4-FFF2-40B4-BE49-F238E27FC236}">
                    <a16:creationId xmlns:a16="http://schemas.microsoft.com/office/drawing/2014/main" id="{7EF04F4D-D552-E14E-85E8-28C4FE506E21}"/>
                  </a:ext>
                </a:extLst>
              </p:cNvPr>
              <p:cNvSpPr>
                <a:spLocks noChangeArrowheads="1"/>
              </p:cNvSpPr>
              <p:nvPr/>
            </p:nvSpPr>
            <p:spPr bwMode="auto">
              <a:xfrm>
                <a:off x="3651" y="698"/>
                <a:ext cx="358" cy="22"/>
              </a:xfrm>
              <a:prstGeom prst="rect">
                <a:avLst/>
              </a:prstGeom>
              <a:solidFill>
                <a:srgbClr val="73001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39" name="Rectangle 103">
                <a:extLst>
                  <a:ext uri="{FF2B5EF4-FFF2-40B4-BE49-F238E27FC236}">
                    <a16:creationId xmlns:a16="http://schemas.microsoft.com/office/drawing/2014/main" id="{98AD6F2E-1316-E542-8E49-66A12082715E}"/>
                  </a:ext>
                </a:extLst>
              </p:cNvPr>
              <p:cNvSpPr>
                <a:spLocks noChangeArrowheads="1"/>
              </p:cNvSpPr>
              <p:nvPr/>
            </p:nvSpPr>
            <p:spPr bwMode="auto">
              <a:xfrm>
                <a:off x="3651" y="720"/>
                <a:ext cx="358" cy="23"/>
              </a:xfrm>
              <a:prstGeom prst="rect">
                <a:avLst/>
              </a:prstGeom>
              <a:solidFill>
                <a:srgbClr val="71001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40" name="Rectangle 104">
                <a:extLst>
                  <a:ext uri="{FF2B5EF4-FFF2-40B4-BE49-F238E27FC236}">
                    <a16:creationId xmlns:a16="http://schemas.microsoft.com/office/drawing/2014/main" id="{1A2BD493-D9DC-FF43-AAC9-2741D6C9156E}"/>
                  </a:ext>
                </a:extLst>
              </p:cNvPr>
              <p:cNvSpPr>
                <a:spLocks noChangeArrowheads="1"/>
              </p:cNvSpPr>
              <p:nvPr/>
            </p:nvSpPr>
            <p:spPr bwMode="auto">
              <a:xfrm>
                <a:off x="3651" y="743"/>
                <a:ext cx="358" cy="22"/>
              </a:xfrm>
              <a:prstGeom prst="rect">
                <a:avLst/>
              </a:prstGeom>
              <a:solidFill>
                <a:srgbClr val="6E001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41" name="Rectangle 105">
                <a:extLst>
                  <a:ext uri="{FF2B5EF4-FFF2-40B4-BE49-F238E27FC236}">
                    <a16:creationId xmlns:a16="http://schemas.microsoft.com/office/drawing/2014/main" id="{DDB27886-168C-0E4A-8292-2B18B9727A6A}"/>
                  </a:ext>
                </a:extLst>
              </p:cNvPr>
              <p:cNvSpPr>
                <a:spLocks noChangeArrowheads="1"/>
              </p:cNvSpPr>
              <p:nvPr/>
            </p:nvSpPr>
            <p:spPr bwMode="auto">
              <a:xfrm>
                <a:off x="3651" y="765"/>
                <a:ext cx="358" cy="22"/>
              </a:xfrm>
              <a:prstGeom prst="rect">
                <a:avLst/>
              </a:prstGeom>
              <a:solidFill>
                <a:srgbClr val="6C001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42" name="Rectangle 106">
                <a:extLst>
                  <a:ext uri="{FF2B5EF4-FFF2-40B4-BE49-F238E27FC236}">
                    <a16:creationId xmlns:a16="http://schemas.microsoft.com/office/drawing/2014/main" id="{751F404D-F919-E349-B6F2-7C6D1639BC18}"/>
                  </a:ext>
                </a:extLst>
              </p:cNvPr>
              <p:cNvSpPr>
                <a:spLocks noChangeArrowheads="1"/>
              </p:cNvSpPr>
              <p:nvPr/>
            </p:nvSpPr>
            <p:spPr bwMode="auto">
              <a:xfrm>
                <a:off x="3651" y="787"/>
                <a:ext cx="358" cy="22"/>
              </a:xfrm>
              <a:prstGeom prst="rect">
                <a:avLst/>
              </a:prstGeom>
              <a:solidFill>
                <a:srgbClr val="6A00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43" name="Rectangle 107">
                <a:extLst>
                  <a:ext uri="{FF2B5EF4-FFF2-40B4-BE49-F238E27FC236}">
                    <a16:creationId xmlns:a16="http://schemas.microsoft.com/office/drawing/2014/main" id="{221C009B-7153-0E4B-ACA9-448E3770DFA7}"/>
                  </a:ext>
                </a:extLst>
              </p:cNvPr>
              <p:cNvSpPr>
                <a:spLocks noChangeArrowheads="1"/>
              </p:cNvSpPr>
              <p:nvPr/>
            </p:nvSpPr>
            <p:spPr bwMode="auto">
              <a:xfrm>
                <a:off x="3651" y="809"/>
                <a:ext cx="358" cy="22"/>
              </a:xfrm>
              <a:prstGeom prst="rect">
                <a:avLst/>
              </a:prstGeom>
              <a:solidFill>
                <a:srgbClr val="67001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44" name="Rectangle 108">
                <a:extLst>
                  <a:ext uri="{FF2B5EF4-FFF2-40B4-BE49-F238E27FC236}">
                    <a16:creationId xmlns:a16="http://schemas.microsoft.com/office/drawing/2014/main" id="{112F5703-6050-394B-B2A6-EA435A9D3985}"/>
                  </a:ext>
                </a:extLst>
              </p:cNvPr>
              <p:cNvSpPr>
                <a:spLocks noChangeArrowheads="1"/>
              </p:cNvSpPr>
              <p:nvPr/>
            </p:nvSpPr>
            <p:spPr bwMode="auto">
              <a:xfrm>
                <a:off x="3651" y="831"/>
                <a:ext cx="358" cy="22"/>
              </a:xfrm>
              <a:prstGeom prst="rect">
                <a:avLst/>
              </a:prstGeom>
              <a:solidFill>
                <a:srgbClr val="65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45" name="Rectangle 109">
                <a:extLst>
                  <a:ext uri="{FF2B5EF4-FFF2-40B4-BE49-F238E27FC236}">
                    <a16:creationId xmlns:a16="http://schemas.microsoft.com/office/drawing/2014/main" id="{7FE8E19D-542D-A546-9BBE-D1F121E997D6}"/>
                  </a:ext>
                </a:extLst>
              </p:cNvPr>
              <p:cNvSpPr>
                <a:spLocks noChangeArrowheads="1"/>
              </p:cNvSpPr>
              <p:nvPr/>
            </p:nvSpPr>
            <p:spPr bwMode="auto">
              <a:xfrm>
                <a:off x="3651" y="853"/>
                <a:ext cx="358" cy="23"/>
              </a:xfrm>
              <a:prstGeom prst="rect">
                <a:avLst/>
              </a:prstGeom>
              <a:solidFill>
                <a:srgbClr val="64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46" name="Rectangle 110">
                <a:extLst>
                  <a:ext uri="{FF2B5EF4-FFF2-40B4-BE49-F238E27FC236}">
                    <a16:creationId xmlns:a16="http://schemas.microsoft.com/office/drawing/2014/main" id="{A2820030-3AA8-EC49-A1D5-2A0D72C16507}"/>
                  </a:ext>
                </a:extLst>
              </p:cNvPr>
              <p:cNvSpPr>
                <a:spLocks noChangeArrowheads="1"/>
              </p:cNvSpPr>
              <p:nvPr/>
            </p:nvSpPr>
            <p:spPr bwMode="auto">
              <a:xfrm>
                <a:off x="3651" y="876"/>
                <a:ext cx="358" cy="22"/>
              </a:xfrm>
              <a:prstGeom prst="rect">
                <a:avLst/>
              </a:prstGeom>
              <a:solidFill>
                <a:srgbClr val="62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47" name="Rectangle 111">
                <a:extLst>
                  <a:ext uri="{FF2B5EF4-FFF2-40B4-BE49-F238E27FC236}">
                    <a16:creationId xmlns:a16="http://schemas.microsoft.com/office/drawing/2014/main" id="{F370464B-5967-BF43-8E33-F0FDDC431768}"/>
                  </a:ext>
                </a:extLst>
              </p:cNvPr>
              <p:cNvSpPr>
                <a:spLocks noChangeArrowheads="1"/>
              </p:cNvSpPr>
              <p:nvPr/>
            </p:nvSpPr>
            <p:spPr bwMode="auto">
              <a:xfrm>
                <a:off x="3651" y="898"/>
                <a:ext cx="358" cy="22"/>
              </a:xfrm>
              <a:prstGeom prst="rect">
                <a:avLst/>
              </a:prstGeom>
              <a:solidFill>
                <a:srgbClr val="61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48" name="Rectangle 112">
                <a:extLst>
                  <a:ext uri="{FF2B5EF4-FFF2-40B4-BE49-F238E27FC236}">
                    <a16:creationId xmlns:a16="http://schemas.microsoft.com/office/drawing/2014/main" id="{B834C350-954F-9B42-B1CE-72E1DCF9F933}"/>
                  </a:ext>
                </a:extLst>
              </p:cNvPr>
              <p:cNvSpPr>
                <a:spLocks noChangeArrowheads="1"/>
              </p:cNvSpPr>
              <p:nvPr/>
            </p:nvSpPr>
            <p:spPr bwMode="auto">
              <a:xfrm>
                <a:off x="3651" y="920"/>
                <a:ext cx="358" cy="22"/>
              </a:xfrm>
              <a:prstGeom prst="rect">
                <a:avLst/>
              </a:prstGeom>
              <a:solidFill>
                <a:srgbClr val="6100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pic>
          <p:nvPicPr>
            <p:cNvPr id="40050" name="Picture 114">
              <a:extLst>
                <a:ext uri="{FF2B5EF4-FFF2-40B4-BE49-F238E27FC236}">
                  <a16:creationId xmlns:a16="http://schemas.microsoft.com/office/drawing/2014/main" id="{EF589140-E65C-F845-9356-575A6D1983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75" y="725"/>
              <a:ext cx="710" cy="1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51" name="Rectangle 115">
              <a:extLst>
                <a:ext uri="{FF2B5EF4-FFF2-40B4-BE49-F238E27FC236}">
                  <a16:creationId xmlns:a16="http://schemas.microsoft.com/office/drawing/2014/main" id="{3D7EF21D-EF5F-AF43-B138-00DA8C03B621}"/>
                </a:ext>
              </a:extLst>
            </p:cNvPr>
            <p:cNvSpPr>
              <a:spLocks noChangeArrowheads="1"/>
            </p:cNvSpPr>
            <p:nvPr/>
          </p:nvSpPr>
          <p:spPr bwMode="auto">
            <a:xfrm>
              <a:off x="4172" y="720"/>
              <a:ext cx="715" cy="1041"/>
            </a:xfrm>
            <a:prstGeom prst="rect">
              <a:avLst/>
            </a:prstGeom>
            <a:noFill/>
            <a:ln w="15875">
              <a:solidFill>
                <a:srgbClr val="790015"/>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52" name="Oval 116">
              <a:extLst>
                <a:ext uri="{FF2B5EF4-FFF2-40B4-BE49-F238E27FC236}">
                  <a16:creationId xmlns:a16="http://schemas.microsoft.com/office/drawing/2014/main" id="{8941D1BC-7AD6-B04E-AB82-3E7DE8E165B8}"/>
                </a:ext>
              </a:extLst>
            </p:cNvPr>
            <p:cNvSpPr>
              <a:spLocks noChangeArrowheads="1"/>
            </p:cNvSpPr>
            <p:nvPr/>
          </p:nvSpPr>
          <p:spPr bwMode="auto">
            <a:xfrm>
              <a:off x="4518" y="1399"/>
              <a:ext cx="42" cy="43"/>
            </a:xfrm>
            <a:prstGeom prst="ellipse">
              <a:avLst/>
            </a:prstGeom>
            <a:solidFill>
              <a:srgbClr val="FF50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3" name="Oval 117">
              <a:extLst>
                <a:ext uri="{FF2B5EF4-FFF2-40B4-BE49-F238E27FC236}">
                  <a16:creationId xmlns:a16="http://schemas.microsoft.com/office/drawing/2014/main" id="{A9A63101-8678-7747-9E98-61C1275D287B}"/>
                </a:ext>
              </a:extLst>
            </p:cNvPr>
            <p:cNvSpPr>
              <a:spLocks noChangeArrowheads="1"/>
            </p:cNvSpPr>
            <p:nvPr/>
          </p:nvSpPr>
          <p:spPr bwMode="auto">
            <a:xfrm>
              <a:off x="4516" y="1398"/>
              <a:ext cx="46" cy="45"/>
            </a:xfrm>
            <a:prstGeom prst="ellipse">
              <a:avLst/>
            </a:prstGeom>
            <a:noFill/>
            <a:ln w="3175">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54" name="Oval 118">
              <a:extLst>
                <a:ext uri="{FF2B5EF4-FFF2-40B4-BE49-F238E27FC236}">
                  <a16:creationId xmlns:a16="http://schemas.microsoft.com/office/drawing/2014/main" id="{C95DA8D6-3432-F64F-9F09-54D126886441}"/>
                </a:ext>
              </a:extLst>
            </p:cNvPr>
            <p:cNvSpPr>
              <a:spLocks noChangeArrowheads="1"/>
            </p:cNvSpPr>
            <p:nvPr/>
          </p:nvSpPr>
          <p:spPr bwMode="auto">
            <a:xfrm>
              <a:off x="4529" y="1154"/>
              <a:ext cx="42" cy="42"/>
            </a:xfrm>
            <a:prstGeom prst="ellipse">
              <a:avLst/>
            </a:prstGeom>
            <a:solidFill>
              <a:srgbClr val="FF50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5" name="Oval 119">
              <a:extLst>
                <a:ext uri="{FF2B5EF4-FFF2-40B4-BE49-F238E27FC236}">
                  <a16:creationId xmlns:a16="http://schemas.microsoft.com/office/drawing/2014/main" id="{89517544-F868-7F4A-B605-9C217E64EA4B}"/>
                </a:ext>
              </a:extLst>
            </p:cNvPr>
            <p:cNvSpPr>
              <a:spLocks noChangeArrowheads="1"/>
            </p:cNvSpPr>
            <p:nvPr/>
          </p:nvSpPr>
          <p:spPr bwMode="auto">
            <a:xfrm>
              <a:off x="4527" y="1152"/>
              <a:ext cx="46" cy="46"/>
            </a:xfrm>
            <a:prstGeom prst="ellipse">
              <a:avLst/>
            </a:prstGeom>
            <a:noFill/>
            <a:ln w="3175">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56" name="Freeform 120">
              <a:extLst>
                <a:ext uri="{FF2B5EF4-FFF2-40B4-BE49-F238E27FC236}">
                  <a16:creationId xmlns:a16="http://schemas.microsoft.com/office/drawing/2014/main" id="{D2787467-324B-0C47-B1C1-5E9D579E887D}"/>
                </a:ext>
              </a:extLst>
            </p:cNvPr>
            <p:cNvSpPr>
              <a:spLocks/>
            </p:cNvSpPr>
            <p:nvPr/>
          </p:nvSpPr>
          <p:spPr bwMode="auto">
            <a:xfrm>
              <a:off x="4064" y="1160"/>
              <a:ext cx="967" cy="249"/>
            </a:xfrm>
            <a:custGeom>
              <a:avLst/>
              <a:gdLst>
                <a:gd name="T0" fmla="*/ 0 w 1934"/>
                <a:gd name="T1" fmla="*/ 468 h 496"/>
                <a:gd name="T2" fmla="*/ 8 w 1934"/>
                <a:gd name="T3" fmla="*/ 496 h 496"/>
                <a:gd name="T4" fmla="*/ 1934 w 1934"/>
                <a:gd name="T5" fmla="*/ 28 h 496"/>
                <a:gd name="T6" fmla="*/ 1926 w 1934"/>
                <a:gd name="T7" fmla="*/ 0 h 496"/>
                <a:gd name="T8" fmla="*/ 0 w 1934"/>
                <a:gd name="T9" fmla="*/ 468 h 496"/>
              </a:gdLst>
              <a:ahLst/>
              <a:cxnLst>
                <a:cxn ang="0">
                  <a:pos x="T0" y="T1"/>
                </a:cxn>
                <a:cxn ang="0">
                  <a:pos x="T2" y="T3"/>
                </a:cxn>
                <a:cxn ang="0">
                  <a:pos x="T4" y="T5"/>
                </a:cxn>
                <a:cxn ang="0">
                  <a:pos x="T6" y="T7"/>
                </a:cxn>
                <a:cxn ang="0">
                  <a:pos x="T8" y="T9"/>
                </a:cxn>
              </a:cxnLst>
              <a:rect l="0" t="0" r="r" b="b"/>
              <a:pathLst>
                <a:path w="1934" h="496">
                  <a:moveTo>
                    <a:pt x="0" y="468"/>
                  </a:moveTo>
                  <a:lnTo>
                    <a:pt x="8" y="496"/>
                  </a:lnTo>
                  <a:lnTo>
                    <a:pt x="1934" y="28"/>
                  </a:lnTo>
                  <a:lnTo>
                    <a:pt x="1926" y="0"/>
                  </a:lnTo>
                  <a:lnTo>
                    <a:pt x="0" y="468"/>
                  </a:lnTo>
                  <a:close/>
                </a:path>
              </a:pathLst>
            </a:custGeom>
            <a:solidFill>
              <a:srgbClr val="1A000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7" name="Freeform 121">
              <a:extLst>
                <a:ext uri="{FF2B5EF4-FFF2-40B4-BE49-F238E27FC236}">
                  <a16:creationId xmlns:a16="http://schemas.microsoft.com/office/drawing/2014/main" id="{5453F042-B6CB-0F4F-99D0-7128FDAD91E4}"/>
                </a:ext>
              </a:extLst>
            </p:cNvPr>
            <p:cNvSpPr>
              <a:spLocks/>
            </p:cNvSpPr>
            <p:nvPr/>
          </p:nvSpPr>
          <p:spPr bwMode="auto">
            <a:xfrm>
              <a:off x="4050" y="1146"/>
              <a:ext cx="966" cy="248"/>
            </a:xfrm>
            <a:custGeom>
              <a:avLst/>
              <a:gdLst>
                <a:gd name="T0" fmla="*/ 0 w 1933"/>
                <a:gd name="T1" fmla="*/ 469 h 497"/>
                <a:gd name="T2" fmla="*/ 7 w 1933"/>
                <a:gd name="T3" fmla="*/ 497 h 497"/>
                <a:gd name="T4" fmla="*/ 1933 w 1933"/>
                <a:gd name="T5" fmla="*/ 28 h 497"/>
                <a:gd name="T6" fmla="*/ 1926 w 1933"/>
                <a:gd name="T7" fmla="*/ 0 h 497"/>
                <a:gd name="T8" fmla="*/ 0 w 1933"/>
                <a:gd name="T9" fmla="*/ 469 h 497"/>
              </a:gdLst>
              <a:ahLst/>
              <a:cxnLst>
                <a:cxn ang="0">
                  <a:pos x="T0" y="T1"/>
                </a:cxn>
                <a:cxn ang="0">
                  <a:pos x="T2" y="T3"/>
                </a:cxn>
                <a:cxn ang="0">
                  <a:pos x="T4" y="T5"/>
                </a:cxn>
                <a:cxn ang="0">
                  <a:pos x="T6" y="T7"/>
                </a:cxn>
                <a:cxn ang="0">
                  <a:pos x="T8" y="T9"/>
                </a:cxn>
              </a:cxnLst>
              <a:rect l="0" t="0" r="r" b="b"/>
              <a:pathLst>
                <a:path w="1933" h="497">
                  <a:moveTo>
                    <a:pt x="0" y="469"/>
                  </a:moveTo>
                  <a:lnTo>
                    <a:pt x="7" y="497"/>
                  </a:lnTo>
                  <a:lnTo>
                    <a:pt x="1933" y="28"/>
                  </a:lnTo>
                  <a:lnTo>
                    <a:pt x="1926" y="0"/>
                  </a:lnTo>
                  <a:lnTo>
                    <a:pt x="0" y="4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8" name="Rectangle 122">
              <a:extLst>
                <a:ext uri="{FF2B5EF4-FFF2-40B4-BE49-F238E27FC236}">
                  <a16:creationId xmlns:a16="http://schemas.microsoft.com/office/drawing/2014/main" id="{972C4AD7-894F-DE48-9E8F-A9BF1F9F1C64}"/>
                </a:ext>
              </a:extLst>
            </p:cNvPr>
            <p:cNvSpPr>
              <a:spLocks noChangeArrowheads="1"/>
            </p:cNvSpPr>
            <p:nvPr/>
          </p:nvSpPr>
          <p:spPr bwMode="auto">
            <a:xfrm>
              <a:off x="4358" y="1044"/>
              <a:ext cx="9" cy="18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59" name="Freeform 123">
              <a:extLst>
                <a:ext uri="{FF2B5EF4-FFF2-40B4-BE49-F238E27FC236}">
                  <a16:creationId xmlns:a16="http://schemas.microsoft.com/office/drawing/2014/main" id="{518626F2-9B27-C948-846A-ED8CA3083084}"/>
                </a:ext>
              </a:extLst>
            </p:cNvPr>
            <p:cNvSpPr>
              <a:spLocks/>
            </p:cNvSpPr>
            <p:nvPr/>
          </p:nvSpPr>
          <p:spPr bwMode="auto">
            <a:xfrm>
              <a:off x="4343" y="1006"/>
              <a:ext cx="39" cy="39"/>
            </a:xfrm>
            <a:custGeom>
              <a:avLst/>
              <a:gdLst>
                <a:gd name="T0" fmla="*/ 78 w 78"/>
                <a:gd name="T1" fmla="*/ 78 h 78"/>
                <a:gd name="T2" fmla="*/ 39 w 78"/>
                <a:gd name="T3" fmla="*/ 0 h 78"/>
                <a:gd name="T4" fmla="*/ 0 w 78"/>
                <a:gd name="T5" fmla="*/ 78 h 78"/>
                <a:gd name="T6" fmla="*/ 78 w 78"/>
                <a:gd name="T7" fmla="*/ 78 h 78"/>
              </a:gdLst>
              <a:ahLst/>
              <a:cxnLst>
                <a:cxn ang="0">
                  <a:pos x="T0" y="T1"/>
                </a:cxn>
                <a:cxn ang="0">
                  <a:pos x="T2" y="T3"/>
                </a:cxn>
                <a:cxn ang="0">
                  <a:pos x="T4" y="T5"/>
                </a:cxn>
                <a:cxn ang="0">
                  <a:pos x="T6" y="T7"/>
                </a:cxn>
              </a:cxnLst>
              <a:rect l="0" t="0" r="r" b="b"/>
              <a:pathLst>
                <a:path w="78" h="78">
                  <a:moveTo>
                    <a:pt x="78" y="78"/>
                  </a:moveTo>
                  <a:lnTo>
                    <a:pt x="39" y="0"/>
                  </a:lnTo>
                  <a:lnTo>
                    <a:pt x="0" y="78"/>
                  </a:lnTo>
                  <a:lnTo>
                    <a:pt x="78"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0" name="Rectangle 124">
              <a:extLst>
                <a:ext uri="{FF2B5EF4-FFF2-40B4-BE49-F238E27FC236}">
                  <a16:creationId xmlns:a16="http://schemas.microsoft.com/office/drawing/2014/main" id="{A29F199B-8FFC-7646-9086-20F64C93AF4B}"/>
                </a:ext>
              </a:extLst>
            </p:cNvPr>
            <p:cNvSpPr>
              <a:spLocks noChangeArrowheads="1"/>
            </p:cNvSpPr>
            <p:nvPr/>
          </p:nvSpPr>
          <p:spPr bwMode="auto">
            <a:xfrm>
              <a:off x="4746" y="1289"/>
              <a:ext cx="10" cy="2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61" name="Freeform 125">
              <a:extLst>
                <a:ext uri="{FF2B5EF4-FFF2-40B4-BE49-F238E27FC236}">
                  <a16:creationId xmlns:a16="http://schemas.microsoft.com/office/drawing/2014/main" id="{55CBDE3E-8745-BC44-85D1-61BBB0D27A04}"/>
                </a:ext>
              </a:extLst>
            </p:cNvPr>
            <p:cNvSpPr>
              <a:spLocks/>
            </p:cNvSpPr>
            <p:nvPr/>
          </p:nvSpPr>
          <p:spPr bwMode="auto">
            <a:xfrm>
              <a:off x="4731" y="1500"/>
              <a:ext cx="39" cy="39"/>
            </a:xfrm>
            <a:custGeom>
              <a:avLst/>
              <a:gdLst>
                <a:gd name="T0" fmla="*/ 0 w 79"/>
                <a:gd name="T1" fmla="*/ 0 h 78"/>
                <a:gd name="T2" fmla="*/ 40 w 79"/>
                <a:gd name="T3" fmla="*/ 78 h 78"/>
                <a:gd name="T4" fmla="*/ 79 w 79"/>
                <a:gd name="T5" fmla="*/ 0 h 78"/>
                <a:gd name="T6" fmla="*/ 0 w 79"/>
                <a:gd name="T7" fmla="*/ 0 h 78"/>
              </a:gdLst>
              <a:ahLst/>
              <a:cxnLst>
                <a:cxn ang="0">
                  <a:pos x="T0" y="T1"/>
                </a:cxn>
                <a:cxn ang="0">
                  <a:pos x="T2" y="T3"/>
                </a:cxn>
                <a:cxn ang="0">
                  <a:pos x="T4" y="T5"/>
                </a:cxn>
                <a:cxn ang="0">
                  <a:pos x="T6" y="T7"/>
                </a:cxn>
              </a:cxnLst>
              <a:rect l="0" t="0" r="r" b="b"/>
              <a:pathLst>
                <a:path w="79" h="78">
                  <a:moveTo>
                    <a:pt x="0" y="0"/>
                  </a:moveTo>
                  <a:lnTo>
                    <a:pt x="40" y="78"/>
                  </a:lnTo>
                  <a:lnTo>
                    <a:pt x="79"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2" name="Rectangle 126">
              <a:extLst>
                <a:ext uri="{FF2B5EF4-FFF2-40B4-BE49-F238E27FC236}">
                  <a16:creationId xmlns:a16="http://schemas.microsoft.com/office/drawing/2014/main" id="{03A687E3-B1B7-D44D-A493-B7591DA6A9C4}"/>
                </a:ext>
              </a:extLst>
            </p:cNvPr>
            <p:cNvSpPr>
              <a:spLocks noChangeArrowheads="1"/>
            </p:cNvSpPr>
            <p:nvPr/>
          </p:nvSpPr>
          <p:spPr bwMode="auto">
            <a:xfrm>
              <a:off x="3802" y="643"/>
              <a:ext cx="108"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2700" b="0">
                  <a:solidFill>
                    <a:srgbClr val="1A0004"/>
                  </a:solidFill>
                  <a:latin typeface="Times" pitchFamily="2" charset="0"/>
                </a:rPr>
                <a:t>7</a:t>
              </a:r>
              <a:endParaRPr lang="en-SG" altLang="en-US"/>
            </a:p>
          </p:txBody>
        </p:sp>
        <p:sp>
          <p:nvSpPr>
            <p:cNvPr id="40063" name="Rectangle 127">
              <a:extLst>
                <a:ext uri="{FF2B5EF4-FFF2-40B4-BE49-F238E27FC236}">
                  <a16:creationId xmlns:a16="http://schemas.microsoft.com/office/drawing/2014/main" id="{E9C65E65-86BE-4940-822C-0714FB0C69ED}"/>
                </a:ext>
              </a:extLst>
            </p:cNvPr>
            <p:cNvSpPr>
              <a:spLocks noChangeArrowheads="1"/>
            </p:cNvSpPr>
            <p:nvPr/>
          </p:nvSpPr>
          <p:spPr bwMode="auto">
            <a:xfrm>
              <a:off x="3788" y="628"/>
              <a:ext cx="108"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2700" b="0">
                  <a:solidFill>
                    <a:srgbClr val="FFD34A"/>
                  </a:solidFill>
                  <a:latin typeface="Times" pitchFamily="2" charset="0"/>
                </a:rPr>
                <a:t>7</a:t>
              </a:r>
              <a:endParaRPr lang="en-SG" altLang="en-US"/>
            </a:p>
          </p:txBody>
        </p:sp>
        <p:sp>
          <p:nvSpPr>
            <p:cNvPr id="40064" name="Rectangle 128">
              <a:extLst>
                <a:ext uri="{FF2B5EF4-FFF2-40B4-BE49-F238E27FC236}">
                  <a16:creationId xmlns:a16="http://schemas.microsoft.com/office/drawing/2014/main" id="{B8912AD5-092B-154D-B7F4-5E5740307123}"/>
                </a:ext>
              </a:extLst>
            </p:cNvPr>
            <p:cNvSpPr>
              <a:spLocks noChangeArrowheads="1"/>
            </p:cNvSpPr>
            <p:nvPr/>
          </p:nvSpPr>
          <p:spPr bwMode="auto">
            <a:xfrm>
              <a:off x="3838" y="758"/>
              <a:ext cx="57" cy="10"/>
            </a:xfrm>
            <a:prstGeom prst="rect">
              <a:avLst/>
            </a:prstGeom>
            <a:solidFill>
              <a:srgbClr val="1A000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65" name="Rectangle 129">
              <a:extLst>
                <a:ext uri="{FF2B5EF4-FFF2-40B4-BE49-F238E27FC236}">
                  <a16:creationId xmlns:a16="http://schemas.microsoft.com/office/drawing/2014/main" id="{A6AA77E0-81FB-F643-B957-178D616CC514}"/>
                </a:ext>
              </a:extLst>
            </p:cNvPr>
            <p:cNvSpPr>
              <a:spLocks noChangeArrowheads="1"/>
            </p:cNvSpPr>
            <p:nvPr/>
          </p:nvSpPr>
          <p:spPr bwMode="auto">
            <a:xfrm>
              <a:off x="3824" y="743"/>
              <a:ext cx="56" cy="10"/>
            </a:xfrm>
            <a:prstGeom prst="rect">
              <a:avLst/>
            </a:prstGeom>
            <a:solidFill>
              <a:srgbClr val="FFD3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66" name="Rectangle 130">
              <a:extLst>
                <a:ext uri="{FF2B5EF4-FFF2-40B4-BE49-F238E27FC236}">
                  <a16:creationId xmlns:a16="http://schemas.microsoft.com/office/drawing/2014/main" id="{48097CB4-263C-8F44-8251-DDEC0F729970}"/>
                </a:ext>
              </a:extLst>
            </p:cNvPr>
            <p:cNvSpPr>
              <a:spLocks noChangeArrowheads="1"/>
            </p:cNvSpPr>
            <p:nvPr/>
          </p:nvSpPr>
          <p:spPr bwMode="auto">
            <a:xfrm>
              <a:off x="3762" y="1035"/>
              <a:ext cx="26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000" i="1">
                  <a:solidFill>
                    <a:srgbClr val="1A0004"/>
                  </a:solidFill>
                  <a:latin typeface="Times" pitchFamily="2" charset="0"/>
                </a:rPr>
                <a:t>10 YUR</a:t>
              </a:r>
              <a:endParaRPr lang="en-SG" altLang="en-US"/>
            </a:p>
          </p:txBody>
        </p:sp>
        <p:sp>
          <p:nvSpPr>
            <p:cNvPr id="40067" name="Rectangle 131">
              <a:extLst>
                <a:ext uri="{FF2B5EF4-FFF2-40B4-BE49-F238E27FC236}">
                  <a16:creationId xmlns:a16="http://schemas.microsoft.com/office/drawing/2014/main" id="{A2DACD00-678D-3A48-9588-E4FAB175CB1D}"/>
                </a:ext>
              </a:extLst>
            </p:cNvPr>
            <p:cNvSpPr>
              <a:spLocks noChangeArrowheads="1"/>
            </p:cNvSpPr>
            <p:nvPr/>
          </p:nvSpPr>
          <p:spPr bwMode="auto">
            <a:xfrm>
              <a:off x="3747" y="1020"/>
              <a:ext cx="26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000" i="1">
                  <a:solidFill>
                    <a:srgbClr val="FAFD00"/>
                  </a:solidFill>
                  <a:latin typeface="Times" pitchFamily="2" charset="0"/>
                </a:rPr>
                <a:t>10 YUR</a:t>
              </a:r>
              <a:endParaRPr lang="en-SG" altLang="en-US"/>
            </a:p>
          </p:txBody>
        </p:sp>
        <p:sp>
          <p:nvSpPr>
            <p:cNvPr id="40068" name="Rectangle 132">
              <a:extLst>
                <a:ext uri="{FF2B5EF4-FFF2-40B4-BE49-F238E27FC236}">
                  <a16:creationId xmlns:a16="http://schemas.microsoft.com/office/drawing/2014/main" id="{E477028C-3618-6849-B5D9-6DDE7D3B0295}"/>
                </a:ext>
              </a:extLst>
            </p:cNvPr>
            <p:cNvSpPr>
              <a:spLocks noChangeArrowheads="1"/>
            </p:cNvSpPr>
            <p:nvPr/>
          </p:nvSpPr>
          <p:spPr bwMode="auto">
            <a:xfrm>
              <a:off x="3978" y="643"/>
              <a:ext cx="1406" cy="254"/>
            </a:xfrm>
            <a:prstGeom prst="rect">
              <a:avLst/>
            </a:prstGeom>
            <a:solidFill>
              <a:srgbClr val="1A000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69" name="Rectangle 133">
              <a:extLst>
                <a:ext uri="{FF2B5EF4-FFF2-40B4-BE49-F238E27FC236}">
                  <a16:creationId xmlns:a16="http://schemas.microsoft.com/office/drawing/2014/main" id="{4119FAD1-8785-234B-8528-FC8957CEB144}"/>
                </a:ext>
              </a:extLst>
            </p:cNvPr>
            <p:cNvSpPr>
              <a:spLocks noChangeArrowheads="1"/>
            </p:cNvSpPr>
            <p:nvPr/>
          </p:nvSpPr>
          <p:spPr bwMode="auto">
            <a:xfrm>
              <a:off x="3954" y="619"/>
              <a:ext cx="1406" cy="254"/>
            </a:xfrm>
            <a:prstGeom prst="rect">
              <a:avLst/>
            </a:prstGeom>
            <a:solidFill>
              <a:srgbClr val="14C2F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70" name="Rectangle 134">
              <a:extLst>
                <a:ext uri="{FF2B5EF4-FFF2-40B4-BE49-F238E27FC236}">
                  <a16:creationId xmlns:a16="http://schemas.microsoft.com/office/drawing/2014/main" id="{98FF256F-986A-3645-B66B-A62CA2CB6E9D}"/>
                </a:ext>
              </a:extLst>
            </p:cNvPr>
            <p:cNvSpPr>
              <a:spLocks noChangeArrowheads="1"/>
            </p:cNvSpPr>
            <p:nvPr/>
          </p:nvSpPr>
          <p:spPr bwMode="auto">
            <a:xfrm>
              <a:off x="4058" y="645"/>
              <a:ext cx="129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1A0004"/>
                  </a:solidFill>
                  <a:latin typeface="Times" pitchFamily="2" charset="0"/>
                </a:rPr>
                <a:t>ATUNGSHONGWUI KEINUNG:</a:t>
              </a:r>
              <a:endParaRPr lang="en-SG" altLang="en-US"/>
            </a:p>
          </p:txBody>
        </p:sp>
        <p:sp>
          <p:nvSpPr>
            <p:cNvPr id="40071" name="Rectangle 135">
              <a:extLst>
                <a:ext uri="{FF2B5EF4-FFF2-40B4-BE49-F238E27FC236}">
                  <a16:creationId xmlns:a16="http://schemas.microsoft.com/office/drawing/2014/main" id="{539C2D3C-E08E-DB49-AF23-732E885823E0}"/>
                </a:ext>
              </a:extLst>
            </p:cNvPr>
            <p:cNvSpPr>
              <a:spLocks noChangeArrowheads="1"/>
            </p:cNvSpPr>
            <p:nvPr/>
          </p:nvSpPr>
          <p:spPr bwMode="auto">
            <a:xfrm>
              <a:off x="4058" y="750"/>
              <a:ext cx="4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1A0004"/>
                  </a:solidFill>
                  <a:latin typeface="Times" pitchFamily="2" charset="0"/>
                </a:rPr>
                <a:t>                     </a:t>
              </a:r>
              <a:endParaRPr lang="en-SG" altLang="en-US"/>
            </a:p>
          </p:txBody>
        </p:sp>
        <p:sp>
          <p:nvSpPr>
            <p:cNvPr id="40072" name="Rectangle 136">
              <a:extLst>
                <a:ext uri="{FF2B5EF4-FFF2-40B4-BE49-F238E27FC236}">
                  <a16:creationId xmlns:a16="http://schemas.microsoft.com/office/drawing/2014/main" id="{BCED3048-B8B3-1944-8A4C-F50402036322}"/>
                </a:ext>
              </a:extLst>
            </p:cNvPr>
            <p:cNvSpPr>
              <a:spLocks noChangeArrowheads="1"/>
            </p:cNvSpPr>
            <p:nvPr/>
          </p:nvSpPr>
          <p:spPr bwMode="auto">
            <a:xfrm>
              <a:off x="4519" y="750"/>
              <a:ext cx="32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1A0004"/>
                  </a:solidFill>
                  <a:latin typeface="Times" pitchFamily="2" charset="0"/>
                </a:rPr>
                <a:t>ISRAEL</a:t>
              </a:r>
              <a:endParaRPr lang="en-SG" altLang="en-US"/>
            </a:p>
          </p:txBody>
        </p:sp>
        <p:sp>
          <p:nvSpPr>
            <p:cNvPr id="40073" name="Rectangle 137">
              <a:extLst>
                <a:ext uri="{FF2B5EF4-FFF2-40B4-BE49-F238E27FC236}">
                  <a16:creationId xmlns:a16="http://schemas.microsoft.com/office/drawing/2014/main" id="{0CE2F9C6-2B36-D842-8707-C62C80404A0D}"/>
                </a:ext>
              </a:extLst>
            </p:cNvPr>
            <p:cNvSpPr>
              <a:spLocks noChangeArrowheads="1"/>
            </p:cNvSpPr>
            <p:nvPr/>
          </p:nvSpPr>
          <p:spPr bwMode="auto">
            <a:xfrm>
              <a:off x="4053" y="640"/>
              <a:ext cx="129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FF5008"/>
                  </a:solidFill>
                  <a:latin typeface="Times" pitchFamily="2" charset="0"/>
                </a:rPr>
                <a:t>ATUNGSHONGWUI KEINUNG:</a:t>
              </a:r>
              <a:endParaRPr lang="en-SG" altLang="en-US"/>
            </a:p>
          </p:txBody>
        </p:sp>
        <p:sp>
          <p:nvSpPr>
            <p:cNvPr id="40074" name="Rectangle 138">
              <a:extLst>
                <a:ext uri="{FF2B5EF4-FFF2-40B4-BE49-F238E27FC236}">
                  <a16:creationId xmlns:a16="http://schemas.microsoft.com/office/drawing/2014/main" id="{6F63F3E4-1AEC-984D-B440-EEF93354468F}"/>
                </a:ext>
              </a:extLst>
            </p:cNvPr>
            <p:cNvSpPr>
              <a:spLocks noChangeArrowheads="1"/>
            </p:cNvSpPr>
            <p:nvPr/>
          </p:nvSpPr>
          <p:spPr bwMode="auto">
            <a:xfrm>
              <a:off x="4053" y="745"/>
              <a:ext cx="4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FF5008"/>
                  </a:solidFill>
                  <a:latin typeface="Times" pitchFamily="2" charset="0"/>
                </a:rPr>
                <a:t>                     </a:t>
              </a:r>
              <a:endParaRPr lang="en-SG" altLang="en-US"/>
            </a:p>
          </p:txBody>
        </p:sp>
        <p:sp>
          <p:nvSpPr>
            <p:cNvPr id="40075" name="Rectangle 139">
              <a:extLst>
                <a:ext uri="{FF2B5EF4-FFF2-40B4-BE49-F238E27FC236}">
                  <a16:creationId xmlns:a16="http://schemas.microsoft.com/office/drawing/2014/main" id="{8CFDE7AB-04D0-7140-8C4B-83E676C835BA}"/>
                </a:ext>
              </a:extLst>
            </p:cNvPr>
            <p:cNvSpPr>
              <a:spLocks noChangeArrowheads="1"/>
            </p:cNvSpPr>
            <p:nvPr/>
          </p:nvSpPr>
          <p:spPr bwMode="auto">
            <a:xfrm>
              <a:off x="4515" y="745"/>
              <a:ext cx="32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FFD34A"/>
                  </a:solidFill>
                  <a:latin typeface="Times" pitchFamily="2" charset="0"/>
                </a:rPr>
                <a:t>ISRAEL</a:t>
              </a:r>
              <a:endParaRPr lang="en-SG" altLang="en-US"/>
            </a:p>
          </p:txBody>
        </p:sp>
        <p:sp>
          <p:nvSpPr>
            <p:cNvPr id="40076" name="Rectangle 140">
              <a:extLst>
                <a:ext uri="{FF2B5EF4-FFF2-40B4-BE49-F238E27FC236}">
                  <a16:creationId xmlns:a16="http://schemas.microsoft.com/office/drawing/2014/main" id="{716C0152-0954-BA4A-B640-4C65FD4DF453}"/>
                </a:ext>
              </a:extLst>
            </p:cNvPr>
            <p:cNvSpPr>
              <a:spLocks noChangeArrowheads="1"/>
            </p:cNvSpPr>
            <p:nvPr/>
          </p:nvSpPr>
          <p:spPr bwMode="auto">
            <a:xfrm>
              <a:off x="3790" y="1489"/>
              <a:ext cx="2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000" i="1">
                  <a:solidFill>
                    <a:srgbClr val="1A0004"/>
                  </a:solidFill>
                  <a:latin typeface="Times" pitchFamily="2" charset="0"/>
                </a:rPr>
                <a:t>2 YUR</a:t>
              </a:r>
              <a:endParaRPr lang="en-SG" altLang="en-US"/>
            </a:p>
          </p:txBody>
        </p:sp>
        <p:sp>
          <p:nvSpPr>
            <p:cNvPr id="40077" name="Rectangle 141">
              <a:extLst>
                <a:ext uri="{FF2B5EF4-FFF2-40B4-BE49-F238E27FC236}">
                  <a16:creationId xmlns:a16="http://schemas.microsoft.com/office/drawing/2014/main" id="{8F33A6C6-285B-EB45-9337-4ACBB6842636}"/>
                </a:ext>
              </a:extLst>
            </p:cNvPr>
            <p:cNvSpPr>
              <a:spLocks noChangeArrowheads="1"/>
            </p:cNvSpPr>
            <p:nvPr/>
          </p:nvSpPr>
          <p:spPr bwMode="auto">
            <a:xfrm>
              <a:off x="3776" y="1474"/>
              <a:ext cx="2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000" i="1">
                  <a:solidFill>
                    <a:srgbClr val="FAFD00"/>
                  </a:solidFill>
                  <a:latin typeface="Times" pitchFamily="2" charset="0"/>
                </a:rPr>
                <a:t>2 YUR</a:t>
              </a:r>
              <a:endParaRPr lang="en-SG" altLang="en-US"/>
            </a:p>
          </p:txBody>
        </p:sp>
        <p:sp>
          <p:nvSpPr>
            <p:cNvPr id="40078" name="Rectangle 142">
              <a:extLst>
                <a:ext uri="{FF2B5EF4-FFF2-40B4-BE49-F238E27FC236}">
                  <a16:creationId xmlns:a16="http://schemas.microsoft.com/office/drawing/2014/main" id="{FA2822E1-FE30-4F42-9042-B9729793BBA8}"/>
                </a:ext>
              </a:extLst>
            </p:cNvPr>
            <p:cNvSpPr>
              <a:spLocks noChangeArrowheads="1"/>
            </p:cNvSpPr>
            <p:nvPr/>
          </p:nvSpPr>
          <p:spPr bwMode="auto">
            <a:xfrm>
              <a:off x="3727" y="1639"/>
              <a:ext cx="1406" cy="254"/>
            </a:xfrm>
            <a:prstGeom prst="rect">
              <a:avLst/>
            </a:prstGeom>
            <a:solidFill>
              <a:srgbClr val="1A000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79" name="Rectangle 143">
              <a:extLst>
                <a:ext uri="{FF2B5EF4-FFF2-40B4-BE49-F238E27FC236}">
                  <a16:creationId xmlns:a16="http://schemas.microsoft.com/office/drawing/2014/main" id="{C9E4E61D-D9EE-434B-8DAC-107B021C6D67}"/>
                </a:ext>
              </a:extLst>
            </p:cNvPr>
            <p:cNvSpPr>
              <a:spLocks noChangeArrowheads="1"/>
            </p:cNvSpPr>
            <p:nvPr/>
          </p:nvSpPr>
          <p:spPr bwMode="auto">
            <a:xfrm>
              <a:off x="3702" y="1615"/>
              <a:ext cx="1406" cy="254"/>
            </a:xfrm>
            <a:prstGeom prst="rect">
              <a:avLst/>
            </a:prstGeom>
            <a:solidFill>
              <a:srgbClr val="14C2F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80" name="Rectangle 144">
              <a:extLst>
                <a:ext uri="{FF2B5EF4-FFF2-40B4-BE49-F238E27FC236}">
                  <a16:creationId xmlns:a16="http://schemas.microsoft.com/office/drawing/2014/main" id="{600CBBC1-EA60-344A-A47C-AE2480BBCC6B}"/>
                </a:ext>
              </a:extLst>
            </p:cNvPr>
            <p:cNvSpPr>
              <a:spLocks noChangeArrowheads="1"/>
            </p:cNvSpPr>
            <p:nvPr/>
          </p:nvSpPr>
          <p:spPr bwMode="auto">
            <a:xfrm>
              <a:off x="3809" y="1643"/>
              <a:ext cx="126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1A0004"/>
                  </a:solidFill>
                  <a:latin typeface="Times" pitchFamily="2" charset="0"/>
                </a:rPr>
                <a:t>AZINGSHONGWUI KEINUNG:</a:t>
              </a:r>
              <a:endParaRPr lang="en-SG" altLang="en-US"/>
            </a:p>
          </p:txBody>
        </p:sp>
        <p:sp>
          <p:nvSpPr>
            <p:cNvPr id="40081" name="Rectangle 145">
              <a:extLst>
                <a:ext uri="{FF2B5EF4-FFF2-40B4-BE49-F238E27FC236}">
                  <a16:creationId xmlns:a16="http://schemas.microsoft.com/office/drawing/2014/main" id="{C164FF5A-A08C-B348-97BE-1D94B85EDCE6}"/>
                </a:ext>
              </a:extLst>
            </p:cNvPr>
            <p:cNvSpPr>
              <a:spLocks noChangeArrowheads="1"/>
            </p:cNvSpPr>
            <p:nvPr/>
          </p:nvSpPr>
          <p:spPr bwMode="auto">
            <a:xfrm>
              <a:off x="3809" y="1749"/>
              <a:ext cx="4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1A0004"/>
                  </a:solidFill>
                  <a:latin typeface="Times" pitchFamily="2" charset="0"/>
                </a:rPr>
                <a:t>                     </a:t>
              </a:r>
              <a:endParaRPr lang="en-SG" altLang="en-US"/>
            </a:p>
          </p:txBody>
        </p:sp>
        <p:sp>
          <p:nvSpPr>
            <p:cNvPr id="40082" name="Rectangle 146">
              <a:extLst>
                <a:ext uri="{FF2B5EF4-FFF2-40B4-BE49-F238E27FC236}">
                  <a16:creationId xmlns:a16="http://schemas.microsoft.com/office/drawing/2014/main" id="{53A1E02F-CFA0-F545-9AA4-6A38B12C8426}"/>
                </a:ext>
              </a:extLst>
            </p:cNvPr>
            <p:cNvSpPr>
              <a:spLocks noChangeArrowheads="1"/>
            </p:cNvSpPr>
            <p:nvPr/>
          </p:nvSpPr>
          <p:spPr bwMode="auto">
            <a:xfrm>
              <a:off x="4270" y="1749"/>
              <a:ext cx="30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1A0004"/>
                  </a:solidFill>
                  <a:latin typeface="Times" pitchFamily="2" charset="0"/>
                </a:rPr>
                <a:t>JUDAH</a:t>
              </a:r>
              <a:endParaRPr lang="en-SG" altLang="en-US"/>
            </a:p>
          </p:txBody>
        </p:sp>
        <p:sp>
          <p:nvSpPr>
            <p:cNvPr id="40083" name="Rectangle 147">
              <a:extLst>
                <a:ext uri="{FF2B5EF4-FFF2-40B4-BE49-F238E27FC236}">
                  <a16:creationId xmlns:a16="http://schemas.microsoft.com/office/drawing/2014/main" id="{2E5EAD36-F4A1-014E-A6FF-C9FA87F5656C}"/>
                </a:ext>
              </a:extLst>
            </p:cNvPr>
            <p:cNvSpPr>
              <a:spLocks noChangeArrowheads="1"/>
            </p:cNvSpPr>
            <p:nvPr/>
          </p:nvSpPr>
          <p:spPr bwMode="auto">
            <a:xfrm>
              <a:off x="3802" y="1636"/>
              <a:ext cx="126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FF5008"/>
                  </a:solidFill>
                  <a:latin typeface="Times" pitchFamily="2" charset="0"/>
                </a:rPr>
                <a:t>AZINGSHONGWUI KEINUNG:</a:t>
              </a:r>
              <a:endParaRPr lang="en-SG" altLang="en-US"/>
            </a:p>
          </p:txBody>
        </p:sp>
        <p:sp>
          <p:nvSpPr>
            <p:cNvPr id="40084" name="Rectangle 148">
              <a:extLst>
                <a:ext uri="{FF2B5EF4-FFF2-40B4-BE49-F238E27FC236}">
                  <a16:creationId xmlns:a16="http://schemas.microsoft.com/office/drawing/2014/main" id="{D6776309-BDEC-0141-993E-0D5BDE127295}"/>
                </a:ext>
              </a:extLst>
            </p:cNvPr>
            <p:cNvSpPr>
              <a:spLocks noChangeArrowheads="1"/>
            </p:cNvSpPr>
            <p:nvPr/>
          </p:nvSpPr>
          <p:spPr bwMode="auto">
            <a:xfrm>
              <a:off x="3802" y="1742"/>
              <a:ext cx="462"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FF5008"/>
                  </a:solidFill>
                  <a:latin typeface="Times" pitchFamily="2" charset="0"/>
                </a:rPr>
                <a:t>                     </a:t>
              </a:r>
              <a:endParaRPr lang="en-SG" altLang="en-US"/>
            </a:p>
          </p:txBody>
        </p:sp>
        <p:sp>
          <p:nvSpPr>
            <p:cNvPr id="40085" name="Rectangle 149">
              <a:extLst>
                <a:ext uri="{FF2B5EF4-FFF2-40B4-BE49-F238E27FC236}">
                  <a16:creationId xmlns:a16="http://schemas.microsoft.com/office/drawing/2014/main" id="{FC66CB66-EA2B-6946-ABD7-158B10DB9B34}"/>
                </a:ext>
              </a:extLst>
            </p:cNvPr>
            <p:cNvSpPr>
              <a:spLocks noChangeArrowheads="1"/>
            </p:cNvSpPr>
            <p:nvPr/>
          </p:nvSpPr>
          <p:spPr bwMode="auto">
            <a:xfrm>
              <a:off x="4263" y="1742"/>
              <a:ext cx="30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1100">
                  <a:solidFill>
                    <a:srgbClr val="FFD34A"/>
                  </a:solidFill>
                  <a:latin typeface="Times" pitchFamily="2" charset="0"/>
                </a:rPr>
                <a:t>JUDAH</a:t>
              </a:r>
              <a:endParaRPr lang="en-SG" altLang="en-US"/>
            </a:p>
          </p:txBody>
        </p:sp>
        <p:sp>
          <p:nvSpPr>
            <p:cNvPr id="40086" name="Freeform 150">
              <a:extLst>
                <a:ext uri="{FF2B5EF4-FFF2-40B4-BE49-F238E27FC236}">
                  <a16:creationId xmlns:a16="http://schemas.microsoft.com/office/drawing/2014/main" id="{E778B265-FE52-684C-8DE1-B776B916548A}"/>
                </a:ext>
              </a:extLst>
            </p:cNvPr>
            <p:cNvSpPr>
              <a:spLocks/>
            </p:cNvSpPr>
            <p:nvPr/>
          </p:nvSpPr>
          <p:spPr bwMode="auto">
            <a:xfrm>
              <a:off x="5338" y="1272"/>
              <a:ext cx="38" cy="15"/>
            </a:xfrm>
            <a:custGeom>
              <a:avLst/>
              <a:gdLst>
                <a:gd name="T0" fmla="*/ 77 w 77"/>
                <a:gd name="T1" fmla="*/ 29 h 29"/>
                <a:gd name="T2" fmla="*/ 0 w 77"/>
                <a:gd name="T3" fmla="*/ 29 h 29"/>
                <a:gd name="T4" fmla="*/ 0 w 77"/>
                <a:gd name="T5" fmla="*/ 0 h 29"/>
                <a:gd name="T6" fmla="*/ 77 w 77"/>
                <a:gd name="T7" fmla="*/ 29 h 29"/>
                <a:gd name="T8" fmla="*/ 77 w 77"/>
                <a:gd name="T9" fmla="*/ 29 h 29"/>
              </a:gdLst>
              <a:ahLst/>
              <a:cxnLst>
                <a:cxn ang="0">
                  <a:pos x="T0" y="T1"/>
                </a:cxn>
                <a:cxn ang="0">
                  <a:pos x="T2" y="T3"/>
                </a:cxn>
                <a:cxn ang="0">
                  <a:pos x="T4" y="T5"/>
                </a:cxn>
                <a:cxn ang="0">
                  <a:pos x="T6" y="T7"/>
                </a:cxn>
                <a:cxn ang="0">
                  <a:pos x="T8" y="T9"/>
                </a:cxn>
              </a:cxnLst>
              <a:rect l="0" t="0" r="r" b="b"/>
              <a:pathLst>
                <a:path w="77" h="29">
                  <a:moveTo>
                    <a:pt x="77" y="29"/>
                  </a:moveTo>
                  <a:lnTo>
                    <a:pt x="0" y="29"/>
                  </a:lnTo>
                  <a:lnTo>
                    <a:pt x="0" y="0"/>
                  </a:lnTo>
                  <a:lnTo>
                    <a:pt x="77" y="29"/>
                  </a:lnTo>
                  <a:lnTo>
                    <a:pt x="77" y="29"/>
                  </a:lnTo>
                  <a:close/>
                </a:path>
              </a:pathLst>
            </a:custGeom>
            <a:solidFill>
              <a:srgbClr val="5F5F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7" name="Freeform 151">
              <a:extLst>
                <a:ext uri="{FF2B5EF4-FFF2-40B4-BE49-F238E27FC236}">
                  <a16:creationId xmlns:a16="http://schemas.microsoft.com/office/drawing/2014/main" id="{CA3E46F6-8FA9-F447-9F64-F93E3FAE6CB0}"/>
                </a:ext>
              </a:extLst>
            </p:cNvPr>
            <p:cNvSpPr>
              <a:spLocks/>
            </p:cNvSpPr>
            <p:nvPr/>
          </p:nvSpPr>
          <p:spPr bwMode="auto">
            <a:xfrm>
              <a:off x="5191" y="1249"/>
              <a:ext cx="143" cy="55"/>
            </a:xfrm>
            <a:custGeom>
              <a:avLst/>
              <a:gdLst>
                <a:gd name="T0" fmla="*/ 18 w 285"/>
                <a:gd name="T1" fmla="*/ 0 h 108"/>
                <a:gd name="T2" fmla="*/ 11 w 285"/>
                <a:gd name="T3" fmla="*/ 1 h 108"/>
                <a:gd name="T4" fmla="*/ 6 w 285"/>
                <a:gd name="T5" fmla="*/ 6 h 108"/>
                <a:gd name="T6" fmla="*/ 1 w 285"/>
                <a:gd name="T7" fmla="*/ 11 h 108"/>
                <a:gd name="T8" fmla="*/ 0 w 285"/>
                <a:gd name="T9" fmla="*/ 18 h 108"/>
                <a:gd name="T10" fmla="*/ 0 w 285"/>
                <a:gd name="T11" fmla="*/ 90 h 108"/>
                <a:gd name="T12" fmla="*/ 1 w 285"/>
                <a:gd name="T13" fmla="*/ 97 h 108"/>
                <a:gd name="T14" fmla="*/ 6 w 285"/>
                <a:gd name="T15" fmla="*/ 104 h 108"/>
                <a:gd name="T16" fmla="*/ 11 w 285"/>
                <a:gd name="T17" fmla="*/ 107 h 108"/>
                <a:gd name="T18" fmla="*/ 18 w 285"/>
                <a:gd name="T19" fmla="*/ 108 h 108"/>
                <a:gd name="T20" fmla="*/ 268 w 285"/>
                <a:gd name="T21" fmla="*/ 108 h 108"/>
                <a:gd name="T22" fmla="*/ 275 w 285"/>
                <a:gd name="T23" fmla="*/ 107 h 108"/>
                <a:gd name="T24" fmla="*/ 280 w 285"/>
                <a:gd name="T25" fmla="*/ 104 h 108"/>
                <a:gd name="T26" fmla="*/ 284 w 285"/>
                <a:gd name="T27" fmla="*/ 97 h 108"/>
                <a:gd name="T28" fmla="*/ 285 w 285"/>
                <a:gd name="T29" fmla="*/ 90 h 108"/>
                <a:gd name="T30" fmla="*/ 285 w 285"/>
                <a:gd name="T31" fmla="*/ 18 h 108"/>
                <a:gd name="T32" fmla="*/ 284 w 285"/>
                <a:gd name="T33" fmla="*/ 11 h 108"/>
                <a:gd name="T34" fmla="*/ 280 w 285"/>
                <a:gd name="T35" fmla="*/ 6 h 108"/>
                <a:gd name="T36" fmla="*/ 275 w 285"/>
                <a:gd name="T37" fmla="*/ 1 h 108"/>
                <a:gd name="T38" fmla="*/ 268 w 285"/>
                <a:gd name="T39" fmla="*/ 0 h 108"/>
                <a:gd name="T40" fmla="*/ 18 w 285"/>
                <a:gd name="T4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5" h="108">
                  <a:moveTo>
                    <a:pt x="18" y="0"/>
                  </a:moveTo>
                  <a:lnTo>
                    <a:pt x="11" y="1"/>
                  </a:lnTo>
                  <a:lnTo>
                    <a:pt x="6" y="6"/>
                  </a:lnTo>
                  <a:lnTo>
                    <a:pt x="1" y="11"/>
                  </a:lnTo>
                  <a:lnTo>
                    <a:pt x="0" y="18"/>
                  </a:lnTo>
                  <a:lnTo>
                    <a:pt x="0" y="90"/>
                  </a:lnTo>
                  <a:lnTo>
                    <a:pt x="1" y="97"/>
                  </a:lnTo>
                  <a:lnTo>
                    <a:pt x="6" y="104"/>
                  </a:lnTo>
                  <a:lnTo>
                    <a:pt x="11" y="107"/>
                  </a:lnTo>
                  <a:lnTo>
                    <a:pt x="18" y="108"/>
                  </a:lnTo>
                  <a:lnTo>
                    <a:pt x="268" y="108"/>
                  </a:lnTo>
                  <a:lnTo>
                    <a:pt x="275" y="107"/>
                  </a:lnTo>
                  <a:lnTo>
                    <a:pt x="280" y="104"/>
                  </a:lnTo>
                  <a:lnTo>
                    <a:pt x="284" y="97"/>
                  </a:lnTo>
                  <a:lnTo>
                    <a:pt x="285" y="90"/>
                  </a:lnTo>
                  <a:lnTo>
                    <a:pt x="285" y="18"/>
                  </a:lnTo>
                  <a:lnTo>
                    <a:pt x="284" y="11"/>
                  </a:lnTo>
                  <a:lnTo>
                    <a:pt x="280" y="6"/>
                  </a:lnTo>
                  <a:lnTo>
                    <a:pt x="275" y="1"/>
                  </a:lnTo>
                  <a:lnTo>
                    <a:pt x="268" y="0"/>
                  </a:lnTo>
                  <a:lnTo>
                    <a:pt x="18" y="0"/>
                  </a:lnTo>
                  <a:close/>
                </a:path>
              </a:pathLst>
            </a:custGeom>
            <a:solidFill>
              <a:srgbClr val="E7E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8" name="Freeform 152">
              <a:extLst>
                <a:ext uri="{FF2B5EF4-FFF2-40B4-BE49-F238E27FC236}">
                  <a16:creationId xmlns:a16="http://schemas.microsoft.com/office/drawing/2014/main" id="{1E74899C-7661-4949-BEC9-E088929B10C6}"/>
                </a:ext>
              </a:extLst>
            </p:cNvPr>
            <p:cNvSpPr>
              <a:spLocks/>
            </p:cNvSpPr>
            <p:nvPr/>
          </p:nvSpPr>
          <p:spPr bwMode="auto">
            <a:xfrm>
              <a:off x="5187" y="1246"/>
              <a:ext cx="150" cy="61"/>
            </a:xfrm>
            <a:custGeom>
              <a:avLst/>
              <a:gdLst>
                <a:gd name="T0" fmla="*/ 20 w 301"/>
                <a:gd name="T1" fmla="*/ 3 h 124"/>
                <a:gd name="T2" fmla="*/ 16 w 301"/>
                <a:gd name="T3" fmla="*/ 3 h 124"/>
                <a:gd name="T4" fmla="*/ 10 w 301"/>
                <a:gd name="T5" fmla="*/ 7 h 124"/>
                <a:gd name="T6" fmla="*/ 8 w 301"/>
                <a:gd name="T7" fmla="*/ 8 h 124"/>
                <a:gd name="T8" fmla="*/ 4 w 301"/>
                <a:gd name="T9" fmla="*/ 14 h 124"/>
                <a:gd name="T10" fmla="*/ 3 w 301"/>
                <a:gd name="T11" fmla="*/ 16 h 124"/>
                <a:gd name="T12" fmla="*/ 3 w 301"/>
                <a:gd name="T13" fmla="*/ 20 h 124"/>
                <a:gd name="T14" fmla="*/ 0 w 301"/>
                <a:gd name="T15" fmla="*/ 26 h 124"/>
                <a:gd name="T16" fmla="*/ 0 w 301"/>
                <a:gd name="T17" fmla="*/ 98 h 124"/>
                <a:gd name="T18" fmla="*/ 3 w 301"/>
                <a:gd name="T19" fmla="*/ 105 h 124"/>
                <a:gd name="T20" fmla="*/ 3 w 301"/>
                <a:gd name="T21" fmla="*/ 108 h 124"/>
                <a:gd name="T22" fmla="*/ 4 w 301"/>
                <a:gd name="T23" fmla="*/ 112 h 124"/>
                <a:gd name="T24" fmla="*/ 8 w 301"/>
                <a:gd name="T25" fmla="*/ 116 h 124"/>
                <a:gd name="T26" fmla="*/ 14 w 301"/>
                <a:gd name="T27" fmla="*/ 121 h 124"/>
                <a:gd name="T28" fmla="*/ 16 w 301"/>
                <a:gd name="T29" fmla="*/ 123 h 124"/>
                <a:gd name="T30" fmla="*/ 20 w 301"/>
                <a:gd name="T31" fmla="*/ 123 h 124"/>
                <a:gd name="T32" fmla="*/ 26 w 301"/>
                <a:gd name="T33" fmla="*/ 124 h 124"/>
                <a:gd name="T34" fmla="*/ 276 w 301"/>
                <a:gd name="T35" fmla="*/ 124 h 124"/>
                <a:gd name="T36" fmla="*/ 283 w 301"/>
                <a:gd name="T37" fmla="*/ 123 h 124"/>
                <a:gd name="T38" fmla="*/ 286 w 301"/>
                <a:gd name="T39" fmla="*/ 123 h 124"/>
                <a:gd name="T40" fmla="*/ 288 w 301"/>
                <a:gd name="T41" fmla="*/ 121 h 124"/>
                <a:gd name="T42" fmla="*/ 294 w 301"/>
                <a:gd name="T43" fmla="*/ 116 h 124"/>
                <a:gd name="T44" fmla="*/ 296 w 301"/>
                <a:gd name="T45" fmla="*/ 114 h 124"/>
                <a:gd name="T46" fmla="*/ 299 w 301"/>
                <a:gd name="T47" fmla="*/ 109 h 124"/>
                <a:gd name="T48" fmla="*/ 299 w 301"/>
                <a:gd name="T49" fmla="*/ 105 h 124"/>
                <a:gd name="T50" fmla="*/ 301 w 301"/>
                <a:gd name="T51" fmla="*/ 98 h 124"/>
                <a:gd name="T52" fmla="*/ 301 w 301"/>
                <a:gd name="T53" fmla="*/ 26 h 124"/>
                <a:gd name="T54" fmla="*/ 299 w 301"/>
                <a:gd name="T55" fmla="*/ 20 h 124"/>
                <a:gd name="T56" fmla="*/ 299 w 301"/>
                <a:gd name="T57" fmla="*/ 16 h 124"/>
                <a:gd name="T58" fmla="*/ 296 w 301"/>
                <a:gd name="T59" fmla="*/ 10 h 124"/>
                <a:gd name="T60" fmla="*/ 294 w 301"/>
                <a:gd name="T61" fmla="*/ 8 h 124"/>
                <a:gd name="T62" fmla="*/ 288 w 301"/>
                <a:gd name="T63" fmla="*/ 4 h 124"/>
                <a:gd name="T64" fmla="*/ 286 w 301"/>
                <a:gd name="T65" fmla="*/ 3 h 124"/>
                <a:gd name="T66" fmla="*/ 283 w 301"/>
                <a:gd name="T67" fmla="*/ 3 h 124"/>
                <a:gd name="T68" fmla="*/ 276 w 301"/>
                <a:gd name="T69" fmla="*/ 0 h 124"/>
                <a:gd name="T70" fmla="*/ 26 w 301"/>
                <a:gd name="T71" fmla="*/ 0 h 124"/>
                <a:gd name="T72" fmla="*/ 20 w 301"/>
                <a:gd name="T73" fmla="*/ 3 h 124"/>
                <a:gd name="T74" fmla="*/ 26 w 301"/>
                <a:gd name="T75" fmla="*/ 15 h 124"/>
                <a:gd name="T76" fmla="*/ 276 w 301"/>
                <a:gd name="T77" fmla="*/ 15 h 124"/>
                <a:gd name="T78" fmla="*/ 279 w 301"/>
                <a:gd name="T79" fmla="*/ 16 h 124"/>
                <a:gd name="T80" fmla="*/ 283 w 301"/>
                <a:gd name="T81" fmla="*/ 19 h 124"/>
                <a:gd name="T82" fmla="*/ 283 w 301"/>
                <a:gd name="T83" fmla="*/ 19 h 124"/>
                <a:gd name="T84" fmla="*/ 286 w 301"/>
                <a:gd name="T85" fmla="*/ 22 h 124"/>
                <a:gd name="T86" fmla="*/ 286 w 301"/>
                <a:gd name="T87" fmla="*/ 26 h 124"/>
                <a:gd name="T88" fmla="*/ 286 w 301"/>
                <a:gd name="T89" fmla="*/ 98 h 124"/>
                <a:gd name="T90" fmla="*/ 286 w 301"/>
                <a:gd name="T91" fmla="*/ 103 h 124"/>
                <a:gd name="T92" fmla="*/ 283 w 301"/>
                <a:gd name="T93" fmla="*/ 105 h 124"/>
                <a:gd name="T94" fmla="*/ 283 w 301"/>
                <a:gd name="T95" fmla="*/ 105 h 124"/>
                <a:gd name="T96" fmla="*/ 279 w 301"/>
                <a:gd name="T97" fmla="*/ 109 h 124"/>
                <a:gd name="T98" fmla="*/ 276 w 301"/>
                <a:gd name="T99" fmla="*/ 109 h 124"/>
                <a:gd name="T100" fmla="*/ 26 w 301"/>
                <a:gd name="T101" fmla="*/ 109 h 124"/>
                <a:gd name="T102" fmla="*/ 23 w 301"/>
                <a:gd name="T103" fmla="*/ 109 h 124"/>
                <a:gd name="T104" fmla="*/ 19 w 301"/>
                <a:gd name="T105" fmla="*/ 105 h 124"/>
                <a:gd name="T106" fmla="*/ 16 w 301"/>
                <a:gd name="T107" fmla="*/ 102 h 124"/>
                <a:gd name="T108" fmla="*/ 15 w 301"/>
                <a:gd name="T109" fmla="*/ 98 h 124"/>
                <a:gd name="T110" fmla="*/ 15 w 301"/>
                <a:gd name="T111" fmla="*/ 26 h 124"/>
                <a:gd name="T112" fmla="*/ 16 w 301"/>
                <a:gd name="T113" fmla="*/ 24 h 124"/>
                <a:gd name="T114" fmla="*/ 19 w 301"/>
                <a:gd name="T115" fmla="*/ 19 h 124"/>
                <a:gd name="T116" fmla="*/ 19 w 301"/>
                <a:gd name="T117" fmla="*/ 19 h 124"/>
                <a:gd name="T118" fmla="*/ 22 w 301"/>
                <a:gd name="T119" fmla="*/ 16 h 124"/>
                <a:gd name="T120" fmla="*/ 22 w 301"/>
                <a:gd name="T121" fmla="*/ 16 h 124"/>
                <a:gd name="T122" fmla="*/ 26 w 301"/>
                <a:gd name="T123" fmla="*/ 15 h 124"/>
                <a:gd name="T124" fmla="*/ 20 w 301"/>
                <a:gd name="T125" fmla="*/ 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1" h="124">
                  <a:moveTo>
                    <a:pt x="20" y="3"/>
                  </a:moveTo>
                  <a:lnTo>
                    <a:pt x="16" y="3"/>
                  </a:lnTo>
                  <a:lnTo>
                    <a:pt x="10" y="7"/>
                  </a:lnTo>
                  <a:lnTo>
                    <a:pt x="8" y="8"/>
                  </a:lnTo>
                  <a:lnTo>
                    <a:pt x="4" y="14"/>
                  </a:lnTo>
                  <a:lnTo>
                    <a:pt x="3" y="16"/>
                  </a:lnTo>
                  <a:lnTo>
                    <a:pt x="3" y="20"/>
                  </a:lnTo>
                  <a:lnTo>
                    <a:pt x="0" y="26"/>
                  </a:lnTo>
                  <a:lnTo>
                    <a:pt x="0" y="98"/>
                  </a:lnTo>
                  <a:lnTo>
                    <a:pt x="3" y="105"/>
                  </a:lnTo>
                  <a:lnTo>
                    <a:pt x="3" y="108"/>
                  </a:lnTo>
                  <a:lnTo>
                    <a:pt x="4" y="112"/>
                  </a:lnTo>
                  <a:lnTo>
                    <a:pt x="8" y="116"/>
                  </a:lnTo>
                  <a:lnTo>
                    <a:pt x="14" y="121"/>
                  </a:lnTo>
                  <a:lnTo>
                    <a:pt x="16" y="123"/>
                  </a:lnTo>
                  <a:lnTo>
                    <a:pt x="20" y="123"/>
                  </a:lnTo>
                  <a:lnTo>
                    <a:pt x="26" y="124"/>
                  </a:lnTo>
                  <a:lnTo>
                    <a:pt x="276" y="124"/>
                  </a:lnTo>
                  <a:lnTo>
                    <a:pt x="283" y="123"/>
                  </a:lnTo>
                  <a:lnTo>
                    <a:pt x="286" y="123"/>
                  </a:lnTo>
                  <a:lnTo>
                    <a:pt x="288" y="121"/>
                  </a:lnTo>
                  <a:lnTo>
                    <a:pt x="294" y="116"/>
                  </a:lnTo>
                  <a:lnTo>
                    <a:pt x="296" y="114"/>
                  </a:lnTo>
                  <a:lnTo>
                    <a:pt x="299" y="109"/>
                  </a:lnTo>
                  <a:lnTo>
                    <a:pt x="299" y="105"/>
                  </a:lnTo>
                  <a:lnTo>
                    <a:pt x="301" y="98"/>
                  </a:lnTo>
                  <a:lnTo>
                    <a:pt x="301" y="26"/>
                  </a:lnTo>
                  <a:lnTo>
                    <a:pt x="299" y="20"/>
                  </a:lnTo>
                  <a:lnTo>
                    <a:pt x="299" y="16"/>
                  </a:lnTo>
                  <a:lnTo>
                    <a:pt x="296" y="10"/>
                  </a:lnTo>
                  <a:lnTo>
                    <a:pt x="294" y="8"/>
                  </a:lnTo>
                  <a:lnTo>
                    <a:pt x="288" y="4"/>
                  </a:lnTo>
                  <a:lnTo>
                    <a:pt x="286" y="3"/>
                  </a:lnTo>
                  <a:lnTo>
                    <a:pt x="283" y="3"/>
                  </a:lnTo>
                  <a:lnTo>
                    <a:pt x="276" y="0"/>
                  </a:lnTo>
                  <a:lnTo>
                    <a:pt x="26" y="0"/>
                  </a:lnTo>
                  <a:lnTo>
                    <a:pt x="20" y="3"/>
                  </a:lnTo>
                  <a:lnTo>
                    <a:pt x="26" y="15"/>
                  </a:lnTo>
                  <a:lnTo>
                    <a:pt x="276" y="15"/>
                  </a:lnTo>
                  <a:lnTo>
                    <a:pt x="279" y="16"/>
                  </a:lnTo>
                  <a:lnTo>
                    <a:pt x="283" y="19"/>
                  </a:lnTo>
                  <a:lnTo>
                    <a:pt x="283" y="19"/>
                  </a:lnTo>
                  <a:lnTo>
                    <a:pt x="286" y="22"/>
                  </a:lnTo>
                  <a:lnTo>
                    <a:pt x="286" y="26"/>
                  </a:lnTo>
                  <a:lnTo>
                    <a:pt x="286" y="98"/>
                  </a:lnTo>
                  <a:lnTo>
                    <a:pt x="286" y="103"/>
                  </a:lnTo>
                  <a:lnTo>
                    <a:pt x="283" y="105"/>
                  </a:lnTo>
                  <a:lnTo>
                    <a:pt x="283" y="105"/>
                  </a:lnTo>
                  <a:lnTo>
                    <a:pt x="279" y="109"/>
                  </a:lnTo>
                  <a:lnTo>
                    <a:pt x="276" y="109"/>
                  </a:lnTo>
                  <a:lnTo>
                    <a:pt x="26" y="109"/>
                  </a:lnTo>
                  <a:lnTo>
                    <a:pt x="23" y="109"/>
                  </a:lnTo>
                  <a:lnTo>
                    <a:pt x="19" y="105"/>
                  </a:lnTo>
                  <a:lnTo>
                    <a:pt x="16" y="102"/>
                  </a:lnTo>
                  <a:lnTo>
                    <a:pt x="15" y="98"/>
                  </a:lnTo>
                  <a:lnTo>
                    <a:pt x="15" y="26"/>
                  </a:lnTo>
                  <a:lnTo>
                    <a:pt x="16" y="24"/>
                  </a:lnTo>
                  <a:lnTo>
                    <a:pt x="19" y="19"/>
                  </a:lnTo>
                  <a:lnTo>
                    <a:pt x="19" y="19"/>
                  </a:lnTo>
                  <a:lnTo>
                    <a:pt x="22" y="16"/>
                  </a:lnTo>
                  <a:lnTo>
                    <a:pt x="22" y="16"/>
                  </a:lnTo>
                  <a:lnTo>
                    <a:pt x="26" y="15"/>
                  </a:lnTo>
                  <a:lnTo>
                    <a:pt x="20" y="3"/>
                  </a:lnTo>
                  <a:close/>
                </a:path>
              </a:pathLst>
            </a:custGeom>
            <a:solidFill>
              <a:srgbClr val="1A000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9" name="Rectangle 153">
              <a:extLst>
                <a:ext uri="{FF2B5EF4-FFF2-40B4-BE49-F238E27FC236}">
                  <a16:creationId xmlns:a16="http://schemas.microsoft.com/office/drawing/2014/main" id="{0BB8E1EE-8D50-D24A-B335-EA360B24A2F3}"/>
                </a:ext>
              </a:extLst>
            </p:cNvPr>
            <p:cNvSpPr>
              <a:spLocks noChangeArrowheads="1"/>
            </p:cNvSpPr>
            <p:nvPr/>
          </p:nvSpPr>
          <p:spPr bwMode="auto">
            <a:xfrm>
              <a:off x="5194" y="1285"/>
              <a:ext cx="180" cy="314"/>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90" name="Rectangle 154">
              <a:extLst>
                <a:ext uri="{FF2B5EF4-FFF2-40B4-BE49-F238E27FC236}">
                  <a16:creationId xmlns:a16="http://schemas.microsoft.com/office/drawing/2014/main" id="{271021F2-B3B3-114B-830C-E9F0E6B040C6}"/>
                </a:ext>
              </a:extLst>
            </p:cNvPr>
            <p:cNvSpPr>
              <a:spLocks noChangeArrowheads="1"/>
            </p:cNvSpPr>
            <p:nvPr/>
          </p:nvSpPr>
          <p:spPr bwMode="auto">
            <a:xfrm>
              <a:off x="5190" y="1280"/>
              <a:ext cx="188" cy="323"/>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1" name="Freeform 155">
              <a:extLst>
                <a:ext uri="{FF2B5EF4-FFF2-40B4-BE49-F238E27FC236}">
                  <a16:creationId xmlns:a16="http://schemas.microsoft.com/office/drawing/2014/main" id="{29FF5177-9858-8143-964B-10A02F22530D}"/>
                </a:ext>
              </a:extLst>
            </p:cNvPr>
            <p:cNvSpPr>
              <a:spLocks/>
            </p:cNvSpPr>
            <p:nvPr/>
          </p:nvSpPr>
          <p:spPr bwMode="auto">
            <a:xfrm>
              <a:off x="5193" y="1255"/>
              <a:ext cx="137" cy="205"/>
            </a:xfrm>
            <a:custGeom>
              <a:avLst/>
              <a:gdLst>
                <a:gd name="T0" fmla="*/ 46 w 274"/>
                <a:gd name="T1" fmla="*/ 0 h 409"/>
                <a:gd name="T2" fmla="*/ 37 w 274"/>
                <a:gd name="T3" fmla="*/ 1 h 409"/>
                <a:gd name="T4" fmla="*/ 29 w 274"/>
                <a:gd name="T5" fmla="*/ 4 h 409"/>
                <a:gd name="T6" fmla="*/ 21 w 274"/>
                <a:gd name="T7" fmla="*/ 7 h 409"/>
                <a:gd name="T8" fmla="*/ 14 w 274"/>
                <a:gd name="T9" fmla="*/ 13 h 409"/>
                <a:gd name="T10" fmla="*/ 8 w 274"/>
                <a:gd name="T11" fmla="*/ 21 h 409"/>
                <a:gd name="T12" fmla="*/ 4 w 274"/>
                <a:gd name="T13" fmla="*/ 28 h 409"/>
                <a:gd name="T14" fmla="*/ 2 w 274"/>
                <a:gd name="T15" fmla="*/ 37 h 409"/>
                <a:gd name="T16" fmla="*/ 0 w 274"/>
                <a:gd name="T17" fmla="*/ 45 h 409"/>
                <a:gd name="T18" fmla="*/ 0 w 274"/>
                <a:gd name="T19" fmla="*/ 364 h 409"/>
                <a:gd name="T20" fmla="*/ 2 w 274"/>
                <a:gd name="T21" fmla="*/ 372 h 409"/>
                <a:gd name="T22" fmla="*/ 4 w 274"/>
                <a:gd name="T23" fmla="*/ 381 h 409"/>
                <a:gd name="T24" fmla="*/ 8 w 274"/>
                <a:gd name="T25" fmla="*/ 389 h 409"/>
                <a:gd name="T26" fmla="*/ 14 w 274"/>
                <a:gd name="T27" fmla="*/ 396 h 409"/>
                <a:gd name="T28" fmla="*/ 21 w 274"/>
                <a:gd name="T29" fmla="*/ 402 h 409"/>
                <a:gd name="T30" fmla="*/ 29 w 274"/>
                <a:gd name="T31" fmla="*/ 405 h 409"/>
                <a:gd name="T32" fmla="*/ 37 w 274"/>
                <a:gd name="T33" fmla="*/ 408 h 409"/>
                <a:gd name="T34" fmla="*/ 46 w 274"/>
                <a:gd name="T35" fmla="*/ 409 h 409"/>
                <a:gd name="T36" fmla="*/ 229 w 274"/>
                <a:gd name="T37" fmla="*/ 409 h 409"/>
                <a:gd name="T38" fmla="*/ 238 w 274"/>
                <a:gd name="T39" fmla="*/ 408 h 409"/>
                <a:gd name="T40" fmla="*/ 247 w 274"/>
                <a:gd name="T41" fmla="*/ 405 h 409"/>
                <a:gd name="T42" fmla="*/ 254 w 274"/>
                <a:gd name="T43" fmla="*/ 402 h 409"/>
                <a:gd name="T44" fmla="*/ 260 w 274"/>
                <a:gd name="T45" fmla="*/ 396 h 409"/>
                <a:gd name="T46" fmla="*/ 267 w 274"/>
                <a:gd name="T47" fmla="*/ 389 h 409"/>
                <a:gd name="T48" fmla="*/ 270 w 274"/>
                <a:gd name="T49" fmla="*/ 381 h 409"/>
                <a:gd name="T50" fmla="*/ 273 w 274"/>
                <a:gd name="T51" fmla="*/ 372 h 409"/>
                <a:gd name="T52" fmla="*/ 274 w 274"/>
                <a:gd name="T53" fmla="*/ 364 h 409"/>
                <a:gd name="T54" fmla="*/ 274 w 274"/>
                <a:gd name="T55" fmla="*/ 45 h 409"/>
                <a:gd name="T56" fmla="*/ 273 w 274"/>
                <a:gd name="T57" fmla="*/ 37 h 409"/>
                <a:gd name="T58" fmla="*/ 270 w 274"/>
                <a:gd name="T59" fmla="*/ 28 h 409"/>
                <a:gd name="T60" fmla="*/ 267 w 274"/>
                <a:gd name="T61" fmla="*/ 21 h 409"/>
                <a:gd name="T62" fmla="*/ 260 w 274"/>
                <a:gd name="T63" fmla="*/ 13 h 409"/>
                <a:gd name="T64" fmla="*/ 254 w 274"/>
                <a:gd name="T65" fmla="*/ 7 h 409"/>
                <a:gd name="T66" fmla="*/ 247 w 274"/>
                <a:gd name="T67" fmla="*/ 4 h 409"/>
                <a:gd name="T68" fmla="*/ 238 w 274"/>
                <a:gd name="T69" fmla="*/ 1 h 409"/>
                <a:gd name="T70" fmla="*/ 229 w 274"/>
                <a:gd name="T71" fmla="*/ 0 h 409"/>
                <a:gd name="T72" fmla="*/ 46 w 274"/>
                <a:gd name="T73"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4" h="409">
                  <a:moveTo>
                    <a:pt x="46" y="0"/>
                  </a:moveTo>
                  <a:lnTo>
                    <a:pt x="37" y="1"/>
                  </a:lnTo>
                  <a:lnTo>
                    <a:pt x="29" y="4"/>
                  </a:lnTo>
                  <a:lnTo>
                    <a:pt x="21" y="7"/>
                  </a:lnTo>
                  <a:lnTo>
                    <a:pt x="14" y="13"/>
                  </a:lnTo>
                  <a:lnTo>
                    <a:pt x="8" y="21"/>
                  </a:lnTo>
                  <a:lnTo>
                    <a:pt x="4" y="28"/>
                  </a:lnTo>
                  <a:lnTo>
                    <a:pt x="2" y="37"/>
                  </a:lnTo>
                  <a:lnTo>
                    <a:pt x="0" y="45"/>
                  </a:lnTo>
                  <a:lnTo>
                    <a:pt x="0" y="364"/>
                  </a:lnTo>
                  <a:lnTo>
                    <a:pt x="2" y="372"/>
                  </a:lnTo>
                  <a:lnTo>
                    <a:pt x="4" y="381"/>
                  </a:lnTo>
                  <a:lnTo>
                    <a:pt x="8" y="389"/>
                  </a:lnTo>
                  <a:lnTo>
                    <a:pt x="14" y="396"/>
                  </a:lnTo>
                  <a:lnTo>
                    <a:pt x="21" y="402"/>
                  </a:lnTo>
                  <a:lnTo>
                    <a:pt x="29" y="405"/>
                  </a:lnTo>
                  <a:lnTo>
                    <a:pt x="37" y="408"/>
                  </a:lnTo>
                  <a:lnTo>
                    <a:pt x="46" y="409"/>
                  </a:lnTo>
                  <a:lnTo>
                    <a:pt x="229" y="409"/>
                  </a:lnTo>
                  <a:lnTo>
                    <a:pt x="238" y="408"/>
                  </a:lnTo>
                  <a:lnTo>
                    <a:pt x="247" y="405"/>
                  </a:lnTo>
                  <a:lnTo>
                    <a:pt x="254" y="402"/>
                  </a:lnTo>
                  <a:lnTo>
                    <a:pt x="260" y="396"/>
                  </a:lnTo>
                  <a:lnTo>
                    <a:pt x="267" y="389"/>
                  </a:lnTo>
                  <a:lnTo>
                    <a:pt x="270" y="381"/>
                  </a:lnTo>
                  <a:lnTo>
                    <a:pt x="273" y="372"/>
                  </a:lnTo>
                  <a:lnTo>
                    <a:pt x="274" y="364"/>
                  </a:lnTo>
                  <a:lnTo>
                    <a:pt x="274" y="45"/>
                  </a:lnTo>
                  <a:lnTo>
                    <a:pt x="273" y="37"/>
                  </a:lnTo>
                  <a:lnTo>
                    <a:pt x="270" y="28"/>
                  </a:lnTo>
                  <a:lnTo>
                    <a:pt x="267" y="21"/>
                  </a:lnTo>
                  <a:lnTo>
                    <a:pt x="260" y="13"/>
                  </a:lnTo>
                  <a:lnTo>
                    <a:pt x="254" y="7"/>
                  </a:lnTo>
                  <a:lnTo>
                    <a:pt x="247" y="4"/>
                  </a:lnTo>
                  <a:lnTo>
                    <a:pt x="238" y="1"/>
                  </a:lnTo>
                  <a:lnTo>
                    <a:pt x="229" y="0"/>
                  </a:lnTo>
                  <a:lnTo>
                    <a:pt x="46" y="0"/>
                  </a:lnTo>
                  <a:close/>
                </a:path>
              </a:pathLst>
            </a:custGeom>
            <a:solidFill>
              <a:srgbClr val="E7E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2" name="Rectangle 156">
              <a:extLst>
                <a:ext uri="{FF2B5EF4-FFF2-40B4-BE49-F238E27FC236}">
                  <a16:creationId xmlns:a16="http://schemas.microsoft.com/office/drawing/2014/main" id="{0CEB9F7A-4F60-8F42-9D38-2550BDCCEF67}"/>
                </a:ext>
              </a:extLst>
            </p:cNvPr>
            <p:cNvSpPr>
              <a:spLocks noChangeArrowheads="1"/>
            </p:cNvSpPr>
            <p:nvPr/>
          </p:nvSpPr>
          <p:spPr bwMode="auto">
            <a:xfrm>
              <a:off x="5199" y="1345"/>
              <a:ext cx="168"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93" name="Rectangle 157">
              <a:extLst>
                <a:ext uri="{FF2B5EF4-FFF2-40B4-BE49-F238E27FC236}">
                  <a16:creationId xmlns:a16="http://schemas.microsoft.com/office/drawing/2014/main" id="{5608391B-A1FA-254C-8AAA-1EF4ABD1F1C9}"/>
                </a:ext>
              </a:extLst>
            </p:cNvPr>
            <p:cNvSpPr>
              <a:spLocks noChangeArrowheads="1"/>
            </p:cNvSpPr>
            <p:nvPr/>
          </p:nvSpPr>
          <p:spPr bwMode="auto">
            <a:xfrm>
              <a:off x="5196" y="1480"/>
              <a:ext cx="168"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94" name="Rectangle 158">
              <a:extLst>
                <a:ext uri="{FF2B5EF4-FFF2-40B4-BE49-F238E27FC236}">
                  <a16:creationId xmlns:a16="http://schemas.microsoft.com/office/drawing/2014/main" id="{28627E01-8FAA-CA49-9437-E0844C3852B7}"/>
                </a:ext>
              </a:extLst>
            </p:cNvPr>
            <p:cNvSpPr>
              <a:spLocks noChangeArrowheads="1"/>
            </p:cNvSpPr>
            <p:nvPr/>
          </p:nvSpPr>
          <p:spPr bwMode="auto">
            <a:xfrm>
              <a:off x="5196" y="1514"/>
              <a:ext cx="168"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095" name="Rectangle 159">
              <a:extLst>
                <a:ext uri="{FF2B5EF4-FFF2-40B4-BE49-F238E27FC236}">
                  <a16:creationId xmlns:a16="http://schemas.microsoft.com/office/drawing/2014/main" id="{1BEA05C9-84D6-9F43-B717-03C27B57B81E}"/>
                </a:ext>
              </a:extLst>
            </p:cNvPr>
            <p:cNvSpPr>
              <a:spLocks noChangeArrowheads="1"/>
            </p:cNvSpPr>
            <p:nvPr/>
          </p:nvSpPr>
          <p:spPr bwMode="auto">
            <a:xfrm>
              <a:off x="5221" y="1319"/>
              <a:ext cx="1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300">
                  <a:solidFill>
                    <a:srgbClr val="FFFFFF"/>
                  </a:solidFill>
                  <a:latin typeface="Helvetica" pitchFamily="2" charset="0"/>
                </a:rPr>
                <a:t> ••• KAKAI •</a:t>
              </a:r>
              <a:endParaRPr lang="en-SG" altLang="en-US"/>
            </a:p>
          </p:txBody>
        </p:sp>
        <p:sp>
          <p:nvSpPr>
            <p:cNvPr id="40096" name="Rectangle 160">
              <a:extLst>
                <a:ext uri="{FF2B5EF4-FFF2-40B4-BE49-F238E27FC236}">
                  <a16:creationId xmlns:a16="http://schemas.microsoft.com/office/drawing/2014/main" id="{3D600556-FB7D-884C-8704-A814E73778E5}"/>
                </a:ext>
              </a:extLst>
            </p:cNvPr>
            <p:cNvSpPr>
              <a:spLocks noChangeArrowheads="1"/>
            </p:cNvSpPr>
            <p:nvPr/>
          </p:nvSpPr>
          <p:spPr bwMode="auto">
            <a:xfrm>
              <a:off x="5332" y="1319"/>
              <a:ext cx="2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300">
                  <a:solidFill>
                    <a:srgbClr val="FFFFFF"/>
                  </a:solidFill>
                  <a:latin typeface="Helvetica" pitchFamily="2" charset="0"/>
                </a:rPr>
                <a:t>•• </a:t>
              </a:r>
              <a:endParaRPr lang="en-SG" altLang="en-US"/>
            </a:p>
          </p:txBody>
        </p:sp>
        <p:sp>
          <p:nvSpPr>
            <p:cNvPr id="40097" name="Rectangle 161">
              <a:extLst>
                <a:ext uri="{FF2B5EF4-FFF2-40B4-BE49-F238E27FC236}">
                  <a16:creationId xmlns:a16="http://schemas.microsoft.com/office/drawing/2014/main" id="{AF6F2969-5730-6C46-84DB-60F5B3F9C6DF}"/>
                </a:ext>
              </a:extLst>
            </p:cNvPr>
            <p:cNvSpPr>
              <a:spLocks noChangeArrowheads="1"/>
            </p:cNvSpPr>
            <p:nvPr/>
          </p:nvSpPr>
          <p:spPr bwMode="auto">
            <a:xfrm>
              <a:off x="5221" y="1319"/>
              <a:ext cx="128"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300">
                  <a:solidFill>
                    <a:srgbClr val="000000"/>
                  </a:solidFill>
                  <a:latin typeface="Helvetica" pitchFamily="2" charset="0"/>
                </a:rPr>
                <a:t> ••• KAKAI •</a:t>
              </a:r>
              <a:endParaRPr lang="en-SG" altLang="en-US"/>
            </a:p>
          </p:txBody>
        </p:sp>
        <p:sp>
          <p:nvSpPr>
            <p:cNvPr id="40098" name="Rectangle 162">
              <a:extLst>
                <a:ext uri="{FF2B5EF4-FFF2-40B4-BE49-F238E27FC236}">
                  <a16:creationId xmlns:a16="http://schemas.microsoft.com/office/drawing/2014/main" id="{A69B434D-8678-D74E-B8C5-FB1A71B2369D}"/>
                </a:ext>
              </a:extLst>
            </p:cNvPr>
            <p:cNvSpPr>
              <a:spLocks noChangeArrowheads="1"/>
            </p:cNvSpPr>
            <p:nvPr/>
          </p:nvSpPr>
          <p:spPr bwMode="auto">
            <a:xfrm>
              <a:off x="5332" y="1319"/>
              <a:ext cx="2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300">
                  <a:solidFill>
                    <a:srgbClr val="000000"/>
                  </a:solidFill>
                  <a:latin typeface="Helvetica" pitchFamily="2" charset="0"/>
                </a:rPr>
                <a:t>•• </a:t>
              </a:r>
              <a:endParaRPr lang="en-SG" altLang="en-US"/>
            </a:p>
          </p:txBody>
        </p:sp>
        <p:sp>
          <p:nvSpPr>
            <p:cNvPr id="40099" name="Rectangle 163">
              <a:extLst>
                <a:ext uri="{FF2B5EF4-FFF2-40B4-BE49-F238E27FC236}">
                  <a16:creationId xmlns:a16="http://schemas.microsoft.com/office/drawing/2014/main" id="{F9C0AAF6-6634-3346-826B-5127A966E880}"/>
                </a:ext>
              </a:extLst>
            </p:cNvPr>
            <p:cNvSpPr>
              <a:spLocks noChangeArrowheads="1"/>
            </p:cNvSpPr>
            <p:nvPr/>
          </p:nvSpPr>
          <p:spPr bwMode="auto">
            <a:xfrm>
              <a:off x="5208" y="1393"/>
              <a:ext cx="71"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300">
                  <a:solidFill>
                    <a:srgbClr val="000000"/>
                  </a:solidFill>
                  <a:latin typeface="Helvetica" pitchFamily="2" charset="0"/>
                </a:rPr>
                <a:t>Judah</a:t>
              </a:r>
              <a:endParaRPr lang="en-SG" altLang="en-US"/>
            </a:p>
          </p:txBody>
        </p:sp>
        <p:sp>
          <p:nvSpPr>
            <p:cNvPr id="40100" name="Rectangle 164">
              <a:extLst>
                <a:ext uri="{FF2B5EF4-FFF2-40B4-BE49-F238E27FC236}">
                  <a16:creationId xmlns:a16="http://schemas.microsoft.com/office/drawing/2014/main" id="{75165C21-3886-2D49-85F5-D02E5F42CEA6}"/>
                </a:ext>
              </a:extLst>
            </p:cNvPr>
            <p:cNvSpPr>
              <a:spLocks noChangeArrowheads="1"/>
            </p:cNvSpPr>
            <p:nvPr/>
          </p:nvSpPr>
          <p:spPr bwMode="auto">
            <a:xfrm>
              <a:off x="5208" y="1415"/>
              <a:ext cx="145" cy="41"/>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101" name="Rectangle 165">
              <a:extLst>
                <a:ext uri="{FF2B5EF4-FFF2-40B4-BE49-F238E27FC236}">
                  <a16:creationId xmlns:a16="http://schemas.microsoft.com/office/drawing/2014/main" id="{3AB2E3C2-4152-ED41-87CB-577029596737}"/>
                </a:ext>
              </a:extLst>
            </p:cNvPr>
            <p:cNvSpPr>
              <a:spLocks noChangeArrowheads="1"/>
            </p:cNvSpPr>
            <p:nvPr/>
          </p:nvSpPr>
          <p:spPr bwMode="auto">
            <a:xfrm>
              <a:off x="5226" y="1424"/>
              <a:ext cx="137"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300">
                  <a:solidFill>
                    <a:srgbClr val="000000"/>
                  </a:solidFill>
                  <a:latin typeface="Helvetica" pitchFamily="2" charset="0"/>
                </a:rPr>
                <a:t>10              2</a:t>
              </a:r>
              <a:endParaRPr lang="en-SG" altLang="en-US"/>
            </a:p>
          </p:txBody>
        </p:sp>
        <p:sp>
          <p:nvSpPr>
            <p:cNvPr id="40102" name="Rectangle 166">
              <a:extLst>
                <a:ext uri="{FF2B5EF4-FFF2-40B4-BE49-F238E27FC236}">
                  <a16:creationId xmlns:a16="http://schemas.microsoft.com/office/drawing/2014/main" id="{8A3679DE-9326-D848-A3B4-72950D8F67D6}"/>
                </a:ext>
              </a:extLst>
            </p:cNvPr>
            <p:cNvSpPr>
              <a:spLocks noChangeArrowheads="1"/>
            </p:cNvSpPr>
            <p:nvPr/>
          </p:nvSpPr>
          <p:spPr bwMode="auto">
            <a:xfrm>
              <a:off x="5199" y="1548"/>
              <a:ext cx="168"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103" name="Rectangle 167">
              <a:extLst>
                <a:ext uri="{FF2B5EF4-FFF2-40B4-BE49-F238E27FC236}">
                  <a16:creationId xmlns:a16="http://schemas.microsoft.com/office/drawing/2014/main" id="{1288BE66-C3F3-7C4F-84D3-BC7A7E82CCF8}"/>
                </a:ext>
              </a:extLst>
            </p:cNvPr>
            <p:cNvSpPr>
              <a:spLocks noChangeArrowheads="1"/>
            </p:cNvSpPr>
            <p:nvPr/>
          </p:nvSpPr>
          <p:spPr bwMode="auto">
            <a:xfrm>
              <a:off x="5214" y="1358"/>
              <a:ext cx="150"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300">
                  <a:solidFill>
                    <a:srgbClr val="000000"/>
                  </a:solidFill>
                  <a:latin typeface="Helvetica" pitchFamily="2" charset="0"/>
                </a:rPr>
                <a:t>Atung  Azing</a:t>
              </a:r>
              <a:endParaRPr lang="en-SG" altLang="en-US"/>
            </a:p>
          </p:txBody>
        </p:sp>
        <p:sp>
          <p:nvSpPr>
            <p:cNvPr id="40104" name="Rectangle 168">
              <a:extLst>
                <a:ext uri="{FF2B5EF4-FFF2-40B4-BE49-F238E27FC236}">
                  <a16:creationId xmlns:a16="http://schemas.microsoft.com/office/drawing/2014/main" id="{E2177EF0-07D1-F746-8F67-157C77E3DE3A}"/>
                </a:ext>
              </a:extLst>
            </p:cNvPr>
            <p:cNvSpPr>
              <a:spLocks noChangeArrowheads="1"/>
            </p:cNvSpPr>
            <p:nvPr/>
          </p:nvSpPr>
          <p:spPr bwMode="auto">
            <a:xfrm>
              <a:off x="5348" y="1358"/>
              <a:ext cx="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endParaRPr lang="en-SG" altLang="en-US"/>
            </a:p>
          </p:txBody>
        </p:sp>
        <p:sp>
          <p:nvSpPr>
            <p:cNvPr id="40105" name="Rectangle 169">
              <a:extLst>
                <a:ext uri="{FF2B5EF4-FFF2-40B4-BE49-F238E27FC236}">
                  <a16:creationId xmlns:a16="http://schemas.microsoft.com/office/drawing/2014/main" id="{B90A6A54-881D-A144-AB2B-CAF3D73BAA93}"/>
                </a:ext>
              </a:extLst>
            </p:cNvPr>
            <p:cNvSpPr>
              <a:spLocks noChangeArrowheads="1"/>
            </p:cNvSpPr>
            <p:nvPr/>
          </p:nvSpPr>
          <p:spPr bwMode="auto">
            <a:xfrm>
              <a:off x="5197" y="1582"/>
              <a:ext cx="168"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106" name="Freeform 170">
              <a:extLst>
                <a:ext uri="{FF2B5EF4-FFF2-40B4-BE49-F238E27FC236}">
                  <a16:creationId xmlns:a16="http://schemas.microsoft.com/office/drawing/2014/main" id="{01E88752-2B6A-A04D-9B28-D225C94F4910}"/>
                </a:ext>
              </a:extLst>
            </p:cNvPr>
            <p:cNvSpPr>
              <a:spLocks/>
            </p:cNvSpPr>
            <p:nvPr/>
          </p:nvSpPr>
          <p:spPr bwMode="auto">
            <a:xfrm>
              <a:off x="5276" y="1362"/>
              <a:ext cx="11" cy="227"/>
            </a:xfrm>
            <a:custGeom>
              <a:avLst/>
              <a:gdLst>
                <a:gd name="T0" fmla="*/ 20 w 21"/>
                <a:gd name="T1" fmla="*/ 0 h 454"/>
                <a:gd name="T2" fmla="*/ 0 w 21"/>
                <a:gd name="T3" fmla="*/ 0 h 454"/>
                <a:gd name="T4" fmla="*/ 2 w 21"/>
                <a:gd name="T5" fmla="*/ 454 h 454"/>
                <a:gd name="T6" fmla="*/ 21 w 21"/>
                <a:gd name="T7" fmla="*/ 454 h 454"/>
                <a:gd name="T8" fmla="*/ 20 w 21"/>
                <a:gd name="T9" fmla="*/ 0 h 454"/>
              </a:gdLst>
              <a:ahLst/>
              <a:cxnLst>
                <a:cxn ang="0">
                  <a:pos x="T0" y="T1"/>
                </a:cxn>
                <a:cxn ang="0">
                  <a:pos x="T2" y="T3"/>
                </a:cxn>
                <a:cxn ang="0">
                  <a:pos x="T4" y="T5"/>
                </a:cxn>
                <a:cxn ang="0">
                  <a:pos x="T6" y="T7"/>
                </a:cxn>
                <a:cxn ang="0">
                  <a:pos x="T8" y="T9"/>
                </a:cxn>
              </a:cxnLst>
              <a:rect l="0" t="0" r="r" b="b"/>
              <a:pathLst>
                <a:path w="21" h="454">
                  <a:moveTo>
                    <a:pt x="20" y="0"/>
                  </a:moveTo>
                  <a:lnTo>
                    <a:pt x="0" y="0"/>
                  </a:lnTo>
                  <a:lnTo>
                    <a:pt x="2" y="454"/>
                  </a:lnTo>
                  <a:lnTo>
                    <a:pt x="21" y="454"/>
                  </a:lnTo>
                  <a:lnTo>
                    <a:pt x="2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7" name="Rectangle 171">
              <a:extLst>
                <a:ext uri="{FF2B5EF4-FFF2-40B4-BE49-F238E27FC236}">
                  <a16:creationId xmlns:a16="http://schemas.microsoft.com/office/drawing/2014/main" id="{BE080BE4-3170-DA4B-B088-41FC14084284}"/>
                </a:ext>
              </a:extLst>
            </p:cNvPr>
            <p:cNvSpPr>
              <a:spLocks noChangeArrowheads="1"/>
            </p:cNvSpPr>
            <p:nvPr/>
          </p:nvSpPr>
          <p:spPr bwMode="auto">
            <a:xfrm>
              <a:off x="5219" y="1313"/>
              <a:ext cx="141" cy="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108" name="Rectangle 172">
              <a:extLst>
                <a:ext uri="{FF2B5EF4-FFF2-40B4-BE49-F238E27FC236}">
                  <a16:creationId xmlns:a16="http://schemas.microsoft.com/office/drawing/2014/main" id="{978CF0EF-C933-154E-A23B-495BDB7BF137}"/>
                </a:ext>
              </a:extLst>
            </p:cNvPr>
            <p:cNvSpPr>
              <a:spLocks noChangeArrowheads="1"/>
            </p:cNvSpPr>
            <p:nvPr/>
          </p:nvSpPr>
          <p:spPr bwMode="auto">
            <a:xfrm>
              <a:off x="5239" y="1288"/>
              <a:ext cx="93"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300">
                  <a:solidFill>
                    <a:srgbClr val="000000"/>
                  </a:solidFill>
                  <a:latin typeface="Helvetica" pitchFamily="2" charset="0"/>
                </a:rPr>
                <a:t>S - D - S</a:t>
              </a:r>
              <a:endParaRPr lang="en-SG" altLang="en-US"/>
            </a:p>
          </p:txBody>
        </p:sp>
        <p:sp>
          <p:nvSpPr>
            <p:cNvPr id="40109" name="Rectangle 173">
              <a:extLst>
                <a:ext uri="{FF2B5EF4-FFF2-40B4-BE49-F238E27FC236}">
                  <a16:creationId xmlns:a16="http://schemas.microsoft.com/office/drawing/2014/main" id="{9BACA7B9-08F2-E941-A56C-397CBC2F8576}"/>
                </a:ext>
              </a:extLst>
            </p:cNvPr>
            <p:cNvSpPr>
              <a:spLocks noChangeArrowheads="1"/>
            </p:cNvSpPr>
            <p:nvPr/>
          </p:nvSpPr>
          <p:spPr bwMode="auto">
            <a:xfrm>
              <a:off x="5197" y="1414"/>
              <a:ext cx="168"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110" name="Rectangle 174">
              <a:extLst>
                <a:ext uri="{FF2B5EF4-FFF2-40B4-BE49-F238E27FC236}">
                  <a16:creationId xmlns:a16="http://schemas.microsoft.com/office/drawing/2014/main" id="{5B136A32-901C-D041-BF84-D51D12D10B43}"/>
                </a:ext>
              </a:extLst>
            </p:cNvPr>
            <p:cNvSpPr>
              <a:spLocks noChangeArrowheads="1"/>
            </p:cNvSpPr>
            <p:nvPr/>
          </p:nvSpPr>
          <p:spPr bwMode="auto">
            <a:xfrm>
              <a:off x="5199" y="1445"/>
              <a:ext cx="168"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111" name="Rectangle 175">
              <a:extLst>
                <a:ext uri="{FF2B5EF4-FFF2-40B4-BE49-F238E27FC236}">
                  <a16:creationId xmlns:a16="http://schemas.microsoft.com/office/drawing/2014/main" id="{BC3F33E3-256D-9344-9B54-2B664DD3A6BD}"/>
                </a:ext>
              </a:extLst>
            </p:cNvPr>
            <p:cNvSpPr>
              <a:spLocks noChangeArrowheads="1"/>
            </p:cNvSpPr>
            <p:nvPr/>
          </p:nvSpPr>
          <p:spPr bwMode="auto">
            <a:xfrm>
              <a:off x="5199" y="1379"/>
              <a:ext cx="167"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112" name="Rectangle 176">
              <a:extLst>
                <a:ext uri="{FF2B5EF4-FFF2-40B4-BE49-F238E27FC236}">
                  <a16:creationId xmlns:a16="http://schemas.microsoft.com/office/drawing/2014/main" id="{2C8A0C84-6380-4045-909E-92FEEEBDAEF8}"/>
                </a:ext>
              </a:extLst>
            </p:cNvPr>
            <p:cNvSpPr>
              <a:spLocks noChangeArrowheads="1"/>
            </p:cNvSpPr>
            <p:nvPr/>
          </p:nvSpPr>
          <p:spPr bwMode="auto">
            <a:xfrm>
              <a:off x="5207" y="1257"/>
              <a:ext cx="1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300">
                  <a:solidFill>
                    <a:srgbClr val="000000"/>
                  </a:solidFill>
                  <a:latin typeface="Chicago" charset="0"/>
                </a:rPr>
                <a:t>WUNGNAO</a:t>
              </a:r>
              <a:endParaRPr lang="en-SG" altLang="en-US"/>
            </a:p>
          </p:txBody>
        </p:sp>
        <p:sp>
          <p:nvSpPr>
            <p:cNvPr id="40113" name="Rectangle 177">
              <a:extLst>
                <a:ext uri="{FF2B5EF4-FFF2-40B4-BE49-F238E27FC236}">
                  <a16:creationId xmlns:a16="http://schemas.microsoft.com/office/drawing/2014/main" id="{F959A2BD-04BF-3041-96BC-4A04B82AC465}"/>
                </a:ext>
              </a:extLst>
            </p:cNvPr>
            <p:cNvSpPr>
              <a:spLocks noChangeArrowheads="1"/>
            </p:cNvSpPr>
            <p:nvPr/>
          </p:nvSpPr>
          <p:spPr bwMode="auto">
            <a:xfrm>
              <a:off x="5289" y="1393"/>
              <a:ext cx="76"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SG" altLang="en-US" sz="300">
                  <a:solidFill>
                    <a:srgbClr val="000000"/>
                  </a:solidFill>
                  <a:latin typeface="Helvetica" pitchFamily="2" charset="0"/>
                </a:rPr>
                <a:t>  Israel</a:t>
              </a:r>
              <a:endParaRPr lang="en-SG" altLang="en-US"/>
            </a:p>
          </p:txBody>
        </p:sp>
        <p:sp>
          <p:nvSpPr>
            <p:cNvPr id="40114" name="Freeform 178">
              <a:extLst>
                <a:ext uri="{FF2B5EF4-FFF2-40B4-BE49-F238E27FC236}">
                  <a16:creationId xmlns:a16="http://schemas.microsoft.com/office/drawing/2014/main" id="{4BE696D1-2E2F-294C-931C-81DFDB4D23E3}"/>
                </a:ext>
              </a:extLst>
            </p:cNvPr>
            <p:cNvSpPr>
              <a:spLocks/>
            </p:cNvSpPr>
            <p:nvPr/>
          </p:nvSpPr>
          <p:spPr bwMode="auto">
            <a:xfrm>
              <a:off x="5274" y="1349"/>
              <a:ext cx="13" cy="101"/>
            </a:xfrm>
            <a:custGeom>
              <a:avLst/>
              <a:gdLst>
                <a:gd name="T0" fmla="*/ 19 w 25"/>
                <a:gd name="T1" fmla="*/ 0 h 201"/>
                <a:gd name="T2" fmla="*/ 0 w 25"/>
                <a:gd name="T3" fmla="*/ 1 h 201"/>
                <a:gd name="T4" fmla="*/ 6 w 25"/>
                <a:gd name="T5" fmla="*/ 201 h 201"/>
                <a:gd name="T6" fmla="*/ 25 w 25"/>
                <a:gd name="T7" fmla="*/ 200 h 201"/>
                <a:gd name="T8" fmla="*/ 19 w 25"/>
                <a:gd name="T9" fmla="*/ 0 h 201"/>
              </a:gdLst>
              <a:ahLst/>
              <a:cxnLst>
                <a:cxn ang="0">
                  <a:pos x="T0" y="T1"/>
                </a:cxn>
                <a:cxn ang="0">
                  <a:pos x="T2" y="T3"/>
                </a:cxn>
                <a:cxn ang="0">
                  <a:pos x="T4" y="T5"/>
                </a:cxn>
                <a:cxn ang="0">
                  <a:pos x="T6" y="T7"/>
                </a:cxn>
                <a:cxn ang="0">
                  <a:pos x="T8" y="T9"/>
                </a:cxn>
              </a:cxnLst>
              <a:rect l="0" t="0" r="r" b="b"/>
              <a:pathLst>
                <a:path w="25" h="201">
                  <a:moveTo>
                    <a:pt x="19" y="0"/>
                  </a:moveTo>
                  <a:lnTo>
                    <a:pt x="0" y="1"/>
                  </a:lnTo>
                  <a:lnTo>
                    <a:pt x="6" y="201"/>
                  </a:lnTo>
                  <a:lnTo>
                    <a:pt x="25" y="200"/>
                  </a:lnTo>
                  <a:lnTo>
                    <a:pt x="19"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5" name="Rectangle 179">
              <a:extLst>
                <a:ext uri="{FF2B5EF4-FFF2-40B4-BE49-F238E27FC236}">
                  <a16:creationId xmlns:a16="http://schemas.microsoft.com/office/drawing/2014/main" id="{7A69F656-BD05-4D4B-A516-E52F8E37156F}"/>
                </a:ext>
              </a:extLst>
            </p:cNvPr>
            <p:cNvSpPr>
              <a:spLocks noChangeArrowheads="1"/>
            </p:cNvSpPr>
            <p:nvPr/>
          </p:nvSpPr>
          <p:spPr bwMode="auto">
            <a:xfrm>
              <a:off x="5197" y="1312"/>
              <a:ext cx="168"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2381"/>
                                        </p:tgtEl>
                                        <p:attrNameLst>
                                          <p:attrName>style.visibility</p:attrName>
                                        </p:attrNameLst>
                                      </p:cBhvr>
                                      <p:to>
                                        <p:strVal val="visible"/>
                                      </p:to>
                                    </p:set>
                                    <p:anim calcmode="lin" valueType="num">
                                      <p:cBhvr additive="base">
                                        <p:cTn id="7" dur="500" fill="hold"/>
                                        <p:tgtEl>
                                          <p:spTgt spid="182381"/>
                                        </p:tgtEl>
                                        <p:attrNameLst>
                                          <p:attrName>ppt_x</p:attrName>
                                        </p:attrNameLst>
                                      </p:cBhvr>
                                      <p:tavLst>
                                        <p:tav tm="0">
                                          <p:val>
                                            <p:strVal val="0-#ppt_w/2"/>
                                          </p:val>
                                        </p:tav>
                                        <p:tav tm="100000">
                                          <p:val>
                                            <p:strVal val="#ppt_x"/>
                                          </p:val>
                                        </p:tav>
                                      </p:tavLst>
                                    </p:anim>
                                    <p:anim calcmode="lin" valueType="num">
                                      <p:cBhvr additive="base">
                                        <p:cTn id="8" dur="500" fill="hold"/>
                                        <p:tgtEl>
                                          <p:spTgt spid="1823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82305"/>
                                        </p:tgtEl>
                                        <p:attrNameLst>
                                          <p:attrName>style.visibility</p:attrName>
                                        </p:attrNameLst>
                                      </p:cBhvr>
                                      <p:to>
                                        <p:strVal val="visible"/>
                                      </p:to>
                                    </p:set>
                                    <p:anim calcmode="lin" valueType="num">
                                      <p:cBhvr additive="base">
                                        <p:cTn id="12" dur="500" fill="hold"/>
                                        <p:tgtEl>
                                          <p:spTgt spid="182305"/>
                                        </p:tgtEl>
                                        <p:attrNameLst>
                                          <p:attrName>ppt_x</p:attrName>
                                        </p:attrNameLst>
                                      </p:cBhvr>
                                      <p:tavLst>
                                        <p:tav tm="0">
                                          <p:val>
                                            <p:strVal val="0-#ppt_w/2"/>
                                          </p:val>
                                        </p:tav>
                                        <p:tav tm="100000">
                                          <p:val>
                                            <p:strVal val="#ppt_x"/>
                                          </p:val>
                                        </p:tav>
                                      </p:tavLst>
                                    </p:anim>
                                    <p:anim calcmode="lin" valueType="num">
                                      <p:cBhvr additive="base">
                                        <p:cTn id="13" dur="500" fill="hold"/>
                                        <p:tgtEl>
                                          <p:spTgt spid="182305"/>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82382"/>
                                        </p:tgtEl>
                                        <p:attrNameLst>
                                          <p:attrName>style.visibility</p:attrName>
                                        </p:attrNameLst>
                                      </p:cBhvr>
                                      <p:to>
                                        <p:strVal val="visible"/>
                                      </p:to>
                                    </p:set>
                                    <p:anim calcmode="lin" valueType="num">
                                      <p:cBhvr additive="base">
                                        <p:cTn id="17" dur="500" fill="hold"/>
                                        <p:tgtEl>
                                          <p:spTgt spid="182382"/>
                                        </p:tgtEl>
                                        <p:attrNameLst>
                                          <p:attrName>ppt_x</p:attrName>
                                        </p:attrNameLst>
                                      </p:cBhvr>
                                      <p:tavLst>
                                        <p:tav tm="0">
                                          <p:val>
                                            <p:strVal val="0-#ppt_w/2"/>
                                          </p:val>
                                        </p:tav>
                                        <p:tav tm="100000">
                                          <p:val>
                                            <p:strVal val="#ppt_x"/>
                                          </p:val>
                                        </p:tav>
                                      </p:tavLst>
                                    </p:anim>
                                    <p:anim calcmode="lin" valueType="num">
                                      <p:cBhvr additive="base">
                                        <p:cTn id="18" dur="500" fill="hold"/>
                                        <p:tgtEl>
                                          <p:spTgt spid="182382"/>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2" presetClass="entr" presetSubtype="8"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nodeType="afterGroup">
                            <p:stCondLst>
                              <p:cond delay="2000"/>
                            </p:stCondLst>
                            <p:childTnLst>
                              <p:par>
                                <p:cTn id="24" presetID="23" presetClass="entr" presetSubtype="528" fill="hold" grpId="0" nodeType="afterEffect">
                                  <p:stCondLst>
                                    <p:cond delay="1000"/>
                                  </p:stCondLst>
                                  <p:childTnLst>
                                    <p:set>
                                      <p:cBhvr>
                                        <p:cTn id="25" dur="1" fill="hold">
                                          <p:stCondLst>
                                            <p:cond delay="0"/>
                                          </p:stCondLst>
                                        </p:cTn>
                                        <p:tgtEl>
                                          <p:spTgt spid="182380"/>
                                        </p:tgtEl>
                                        <p:attrNameLst>
                                          <p:attrName>style.visibility</p:attrName>
                                        </p:attrNameLst>
                                      </p:cBhvr>
                                      <p:to>
                                        <p:strVal val="visible"/>
                                      </p:to>
                                    </p:set>
                                    <p:anim calcmode="lin" valueType="num">
                                      <p:cBhvr>
                                        <p:cTn id="26" dur="500" fill="hold"/>
                                        <p:tgtEl>
                                          <p:spTgt spid="182380"/>
                                        </p:tgtEl>
                                        <p:attrNameLst>
                                          <p:attrName>ppt_w</p:attrName>
                                        </p:attrNameLst>
                                      </p:cBhvr>
                                      <p:tavLst>
                                        <p:tav tm="0">
                                          <p:val>
                                            <p:fltVal val="0"/>
                                          </p:val>
                                        </p:tav>
                                        <p:tav tm="100000">
                                          <p:val>
                                            <p:strVal val="#ppt_w"/>
                                          </p:val>
                                        </p:tav>
                                      </p:tavLst>
                                    </p:anim>
                                    <p:anim calcmode="lin" valueType="num">
                                      <p:cBhvr>
                                        <p:cTn id="27" dur="500" fill="hold"/>
                                        <p:tgtEl>
                                          <p:spTgt spid="182380"/>
                                        </p:tgtEl>
                                        <p:attrNameLst>
                                          <p:attrName>ppt_h</p:attrName>
                                        </p:attrNameLst>
                                      </p:cBhvr>
                                      <p:tavLst>
                                        <p:tav tm="0">
                                          <p:val>
                                            <p:fltVal val="0"/>
                                          </p:val>
                                        </p:tav>
                                        <p:tav tm="100000">
                                          <p:val>
                                            <p:strVal val="#ppt_h"/>
                                          </p:val>
                                        </p:tav>
                                      </p:tavLst>
                                    </p:anim>
                                    <p:anim calcmode="lin" valueType="num">
                                      <p:cBhvr>
                                        <p:cTn id="28" dur="500" fill="hold"/>
                                        <p:tgtEl>
                                          <p:spTgt spid="182380"/>
                                        </p:tgtEl>
                                        <p:attrNameLst>
                                          <p:attrName>ppt_x</p:attrName>
                                        </p:attrNameLst>
                                      </p:cBhvr>
                                      <p:tavLst>
                                        <p:tav tm="0">
                                          <p:val>
                                            <p:fltVal val="0.5"/>
                                          </p:val>
                                        </p:tav>
                                        <p:tav tm="100000">
                                          <p:val>
                                            <p:strVal val="#ppt_x"/>
                                          </p:val>
                                        </p:tav>
                                      </p:tavLst>
                                    </p:anim>
                                    <p:anim calcmode="lin" valueType="num">
                                      <p:cBhvr>
                                        <p:cTn id="29" dur="500" fill="hold"/>
                                        <p:tgtEl>
                                          <p:spTgt spid="182380"/>
                                        </p:tgtEl>
                                        <p:attrNameLst>
                                          <p:attrName>ppt_y</p:attrName>
                                        </p:attrNameLst>
                                      </p:cBhvr>
                                      <p:tavLst>
                                        <p:tav tm="0">
                                          <p:val>
                                            <p:fltVal val="0.5"/>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305" grpId="0" animBg="1"/>
      <p:bldP spid="182380" grpId="0" animBg="1"/>
      <p:bldP spid="182381" grpId="0" animBg="1"/>
      <p:bldP spid="18238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330" name="Picture 34">
            <a:extLst>
              <a:ext uri="{FF2B5EF4-FFF2-40B4-BE49-F238E27FC236}">
                <a16:creationId xmlns:a16="http://schemas.microsoft.com/office/drawing/2014/main" id="{6473E242-287C-D443-87B2-EF82F48D0F85}"/>
              </a:ext>
            </a:extLst>
          </p:cNvPr>
          <p:cNvPicPr>
            <a:picLocks noChangeArrowheads="1"/>
          </p:cNvPicPr>
          <p:nvPr/>
        </p:nvPicPr>
        <p:blipFill>
          <a:blip r:embed="rId3"/>
          <a:srcRect/>
          <a:stretch>
            <a:fillRect/>
          </a:stretch>
        </p:blipFill>
        <p:spPr bwMode="auto">
          <a:xfrm>
            <a:off x="2711450" y="684213"/>
            <a:ext cx="3746500" cy="5475287"/>
          </a:xfrm>
          <a:prstGeom prst="rect">
            <a:avLst/>
          </a:prstGeom>
          <a:noFill/>
          <a:ln w="50800">
            <a:solidFill>
              <a:srgbClr val="00FF00"/>
            </a:solidFill>
            <a:miter lim="800000"/>
            <a:headEnd/>
            <a:tailEnd/>
          </a:ln>
          <a:effectLst>
            <a:outerShdw blurRad="63500" dist="161645" dir="2700000" algn="ctr" rotWithShape="0">
              <a:schemeClr val="bg2">
                <a:alpha val="74997"/>
              </a:schemeClr>
            </a:outerShdw>
          </a:effectLst>
        </p:spPr>
      </p:pic>
      <p:grpSp>
        <p:nvGrpSpPr>
          <p:cNvPr id="41987" name="Group 112">
            <a:extLst>
              <a:ext uri="{FF2B5EF4-FFF2-40B4-BE49-F238E27FC236}">
                <a16:creationId xmlns:a16="http://schemas.microsoft.com/office/drawing/2014/main" id="{BF72BFE8-9C0B-0F47-B9DB-0F50CA675E73}"/>
              </a:ext>
            </a:extLst>
          </p:cNvPr>
          <p:cNvGrpSpPr>
            <a:grpSpLocks/>
          </p:cNvGrpSpPr>
          <p:nvPr/>
        </p:nvGrpSpPr>
        <p:grpSpPr bwMode="auto">
          <a:xfrm>
            <a:off x="4203700" y="1701800"/>
            <a:ext cx="1179513" cy="3009900"/>
            <a:chOff x="2648" y="1072"/>
            <a:chExt cx="743" cy="1896"/>
          </a:xfrm>
        </p:grpSpPr>
        <p:sp>
          <p:nvSpPr>
            <p:cNvPr id="42023" name="Oval 113">
              <a:extLst>
                <a:ext uri="{FF2B5EF4-FFF2-40B4-BE49-F238E27FC236}">
                  <a16:creationId xmlns:a16="http://schemas.microsoft.com/office/drawing/2014/main" id="{DCF10F21-C311-C745-9600-03B2EDE56BE4}"/>
                </a:ext>
              </a:extLst>
            </p:cNvPr>
            <p:cNvSpPr>
              <a:spLocks noChangeArrowheads="1"/>
            </p:cNvSpPr>
            <p:nvPr/>
          </p:nvSpPr>
          <p:spPr bwMode="auto">
            <a:xfrm>
              <a:off x="2648" y="2835"/>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42024" name="Oval 114">
              <a:extLst>
                <a:ext uri="{FF2B5EF4-FFF2-40B4-BE49-F238E27FC236}">
                  <a16:creationId xmlns:a16="http://schemas.microsoft.com/office/drawing/2014/main" id="{89C47C9B-2E95-8C42-B47B-A043CA9F748C}"/>
                </a:ext>
              </a:extLst>
            </p:cNvPr>
            <p:cNvSpPr>
              <a:spLocks noChangeArrowheads="1"/>
            </p:cNvSpPr>
            <p:nvPr/>
          </p:nvSpPr>
          <p:spPr bwMode="auto">
            <a:xfrm>
              <a:off x="2861" y="266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42025" name="Oval 115">
              <a:extLst>
                <a:ext uri="{FF2B5EF4-FFF2-40B4-BE49-F238E27FC236}">
                  <a16:creationId xmlns:a16="http://schemas.microsoft.com/office/drawing/2014/main" id="{CA6147E7-1FF8-B946-BFE6-C79FC36A1EEE}"/>
                </a:ext>
              </a:extLst>
            </p:cNvPr>
            <p:cNvSpPr>
              <a:spLocks noChangeArrowheads="1"/>
            </p:cNvSpPr>
            <p:nvPr/>
          </p:nvSpPr>
          <p:spPr bwMode="auto">
            <a:xfrm>
              <a:off x="2861" y="1348"/>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42026" name="Oval 116">
              <a:extLst>
                <a:ext uri="{FF2B5EF4-FFF2-40B4-BE49-F238E27FC236}">
                  <a16:creationId xmlns:a16="http://schemas.microsoft.com/office/drawing/2014/main" id="{7EDF1325-C798-7845-A010-3555C479CBE4}"/>
                </a:ext>
              </a:extLst>
            </p:cNvPr>
            <p:cNvSpPr>
              <a:spLocks noChangeArrowheads="1"/>
            </p:cNvSpPr>
            <p:nvPr/>
          </p:nvSpPr>
          <p:spPr bwMode="auto">
            <a:xfrm>
              <a:off x="3258" y="107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grpSp>
      <p:sp>
        <p:nvSpPr>
          <p:cNvPr id="183299" name="Rectangle 3">
            <a:extLst>
              <a:ext uri="{FF2B5EF4-FFF2-40B4-BE49-F238E27FC236}">
                <a16:creationId xmlns:a16="http://schemas.microsoft.com/office/drawing/2014/main" id="{7D909671-30B4-7A4E-84DB-C195FFDD1CB8}"/>
              </a:ext>
            </a:extLst>
          </p:cNvPr>
          <p:cNvSpPr>
            <a:spLocks noChangeArrowheads="1"/>
          </p:cNvSpPr>
          <p:nvPr/>
        </p:nvSpPr>
        <p:spPr bwMode="auto">
          <a:xfrm>
            <a:off x="542925" y="158750"/>
            <a:ext cx="742950" cy="14335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1989" name="Oval 6">
            <a:extLst>
              <a:ext uri="{FF2B5EF4-FFF2-40B4-BE49-F238E27FC236}">
                <a16:creationId xmlns:a16="http://schemas.microsoft.com/office/drawing/2014/main" id="{E5FA8E72-A417-854A-BFAF-0EC245E73FCF}"/>
              </a:ext>
            </a:extLst>
          </p:cNvPr>
          <p:cNvSpPr>
            <a:spLocks noChangeArrowheads="1"/>
          </p:cNvSpPr>
          <p:nvPr/>
        </p:nvSpPr>
        <p:spPr bwMode="auto">
          <a:xfrm rot="240000">
            <a:off x="4368800" y="1905000"/>
            <a:ext cx="1206500" cy="2446338"/>
          </a:xfrm>
          <a:prstGeom prst="ellipse">
            <a:avLst/>
          </a:prstGeom>
          <a:noFill/>
          <a:ln w="5080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1990" name="Rectangle 7">
            <a:extLst>
              <a:ext uri="{FF2B5EF4-FFF2-40B4-BE49-F238E27FC236}">
                <a16:creationId xmlns:a16="http://schemas.microsoft.com/office/drawing/2014/main" id="{2931E4BA-7813-E241-97B6-3A8E510D3D57}"/>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3313" name="Rectangle 17">
            <a:extLst>
              <a:ext uri="{FF2B5EF4-FFF2-40B4-BE49-F238E27FC236}">
                <a16:creationId xmlns:a16="http://schemas.microsoft.com/office/drawing/2014/main" id="{8C843D38-D8E6-8447-A14D-B0CDBF50BE05}"/>
              </a:ext>
            </a:extLst>
          </p:cNvPr>
          <p:cNvSpPr>
            <a:spLocks noChangeArrowheads="1"/>
          </p:cNvSpPr>
          <p:nvPr/>
        </p:nvSpPr>
        <p:spPr bwMode="auto">
          <a:xfrm>
            <a:off x="611188" y="2449513"/>
            <a:ext cx="2062162" cy="57785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5000"/>
              </a:lnSpc>
              <a:spcBef>
                <a:spcPct val="50000"/>
              </a:spcBef>
            </a:pPr>
            <a:r>
              <a:rPr lang="en-US" altLang="en-US" sz="2000">
                <a:solidFill>
                  <a:srgbClr val="FFFF00"/>
                </a:solidFill>
                <a:latin typeface="Krone" charset="0"/>
              </a:rPr>
              <a:t>2. SAMARITAN</a:t>
            </a:r>
          </a:p>
          <a:p>
            <a:pPr algn="r">
              <a:lnSpc>
                <a:spcPct val="55000"/>
              </a:lnSpc>
              <a:spcBef>
                <a:spcPct val="50000"/>
              </a:spcBef>
            </a:pPr>
            <a:r>
              <a:rPr lang="en-US" altLang="en-US" sz="2000">
                <a:solidFill>
                  <a:srgbClr val="FFFF00"/>
                </a:solidFill>
                <a:latin typeface="Krone" charset="0"/>
              </a:rPr>
              <a:t>KAKAN</a:t>
            </a:r>
          </a:p>
        </p:txBody>
      </p:sp>
      <p:sp>
        <p:nvSpPr>
          <p:cNvPr id="41992" name="Line 21">
            <a:extLst>
              <a:ext uri="{FF2B5EF4-FFF2-40B4-BE49-F238E27FC236}">
                <a16:creationId xmlns:a16="http://schemas.microsoft.com/office/drawing/2014/main" id="{1E191B90-238C-4340-8CF4-3BCE0D358DA9}"/>
              </a:ext>
            </a:extLst>
          </p:cNvPr>
          <p:cNvSpPr>
            <a:spLocks noChangeShapeType="1"/>
          </p:cNvSpPr>
          <p:nvPr/>
        </p:nvSpPr>
        <p:spPr bwMode="auto">
          <a:xfrm flipV="1">
            <a:off x="2565400" y="4376738"/>
            <a:ext cx="1998663" cy="169862"/>
          </a:xfrm>
          <a:prstGeom prst="line">
            <a:avLst/>
          </a:prstGeom>
          <a:noFill/>
          <a:ln w="76200">
            <a:solidFill>
              <a:srgbClr val="FAFD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1993" name="Line 22">
            <a:extLst>
              <a:ext uri="{FF2B5EF4-FFF2-40B4-BE49-F238E27FC236}">
                <a16:creationId xmlns:a16="http://schemas.microsoft.com/office/drawing/2014/main" id="{DF175FF1-45BA-A94B-8866-5DE6EA3B7C0B}"/>
              </a:ext>
            </a:extLst>
          </p:cNvPr>
          <p:cNvSpPr>
            <a:spLocks noChangeShapeType="1"/>
          </p:cNvSpPr>
          <p:nvPr/>
        </p:nvSpPr>
        <p:spPr bwMode="auto">
          <a:xfrm>
            <a:off x="2684463" y="2862263"/>
            <a:ext cx="1608137" cy="320675"/>
          </a:xfrm>
          <a:prstGeom prst="line">
            <a:avLst/>
          </a:prstGeom>
          <a:noFill/>
          <a:ln w="76200">
            <a:solidFill>
              <a:srgbClr val="FAFD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3314" name="Rectangle 18">
            <a:extLst>
              <a:ext uri="{FF2B5EF4-FFF2-40B4-BE49-F238E27FC236}">
                <a16:creationId xmlns:a16="http://schemas.microsoft.com/office/drawing/2014/main" id="{89B5D8B7-C041-BE41-AF2B-1F423A1D16ED}"/>
              </a:ext>
            </a:extLst>
          </p:cNvPr>
          <p:cNvSpPr>
            <a:spLocks noChangeArrowheads="1"/>
          </p:cNvSpPr>
          <p:nvPr/>
        </p:nvSpPr>
        <p:spPr bwMode="auto">
          <a:xfrm>
            <a:off x="14288" y="822325"/>
            <a:ext cx="2608262" cy="8667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chemeClr val="tx1"/>
                </a:solidFill>
                <a:latin typeface="Krone" charset="0"/>
              </a:rPr>
              <a:t>3. GALILEELI</a:t>
            </a:r>
          </a:p>
          <a:p>
            <a:pPr algn="r">
              <a:lnSpc>
                <a:spcPct val="55000"/>
              </a:lnSpc>
              <a:spcBef>
                <a:spcPct val="50000"/>
              </a:spcBef>
            </a:pPr>
            <a:r>
              <a:rPr lang="en-US" altLang="en-US" sz="1800">
                <a:solidFill>
                  <a:schemeClr val="tx1"/>
                </a:solidFill>
                <a:latin typeface="Krone" charset="0"/>
              </a:rPr>
              <a:t>OTRAM KHANGATHA</a:t>
            </a:r>
          </a:p>
          <a:p>
            <a:pPr algn="r">
              <a:lnSpc>
                <a:spcPct val="55000"/>
              </a:lnSpc>
              <a:spcBef>
                <a:spcPct val="50000"/>
              </a:spcBef>
            </a:pPr>
            <a:r>
              <a:rPr lang="en-US" altLang="en-US" sz="2000">
                <a:solidFill>
                  <a:srgbClr val="FFFF00"/>
                </a:solidFill>
                <a:latin typeface="Krone" charset="0"/>
              </a:rPr>
              <a:t>CAPERNAUM</a:t>
            </a:r>
            <a:endParaRPr lang="en-US" altLang="en-US" sz="2000">
              <a:solidFill>
                <a:schemeClr val="tx1"/>
              </a:solidFill>
              <a:latin typeface="Krone" charset="0"/>
            </a:endParaRPr>
          </a:p>
        </p:txBody>
      </p:sp>
      <p:sp>
        <p:nvSpPr>
          <p:cNvPr id="41995" name="Line 23">
            <a:extLst>
              <a:ext uri="{FF2B5EF4-FFF2-40B4-BE49-F238E27FC236}">
                <a16:creationId xmlns:a16="http://schemas.microsoft.com/office/drawing/2014/main" id="{8B959FC9-EB5F-D147-8F21-7085F39AA078}"/>
              </a:ext>
            </a:extLst>
          </p:cNvPr>
          <p:cNvSpPr>
            <a:spLocks noChangeShapeType="1"/>
          </p:cNvSpPr>
          <p:nvPr/>
        </p:nvSpPr>
        <p:spPr bwMode="auto">
          <a:xfrm>
            <a:off x="2566988" y="1236663"/>
            <a:ext cx="2581275" cy="592137"/>
          </a:xfrm>
          <a:prstGeom prst="line">
            <a:avLst/>
          </a:prstGeom>
          <a:noFill/>
          <a:ln w="76200">
            <a:solidFill>
              <a:srgbClr val="D83104"/>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3324" name="Oval 28">
            <a:extLst>
              <a:ext uri="{FF2B5EF4-FFF2-40B4-BE49-F238E27FC236}">
                <a16:creationId xmlns:a16="http://schemas.microsoft.com/office/drawing/2014/main" id="{E3276829-C9F2-4641-9010-9512BB0B4F28}"/>
              </a:ext>
            </a:extLst>
          </p:cNvPr>
          <p:cNvSpPr>
            <a:spLocks noChangeArrowheads="1"/>
          </p:cNvSpPr>
          <p:nvPr/>
        </p:nvSpPr>
        <p:spPr bwMode="auto">
          <a:xfrm>
            <a:off x="163513" y="628650"/>
            <a:ext cx="549275" cy="550863"/>
          </a:xfrm>
          <a:prstGeom prst="ellipse">
            <a:avLst/>
          </a:prstGeom>
          <a:noFill/>
          <a:ln w="57150">
            <a:solidFill>
              <a:srgbClr val="FF0000"/>
            </a:solidFill>
            <a:round/>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0000"/>
              </a:solidFill>
            </a:endParaRPr>
          </a:p>
        </p:txBody>
      </p:sp>
      <p:sp>
        <p:nvSpPr>
          <p:cNvPr id="183329" name="Oval 33">
            <a:extLst>
              <a:ext uri="{FF2B5EF4-FFF2-40B4-BE49-F238E27FC236}">
                <a16:creationId xmlns:a16="http://schemas.microsoft.com/office/drawing/2014/main" id="{7CF04FC6-96AF-7947-B3EB-0687A8080BCF}"/>
              </a:ext>
            </a:extLst>
          </p:cNvPr>
          <p:cNvSpPr>
            <a:spLocks noChangeArrowheads="1"/>
          </p:cNvSpPr>
          <p:nvPr/>
        </p:nvSpPr>
        <p:spPr bwMode="auto">
          <a:xfrm>
            <a:off x="4191000" y="1371600"/>
            <a:ext cx="1828800" cy="1752600"/>
          </a:xfrm>
          <a:prstGeom prst="ellipse">
            <a:avLst/>
          </a:prstGeom>
          <a:noFill/>
          <a:ln w="57150">
            <a:solidFill>
              <a:schemeClr val="tx1"/>
            </a:solidFill>
            <a:round/>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3335" name="Rectangle 39">
            <a:extLst>
              <a:ext uri="{FF2B5EF4-FFF2-40B4-BE49-F238E27FC236}">
                <a16:creationId xmlns:a16="http://schemas.microsoft.com/office/drawing/2014/main" id="{5B9D92FC-266B-914B-8301-EFF1791B4A49}"/>
              </a:ext>
            </a:extLst>
          </p:cNvPr>
          <p:cNvSpPr>
            <a:spLocks noChangeArrowheads="1"/>
          </p:cNvSpPr>
          <p:nvPr/>
        </p:nvSpPr>
        <p:spPr bwMode="auto">
          <a:xfrm>
            <a:off x="430213" y="5915025"/>
            <a:ext cx="8408987" cy="515938"/>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effectLst>
                  <a:outerShdw blurRad="38100" dist="38100" dir="2700000" algn="tl">
                    <a:srgbClr val="000000"/>
                  </a:outerShdw>
                </a:effectLst>
              </a:rPr>
              <a:t>Jesuwui Shongza Aphang Thingrong Katha...</a:t>
            </a:r>
          </a:p>
        </p:txBody>
      </p:sp>
      <p:sp>
        <p:nvSpPr>
          <p:cNvPr id="183369" name="Text Box 73">
            <a:extLst>
              <a:ext uri="{FF2B5EF4-FFF2-40B4-BE49-F238E27FC236}">
                <a16:creationId xmlns:a16="http://schemas.microsoft.com/office/drawing/2014/main" id="{0CA8CEB8-1D70-2149-90F6-CB7FF64AD669}"/>
              </a:ext>
            </a:extLst>
          </p:cNvPr>
          <p:cNvSpPr txBox="1">
            <a:spLocks noChangeArrowheads="1"/>
          </p:cNvSpPr>
          <p:nvPr/>
        </p:nvSpPr>
        <p:spPr bwMode="auto">
          <a:xfrm>
            <a:off x="1773238" y="0"/>
            <a:ext cx="3571875"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4:13-16; 9:1</a:t>
            </a:r>
          </a:p>
        </p:txBody>
      </p:sp>
      <p:grpSp>
        <p:nvGrpSpPr>
          <p:cNvPr id="42000" name="Group 124">
            <a:extLst>
              <a:ext uri="{FF2B5EF4-FFF2-40B4-BE49-F238E27FC236}">
                <a16:creationId xmlns:a16="http://schemas.microsoft.com/office/drawing/2014/main" id="{98B8B83E-A9BA-A448-AF70-65EE2D605BF9}"/>
              </a:ext>
            </a:extLst>
          </p:cNvPr>
          <p:cNvGrpSpPr>
            <a:grpSpLocks/>
          </p:cNvGrpSpPr>
          <p:nvPr/>
        </p:nvGrpSpPr>
        <p:grpSpPr bwMode="auto">
          <a:xfrm>
            <a:off x="8005763" y="3429000"/>
            <a:ext cx="952500" cy="1241425"/>
            <a:chOff x="5043" y="2160"/>
            <a:chExt cx="600" cy="782"/>
          </a:xfrm>
        </p:grpSpPr>
        <p:sp>
          <p:nvSpPr>
            <p:cNvPr id="42008" name="Rectangle 85">
              <a:extLst>
                <a:ext uri="{FF2B5EF4-FFF2-40B4-BE49-F238E27FC236}">
                  <a16:creationId xmlns:a16="http://schemas.microsoft.com/office/drawing/2014/main" id="{71834709-4FE5-954C-90E2-3D298588C4F1}"/>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42009" name="AutoShape 91">
              <a:extLst>
                <a:ext uri="{FF2B5EF4-FFF2-40B4-BE49-F238E27FC236}">
                  <a16:creationId xmlns:a16="http://schemas.microsoft.com/office/drawing/2014/main" id="{C32FB308-16C5-9042-B3ED-5E9B849E2BDD}"/>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010" name="Rectangle 92">
              <a:extLst>
                <a:ext uri="{FF2B5EF4-FFF2-40B4-BE49-F238E27FC236}">
                  <a16:creationId xmlns:a16="http://schemas.microsoft.com/office/drawing/2014/main" id="{6B3C0CE7-1426-1844-9F2C-29F888A2D132}"/>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011" name="Line 93">
              <a:extLst>
                <a:ext uri="{FF2B5EF4-FFF2-40B4-BE49-F238E27FC236}">
                  <a16:creationId xmlns:a16="http://schemas.microsoft.com/office/drawing/2014/main" id="{5E0D0BE9-5E34-EA49-A709-C60BA2D0C07D}"/>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012" name="Line 94">
              <a:extLst>
                <a:ext uri="{FF2B5EF4-FFF2-40B4-BE49-F238E27FC236}">
                  <a16:creationId xmlns:a16="http://schemas.microsoft.com/office/drawing/2014/main" id="{76273429-6B9A-D040-A1B2-73C9C1B43404}"/>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013" name="Line 95">
              <a:extLst>
                <a:ext uri="{FF2B5EF4-FFF2-40B4-BE49-F238E27FC236}">
                  <a16:creationId xmlns:a16="http://schemas.microsoft.com/office/drawing/2014/main" id="{9DB614F4-0A8B-9244-B651-C7C2C60FAE9F}"/>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014" name="Line 96">
              <a:extLst>
                <a:ext uri="{FF2B5EF4-FFF2-40B4-BE49-F238E27FC236}">
                  <a16:creationId xmlns:a16="http://schemas.microsoft.com/office/drawing/2014/main" id="{576C6821-2DFF-2B45-87FA-E4C9CB6B136B}"/>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015" name="Line 97">
              <a:extLst>
                <a:ext uri="{FF2B5EF4-FFF2-40B4-BE49-F238E27FC236}">
                  <a16:creationId xmlns:a16="http://schemas.microsoft.com/office/drawing/2014/main" id="{06184BF9-484D-0D41-A8E2-B2240904087A}"/>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016" name="Rectangle 98">
              <a:extLst>
                <a:ext uri="{FF2B5EF4-FFF2-40B4-BE49-F238E27FC236}">
                  <a16:creationId xmlns:a16="http://schemas.microsoft.com/office/drawing/2014/main" id="{650832BE-87D8-3D4A-8519-8EECAA8B982D}"/>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2017" name="Rectangle 99">
              <a:extLst>
                <a:ext uri="{FF2B5EF4-FFF2-40B4-BE49-F238E27FC236}">
                  <a16:creationId xmlns:a16="http://schemas.microsoft.com/office/drawing/2014/main" id="{3854A730-6CB6-0C42-9C1E-84D9733CC5D9}"/>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018" name="Line 100">
              <a:extLst>
                <a:ext uri="{FF2B5EF4-FFF2-40B4-BE49-F238E27FC236}">
                  <a16:creationId xmlns:a16="http://schemas.microsoft.com/office/drawing/2014/main" id="{A21BB3AF-B090-4C48-967B-74F34569D1F8}"/>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019" name="Line 101">
              <a:extLst>
                <a:ext uri="{FF2B5EF4-FFF2-40B4-BE49-F238E27FC236}">
                  <a16:creationId xmlns:a16="http://schemas.microsoft.com/office/drawing/2014/main" id="{A9518E89-BCB6-6542-BB8C-01EE8F7F945F}"/>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020" name="Rectangle 102">
              <a:extLst>
                <a:ext uri="{FF2B5EF4-FFF2-40B4-BE49-F238E27FC236}">
                  <a16:creationId xmlns:a16="http://schemas.microsoft.com/office/drawing/2014/main" id="{B324A563-5004-4A40-81C7-878EB14C8B2B}"/>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021" name="Rectangle 103">
              <a:extLst>
                <a:ext uri="{FF2B5EF4-FFF2-40B4-BE49-F238E27FC236}">
                  <a16:creationId xmlns:a16="http://schemas.microsoft.com/office/drawing/2014/main" id="{9F4DF9D2-5539-E046-8B12-FA019591D634}"/>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3400" name="Rectangle 104">
              <a:extLst>
                <a:ext uri="{FF2B5EF4-FFF2-40B4-BE49-F238E27FC236}">
                  <a16:creationId xmlns:a16="http://schemas.microsoft.com/office/drawing/2014/main" id="{7388EAF8-49AB-5648-AB62-C70AE87CBDCB}"/>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42001" name="Text Box 105">
            <a:extLst>
              <a:ext uri="{FF2B5EF4-FFF2-40B4-BE49-F238E27FC236}">
                <a16:creationId xmlns:a16="http://schemas.microsoft.com/office/drawing/2014/main" id="{AB01EB47-B094-BC45-86F5-8402180894DA}"/>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83404" name="Oval 108">
            <a:extLst>
              <a:ext uri="{FF2B5EF4-FFF2-40B4-BE49-F238E27FC236}">
                <a16:creationId xmlns:a16="http://schemas.microsoft.com/office/drawing/2014/main" id="{F7B6F7D7-A7A4-7F43-A696-B49B8309D73F}"/>
              </a:ext>
            </a:extLst>
          </p:cNvPr>
          <p:cNvSpPr>
            <a:spLocks noChangeArrowheads="1"/>
          </p:cNvSpPr>
          <p:nvPr/>
        </p:nvSpPr>
        <p:spPr bwMode="auto">
          <a:xfrm>
            <a:off x="654050" y="1296988"/>
            <a:ext cx="2047875" cy="457200"/>
          </a:xfrm>
          <a:prstGeom prst="ellipse">
            <a:avLst/>
          </a:prstGeom>
          <a:noFill/>
          <a:ln w="5715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3414" name="Rectangle 118">
            <a:extLst>
              <a:ext uri="{FF2B5EF4-FFF2-40B4-BE49-F238E27FC236}">
                <a16:creationId xmlns:a16="http://schemas.microsoft.com/office/drawing/2014/main" id="{0FFA0DC0-F3FF-254B-9A4D-13AE064BD008}"/>
              </a:ext>
            </a:extLst>
          </p:cNvPr>
          <p:cNvSpPr>
            <a:spLocks noChangeArrowheads="1"/>
          </p:cNvSpPr>
          <p:nvPr/>
        </p:nvSpPr>
        <p:spPr bwMode="auto">
          <a:xfrm>
            <a:off x="277813" y="4022725"/>
            <a:ext cx="2405062" cy="153987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rgbClr val="FFFF00"/>
                </a:solidFill>
                <a:latin typeface="Krone" charset="0"/>
              </a:rPr>
              <a:t>1. PROHOWUI</a:t>
            </a:r>
          </a:p>
          <a:p>
            <a:pPr algn="r">
              <a:lnSpc>
                <a:spcPct val="55000"/>
              </a:lnSpc>
              <a:spcBef>
                <a:spcPct val="50000"/>
              </a:spcBef>
            </a:pPr>
            <a:r>
              <a:rPr lang="en-US" altLang="en-US" sz="2000">
                <a:solidFill>
                  <a:srgbClr val="FFFF00"/>
                </a:solidFill>
                <a:latin typeface="Krone" charset="0"/>
              </a:rPr>
              <a:t>KHARE  </a:t>
            </a:r>
          </a:p>
          <a:p>
            <a:pPr algn="r">
              <a:lnSpc>
                <a:spcPct val="55000"/>
              </a:lnSpc>
              <a:spcBef>
                <a:spcPct val="50000"/>
              </a:spcBef>
            </a:pPr>
            <a:r>
              <a:rPr lang="en-US" altLang="en-US" sz="2000">
                <a:solidFill>
                  <a:srgbClr val="FFFF00"/>
                </a:solidFill>
                <a:latin typeface="Krone" charset="0"/>
              </a:rPr>
              <a:t>JERUSALEMLI </a:t>
            </a:r>
          </a:p>
          <a:p>
            <a:pPr algn="r">
              <a:lnSpc>
                <a:spcPct val="55000"/>
              </a:lnSpc>
              <a:spcBef>
                <a:spcPct val="50000"/>
              </a:spcBef>
            </a:pPr>
            <a:r>
              <a:rPr lang="en-US" altLang="en-US" sz="2000">
                <a:solidFill>
                  <a:srgbClr val="FFFF00"/>
                </a:solidFill>
                <a:latin typeface="Krone" charset="0"/>
              </a:rPr>
              <a:t>OTRAM</a:t>
            </a:r>
          </a:p>
          <a:p>
            <a:pPr algn="r">
              <a:lnSpc>
                <a:spcPct val="55000"/>
              </a:lnSpc>
              <a:spcBef>
                <a:spcPct val="50000"/>
              </a:spcBef>
            </a:pPr>
            <a:r>
              <a:rPr lang="en-US" altLang="en-US" sz="2000">
                <a:solidFill>
                  <a:srgbClr val="FFFF00"/>
                </a:solidFill>
                <a:latin typeface="Krone" charset="0"/>
              </a:rPr>
              <a:t> KHANGATHA</a:t>
            </a:r>
          </a:p>
        </p:txBody>
      </p:sp>
      <p:sp>
        <p:nvSpPr>
          <p:cNvPr id="183416" name="Oval 120">
            <a:extLst>
              <a:ext uri="{FF2B5EF4-FFF2-40B4-BE49-F238E27FC236}">
                <a16:creationId xmlns:a16="http://schemas.microsoft.com/office/drawing/2014/main" id="{6C27005A-A8BC-5642-8F70-6445FDDE10FE}"/>
              </a:ext>
            </a:extLst>
          </p:cNvPr>
          <p:cNvSpPr>
            <a:spLocks noChangeArrowheads="1"/>
          </p:cNvSpPr>
          <p:nvPr/>
        </p:nvSpPr>
        <p:spPr bwMode="auto">
          <a:xfrm>
            <a:off x="4343400" y="4114800"/>
            <a:ext cx="609600" cy="609600"/>
          </a:xfrm>
          <a:prstGeom prst="ellipse">
            <a:avLst/>
          </a:prstGeom>
          <a:noFill/>
          <a:ln w="57150">
            <a:solidFill>
              <a:schemeClr val="tx1"/>
            </a:solidFill>
            <a:round/>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005" name="Line 121">
            <a:extLst>
              <a:ext uri="{FF2B5EF4-FFF2-40B4-BE49-F238E27FC236}">
                <a16:creationId xmlns:a16="http://schemas.microsoft.com/office/drawing/2014/main" id="{CFC4C7BE-EE4B-DC4E-A92B-FB00CC0D3075}"/>
              </a:ext>
            </a:extLst>
          </p:cNvPr>
          <p:cNvSpPr>
            <a:spLocks noChangeShapeType="1"/>
          </p:cNvSpPr>
          <p:nvPr/>
        </p:nvSpPr>
        <p:spPr bwMode="auto">
          <a:xfrm flipV="1">
            <a:off x="2565400" y="4376738"/>
            <a:ext cx="1998663" cy="169862"/>
          </a:xfrm>
          <a:prstGeom prst="line">
            <a:avLst/>
          </a:prstGeom>
          <a:noFill/>
          <a:ln w="76200">
            <a:solidFill>
              <a:srgbClr val="EEFF4B"/>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3418" name="Rectangle 122">
            <a:extLst>
              <a:ext uri="{FF2B5EF4-FFF2-40B4-BE49-F238E27FC236}">
                <a16:creationId xmlns:a16="http://schemas.microsoft.com/office/drawing/2014/main" id="{F64DF5CD-CFFE-BB4C-BE68-555D7A0E72DD}"/>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14</a:t>
            </a:r>
          </a:p>
        </p:txBody>
      </p:sp>
      <p:sp>
        <p:nvSpPr>
          <p:cNvPr id="42007" name="Text Box 123">
            <a:extLst>
              <a:ext uri="{FF2B5EF4-FFF2-40B4-BE49-F238E27FC236}">
                <a16:creationId xmlns:a16="http://schemas.microsoft.com/office/drawing/2014/main" id="{D84A34C5-9F64-3943-9ADD-4E59DF8963CA}"/>
              </a:ext>
            </a:extLst>
          </p:cNvPr>
          <p:cNvSpPr txBox="1">
            <a:spLocks noChangeArrowheads="1"/>
          </p:cNvSpPr>
          <p:nvPr/>
        </p:nvSpPr>
        <p:spPr bwMode="auto">
          <a:xfrm>
            <a:off x="6307138"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83329"/>
                                        </p:tgtEl>
                                        <p:attrNameLst>
                                          <p:attrName>style.visibility</p:attrName>
                                        </p:attrNameLst>
                                      </p:cBhvr>
                                      <p:to>
                                        <p:strVal val="visible"/>
                                      </p:to>
                                    </p:set>
                                    <p:animEffect transition="in" filter="dissolve">
                                      <p:cBhvr>
                                        <p:cTn id="7" dur="500"/>
                                        <p:tgtEl>
                                          <p:spTgt spid="183329"/>
                                        </p:tgtEl>
                                      </p:cBhvr>
                                    </p:animEffect>
                                  </p:childTnLst>
                                </p:cTn>
                              </p:par>
                            </p:childTnLst>
                          </p:cTn>
                        </p:par>
                        <p:par>
                          <p:cTn id="8" fill="hold" nodeType="afterGroup">
                            <p:stCondLst>
                              <p:cond delay="500"/>
                            </p:stCondLst>
                            <p:childTnLst>
                              <p:par>
                                <p:cTn id="9" presetID="23" presetClass="entr" presetSubtype="528" fill="hold" grpId="0" nodeType="afterEffect">
                                  <p:stCondLst>
                                    <p:cond delay="0"/>
                                  </p:stCondLst>
                                  <p:childTnLst>
                                    <p:set>
                                      <p:cBhvr>
                                        <p:cTn id="10" dur="1" fill="hold">
                                          <p:stCondLst>
                                            <p:cond delay="0"/>
                                          </p:stCondLst>
                                        </p:cTn>
                                        <p:tgtEl>
                                          <p:spTgt spid="183404"/>
                                        </p:tgtEl>
                                        <p:attrNameLst>
                                          <p:attrName>style.visibility</p:attrName>
                                        </p:attrNameLst>
                                      </p:cBhvr>
                                      <p:to>
                                        <p:strVal val="visible"/>
                                      </p:to>
                                    </p:set>
                                    <p:anim calcmode="lin" valueType="num">
                                      <p:cBhvr>
                                        <p:cTn id="11" dur="500" fill="hold"/>
                                        <p:tgtEl>
                                          <p:spTgt spid="183404"/>
                                        </p:tgtEl>
                                        <p:attrNameLst>
                                          <p:attrName>ppt_w</p:attrName>
                                        </p:attrNameLst>
                                      </p:cBhvr>
                                      <p:tavLst>
                                        <p:tav tm="0">
                                          <p:val>
                                            <p:fltVal val="0"/>
                                          </p:val>
                                        </p:tav>
                                        <p:tav tm="100000">
                                          <p:val>
                                            <p:strVal val="#ppt_w"/>
                                          </p:val>
                                        </p:tav>
                                      </p:tavLst>
                                    </p:anim>
                                    <p:anim calcmode="lin" valueType="num">
                                      <p:cBhvr>
                                        <p:cTn id="12" dur="500" fill="hold"/>
                                        <p:tgtEl>
                                          <p:spTgt spid="183404"/>
                                        </p:tgtEl>
                                        <p:attrNameLst>
                                          <p:attrName>ppt_h</p:attrName>
                                        </p:attrNameLst>
                                      </p:cBhvr>
                                      <p:tavLst>
                                        <p:tav tm="0">
                                          <p:val>
                                            <p:fltVal val="0"/>
                                          </p:val>
                                        </p:tav>
                                        <p:tav tm="100000">
                                          <p:val>
                                            <p:strVal val="#ppt_h"/>
                                          </p:val>
                                        </p:tav>
                                      </p:tavLst>
                                    </p:anim>
                                    <p:anim calcmode="lin" valueType="num">
                                      <p:cBhvr>
                                        <p:cTn id="13" dur="500" fill="hold"/>
                                        <p:tgtEl>
                                          <p:spTgt spid="183404"/>
                                        </p:tgtEl>
                                        <p:attrNameLst>
                                          <p:attrName>ppt_x</p:attrName>
                                        </p:attrNameLst>
                                      </p:cBhvr>
                                      <p:tavLst>
                                        <p:tav tm="0">
                                          <p:val>
                                            <p:fltVal val="0.5"/>
                                          </p:val>
                                        </p:tav>
                                        <p:tav tm="100000">
                                          <p:val>
                                            <p:strVal val="#ppt_x"/>
                                          </p:val>
                                        </p:tav>
                                      </p:tavLst>
                                    </p:anim>
                                    <p:anim calcmode="lin" valueType="num">
                                      <p:cBhvr>
                                        <p:cTn id="14" dur="500" fill="hold"/>
                                        <p:tgtEl>
                                          <p:spTgt spid="18340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29" grpId="0" animBg="1"/>
      <p:bldP spid="18340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2" hidden="1">
            <a:extLst>
              <a:ext uri="{FF2B5EF4-FFF2-40B4-BE49-F238E27FC236}">
                <a16:creationId xmlns:a16="http://schemas.microsoft.com/office/drawing/2014/main" id="{9F2BBC33-D763-3149-98F9-3630AF22B76A}"/>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44035" name="Picture 3" descr="Southern shore of Galilee from above, tb n040700 sr">
            <a:extLst>
              <a:ext uri="{FF2B5EF4-FFF2-40B4-BE49-F238E27FC236}">
                <a16:creationId xmlns:a16="http://schemas.microsoft.com/office/drawing/2014/main" id="{BAD670FA-B3C6-3143-A06E-CC986A35502B}"/>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587375" y="619125"/>
            <a:ext cx="7986713" cy="564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45798" name="Text Box 6">
            <a:extLst>
              <a:ext uri="{FF2B5EF4-FFF2-40B4-BE49-F238E27FC236}">
                <a16:creationId xmlns:a16="http://schemas.microsoft.com/office/drawing/2014/main" id="{FD7C5CFA-A33E-444A-B716-F32DA2422AC6}"/>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Ngalei katongali zata:</a:t>
            </a:r>
          </a:p>
        </p:txBody>
      </p:sp>
      <p:sp>
        <p:nvSpPr>
          <p:cNvPr id="545799" name="Text Box 7">
            <a:extLst>
              <a:ext uri="{FF2B5EF4-FFF2-40B4-BE49-F238E27FC236}">
                <a16:creationId xmlns:a16="http://schemas.microsoft.com/office/drawing/2014/main" id="{0D080FB4-E3D4-784D-A87D-802803852A71}"/>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Zingtun shongwui ngayiphei, Galilee Ngayi</a:t>
            </a:r>
          </a:p>
        </p:txBody>
      </p:sp>
      <p:grpSp>
        <p:nvGrpSpPr>
          <p:cNvPr id="2" name="Group 10">
            <a:extLst>
              <a:ext uri="{FF2B5EF4-FFF2-40B4-BE49-F238E27FC236}">
                <a16:creationId xmlns:a16="http://schemas.microsoft.com/office/drawing/2014/main" id="{8A8E658E-591D-7D4B-BAE0-35457FDE5618}"/>
              </a:ext>
            </a:extLst>
          </p:cNvPr>
          <p:cNvGrpSpPr>
            <a:grpSpLocks/>
          </p:cNvGrpSpPr>
          <p:nvPr/>
        </p:nvGrpSpPr>
        <p:grpSpPr bwMode="auto">
          <a:xfrm>
            <a:off x="1447800" y="1806575"/>
            <a:ext cx="4556125" cy="744538"/>
            <a:chOff x="912" y="1138"/>
            <a:chExt cx="2650" cy="469"/>
          </a:xfrm>
        </p:grpSpPr>
        <p:sp>
          <p:nvSpPr>
            <p:cNvPr id="44057" name="Oval 8">
              <a:extLst>
                <a:ext uri="{FF2B5EF4-FFF2-40B4-BE49-F238E27FC236}">
                  <a16:creationId xmlns:a16="http://schemas.microsoft.com/office/drawing/2014/main" id="{89D9E3DD-0A31-DA40-909E-D4B1E160C9BE}"/>
                </a:ext>
              </a:extLst>
            </p:cNvPr>
            <p:cNvSpPr>
              <a:spLocks noChangeArrowheads="1"/>
            </p:cNvSpPr>
            <p:nvPr/>
          </p:nvSpPr>
          <p:spPr bwMode="auto">
            <a:xfrm>
              <a:off x="1531" y="1401"/>
              <a:ext cx="1368" cy="206"/>
            </a:xfrm>
            <a:prstGeom prst="ellipse">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5801" name="Text Box 9">
              <a:extLst>
                <a:ext uri="{FF2B5EF4-FFF2-40B4-BE49-F238E27FC236}">
                  <a16:creationId xmlns:a16="http://schemas.microsoft.com/office/drawing/2014/main" id="{15222138-60EB-3342-8D96-4F20180194AA}"/>
                </a:ext>
              </a:extLst>
            </p:cNvPr>
            <p:cNvSpPr txBox="1">
              <a:spLocks noChangeArrowheads="1"/>
            </p:cNvSpPr>
            <p:nvPr/>
          </p:nvSpPr>
          <p:spPr bwMode="auto">
            <a:xfrm>
              <a:off x="912" y="1138"/>
              <a:ext cx="2650" cy="23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800">
                  <a:solidFill>
                    <a:schemeClr val="tx1"/>
                  </a:solidFill>
                </a:rPr>
                <a:t>Capernaum: Otram Ngatha Khavaipam</a:t>
              </a:r>
            </a:p>
          </p:txBody>
        </p:sp>
      </p:grpSp>
      <p:sp>
        <p:nvSpPr>
          <p:cNvPr id="545803" name="Rectangle 11">
            <a:extLst>
              <a:ext uri="{FF2B5EF4-FFF2-40B4-BE49-F238E27FC236}">
                <a16:creationId xmlns:a16="http://schemas.microsoft.com/office/drawing/2014/main" id="{EEDBE49A-DD7A-6141-8D07-A0F310968643}"/>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15</a:t>
            </a:r>
          </a:p>
        </p:txBody>
      </p:sp>
      <p:sp>
        <p:nvSpPr>
          <p:cNvPr id="44040" name="Rectangle 27">
            <a:extLst>
              <a:ext uri="{FF2B5EF4-FFF2-40B4-BE49-F238E27FC236}">
                <a16:creationId xmlns:a16="http://schemas.microsoft.com/office/drawing/2014/main" id="{134868DC-3B1E-6441-982D-D30E4B19BA28}"/>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44041" name="Group 28">
            <a:extLst>
              <a:ext uri="{FF2B5EF4-FFF2-40B4-BE49-F238E27FC236}">
                <a16:creationId xmlns:a16="http://schemas.microsoft.com/office/drawing/2014/main" id="{9C835447-B548-F64A-9A12-3D25FD13145E}"/>
              </a:ext>
            </a:extLst>
          </p:cNvPr>
          <p:cNvGrpSpPr>
            <a:grpSpLocks/>
          </p:cNvGrpSpPr>
          <p:nvPr/>
        </p:nvGrpSpPr>
        <p:grpSpPr bwMode="auto">
          <a:xfrm>
            <a:off x="8005763" y="3429000"/>
            <a:ext cx="952500" cy="1241425"/>
            <a:chOff x="5043" y="2160"/>
            <a:chExt cx="600" cy="782"/>
          </a:xfrm>
        </p:grpSpPr>
        <p:sp>
          <p:nvSpPr>
            <p:cNvPr id="44042" name="Rectangle 12">
              <a:extLst>
                <a:ext uri="{FF2B5EF4-FFF2-40B4-BE49-F238E27FC236}">
                  <a16:creationId xmlns:a16="http://schemas.microsoft.com/office/drawing/2014/main" id="{49E1F32B-D88E-2940-8BC7-3159BC8E251F}"/>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44043" name="AutoShape 13">
              <a:extLst>
                <a:ext uri="{FF2B5EF4-FFF2-40B4-BE49-F238E27FC236}">
                  <a16:creationId xmlns:a16="http://schemas.microsoft.com/office/drawing/2014/main" id="{6BED8D14-89BD-5246-AB8C-2DC57D73A275}"/>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044" name="Rectangle 14">
              <a:extLst>
                <a:ext uri="{FF2B5EF4-FFF2-40B4-BE49-F238E27FC236}">
                  <a16:creationId xmlns:a16="http://schemas.microsoft.com/office/drawing/2014/main" id="{8CB7168D-816A-1F41-AFF8-A55E2E5C3B66}"/>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045" name="Line 15">
              <a:extLst>
                <a:ext uri="{FF2B5EF4-FFF2-40B4-BE49-F238E27FC236}">
                  <a16:creationId xmlns:a16="http://schemas.microsoft.com/office/drawing/2014/main" id="{63AD71F2-47F8-4F46-B3AF-5B2CBE52FDBD}"/>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6" name="Line 16">
              <a:extLst>
                <a:ext uri="{FF2B5EF4-FFF2-40B4-BE49-F238E27FC236}">
                  <a16:creationId xmlns:a16="http://schemas.microsoft.com/office/drawing/2014/main" id="{DAE6FAE6-7AE7-4546-8546-CB2921F66C83}"/>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7" name="Line 17">
              <a:extLst>
                <a:ext uri="{FF2B5EF4-FFF2-40B4-BE49-F238E27FC236}">
                  <a16:creationId xmlns:a16="http://schemas.microsoft.com/office/drawing/2014/main" id="{3AED2BE0-4C15-3041-BD19-CA2B978099DA}"/>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8" name="Line 18">
              <a:extLst>
                <a:ext uri="{FF2B5EF4-FFF2-40B4-BE49-F238E27FC236}">
                  <a16:creationId xmlns:a16="http://schemas.microsoft.com/office/drawing/2014/main" id="{64F68148-290E-754A-B709-141DF5D70F1A}"/>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9" name="Line 19">
              <a:extLst>
                <a:ext uri="{FF2B5EF4-FFF2-40B4-BE49-F238E27FC236}">
                  <a16:creationId xmlns:a16="http://schemas.microsoft.com/office/drawing/2014/main" id="{8A7B3B5C-F1EC-6844-A2CC-4BCA6E469FDB}"/>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50" name="Rectangle 20">
              <a:extLst>
                <a:ext uri="{FF2B5EF4-FFF2-40B4-BE49-F238E27FC236}">
                  <a16:creationId xmlns:a16="http://schemas.microsoft.com/office/drawing/2014/main" id="{10096FE0-D5F5-4C41-901B-6486CE78FF5F}"/>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4051" name="Rectangle 21">
              <a:extLst>
                <a:ext uri="{FF2B5EF4-FFF2-40B4-BE49-F238E27FC236}">
                  <a16:creationId xmlns:a16="http://schemas.microsoft.com/office/drawing/2014/main" id="{6ED38CE2-D02B-B740-A331-01DEE959E748}"/>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052" name="Line 22">
              <a:extLst>
                <a:ext uri="{FF2B5EF4-FFF2-40B4-BE49-F238E27FC236}">
                  <a16:creationId xmlns:a16="http://schemas.microsoft.com/office/drawing/2014/main" id="{72041D7B-8689-004E-B70C-900CBA76999F}"/>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53" name="Line 23">
              <a:extLst>
                <a:ext uri="{FF2B5EF4-FFF2-40B4-BE49-F238E27FC236}">
                  <a16:creationId xmlns:a16="http://schemas.microsoft.com/office/drawing/2014/main" id="{E1C58DFB-58DD-9046-8B1B-E87C186EDFE4}"/>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54" name="Rectangle 24">
              <a:extLst>
                <a:ext uri="{FF2B5EF4-FFF2-40B4-BE49-F238E27FC236}">
                  <a16:creationId xmlns:a16="http://schemas.microsoft.com/office/drawing/2014/main" id="{1491B947-D9BC-8F4B-BC5D-E26FA10B40F3}"/>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055" name="Rectangle 25">
              <a:extLst>
                <a:ext uri="{FF2B5EF4-FFF2-40B4-BE49-F238E27FC236}">
                  <a16:creationId xmlns:a16="http://schemas.microsoft.com/office/drawing/2014/main" id="{DBB215D1-6203-D24E-B6BF-97CD4EEB73E3}"/>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5818" name="Rectangle 26">
              <a:extLst>
                <a:ext uri="{FF2B5EF4-FFF2-40B4-BE49-F238E27FC236}">
                  <a16:creationId xmlns:a16="http://schemas.microsoft.com/office/drawing/2014/main" id="{CF108CE1-9870-8240-9DA1-369BC9ABC75F}"/>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afterEffect">
                                  <p:stCondLst>
                                    <p:cond delay="100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strVal val="2/3*#ppt_w"/>
                                          </p:val>
                                        </p:tav>
                                        <p:tav tm="100000">
                                          <p:val>
                                            <p:strVal val="#ppt_w"/>
                                          </p:val>
                                        </p:tav>
                                      </p:tavLst>
                                    </p:anim>
                                    <p:anim calcmode="lin" valueType="num">
                                      <p:cBhvr>
                                        <p:cTn id="8" dur="500" fill="hold"/>
                                        <p:tgtEl>
                                          <p:spTgt spid="2"/>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Rectangle 2" hidden="1">
            <a:extLst>
              <a:ext uri="{FF2B5EF4-FFF2-40B4-BE49-F238E27FC236}">
                <a16:creationId xmlns:a16="http://schemas.microsoft.com/office/drawing/2014/main" id="{F2A59D5D-324F-D64A-87A0-DE3E2138016A}"/>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46083" name="Picture 3" descr="Capernaum area aerial, 115-20tb">
            <a:extLst>
              <a:ext uri="{FF2B5EF4-FFF2-40B4-BE49-F238E27FC236}">
                <a16:creationId xmlns:a16="http://schemas.microsoft.com/office/drawing/2014/main" id="{224483D3-0C03-0F4B-860D-3F0E55185D2E}"/>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15950" y="612775"/>
            <a:ext cx="794861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46823" name="Text Box 7">
            <a:extLst>
              <a:ext uri="{FF2B5EF4-FFF2-40B4-BE49-F238E27FC236}">
                <a16:creationId xmlns:a16="http://schemas.microsoft.com/office/drawing/2014/main" id="{AEB72268-C704-8045-99E2-49FECF939729}"/>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Jesus Apam Katongali Zata:</a:t>
            </a:r>
          </a:p>
        </p:txBody>
      </p:sp>
      <p:sp>
        <p:nvSpPr>
          <p:cNvPr id="546824" name="Text Box 8">
            <a:extLst>
              <a:ext uri="{FF2B5EF4-FFF2-40B4-BE49-F238E27FC236}">
                <a16:creationId xmlns:a16="http://schemas.microsoft.com/office/drawing/2014/main" id="{A42C5F9B-462D-7D4C-B87F-4E40DAF72015}"/>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Aeroplane eina theikhava</a:t>
            </a:r>
          </a:p>
        </p:txBody>
      </p:sp>
      <p:sp>
        <p:nvSpPr>
          <p:cNvPr id="546825" name="Rectangle 9">
            <a:extLst>
              <a:ext uri="{FF2B5EF4-FFF2-40B4-BE49-F238E27FC236}">
                <a16:creationId xmlns:a16="http://schemas.microsoft.com/office/drawing/2014/main" id="{24DF7278-7606-A844-9AB4-742CD891FCE5}"/>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16</a:t>
            </a:r>
          </a:p>
        </p:txBody>
      </p:sp>
      <p:sp>
        <p:nvSpPr>
          <p:cNvPr id="46087" name="Rectangle 25">
            <a:extLst>
              <a:ext uri="{FF2B5EF4-FFF2-40B4-BE49-F238E27FC236}">
                <a16:creationId xmlns:a16="http://schemas.microsoft.com/office/drawing/2014/main" id="{B0B679A6-74DF-954A-A8EC-179B6D34CB86}"/>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46088" name="Group 26">
            <a:extLst>
              <a:ext uri="{FF2B5EF4-FFF2-40B4-BE49-F238E27FC236}">
                <a16:creationId xmlns:a16="http://schemas.microsoft.com/office/drawing/2014/main" id="{F4E65E10-9C53-0B44-A965-23BFFF63C1A1}"/>
              </a:ext>
            </a:extLst>
          </p:cNvPr>
          <p:cNvGrpSpPr>
            <a:grpSpLocks/>
          </p:cNvGrpSpPr>
          <p:nvPr/>
        </p:nvGrpSpPr>
        <p:grpSpPr bwMode="auto">
          <a:xfrm>
            <a:off x="8005763" y="3429000"/>
            <a:ext cx="952500" cy="1241425"/>
            <a:chOff x="5043" y="2160"/>
            <a:chExt cx="600" cy="782"/>
          </a:xfrm>
        </p:grpSpPr>
        <p:sp>
          <p:nvSpPr>
            <p:cNvPr id="46089" name="Rectangle 10">
              <a:extLst>
                <a:ext uri="{FF2B5EF4-FFF2-40B4-BE49-F238E27FC236}">
                  <a16:creationId xmlns:a16="http://schemas.microsoft.com/office/drawing/2014/main" id="{86D58F03-4776-3746-ADEE-50FCD52F14CE}"/>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46090" name="AutoShape 11">
              <a:extLst>
                <a:ext uri="{FF2B5EF4-FFF2-40B4-BE49-F238E27FC236}">
                  <a16:creationId xmlns:a16="http://schemas.microsoft.com/office/drawing/2014/main" id="{DA5C0007-3D9B-6642-8D34-C70EA78D7E8E}"/>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6091" name="Rectangle 12">
              <a:extLst>
                <a:ext uri="{FF2B5EF4-FFF2-40B4-BE49-F238E27FC236}">
                  <a16:creationId xmlns:a16="http://schemas.microsoft.com/office/drawing/2014/main" id="{91A4C47D-94BC-E245-A3FD-3ADAFF2D464F}"/>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6092" name="Line 13">
              <a:extLst>
                <a:ext uri="{FF2B5EF4-FFF2-40B4-BE49-F238E27FC236}">
                  <a16:creationId xmlns:a16="http://schemas.microsoft.com/office/drawing/2014/main" id="{75EF7F13-7954-5945-BE9E-BAF59D38FC62}"/>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093" name="Line 14">
              <a:extLst>
                <a:ext uri="{FF2B5EF4-FFF2-40B4-BE49-F238E27FC236}">
                  <a16:creationId xmlns:a16="http://schemas.microsoft.com/office/drawing/2014/main" id="{334F61E7-97AE-5A45-8692-52CAC23D4AFE}"/>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094" name="Line 15">
              <a:extLst>
                <a:ext uri="{FF2B5EF4-FFF2-40B4-BE49-F238E27FC236}">
                  <a16:creationId xmlns:a16="http://schemas.microsoft.com/office/drawing/2014/main" id="{3647E002-A2B4-B245-88E6-769D4C30432E}"/>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095" name="Line 16">
              <a:extLst>
                <a:ext uri="{FF2B5EF4-FFF2-40B4-BE49-F238E27FC236}">
                  <a16:creationId xmlns:a16="http://schemas.microsoft.com/office/drawing/2014/main" id="{DF307400-C020-F842-95C3-AEA79E3A0ADC}"/>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096" name="Line 17">
              <a:extLst>
                <a:ext uri="{FF2B5EF4-FFF2-40B4-BE49-F238E27FC236}">
                  <a16:creationId xmlns:a16="http://schemas.microsoft.com/office/drawing/2014/main" id="{A070CC7F-B712-2F41-9392-B2763C96C360}"/>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097" name="Rectangle 18">
              <a:extLst>
                <a:ext uri="{FF2B5EF4-FFF2-40B4-BE49-F238E27FC236}">
                  <a16:creationId xmlns:a16="http://schemas.microsoft.com/office/drawing/2014/main" id="{9E7427A4-5E14-E349-9D60-019CDD68404E}"/>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6098" name="Rectangle 19">
              <a:extLst>
                <a:ext uri="{FF2B5EF4-FFF2-40B4-BE49-F238E27FC236}">
                  <a16:creationId xmlns:a16="http://schemas.microsoft.com/office/drawing/2014/main" id="{11ED0879-27ED-6849-AC5B-4E006852653B}"/>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6099" name="Line 20">
              <a:extLst>
                <a:ext uri="{FF2B5EF4-FFF2-40B4-BE49-F238E27FC236}">
                  <a16:creationId xmlns:a16="http://schemas.microsoft.com/office/drawing/2014/main" id="{3C21770C-4473-CF4F-A0F3-1AFD1A6CB34A}"/>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100" name="Line 21">
              <a:extLst>
                <a:ext uri="{FF2B5EF4-FFF2-40B4-BE49-F238E27FC236}">
                  <a16:creationId xmlns:a16="http://schemas.microsoft.com/office/drawing/2014/main" id="{57E9ACD1-E90B-4740-B01C-85E3B62DA87A}"/>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101" name="Rectangle 22">
              <a:extLst>
                <a:ext uri="{FF2B5EF4-FFF2-40B4-BE49-F238E27FC236}">
                  <a16:creationId xmlns:a16="http://schemas.microsoft.com/office/drawing/2014/main" id="{42EDEC0D-2A85-BA45-989D-88D07D42749C}"/>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6102" name="Rectangle 23">
              <a:extLst>
                <a:ext uri="{FF2B5EF4-FFF2-40B4-BE49-F238E27FC236}">
                  <a16:creationId xmlns:a16="http://schemas.microsoft.com/office/drawing/2014/main" id="{BB318F18-426C-014D-AD6F-05BE12382945}"/>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6840" name="Rectangle 24">
              <a:extLst>
                <a:ext uri="{FF2B5EF4-FFF2-40B4-BE49-F238E27FC236}">
                  <a16:creationId xmlns:a16="http://schemas.microsoft.com/office/drawing/2014/main" id="{7C3A767B-42C4-7349-A324-E11BC14F70DC}"/>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2" name="Rectangle 2" hidden="1">
            <a:extLst>
              <a:ext uri="{FF2B5EF4-FFF2-40B4-BE49-F238E27FC236}">
                <a16:creationId xmlns:a16="http://schemas.microsoft.com/office/drawing/2014/main" id="{C8AFC312-FE0F-B64D-83E8-113FB37D5D6D}"/>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48131" name="Picture 3" descr="Capernaum area aerial, 115-19tb">
            <a:extLst>
              <a:ext uri="{FF2B5EF4-FFF2-40B4-BE49-F238E27FC236}">
                <a16:creationId xmlns:a16="http://schemas.microsoft.com/office/drawing/2014/main" id="{4E91F189-1BC4-D340-BC6D-30B22E9B31E9}"/>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569913" y="595313"/>
            <a:ext cx="7983537" cy="570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47846" name="Text Box 6">
            <a:extLst>
              <a:ext uri="{FF2B5EF4-FFF2-40B4-BE49-F238E27FC236}">
                <a16:creationId xmlns:a16="http://schemas.microsoft.com/office/drawing/2014/main" id="{3C223A89-26AF-F74E-9B75-FAC112CF1880}"/>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Jesus Apam Katongali Zata:</a:t>
            </a:r>
          </a:p>
        </p:txBody>
      </p:sp>
      <p:sp>
        <p:nvSpPr>
          <p:cNvPr id="547848" name="Rectangle 8">
            <a:extLst>
              <a:ext uri="{FF2B5EF4-FFF2-40B4-BE49-F238E27FC236}">
                <a16:creationId xmlns:a16="http://schemas.microsoft.com/office/drawing/2014/main" id="{B55927A5-16EA-5F45-8232-A1D4EAD9075D}"/>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17</a:t>
            </a:r>
          </a:p>
        </p:txBody>
      </p:sp>
      <p:sp>
        <p:nvSpPr>
          <p:cNvPr id="547864" name="Text Box 24">
            <a:extLst>
              <a:ext uri="{FF2B5EF4-FFF2-40B4-BE49-F238E27FC236}">
                <a16:creationId xmlns:a16="http://schemas.microsoft.com/office/drawing/2014/main" id="{09219CED-8DB8-A143-8868-B6F84A9E8A7C}"/>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Aeroplane eina theikhava</a:t>
            </a:r>
          </a:p>
        </p:txBody>
      </p:sp>
      <p:sp>
        <p:nvSpPr>
          <p:cNvPr id="48135" name="Rectangle 25">
            <a:extLst>
              <a:ext uri="{FF2B5EF4-FFF2-40B4-BE49-F238E27FC236}">
                <a16:creationId xmlns:a16="http://schemas.microsoft.com/office/drawing/2014/main" id="{F8232E35-E2CA-E542-A1F8-7035EE54A503}"/>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48136" name="Group 26">
            <a:extLst>
              <a:ext uri="{FF2B5EF4-FFF2-40B4-BE49-F238E27FC236}">
                <a16:creationId xmlns:a16="http://schemas.microsoft.com/office/drawing/2014/main" id="{78903DC8-0680-6F43-A0E9-476BEBCD6DF8}"/>
              </a:ext>
            </a:extLst>
          </p:cNvPr>
          <p:cNvGrpSpPr>
            <a:grpSpLocks/>
          </p:cNvGrpSpPr>
          <p:nvPr/>
        </p:nvGrpSpPr>
        <p:grpSpPr bwMode="auto">
          <a:xfrm>
            <a:off x="8005763" y="3429000"/>
            <a:ext cx="952500" cy="1241425"/>
            <a:chOff x="5043" y="2160"/>
            <a:chExt cx="600" cy="782"/>
          </a:xfrm>
        </p:grpSpPr>
        <p:sp>
          <p:nvSpPr>
            <p:cNvPr id="48137" name="Rectangle 9">
              <a:extLst>
                <a:ext uri="{FF2B5EF4-FFF2-40B4-BE49-F238E27FC236}">
                  <a16:creationId xmlns:a16="http://schemas.microsoft.com/office/drawing/2014/main" id="{E48B95C2-4A1E-F945-9403-6E53DEB38533}"/>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48138" name="AutoShape 10">
              <a:extLst>
                <a:ext uri="{FF2B5EF4-FFF2-40B4-BE49-F238E27FC236}">
                  <a16:creationId xmlns:a16="http://schemas.microsoft.com/office/drawing/2014/main" id="{BBA35706-4627-8A47-89A6-4DAE974495B7}"/>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8139" name="Rectangle 11">
              <a:extLst>
                <a:ext uri="{FF2B5EF4-FFF2-40B4-BE49-F238E27FC236}">
                  <a16:creationId xmlns:a16="http://schemas.microsoft.com/office/drawing/2014/main" id="{DEA54F11-A3C4-894A-9D1F-3BB12184C326}"/>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8140" name="Line 12">
              <a:extLst>
                <a:ext uri="{FF2B5EF4-FFF2-40B4-BE49-F238E27FC236}">
                  <a16:creationId xmlns:a16="http://schemas.microsoft.com/office/drawing/2014/main" id="{6D7C6714-D12A-5D46-98B7-DD6DDAF9C461}"/>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41" name="Line 13">
              <a:extLst>
                <a:ext uri="{FF2B5EF4-FFF2-40B4-BE49-F238E27FC236}">
                  <a16:creationId xmlns:a16="http://schemas.microsoft.com/office/drawing/2014/main" id="{44B8F3E0-85BC-6D44-A6D0-044F84B92FE9}"/>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42" name="Line 14">
              <a:extLst>
                <a:ext uri="{FF2B5EF4-FFF2-40B4-BE49-F238E27FC236}">
                  <a16:creationId xmlns:a16="http://schemas.microsoft.com/office/drawing/2014/main" id="{9E49C228-2B22-B840-BB22-B05642985F30}"/>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43" name="Line 15">
              <a:extLst>
                <a:ext uri="{FF2B5EF4-FFF2-40B4-BE49-F238E27FC236}">
                  <a16:creationId xmlns:a16="http://schemas.microsoft.com/office/drawing/2014/main" id="{554F53EB-78C0-4345-A248-43EF18AFCA49}"/>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44" name="Line 16">
              <a:extLst>
                <a:ext uri="{FF2B5EF4-FFF2-40B4-BE49-F238E27FC236}">
                  <a16:creationId xmlns:a16="http://schemas.microsoft.com/office/drawing/2014/main" id="{A0D7636D-F0B2-5449-9A21-339997FD71A0}"/>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45" name="Rectangle 17">
              <a:extLst>
                <a:ext uri="{FF2B5EF4-FFF2-40B4-BE49-F238E27FC236}">
                  <a16:creationId xmlns:a16="http://schemas.microsoft.com/office/drawing/2014/main" id="{F89DFD01-772A-A940-ADE3-2234B22B3192}"/>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8146" name="Rectangle 18">
              <a:extLst>
                <a:ext uri="{FF2B5EF4-FFF2-40B4-BE49-F238E27FC236}">
                  <a16:creationId xmlns:a16="http://schemas.microsoft.com/office/drawing/2014/main" id="{9BC59F95-11A8-0944-88BB-AA0F9BFEC568}"/>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8147" name="Line 19">
              <a:extLst>
                <a:ext uri="{FF2B5EF4-FFF2-40B4-BE49-F238E27FC236}">
                  <a16:creationId xmlns:a16="http://schemas.microsoft.com/office/drawing/2014/main" id="{4D951C81-AFCC-0F4C-9BE1-52B9BF7D3E5C}"/>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48" name="Line 20">
              <a:extLst>
                <a:ext uri="{FF2B5EF4-FFF2-40B4-BE49-F238E27FC236}">
                  <a16:creationId xmlns:a16="http://schemas.microsoft.com/office/drawing/2014/main" id="{C2033BAE-5870-8040-B7FF-BB546F720A33}"/>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8149" name="Rectangle 21">
              <a:extLst>
                <a:ext uri="{FF2B5EF4-FFF2-40B4-BE49-F238E27FC236}">
                  <a16:creationId xmlns:a16="http://schemas.microsoft.com/office/drawing/2014/main" id="{36350CB0-2E53-874A-978D-4CBF7D095654}"/>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8150" name="Rectangle 22">
              <a:extLst>
                <a:ext uri="{FF2B5EF4-FFF2-40B4-BE49-F238E27FC236}">
                  <a16:creationId xmlns:a16="http://schemas.microsoft.com/office/drawing/2014/main" id="{EC83842D-FD24-6944-8DAA-BD9ECBDEF08B}"/>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7863" name="Rectangle 23">
              <a:extLst>
                <a:ext uri="{FF2B5EF4-FFF2-40B4-BE49-F238E27FC236}">
                  <a16:creationId xmlns:a16="http://schemas.microsoft.com/office/drawing/2014/main" id="{8BD3DC63-0FB8-744C-847F-F32D0CBAE5F1}"/>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2" descr="BACKGR~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00" y="0"/>
            <a:ext cx="9144000"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5122" name="Group 3"/>
          <p:cNvGrpSpPr>
            <a:grpSpLocks/>
          </p:cNvGrpSpPr>
          <p:nvPr/>
        </p:nvGrpSpPr>
        <p:grpSpPr bwMode="auto">
          <a:xfrm>
            <a:off x="76200" y="5435600"/>
            <a:ext cx="8831263" cy="1346200"/>
            <a:chOff x="48" y="3424"/>
            <a:chExt cx="5415" cy="848"/>
          </a:xfrm>
        </p:grpSpPr>
        <p:sp>
          <p:nvSpPr>
            <p:cNvPr id="496644" name="Text Box 4"/>
            <p:cNvSpPr txBox="1">
              <a:spLocks noChangeArrowheads="1"/>
            </p:cNvSpPr>
            <p:nvPr/>
          </p:nvSpPr>
          <p:spPr bwMode="auto">
            <a:xfrm>
              <a:off x="48" y="4099"/>
              <a:ext cx="1017" cy="173"/>
            </a:xfrm>
            <a:prstGeom prst="rect">
              <a:avLst/>
            </a:prstGeom>
            <a:noFill/>
            <a:ln>
              <a:noFill/>
            </a:ln>
            <a:effectLst>
              <a:outerShdw blurRad="63500" dist="85194" dir="1593903"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ko-KR" altLang="en-US" sz="1200" b="1"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charset="0"/>
                <a:ea typeface="굴림" charset="0"/>
                <a:cs typeface="굴림" charset="0"/>
              </a:endParaRPr>
            </a:p>
          </p:txBody>
        </p:sp>
        <p:sp>
          <p:nvSpPr>
            <p:cNvPr id="496645" name="Text Box 5"/>
            <p:cNvSpPr txBox="1">
              <a:spLocks noChangeArrowheads="1"/>
            </p:cNvSpPr>
            <p:nvPr/>
          </p:nvSpPr>
          <p:spPr bwMode="auto">
            <a:xfrm>
              <a:off x="409" y="3424"/>
              <a:ext cx="5054" cy="446"/>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altLang="ko-KR" sz="2000" b="1" i="1" u="none" strike="noStrike" kern="1200" cap="none" spc="0" normalizeH="0" baseline="0" noProof="0" dirty="0">
                  <a:ln>
                    <a:noFill/>
                  </a:ln>
                  <a:solidFill>
                    <a:srgbClr val="FAFD00"/>
                  </a:solidFill>
                  <a:effectLst/>
                  <a:uLnTx/>
                  <a:uFillTx/>
                  <a:latin typeface="Times New Roman" charset="0"/>
                  <a:ea typeface="굴림" charset="0"/>
                  <a:cs typeface="굴림" charset="0"/>
                </a:rPr>
                <a:t>Bible…</a:t>
              </a:r>
              <a:r>
                <a:rPr kumimoji="0" lang="en-US" altLang="ko-KR" sz="2000" b="1" i="1" u="none" strike="noStrike" kern="1200" cap="none" spc="0" normalizeH="0" baseline="0" noProof="0" dirty="0" err="1">
                  <a:ln>
                    <a:noFill/>
                  </a:ln>
                  <a:solidFill>
                    <a:srgbClr val="FAFD00"/>
                  </a:solidFill>
                  <a:effectLst/>
                  <a:uLnTx/>
                  <a:uFillTx/>
                  <a:latin typeface="Times New Roman" charset="0"/>
                  <a:ea typeface="굴림" charset="0"/>
                  <a:cs typeface="굴림" charset="0"/>
                </a:rPr>
                <a:t>Ngashankakhui</a:t>
              </a:r>
              <a:r>
                <a:rPr kumimoji="0" lang="en-US" altLang="ko-KR" sz="2000" b="1" i="1" u="none" strike="noStrike" kern="1200" cap="none" spc="0" normalizeH="0" baseline="0" noProof="0" dirty="0">
                  <a:ln>
                    <a:noFill/>
                  </a:ln>
                  <a:solidFill>
                    <a:srgbClr val="FAFD00"/>
                  </a:solidFill>
                  <a:effectLst/>
                  <a:uLnTx/>
                  <a:uFillTx/>
                  <a:latin typeface="Times New Roman" charset="0"/>
                  <a:ea typeface="굴림" charset="0"/>
                  <a:cs typeface="굴림" charset="0"/>
                </a:rPr>
                <a:t> </a:t>
              </a:r>
              <a:r>
                <a:rPr kumimoji="0" lang="en-US" altLang="ko-KR" sz="2000" b="1" i="1" u="none" strike="noStrike" kern="1200" cap="none" spc="0" normalizeH="0" baseline="0" noProof="0" dirty="0" err="1">
                  <a:ln>
                    <a:noFill/>
                  </a:ln>
                  <a:solidFill>
                    <a:srgbClr val="FAFD00"/>
                  </a:solidFill>
                  <a:effectLst/>
                  <a:uLnTx/>
                  <a:uFillTx/>
                  <a:latin typeface="Times New Roman" charset="0"/>
                  <a:ea typeface="굴림" charset="0"/>
                  <a:cs typeface="굴림" charset="0"/>
                </a:rPr>
                <a:t>Otsin</a:t>
              </a:r>
              <a:r>
                <a:rPr kumimoji="0" lang="en-US" altLang="ko-KR" sz="2000" b="1" i="1" u="none" strike="noStrike" kern="1200" cap="none" spc="0" normalizeH="0" baseline="0" noProof="0" dirty="0">
                  <a:ln>
                    <a:noFill/>
                  </a:ln>
                  <a:solidFill>
                    <a:srgbClr val="FAFD00"/>
                  </a:solidFill>
                  <a:effectLst/>
                  <a:uLnTx/>
                  <a:uFillTx/>
                  <a:latin typeface="Times New Roman" charset="0"/>
                  <a:ea typeface="굴림" charset="0"/>
                  <a:cs typeface="굴림" charset="0"/>
                </a:rPr>
                <a:t> International Inc. Fort Worth, Texas</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altLang="ko-KR" sz="2000" b="1" i="0" u="none" strike="noStrike" kern="1200" cap="none" spc="0" normalizeH="0" baseline="0" noProof="0" dirty="0" err="1">
                  <a:ln>
                    <a:noFill/>
                  </a:ln>
                  <a:solidFill>
                    <a:srgbClr val="FAFD00"/>
                  </a:solidFill>
                  <a:effectLst/>
                  <a:uLnTx/>
                  <a:uFillTx/>
                  <a:latin typeface="Times New Roman" charset="0"/>
                  <a:ea typeface="굴림" charset="0"/>
                  <a:cs typeface="굴림" charset="0"/>
                </a:rPr>
                <a:t>wui</a:t>
              </a:r>
              <a:r>
                <a:rPr kumimoji="0" lang="en-US" altLang="ko-KR" sz="2000" b="1" i="0" u="none" strike="noStrike" kern="1200" cap="none" spc="0" normalizeH="0" baseline="0" noProof="0" dirty="0">
                  <a:ln>
                    <a:noFill/>
                  </a:ln>
                  <a:solidFill>
                    <a:srgbClr val="FAFD00"/>
                  </a:solidFill>
                  <a:effectLst/>
                  <a:uLnTx/>
                  <a:uFillTx/>
                  <a:latin typeface="Times New Roman" charset="0"/>
                  <a:ea typeface="굴림" charset="0"/>
                  <a:cs typeface="굴림" charset="0"/>
                </a:rPr>
                <a:t> </a:t>
              </a:r>
              <a:r>
                <a:rPr kumimoji="0" lang="en-US" altLang="ko-KR" sz="2000" b="1" i="0" u="none" strike="noStrike" kern="1200" cap="none" spc="0" normalizeH="0" baseline="0" noProof="0" dirty="0" err="1">
                  <a:ln>
                    <a:noFill/>
                  </a:ln>
                  <a:solidFill>
                    <a:srgbClr val="FAFD00"/>
                  </a:solidFill>
                  <a:effectLst/>
                  <a:uLnTx/>
                  <a:uFillTx/>
                  <a:latin typeface="Times New Roman" charset="0"/>
                  <a:ea typeface="굴림" charset="0"/>
                  <a:cs typeface="굴림" charset="0"/>
                </a:rPr>
                <a:t>tamkachithei</a:t>
              </a:r>
              <a:endParaRPr kumimoji="0" lang="en-US" altLang="ko-KR" sz="1800" b="1" i="0" u="none" strike="noStrike" kern="1200" cap="none" spc="0" normalizeH="0" baseline="0" noProof="0" dirty="0">
                <a:ln>
                  <a:noFill/>
                </a:ln>
                <a:solidFill>
                  <a:srgbClr val="FAFD00"/>
                </a:solidFill>
                <a:effectLst/>
                <a:uLnTx/>
                <a:uFillTx/>
                <a:latin typeface="Times New Roman" charset="0"/>
                <a:ea typeface="굴림" charset="0"/>
                <a:cs typeface="굴림" charset="0"/>
              </a:endParaRPr>
            </a:p>
          </p:txBody>
        </p:sp>
        <p:sp>
          <p:nvSpPr>
            <p:cNvPr id="496646" name="Text Box 6"/>
            <p:cNvSpPr txBox="1">
              <a:spLocks noChangeArrowheads="1"/>
            </p:cNvSpPr>
            <p:nvPr/>
          </p:nvSpPr>
          <p:spPr bwMode="auto">
            <a:xfrm>
              <a:off x="1957" y="3866"/>
              <a:ext cx="1871" cy="250"/>
            </a:xfrm>
            <a:prstGeom prst="rect">
              <a:avLst/>
            </a:prstGeom>
            <a:noFill/>
            <a:ln>
              <a:noFill/>
            </a:ln>
            <a:effectLst>
              <a:outerShdw blurRad="63500" dist="53882" dir="2700000" algn="ctr" rotWithShape="0">
                <a:srgbClr val="080435">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ko-KR" sz="2000" b="0" i="0" u="none" strike="noStrike" kern="1200" cap="none" spc="0" normalizeH="0" baseline="0" noProof="0" dirty="0">
                <a:ln>
                  <a:noFill/>
                </a:ln>
                <a:solidFill>
                  <a:srgbClr val="FFFB0C"/>
                </a:solidFill>
                <a:effectLst/>
                <a:uLnTx/>
                <a:uFillTx/>
                <a:latin typeface="Helvetica" charset="0"/>
                <a:ea typeface="굴림" charset="0"/>
                <a:cs typeface="굴림" charset="0"/>
              </a:endParaRPr>
            </a:p>
          </p:txBody>
        </p:sp>
      </p:grpSp>
      <p:sp>
        <p:nvSpPr>
          <p:cNvPr id="496647" name="Text Box 7"/>
          <p:cNvSpPr txBox="1">
            <a:spLocks noChangeArrowheads="1"/>
          </p:cNvSpPr>
          <p:nvPr/>
        </p:nvSpPr>
        <p:spPr bwMode="auto">
          <a:xfrm>
            <a:off x="471488" y="6545263"/>
            <a:ext cx="933450"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900" b="1" i="0" u="none" strike="noStrike" kern="1200" cap="none" spc="0" normalizeH="0" baseline="0" noProof="0">
                <a:ln>
                  <a:noFill/>
                </a:ln>
                <a:solidFill>
                  <a:srgbClr val="FFFFFF"/>
                </a:solidFill>
                <a:effectLst/>
                <a:uLnTx/>
                <a:uFillTx/>
                <a:latin typeface="Arial" charset="0"/>
                <a:ea typeface="굴림" charset="0"/>
                <a:cs typeface="굴림" charset="0"/>
              </a:rPr>
              <a:t>©2004 TBBMI</a:t>
            </a:r>
          </a:p>
        </p:txBody>
      </p:sp>
      <p:sp>
        <p:nvSpPr>
          <p:cNvPr id="496648" name="Rectangle 8"/>
          <p:cNvSpPr>
            <a:spLocks noChangeArrowheads="1"/>
          </p:cNvSpPr>
          <p:nvPr/>
        </p:nvSpPr>
        <p:spPr bwMode="auto">
          <a:xfrm>
            <a:off x="7648575" y="6527800"/>
            <a:ext cx="60325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1000" b="1" i="0" u="none" strike="noStrike" kern="1200" cap="none" spc="0" normalizeH="0" baseline="0" noProof="0">
                <a:ln>
                  <a:noFill/>
                </a:ln>
                <a:solidFill>
                  <a:srgbClr val="FFFFFF"/>
                </a:solidFill>
                <a:effectLst/>
                <a:uLnTx/>
                <a:uFillTx/>
                <a:latin typeface="Arial" charset="0"/>
                <a:ea typeface="굴림" charset="0"/>
                <a:cs typeface="굴림" charset="0"/>
              </a:rPr>
              <a:t>8.0.01.</a:t>
            </a:r>
          </a:p>
        </p:txBody>
      </p:sp>
      <p:sp>
        <p:nvSpPr>
          <p:cNvPr id="496649" name="Text Box 9"/>
          <p:cNvSpPr txBox="1">
            <a:spLocks noChangeArrowheads="1"/>
          </p:cNvSpPr>
          <p:nvPr/>
        </p:nvSpPr>
        <p:spPr bwMode="auto">
          <a:xfrm>
            <a:off x="8080375" y="6527800"/>
            <a:ext cx="33655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ko-KR" sz="1000" b="1" i="0" u="none" strike="noStrike" kern="1200" cap="none" spc="0" normalizeH="0" baseline="0" noProof="0">
                <a:ln>
                  <a:noFill/>
                </a:ln>
                <a:solidFill>
                  <a:srgbClr val="FFFFFF"/>
                </a:solidFill>
                <a:effectLst/>
                <a:uLnTx/>
                <a:uFillTx/>
                <a:latin typeface="Arial" charset="0"/>
                <a:ea typeface="굴림" charset="0"/>
                <a:cs typeface="굴림" charset="0"/>
              </a:rPr>
              <a:t>04</a:t>
            </a:r>
          </a:p>
        </p:txBody>
      </p:sp>
      <p:sp>
        <p:nvSpPr>
          <p:cNvPr id="5126" name="WordArt 10"/>
          <p:cNvSpPr>
            <a:spLocks noChangeArrowheads="1" noChangeShapeType="1" noTextEdit="1"/>
          </p:cNvSpPr>
          <p:nvPr/>
        </p:nvSpPr>
        <p:spPr bwMode="auto">
          <a:xfrm>
            <a:off x="1301750" y="249238"/>
            <a:ext cx="8702675" cy="4665662"/>
          </a:xfrm>
          <a:prstGeom prst="rect">
            <a:avLst/>
          </a:prstGeom>
        </p:spPr>
        <p:txBody>
          <a:bodyPr wrap="none" fromWordArt="1">
            <a:prstTxWarp prst="textDeflateBottom">
              <a:avLst>
                <a:gd name="adj" fmla="val 80532"/>
              </a:avLst>
            </a:prstTxWarp>
            <a:scene3d>
              <a:camera prst="legacyPerspectiveFront">
                <a:rot lat="19799998" lon="19439996" rev="0"/>
              </a:camera>
              <a:lightRig rig="legacyNormal2" dir="t"/>
            </a:scene3d>
            <a:sp3d extrusionH="354000" prstMaterial="legacyMatte">
              <a:extrusionClr>
                <a:srgbClr val="939676"/>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1" u="none" strike="noStrike" kern="10" cap="none" spc="0" normalizeH="0" baseline="0" noProof="0">
                <a:ln w="9525">
                  <a:round/>
                  <a:headEnd/>
                  <a:tailEnd/>
                </a:ln>
                <a:gradFill rotWithShape="1">
                  <a:gsLst>
                    <a:gs pos="0">
                      <a:srgbClr val="FFFF00"/>
                    </a:gs>
                    <a:gs pos="100000">
                      <a:srgbClr val="FFFF43"/>
                    </a:gs>
                  </a:gsLst>
                  <a:lin ang="5400000" scaled="1"/>
                </a:gradFill>
                <a:effectLst/>
                <a:uLnTx/>
                <a:uFillTx/>
                <a:latin typeface="Impact"/>
                <a:ea typeface="Impact"/>
                <a:cs typeface="Impact"/>
              </a:rPr>
              <a:t>Bible…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1" u="none" strike="noStrike" kern="10" cap="none" spc="0" normalizeH="0" baseline="0" noProof="0">
                <a:ln w="9525">
                  <a:round/>
                  <a:headEnd/>
                  <a:tailEnd/>
                </a:ln>
                <a:gradFill rotWithShape="1">
                  <a:gsLst>
                    <a:gs pos="0">
                      <a:srgbClr val="FFFF00"/>
                    </a:gs>
                    <a:gs pos="100000">
                      <a:srgbClr val="FFFF43"/>
                    </a:gs>
                  </a:gsLst>
                  <a:lin ang="5400000" scaled="1"/>
                </a:gradFill>
                <a:effectLst/>
                <a:uLnTx/>
                <a:uFillTx/>
                <a:latin typeface="Impact"/>
                <a:ea typeface="Impact"/>
                <a:cs typeface="Impact"/>
              </a:rPr>
              <a:t>Ngashankakhui</a:t>
            </a:r>
          </a:p>
        </p:txBody>
      </p:sp>
    </p:spTree>
    <p:extLst>
      <p:ext uri="{BB962C8B-B14F-4D97-AF65-F5344CB8AC3E}">
        <p14:creationId xmlns:p14="http://schemas.microsoft.com/office/powerpoint/2010/main" val="41108069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2" hidden="1">
            <a:extLst>
              <a:ext uri="{FF2B5EF4-FFF2-40B4-BE49-F238E27FC236}">
                <a16:creationId xmlns:a16="http://schemas.microsoft.com/office/drawing/2014/main" id="{D4195AC5-0D03-6D48-B8A0-B6E852960AE8}"/>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50179" name="Picture 3" descr="Capernaum aerial, 115-18tb">
            <a:extLst>
              <a:ext uri="{FF2B5EF4-FFF2-40B4-BE49-F238E27FC236}">
                <a16:creationId xmlns:a16="http://schemas.microsoft.com/office/drawing/2014/main" id="{2EB7332E-FC25-2045-9810-87911A2C1BE0}"/>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571500" y="608013"/>
            <a:ext cx="79121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48870" name="Text Box 6">
            <a:extLst>
              <a:ext uri="{FF2B5EF4-FFF2-40B4-BE49-F238E27FC236}">
                <a16:creationId xmlns:a16="http://schemas.microsoft.com/office/drawing/2014/main" id="{67511868-7728-324F-BD6B-FB243F9D9719}"/>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Jesus Apam Katongali Zata:</a:t>
            </a:r>
          </a:p>
        </p:txBody>
      </p:sp>
      <p:sp>
        <p:nvSpPr>
          <p:cNvPr id="548872" name="Oval 8">
            <a:extLst>
              <a:ext uri="{FF2B5EF4-FFF2-40B4-BE49-F238E27FC236}">
                <a16:creationId xmlns:a16="http://schemas.microsoft.com/office/drawing/2014/main" id="{C6E56703-216D-F14A-91A9-36A0BC22FAD7}"/>
              </a:ext>
            </a:extLst>
          </p:cNvPr>
          <p:cNvSpPr>
            <a:spLocks noChangeArrowheads="1"/>
          </p:cNvSpPr>
          <p:nvPr/>
        </p:nvSpPr>
        <p:spPr bwMode="auto">
          <a:xfrm>
            <a:off x="1747838" y="2370138"/>
            <a:ext cx="3181350" cy="752475"/>
          </a:xfrm>
          <a:prstGeom prst="ellipse">
            <a:avLst/>
          </a:prstGeom>
          <a:noFill/>
          <a:ln w="57150">
            <a:solidFill>
              <a:srgbClr val="FFFF00"/>
            </a:solidFill>
            <a:round/>
            <a:headEnd/>
            <a:tailEnd/>
          </a:ln>
          <a:effectLst>
            <a:outerShdw blurRad="63500" dist="46662" dir="3284183"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1800">
              <a:solidFill>
                <a:srgbClr val="FFFF00"/>
              </a:solidFill>
            </a:endParaRPr>
          </a:p>
        </p:txBody>
      </p:sp>
      <p:sp>
        <p:nvSpPr>
          <p:cNvPr id="548873" name="Rectangle 9">
            <a:extLst>
              <a:ext uri="{FF2B5EF4-FFF2-40B4-BE49-F238E27FC236}">
                <a16:creationId xmlns:a16="http://schemas.microsoft.com/office/drawing/2014/main" id="{ECA72535-7DE4-B749-97B2-3CD468FD9B55}"/>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18</a:t>
            </a:r>
          </a:p>
        </p:txBody>
      </p:sp>
      <p:sp>
        <p:nvSpPr>
          <p:cNvPr id="548889" name="Text Box 25">
            <a:extLst>
              <a:ext uri="{FF2B5EF4-FFF2-40B4-BE49-F238E27FC236}">
                <a16:creationId xmlns:a16="http://schemas.microsoft.com/office/drawing/2014/main" id="{DD57AA7C-A05D-844A-AB14-3D77E20370D6}"/>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Aeroplane eina theikhava</a:t>
            </a:r>
          </a:p>
        </p:txBody>
      </p:sp>
      <p:sp>
        <p:nvSpPr>
          <p:cNvPr id="50184" name="Rectangle 26">
            <a:extLst>
              <a:ext uri="{FF2B5EF4-FFF2-40B4-BE49-F238E27FC236}">
                <a16:creationId xmlns:a16="http://schemas.microsoft.com/office/drawing/2014/main" id="{76E20F25-B494-5C42-9253-9D3F21D2670B}"/>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50185" name="Group 27">
            <a:extLst>
              <a:ext uri="{FF2B5EF4-FFF2-40B4-BE49-F238E27FC236}">
                <a16:creationId xmlns:a16="http://schemas.microsoft.com/office/drawing/2014/main" id="{07C6B3BF-871A-E94B-B42A-95CCC70DA8E5}"/>
              </a:ext>
            </a:extLst>
          </p:cNvPr>
          <p:cNvGrpSpPr>
            <a:grpSpLocks/>
          </p:cNvGrpSpPr>
          <p:nvPr/>
        </p:nvGrpSpPr>
        <p:grpSpPr bwMode="auto">
          <a:xfrm>
            <a:off x="8005763" y="3429000"/>
            <a:ext cx="952500" cy="1241425"/>
            <a:chOff x="5043" y="2160"/>
            <a:chExt cx="600" cy="782"/>
          </a:xfrm>
        </p:grpSpPr>
        <p:sp>
          <p:nvSpPr>
            <p:cNvPr id="50186" name="Rectangle 10">
              <a:extLst>
                <a:ext uri="{FF2B5EF4-FFF2-40B4-BE49-F238E27FC236}">
                  <a16:creationId xmlns:a16="http://schemas.microsoft.com/office/drawing/2014/main" id="{9B670BA9-B7F1-4542-8235-B41C71D54D69}"/>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50187" name="AutoShape 11">
              <a:extLst>
                <a:ext uri="{FF2B5EF4-FFF2-40B4-BE49-F238E27FC236}">
                  <a16:creationId xmlns:a16="http://schemas.microsoft.com/office/drawing/2014/main" id="{C94C55E0-5F77-2C49-9451-E6646AE192E0}"/>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0188" name="Rectangle 12">
              <a:extLst>
                <a:ext uri="{FF2B5EF4-FFF2-40B4-BE49-F238E27FC236}">
                  <a16:creationId xmlns:a16="http://schemas.microsoft.com/office/drawing/2014/main" id="{7720BEA3-E044-B340-8E38-501236CE503B}"/>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0189" name="Line 13">
              <a:extLst>
                <a:ext uri="{FF2B5EF4-FFF2-40B4-BE49-F238E27FC236}">
                  <a16:creationId xmlns:a16="http://schemas.microsoft.com/office/drawing/2014/main" id="{5A7F1E5C-3180-0042-8C3C-82AF0AB6F36D}"/>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0" name="Line 14">
              <a:extLst>
                <a:ext uri="{FF2B5EF4-FFF2-40B4-BE49-F238E27FC236}">
                  <a16:creationId xmlns:a16="http://schemas.microsoft.com/office/drawing/2014/main" id="{A3AF8F5F-D032-4046-8DE8-E0FD4915E8C8}"/>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1" name="Line 15">
              <a:extLst>
                <a:ext uri="{FF2B5EF4-FFF2-40B4-BE49-F238E27FC236}">
                  <a16:creationId xmlns:a16="http://schemas.microsoft.com/office/drawing/2014/main" id="{E3ABEA97-0959-9C43-9E6D-9BAEBBDB5C10}"/>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2" name="Line 16">
              <a:extLst>
                <a:ext uri="{FF2B5EF4-FFF2-40B4-BE49-F238E27FC236}">
                  <a16:creationId xmlns:a16="http://schemas.microsoft.com/office/drawing/2014/main" id="{69DB2E23-79C5-074A-A4CD-1F1F78D38CA2}"/>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3" name="Line 17">
              <a:extLst>
                <a:ext uri="{FF2B5EF4-FFF2-40B4-BE49-F238E27FC236}">
                  <a16:creationId xmlns:a16="http://schemas.microsoft.com/office/drawing/2014/main" id="{0B8274A7-4A1A-664D-BF83-64AD54689A02}"/>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4" name="Rectangle 18">
              <a:extLst>
                <a:ext uri="{FF2B5EF4-FFF2-40B4-BE49-F238E27FC236}">
                  <a16:creationId xmlns:a16="http://schemas.microsoft.com/office/drawing/2014/main" id="{B8D3DF45-45C8-4041-A272-A5E67ECA66BC}"/>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0195" name="Rectangle 19">
              <a:extLst>
                <a:ext uri="{FF2B5EF4-FFF2-40B4-BE49-F238E27FC236}">
                  <a16:creationId xmlns:a16="http://schemas.microsoft.com/office/drawing/2014/main" id="{72B49136-A0A6-EA47-91B3-45AB79166708}"/>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0196" name="Line 20">
              <a:extLst>
                <a:ext uri="{FF2B5EF4-FFF2-40B4-BE49-F238E27FC236}">
                  <a16:creationId xmlns:a16="http://schemas.microsoft.com/office/drawing/2014/main" id="{657D7F52-B983-3C4E-B850-E470F9A60A9D}"/>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7" name="Line 21">
              <a:extLst>
                <a:ext uri="{FF2B5EF4-FFF2-40B4-BE49-F238E27FC236}">
                  <a16:creationId xmlns:a16="http://schemas.microsoft.com/office/drawing/2014/main" id="{A11A8B04-976B-9649-BD6A-F1F703385D4D}"/>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8" name="Rectangle 22">
              <a:extLst>
                <a:ext uri="{FF2B5EF4-FFF2-40B4-BE49-F238E27FC236}">
                  <a16:creationId xmlns:a16="http://schemas.microsoft.com/office/drawing/2014/main" id="{C6767DB4-9F50-E64D-A15C-293455F4AB53}"/>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0199" name="Rectangle 23">
              <a:extLst>
                <a:ext uri="{FF2B5EF4-FFF2-40B4-BE49-F238E27FC236}">
                  <a16:creationId xmlns:a16="http://schemas.microsoft.com/office/drawing/2014/main" id="{F928F21A-18C0-8B41-A456-EEDF5522199B}"/>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8888" name="Rectangle 24">
              <a:extLst>
                <a:ext uri="{FF2B5EF4-FFF2-40B4-BE49-F238E27FC236}">
                  <a16:creationId xmlns:a16="http://schemas.microsoft.com/office/drawing/2014/main" id="{319BEF1E-9500-1240-8A97-FF5C471155D2}"/>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afterEffect">
                                  <p:stCondLst>
                                    <p:cond delay="0"/>
                                  </p:stCondLst>
                                  <p:childTnLst>
                                    <p:set>
                                      <p:cBhvr>
                                        <p:cTn id="6" dur="1" fill="hold">
                                          <p:stCondLst>
                                            <p:cond delay="0"/>
                                          </p:stCondLst>
                                        </p:cTn>
                                        <p:tgtEl>
                                          <p:spTgt spid="548872"/>
                                        </p:tgtEl>
                                        <p:attrNameLst>
                                          <p:attrName>style.visibility</p:attrName>
                                        </p:attrNameLst>
                                      </p:cBhvr>
                                      <p:to>
                                        <p:strVal val="visible"/>
                                      </p:to>
                                    </p:set>
                                    <p:anim calcmode="lin" valueType="num">
                                      <p:cBhvr>
                                        <p:cTn id="7" dur="500" fill="hold"/>
                                        <p:tgtEl>
                                          <p:spTgt spid="548872"/>
                                        </p:tgtEl>
                                        <p:attrNameLst>
                                          <p:attrName>ppt_w</p:attrName>
                                        </p:attrNameLst>
                                      </p:cBhvr>
                                      <p:tavLst>
                                        <p:tav tm="0">
                                          <p:val>
                                            <p:strVal val="2/3*#ppt_w"/>
                                          </p:val>
                                        </p:tav>
                                        <p:tav tm="100000">
                                          <p:val>
                                            <p:strVal val="#ppt_w"/>
                                          </p:val>
                                        </p:tav>
                                      </p:tavLst>
                                    </p:anim>
                                    <p:anim calcmode="lin" valueType="num">
                                      <p:cBhvr>
                                        <p:cTn id="8" dur="500" fill="hold"/>
                                        <p:tgtEl>
                                          <p:spTgt spid="548872"/>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872" grpId="0" animBg="1"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2" hidden="1">
            <a:extLst>
              <a:ext uri="{FF2B5EF4-FFF2-40B4-BE49-F238E27FC236}">
                <a16:creationId xmlns:a16="http://schemas.microsoft.com/office/drawing/2014/main" id="{ED8AC334-26C3-2A4F-9626-CC8B03E7008C}"/>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52227" name="Picture 3" descr="Capernaum view from Sea of Galilee boat, 53-31tb">
            <a:extLst>
              <a:ext uri="{FF2B5EF4-FFF2-40B4-BE49-F238E27FC236}">
                <a16:creationId xmlns:a16="http://schemas.microsoft.com/office/drawing/2014/main" id="{A0E3C69F-3E3B-864B-917F-23A19256234F}"/>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574675" y="622300"/>
            <a:ext cx="7983538" cy="564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49894" name="Text Box 6">
            <a:extLst>
              <a:ext uri="{FF2B5EF4-FFF2-40B4-BE49-F238E27FC236}">
                <a16:creationId xmlns:a16="http://schemas.microsoft.com/office/drawing/2014/main" id="{66EFFF15-19C0-A74B-8DE6-1B4E1E38DB89}"/>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49895" name="Text Box 7">
            <a:extLst>
              <a:ext uri="{FF2B5EF4-FFF2-40B4-BE49-F238E27FC236}">
                <a16:creationId xmlns:a16="http://schemas.microsoft.com/office/drawing/2014/main" id="{BA08D01B-0F40-4D47-AEEC-DDEF50D994F5}"/>
              </a:ext>
            </a:extLst>
          </p:cNvPr>
          <p:cNvSpPr txBox="1">
            <a:spLocks noChangeArrowheads="1"/>
          </p:cNvSpPr>
          <p:nvPr/>
        </p:nvSpPr>
        <p:spPr bwMode="auto">
          <a:xfrm>
            <a:off x="1198563" y="5495925"/>
            <a:ext cx="6559550"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Marikhong eina theikhava</a:t>
            </a:r>
          </a:p>
        </p:txBody>
      </p:sp>
      <p:sp>
        <p:nvSpPr>
          <p:cNvPr id="549896" name="Rectangle 8">
            <a:extLst>
              <a:ext uri="{FF2B5EF4-FFF2-40B4-BE49-F238E27FC236}">
                <a16:creationId xmlns:a16="http://schemas.microsoft.com/office/drawing/2014/main" id="{290007EB-21A4-794C-A8C3-BF9DD82B281E}"/>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19</a:t>
            </a:r>
          </a:p>
        </p:txBody>
      </p:sp>
      <p:sp>
        <p:nvSpPr>
          <p:cNvPr id="52231" name="Rectangle 25">
            <a:extLst>
              <a:ext uri="{FF2B5EF4-FFF2-40B4-BE49-F238E27FC236}">
                <a16:creationId xmlns:a16="http://schemas.microsoft.com/office/drawing/2014/main" id="{8412C9CE-D4E1-9D4A-B6D0-E009F1895602}"/>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52232" name="Group 26">
            <a:extLst>
              <a:ext uri="{FF2B5EF4-FFF2-40B4-BE49-F238E27FC236}">
                <a16:creationId xmlns:a16="http://schemas.microsoft.com/office/drawing/2014/main" id="{CAB9A687-0630-0C4B-91A4-DC890A38E01B}"/>
              </a:ext>
            </a:extLst>
          </p:cNvPr>
          <p:cNvGrpSpPr>
            <a:grpSpLocks/>
          </p:cNvGrpSpPr>
          <p:nvPr/>
        </p:nvGrpSpPr>
        <p:grpSpPr bwMode="auto">
          <a:xfrm>
            <a:off x="8005763" y="3429000"/>
            <a:ext cx="952500" cy="1241425"/>
            <a:chOff x="5043" y="2160"/>
            <a:chExt cx="600" cy="782"/>
          </a:xfrm>
        </p:grpSpPr>
        <p:sp>
          <p:nvSpPr>
            <p:cNvPr id="52233" name="Rectangle 9">
              <a:extLst>
                <a:ext uri="{FF2B5EF4-FFF2-40B4-BE49-F238E27FC236}">
                  <a16:creationId xmlns:a16="http://schemas.microsoft.com/office/drawing/2014/main" id="{4DF44648-0864-524B-AECC-35A319CF1F92}"/>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52234" name="AutoShape 10">
              <a:extLst>
                <a:ext uri="{FF2B5EF4-FFF2-40B4-BE49-F238E27FC236}">
                  <a16:creationId xmlns:a16="http://schemas.microsoft.com/office/drawing/2014/main" id="{9B4B97C0-11D0-4F4A-9A04-EEFC97AC201C}"/>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2235" name="Rectangle 11">
              <a:extLst>
                <a:ext uri="{FF2B5EF4-FFF2-40B4-BE49-F238E27FC236}">
                  <a16:creationId xmlns:a16="http://schemas.microsoft.com/office/drawing/2014/main" id="{C8DE47BE-DEAD-DA4D-A335-1836780DC9B5}"/>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2236" name="Line 12">
              <a:extLst>
                <a:ext uri="{FF2B5EF4-FFF2-40B4-BE49-F238E27FC236}">
                  <a16:creationId xmlns:a16="http://schemas.microsoft.com/office/drawing/2014/main" id="{170793B1-45C0-BE43-9190-11686A0A7F4D}"/>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37" name="Line 13">
              <a:extLst>
                <a:ext uri="{FF2B5EF4-FFF2-40B4-BE49-F238E27FC236}">
                  <a16:creationId xmlns:a16="http://schemas.microsoft.com/office/drawing/2014/main" id="{4A30DE31-B4D4-5443-BCDA-4A0AB1F62CEB}"/>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38" name="Line 14">
              <a:extLst>
                <a:ext uri="{FF2B5EF4-FFF2-40B4-BE49-F238E27FC236}">
                  <a16:creationId xmlns:a16="http://schemas.microsoft.com/office/drawing/2014/main" id="{CBFE7E61-9D37-834C-820B-FFD5D6C9EFB5}"/>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39" name="Line 15">
              <a:extLst>
                <a:ext uri="{FF2B5EF4-FFF2-40B4-BE49-F238E27FC236}">
                  <a16:creationId xmlns:a16="http://schemas.microsoft.com/office/drawing/2014/main" id="{1AA803AD-67F3-FF4C-A6A0-EA579FA9F1F4}"/>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40" name="Line 16">
              <a:extLst>
                <a:ext uri="{FF2B5EF4-FFF2-40B4-BE49-F238E27FC236}">
                  <a16:creationId xmlns:a16="http://schemas.microsoft.com/office/drawing/2014/main" id="{57F4EF67-112B-C34D-867D-B35A4D2E26D9}"/>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41" name="Rectangle 17">
              <a:extLst>
                <a:ext uri="{FF2B5EF4-FFF2-40B4-BE49-F238E27FC236}">
                  <a16:creationId xmlns:a16="http://schemas.microsoft.com/office/drawing/2014/main" id="{037D4B09-490C-7946-AB82-9D9502B62900}"/>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2242" name="Rectangle 18">
              <a:extLst>
                <a:ext uri="{FF2B5EF4-FFF2-40B4-BE49-F238E27FC236}">
                  <a16:creationId xmlns:a16="http://schemas.microsoft.com/office/drawing/2014/main" id="{DD820910-4240-5D4E-8B47-B5BAF7B7D325}"/>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2243" name="Line 19">
              <a:extLst>
                <a:ext uri="{FF2B5EF4-FFF2-40B4-BE49-F238E27FC236}">
                  <a16:creationId xmlns:a16="http://schemas.microsoft.com/office/drawing/2014/main" id="{05260644-BE2C-C440-BF0B-A7DC80CF06FE}"/>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44" name="Line 20">
              <a:extLst>
                <a:ext uri="{FF2B5EF4-FFF2-40B4-BE49-F238E27FC236}">
                  <a16:creationId xmlns:a16="http://schemas.microsoft.com/office/drawing/2014/main" id="{C4A40886-98C5-B44F-B1B9-0A5FBDD4DA65}"/>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2245" name="Rectangle 21">
              <a:extLst>
                <a:ext uri="{FF2B5EF4-FFF2-40B4-BE49-F238E27FC236}">
                  <a16:creationId xmlns:a16="http://schemas.microsoft.com/office/drawing/2014/main" id="{41764461-B7D7-B740-A9CA-C2CBAC785ADC}"/>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2246" name="Rectangle 22">
              <a:extLst>
                <a:ext uri="{FF2B5EF4-FFF2-40B4-BE49-F238E27FC236}">
                  <a16:creationId xmlns:a16="http://schemas.microsoft.com/office/drawing/2014/main" id="{9D78406D-3E73-324F-B1C0-A63DEB5CA91C}"/>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9911" name="Rectangle 23">
              <a:extLst>
                <a:ext uri="{FF2B5EF4-FFF2-40B4-BE49-F238E27FC236}">
                  <a16:creationId xmlns:a16="http://schemas.microsoft.com/office/drawing/2014/main" id="{A40D95C3-D3E5-9D4E-9AAE-B888343B4D14}"/>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Rectangle 2" hidden="1">
            <a:extLst>
              <a:ext uri="{FF2B5EF4-FFF2-40B4-BE49-F238E27FC236}">
                <a16:creationId xmlns:a16="http://schemas.microsoft.com/office/drawing/2014/main" id="{3B363E69-1437-554D-B78B-C6610B566977}"/>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54275" name="Picture 3" descr="Capernaum from boat2, tb n011500 sr">
            <a:extLst>
              <a:ext uri="{FF2B5EF4-FFF2-40B4-BE49-F238E27FC236}">
                <a16:creationId xmlns:a16="http://schemas.microsoft.com/office/drawing/2014/main" id="{FB1C52C3-FC54-EF47-9DB5-98EF60B0D369}"/>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22300" y="611188"/>
            <a:ext cx="7899400" cy="568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50918" name="Text Box 6">
            <a:extLst>
              <a:ext uri="{FF2B5EF4-FFF2-40B4-BE49-F238E27FC236}">
                <a16:creationId xmlns:a16="http://schemas.microsoft.com/office/drawing/2014/main" id="{D62547C8-9D32-1441-8136-DEAE7C32D6DC}"/>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Jesus Apam Katongali Zata:</a:t>
            </a:r>
          </a:p>
        </p:txBody>
      </p:sp>
      <p:sp>
        <p:nvSpPr>
          <p:cNvPr id="550921" name="Rectangle 9">
            <a:extLst>
              <a:ext uri="{FF2B5EF4-FFF2-40B4-BE49-F238E27FC236}">
                <a16:creationId xmlns:a16="http://schemas.microsoft.com/office/drawing/2014/main" id="{53533202-EF49-5045-BE1A-6B3124253FA2}"/>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20</a:t>
            </a:r>
          </a:p>
        </p:txBody>
      </p:sp>
      <p:sp>
        <p:nvSpPr>
          <p:cNvPr id="550937" name="Text Box 25">
            <a:extLst>
              <a:ext uri="{FF2B5EF4-FFF2-40B4-BE49-F238E27FC236}">
                <a16:creationId xmlns:a16="http://schemas.microsoft.com/office/drawing/2014/main" id="{E7C7ED13-7AC4-9A48-8107-A269214AA832}"/>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Marikhong eina theikhava</a:t>
            </a:r>
          </a:p>
        </p:txBody>
      </p:sp>
      <p:sp>
        <p:nvSpPr>
          <p:cNvPr id="54279" name="Rectangle 26">
            <a:extLst>
              <a:ext uri="{FF2B5EF4-FFF2-40B4-BE49-F238E27FC236}">
                <a16:creationId xmlns:a16="http://schemas.microsoft.com/office/drawing/2014/main" id="{AD5ED753-44B5-604B-86AA-1507BA7E5C23}"/>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54280" name="Group 27">
            <a:extLst>
              <a:ext uri="{FF2B5EF4-FFF2-40B4-BE49-F238E27FC236}">
                <a16:creationId xmlns:a16="http://schemas.microsoft.com/office/drawing/2014/main" id="{37098D53-EBF4-324B-8B89-8B1B1E19289D}"/>
              </a:ext>
            </a:extLst>
          </p:cNvPr>
          <p:cNvGrpSpPr>
            <a:grpSpLocks/>
          </p:cNvGrpSpPr>
          <p:nvPr/>
        </p:nvGrpSpPr>
        <p:grpSpPr bwMode="auto">
          <a:xfrm>
            <a:off x="8005763" y="3429000"/>
            <a:ext cx="952500" cy="1241425"/>
            <a:chOff x="5043" y="2160"/>
            <a:chExt cx="600" cy="782"/>
          </a:xfrm>
        </p:grpSpPr>
        <p:sp>
          <p:nvSpPr>
            <p:cNvPr id="54281" name="Rectangle 10">
              <a:extLst>
                <a:ext uri="{FF2B5EF4-FFF2-40B4-BE49-F238E27FC236}">
                  <a16:creationId xmlns:a16="http://schemas.microsoft.com/office/drawing/2014/main" id="{FCD26BFA-1B19-C545-9A82-515E58ABC0C5}"/>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54282" name="AutoShape 11">
              <a:extLst>
                <a:ext uri="{FF2B5EF4-FFF2-40B4-BE49-F238E27FC236}">
                  <a16:creationId xmlns:a16="http://schemas.microsoft.com/office/drawing/2014/main" id="{E49DB094-092A-4448-A862-19022A1CB429}"/>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283" name="Rectangle 12">
              <a:extLst>
                <a:ext uri="{FF2B5EF4-FFF2-40B4-BE49-F238E27FC236}">
                  <a16:creationId xmlns:a16="http://schemas.microsoft.com/office/drawing/2014/main" id="{720DFCAE-A228-D84C-92CA-4DCFEC8AC444}"/>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284" name="Line 13">
              <a:extLst>
                <a:ext uri="{FF2B5EF4-FFF2-40B4-BE49-F238E27FC236}">
                  <a16:creationId xmlns:a16="http://schemas.microsoft.com/office/drawing/2014/main" id="{7A91DE73-66C7-0147-B1FD-29A5967F7F70}"/>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285" name="Line 14">
              <a:extLst>
                <a:ext uri="{FF2B5EF4-FFF2-40B4-BE49-F238E27FC236}">
                  <a16:creationId xmlns:a16="http://schemas.microsoft.com/office/drawing/2014/main" id="{8C7F8E29-CA56-E645-9176-ECBD117232FA}"/>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286" name="Line 15">
              <a:extLst>
                <a:ext uri="{FF2B5EF4-FFF2-40B4-BE49-F238E27FC236}">
                  <a16:creationId xmlns:a16="http://schemas.microsoft.com/office/drawing/2014/main" id="{D203BC98-9D05-C247-9825-D5F843687127}"/>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287" name="Line 16">
              <a:extLst>
                <a:ext uri="{FF2B5EF4-FFF2-40B4-BE49-F238E27FC236}">
                  <a16:creationId xmlns:a16="http://schemas.microsoft.com/office/drawing/2014/main" id="{91948F8E-D786-124A-86EB-42CE3BC73FCB}"/>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288" name="Line 17">
              <a:extLst>
                <a:ext uri="{FF2B5EF4-FFF2-40B4-BE49-F238E27FC236}">
                  <a16:creationId xmlns:a16="http://schemas.microsoft.com/office/drawing/2014/main" id="{8F44002C-18BA-CC4A-B371-844EE0D53A4D}"/>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289" name="Rectangle 18">
              <a:extLst>
                <a:ext uri="{FF2B5EF4-FFF2-40B4-BE49-F238E27FC236}">
                  <a16:creationId xmlns:a16="http://schemas.microsoft.com/office/drawing/2014/main" id="{0A72175B-A625-BA4F-997B-C306B79D9549}"/>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4290" name="Rectangle 19">
              <a:extLst>
                <a:ext uri="{FF2B5EF4-FFF2-40B4-BE49-F238E27FC236}">
                  <a16:creationId xmlns:a16="http://schemas.microsoft.com/office/drawing/2014/main" id="{16638DDA-E641-D44C-B82E-341F23F56686}"/>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291" name="Line 20">
              <a:extLst>
                <a:ext uri="{FF2B5EF4-FFF2-40B4-BE49-F238E27FC236}">
                  <a16:creationId xmlns:a16="http://schemas.microsoft.com/office/drawing/2014/main" id="{39D72EA4-05C5-EE40-9500-AD37EE7C5114}"/>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292" name="Line 21">
              <a:extLst>
                <a:ext uri="{FF2B5EF4-FFF2-40B4-BE49-F238E27FC236}">
                  <a16:creationId xmlns:a16="http://schemas.microsoft.com/office/drawing/2014/main" id="{1129F7E4-F890-B74A-8592-0A18519B21E7}"/>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293" name="Rectangle 22">
              <a:extLst>
                <a:ext uri="{FF2B5EF4-FFF2-40B4-BE49-F238E27FC236}">
                  <a16:creationId xmlns:a16="http://schemas.microsoft.com/office/drawing/2014/main" id="{26FA9FD6-3E9A-FD4B-8D30-B6D7D1CF670B}"/>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4294" name="Rectangle 23">
              <a:extLst>
                <a:ext uri="{FF2B5EF4-FFF2-40B4-BE49-F238E27FC236}">
                  <a16:creationId xmlns:a16="http://schemas.microsoft.com/office/drawing/2014/main" id="{F6CE2CD0-6B34-7544-9AA3-6768E8056EB8}"/>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50936" name="Rectangle 24">
              <a:extLst>
                <a:ext uri="{FF2B5EF4-FFF2-40B4-BE49-F238E27FC236}">
                  <a16:creationId xmlns:a16="http://schemas.microsoft.com/office/drawing/2014/main" id="{E3ADEDE1-1A38-234E-81AA-875E551B2ACD}"/>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2" hidden="1">
            <a:extLst>
              <a:ext uri="{FF2B5EF4-FFF2-40B4-BE49-F238E27FC236}">
                <a16:creationId xmlns:a16="http://schemas.microsoft.com/office/drawing/2014/main" id="{A845CF5A-239E-0240-B1E4-1608BA72467C}"/>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56323" name="Picture 3" descr="Capernaum from boat, tb n011500 sr">
            <a:extLst>
              <a:ext uri="{FF2B5EF4-FFF2-40B4-BE49-F238E27FC236}">
                <a16:creationId xmlns:a16="http://schemas.microsoft.com/office/drawing/2014/main" id="{F8E6A3E8-779F-BE4A-B455-0F8F0AB86522}"/>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74688" y="587375"/>
            <a:ext cx="7823200" cy="567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51942" name="Text Box 6">
            <a:extLst>
              <a:ext uri="{FF2B5EF4-FFF2-40B4-BE49-F238E27FC236}">
                <a16:creationId xmlns:a16="http://schemas.microsoft.com/office/drawing/2014/main" id="{62BF1A83-9762-0442-B19F-FFCA11C184B4}"/>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51946" name="Rectangle 10">
            <a:extLst>
              <a:ext uri="{FF2B5EF4-FFF2-40B4-BE49-F238E27FC236}">
                <a16:creationId xmlns:a16="http://schemas.microsoft.com/office/drawing/2014/main" id="{7B6DE977-BEE8-AB4B-AF19-BAEE2C5921A3}"/>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21</a:t>
            </a:r>
          </a:p>
        </p:txBody>
      </p:sp>
      <p:sp>
        <p:nvSpPr>
          <p:cNvPr id="551962" name="Text Box 26">
            <a:extLst>
              <a:ext uri="{FF2B5EF4-FFF2-40B4-BE49-F238E27FC236}">
                <a16:creationId xmlns:a16="http://schemas.microsoft.com/office/drawing/2014/main" id="{06BBFCEA-D305-8C43-8885-5C18BCC01E2D}"/>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Marikhong eina theikhava</a:t>
            </a:r>
          </a:p>
        </p:txBody>
      </p:sp>
      <p:sp>
        <p:nvSpPr>
          <p:cNvPr id="56327" name="Rectangle 27">
            <a:extLst>
              <a:ext uri="{FF2B5EF4-FFF2-40B4-BE49-F238E27FC236}">
                <a16:creationId xmlns:a16="http://schemas.microsoft.com/office/drawing/2014/main" id="{8EF4CA04-C946-F747-8512-8F5DF78FE4CA}"/>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56328" name="Group 28">
            <a:extLst>
              <a:ext uri="{FF2B5EF4-FFF2-40B4-BE49-F238E27FC236}">
                <a16:creationId xmlns:a16="http://schemas.microsoft.com/office/drawing/2014/main" id="{89643EBE-7F8E-3442-BDBA-3E97D93FB0FF}"/>
              </a:ext>
            </a:extLst>
          </p:cNvPr>
          <p:cNvGrpSpPr>
            <a:grpSpLocks/>
          </p:cNvGrpSpPr>
          <p:nvPr/>
        </p:nvGrpSpPr>
        <p:grpSpPr bwMode="auto">
          <a:xfrm>
            <a:off x="8005763" y="3429000"/>
            <a:ext cx="952500" cy="1241425"/>
            <a:chOff x="5043" y="2160"/>
            <a:chExt cx="600" cy="782"/>
          </a:xfrm>
        </p:grpSpPr>
        <p:sp>
          <p:nvSpPr>
            <p:cNvPr id="56329" name="Rectangle 11">
              <a:extLst>
                <a:ext uri="{FF2B5EF4-FFF2-40B4-BE49-F238E27FC236}">
                  <a16:creationId xmlns:a16="http://schemas.microsoft.com/office/drawing/2014/main" id="{52AF00A6-222F-0749-8B70-BC5903F8F000}"/>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56330" name="AutoShape 12">
              <a:extLst>
                <a:ext uri="{FF2B5EF4-FFF2-40B4-BE49-F238E27FC236}">
                  <a16:creationId xmlns:a16="http://schemas.microsoft.com/office/drawing/2014/main" id="{D8D9928E-0FE6-FA41-B45C-2611A7524098}"/>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331" name="Rectangle 13">
              <a:extLst>
                <a:ext uri="{FF2B5EF4-FFF2-40B4-BE49-F238E27FC236}">
                  <a16:creationId xmlns:a16="http://schemas.microsoft.com/office/drawing/2014/main" id="{D880E7B9-1144-BF49-A26B-78353DC075CB}"/>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332" name="Line 14">
              <a:extLst>
                <a:ext uri="{FF2B5EF4-FFF2-40B4-BE49-F238E27FC236}">
                  <a16:creationId xmlns:a16="http://schemas.microsoft.com/office/drawing/2014/main" id="{F6618203-FF52-B547-B34B-185EE43D4F3F}"/>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6333" name="Line 15">
              <a:extLst>
                <a:ext uri="{FF2B5EF4-FFF2-40B4-BE49-F238E27FC236}">
                  <a16:creationId xmlns:a16="http://schemas.microsoft.com/office/drawing/2014/main" id="{120CE7F4-517A-914A-8251-CD0E36E2E410}"/>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6334" name="Line 16">
              <a:extLst>
                <a:ext uri="{FF2B5EF4-FFF2-40B4-BE49-F238E27FC236}">
                  <a16:creationId xmlns:a16="http://schemas.microsoft.com/office/drawing/2014/main" id="{826BD103-A518-344F-999E-1A46F789BAB0}"/>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6335" name="Line 17">
              <a:extLst>
                <a:ext uri="{FF2B5EF4-FFF2-40B4-BE49-F238E27FC236}">
                  <a16:creationId xmlns:a16="http://schemas.microsoft.com/office/drawing/2014/main" id="{BBBF88AC-B5BA-5D4D-9BCE-08410EE561B4}"/>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6336" name="Line 18">
              <a:extLst>
                <a:ext uri="{FF2B5EF4-FFF2-40B4-BE49-F238E27FC236}">
                  <a16:creationId xmlns:a16="http://schemas.microsoft.com/office/drawing/2014/main" id="{F5112A10-010D-A14B-977E-263893553B91}"/>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6337" name="Rectangle 19">
              <a:extLst>
                <a:ext uri="{FF2B5EF4-FFF2-40B4-BE49-F238E27FC236}">
                  <a16:creationId xmlns:a16="http://schemas.microsoft.com/office/drawing/2014/main" id="{761BC03C-CB55-574E-9204-F292616A9D2E}"/>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6338" name="Rectangle 20">
              <a:extLst>
                <a:ext uri="{FF2B5EF4-FFF2-40B4-BE49-F238E27FC236}">
                  <a16:creationId xmlns:a16="http://schemas.microsoft.com/office/drawing/2014/main" id="{AD51A727-AA89-B443-BCBF-EC0884235CD1}"/>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339" name="Line 21">
              <a:extLst>
                <a:ext uri="{FF2B5EF4-FFF2-40B4-BE49-F238E27FC236}">
                  <a16:creationId xmlns:a16="http://schemas.microsoft.com/office/drawing/2014/main" id="{B52ED495-C04F-0D43-856E-AF935BA8F6FE}"/>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6340" name="Line 22">
              <a:extLst>
                <a:ext uri="{FF2B5EF4-FFF2-40B4-BE49-F238E27FC236}">
                  <a16:creationId xmlns:a16="http://schemas.microsoft.com/office/drawing/2014/main" id="{E504F196-D711-DD4D-988A-7482B803633A}"/>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6341" name="Rectangle 23">
              <a:extLst>
                <a:ext uri="{FF2B5EF4-FFF2-40B4-BE49-F238E27FC236}">
                  <a16:creationId xmlns:a16="http://schemas.microsoft.com/office/drawing/2014/main" id="{2209D4D6-4920-C647-8F66-912A221FF25A}"/>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342" name="Rectangle 24">
              <a:extLst>
                <a:ext uri="{FF2B5EF4-FFF2-40B4-BE49-F238E27FC236}">
                  <a16:creationId xmlns:a16="http://schemas.microsoft.com/office/drawing/2014/main" id="{93460186-88D6-234A-B64B-1D9FF46F1F19}"/>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51961" name="Rectangle 25">
              <a:extLst>
                <a:ext uri="{FF2B5EF4-FFF2-40B4-BE49-F238E27FC236}">
                  <a16:creationId xmlns:a16="http://schemas.microsoft.com/office/drawing/2014/main" id="{7A034D85-B519-6E46-BDE9-B2F15F3DD627}"/>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2" hidden="1">
            <a:extLst>
              <a:ext uri="{FF2B5EF4-FFF2-40B4-BE49-F238E27FC236}">
                <a16:creationId xmlns:a16="http://schemas.microsoft.com/office/drawing/2014/main" id="{1C7BDCD8-5A86-2B43-82C1-F14764C98F77}"/>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58371" name="Picture 3" descr="Capernaum synagogue from boat, tb n063000 sr">
            <a:extLst>
              <a:ext uri="{FF2B5EF4-FFF2-40B4-BE49-F238E27FC236}">
                <a16:creationId xmlns:a16="http://schemas.microsoft.com/office/drawing/2014/main" id="{B0EE41FE-38CF-1D41-A6F1-12DABDB80A0C}"/>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558800" y="655638"/>
            <a:ext cx="7966075" cy="561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61158" name="Text Box 6">
            <a:extLst>
              <a:ext uri="{FF2B5EF4-FFF2-40B4-BE49-F238E27FC236}">
                <a16:creationId xmlns:a16="http://schemas.microsoft.com/office/drawing/2014/main" id="{BB5F3CCD-9302-094C-B919-0D64694016B0}"/>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61159" name="Text Box 7">
            <a:extLst>
              <a:ext uri="{FF2B5EF4-FFF2-40B4-BE49-F238E27FC236}">
                <a16:creationId xmlns:a16="http://schemas.microsoft.com/office/drawing/2014/main" id="{64FAD59C-35B7-5345-8E4E-18788FC9CB55}"/>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Ngashankhava: Synagogue</a:t>
            </a:r>
          </a:p>
        </p:txBody>
      </p:sp>
      <p:sp>
        <p:nvSpPr>
          <p:cNvPr id="561160" name="Rectangle 8">
            <a:extLst>
              <a:ext uri="{FF2B5EF4-FFF2-40B4-BE49-F238E27FC236}">
                <a16:creationId xmlns:a16="http://schemas.microsoft.com/office/drawing/2014/main" id="{45F715EF-4DD1-6140-AA67-A39A1CD679FB}"/>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22</a:t>
            </a:r>
          </a:p>
        </p:txBody>
      </p:sp>
      <p:sp>
        <p:nvSpPr>
          <p:cNvPr id="58375" name="Rectangle 24">
            <a:extLst>
              <a:ext uri="{FF2B5EF4-FFF2-40B4-BE49-F238E27FC236}">
                <a16:creationId xmlns:a16="http://schemas.microsoft.com/office/drawing/2014/main" id="{8B24B23A-E669-C347-BAEC-3A7414F2810F}"/>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58376" name="Group 25">
            <a:extLst>
              <a:ext uri="{FF2B5EF4-FFF2-40B4-BE49-F238E27FC236}">
                <a16:creationId xmlns:a16="http://schemas.microsoft.com/office/drawing/2014/main" id="{3CCB7986-87D8-594F-9677-4346E6160740}"/>
              </a:ext>
            </a:extLst>
          </p:cNvPr>
          <p:cNvGrpSpPr>
            <a:grpSpLocks/>
          </p:cNvGrpSpPr>
          <p:nvPr/>
        </p:nvGrpSpPr>
        <p:grpSpPr bwMode="auto">
          <a:xfrm>
            <a:off x="8005763" y="3429000"/>
            <a:ext cx="952500" cy="1241425"/>
            <a:chOff x="5043" y="2160"/>
            <a:chExt cx="600" cy="782"/>
          </a:xfrm>
        </p:grpSpPr>
        <p:sp>
          <p:nvSpPr>
            <p:cNvPr id="58377" name="Rectangle 9">
              <a:extLst>
                <a:ext uri="{FF2B5EF4-FFF2-40B4-BE49-F238E27FC236}">
                  <a16:creationId xmlns:a16="http://schemas.microsoft.com/office/drawing/2014/main" id="{60A48274-4B02-3A4A-A09F-971AD541F5FB}"/>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58378" name="AutoShape 10">
              <a:extLst>
                <a:ext uri="{FF2B5EF4-FFF2-40B4-BE49-F238E27FC236}">
                  <a16:creationId xmlns:a16="http://schemas.microsoft.com/office/drawing/2014/main" id="{B5F535D5-41C8-CB49-A6DE-71A545876A82}"/>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379" name="Rectangle 11">
              <a:extLst>
                <a:ext uri="{FF2B5EF4-FFF2-40B4-BE49-F238E27FC236}">
                  <a16:creationId xmlns:a16="http://schemas.microsoft.com/office/drawing/2014/main" id="{F8659F7D-CE92-3A41-874D-23A6ADB0DE1A}"/>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380" name="Line 12">
              <a:extLst>
                <a:ext uri="{FF2B5EF4-FFF2-40B4-BE49-F238E27FC236}">
                  <a16:creationId xmlns:a16="http://schemas.microsoft.com/office/drawing/2014/main" id="{3E6C82D7-E6F9-D54C-9C58-0EC60291A46A}"/>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1" name="Line 13">
              <a:extLst>
                <a:ext uri="{FF2B5EF4-FFF2-40B4-BE49-F238E27FC236}">
                  <a16:creationId xmlns:a16="http://schemas.microsoft.com/office/drawing/2014/main" id="{02BEF610-B4E2-A445-B1D7-2EE66FCABF92}"/>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2" name="Line 14">
              <a:extLst>
                <a:ext uri="{FF2B5EF4-FFF2-40B4-BE49-F238E27FC236}">
                  <a16:creationId xmlns:a16="http://schemas.microsoft.com/office/drawing/2014/main" id="{90D6C5C5-AA61-5148-8944-EEF5CD5BE952}"/>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3" name="Line 15">
              <a:extLst>
                <a:ext uri="{FF2B5EF4-FFF2-40B4-BE49-F238E27FC236}">
                  <a16:creationId xmlns:a16="http://schemas.microsoft.com/office/drawing/2014/main" id="{D8C6D44A-73DC-4E47-9701-2E2A41B9EA33}"/>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4" name="Line 16">
              <a:extLst>
                <a:ext uri="{FF2B5EF4-FFF2-40B4-BE49-F238E27FC236}">
                  <a16:creationId xmlns:a16="http://schemas.microsoft.com/office/drawing/2014/main" id="{D5F94A5B-DB19-A144-A8B0-F9932FE7C507}"/>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5" name="Rectangle 17">
              <a:extLst>
                <a:ext uri="{FF2B5EF4-FFF2-40B4-BE49-F238E27FC236}">
                  <a16:creationId xmlns:a16="http://schemas.microsoft.com/office/drawing/2014/main" id="{27FB7068-F159-B24D-AAD8-67D4F5D22CA0}"/>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8386" name="Rectangle 18">
              <a:extLst>
                <a:ext uri="{FF2B5EF4-FFF2-40B4-BE49-F238E27FC236}">
                  <a16:creationId xmlns:a16="http://schemas.microsoft.com/office/drawing/2014/main" id="{678B1925-7765-394F-891D-87FAF69F0602}"/>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387" name="Line 19">
              <a:extLst>
                <a:ext uri="{FF2B5EF4-FFF2-40B4-BE49-F238E27FC236}">
                  <a16:creationId xmlns:a16="http://schemas.microsoft.com/office/drawing/2014/main" id="{6E5A00BF-50B9-0E4D-8EFB-896781A0094B}"/>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8" name="Line 20">
              <a:extLst>
                <a:ext uri="{FF2B5EF4-FFF2-40B4-BE49-F238E27FC236}">
                  <a16:creationId xmlns:a16="http://schemas.microsoft.com/office/drawing/2014/main" id="{A6253AA1-C9E7-C242-9B5E-E9C7798D71BF}"/>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9" name="Rectangle 21">
              <a:extLst>
                <a:ext uri="{FF2B5EF4-FFF2-40B4-BE49-F238E27FC236}">
                  <a16:creationId xmlns:a16="http://schemas.microsoft.com/office/drawing/2014/main" id="{34EF7FC3-007C-AC42-80A9-19FC01DB1396}"/>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390" name="Rectangle 22">
              <a:extLst>
                <a:ext uri="{FF2B5EF4-FFF2-40B4-BE49-F238E27FC236}">
                  <a16:creationId xmlns:a16="http://schemas.microsoft.com/office/drawing/2014/main" id="{2FA67C83-92ED-4442-B121-59E18A3DF55F}"/>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1175" name="Rectangle 23">
              <a:extLst>
                <a:ext uri="{FF2B5EF4-FFF2-40B4-BE49-F238E27FC236}">
                  <a16:creationId xmlns:a16="http://schemas.microsoft.com/office/drawing/2014/main" id="{BD505C41-DE32-BC41-B106-E9FB47E986A9}"/>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Rectangle 2" hidden="1">
            <a:extLst>
              <a:ext uri="{FF2B5EF4-FFF2-40B4-BE49-F238E27FC236}">
                <a16:creationId xmlns:a16="http://schemas.microsoft.com/office/drawing/2014/main" id="{A6CAF009-9611-A444-8546-B8B67C17C779}"/>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60419" name="Picture 3" descr="Capernaum entrance, 53-36tb">
            <a:extLst>
              <a:ext uri="{FF2B5EF4-FFF2-40B4-BE49-F238E27FC236}">
                <a16:creationId xmlns:a16="http://schemas.microsoft.com/office/drawing/2014/main" id="{D06CCFC2-ED94-1241-B4CB-6F8292081FD4}"/>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30238" y="628650"/>
            <a:ext cx="7904162" cy="564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53991" name="Text Box 7">
            <a:extLst>
              <a:ext uri="{FF2B5EF4-FFF2-40B4-BE49-F238E27FC236}">
                <a16:creationId xmlns:a16="http://schemas.microsoft.com/office/drawing/2014/main" id="{9D740114-D8E3-C04B-BB67-1D33F54B14B7}"/>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53992" name="Text Box 8">
            <a:extLst>
              <a:ext uri="{FF2B5EF4-FFF2-40B4-BE49-F238E27FC236}">
                <a16:creationId xmlns:a16="http://schemas.microsoft.com/office/drawing/2014/main" id="{FDB0A722-90D6-BE4C-8636-41756C7CD3D1}"/>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“Jesuna ringkasa apamli” yaotuikhava</a:t>
            </a:r>
          </a:p>
        </p:txBody>
      </p:sp>
      <p:sp>
        <p:nvSpPr>
          <p:cNvPr id="553993" name="Rectangle 9">
            <a:extLst>
              <a:ext uri="{FF2B5EF4-FFF2-40B4-BE49-F238E27FC236}">
                <a16:creationId xmlns:a16="http://schemas.microsoft.com/office/drawing/2014/main" id="{93C35B07-DA86-2549-8E70-6A7F84525316}"/>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23</a:t>
            </a:r>
          </a:p>
        </p:txBody>
      </p:sp>
      <p:sp>
        <p:nvSpPr>
          <p:cNvPr id="60423" name="Rectangle 25">
            <a:extLst>
              <a:ext uri="{FF2B5EF4-FFF2-40B4-BE49-F238E27FC236}">
                <a16:creationId xmlns:a16="http://schemas.microsoft.com/office/drawing/2014/main" id="{6A7F01CE-7C7F-6C44-A107-ADC5F22D3A47}"/>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60424" name="Group 26">
            <a:extLst>
              <a:ext uri="{FF2B5EF4-FFF2-40B4-BE49-F238E27FC236}">
                <a16:creationId xmlns:a16="http://schemas.microsoft.com/office/drawing/2014/main" id="{5BA99AC2-F121-F94C-BF3E-291968F52609}"/>
              </a:ext>
            </a:extLst>
          </p:cNvPr>
          <p:cNvGrpSpPr>
            <a:grpSpLocks/>
          </p:cNvGrpSpPr>
          <p:nvPr/>
        </p:nvGrpSpPr>
        <p:grpSpPr bwMode="auto">
          <a:xfrm>
            <a:off x="8005763" y="3429000"/>
            <a:ext cx="952500" cy="1241425"/>
            <a:chOff x="5043" y="2160"/>
            <a:chExt cx="600" cy="782"/>
          </a:xfrm>
        </p:grpSpPr>
        <p:sp>
          <p:nvSpPr>
            <p:cNvPr id="60425" name="Rectangle 10">
              <a:extLst>
                <a:ext uri="{FF2B5EF4-FFF2-40B4-BE49-F238E27FC236}">
                  <a16:creationId xmlns:a16="http://schemas.microsoft.com/office/drawing/2014/main" id="{8C0AA8A0-6FC5-A94C-89FA-622321CCF7D2}"/>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60426" name="AutoShape 11">
              <a:extLst>
                <a:ext uri="{FF2B5EF4-FFF2-40B4-BE49-F238E27FC236}">
                  <a16:creationId xmlns:a16="http://schemas.microsoft.com/office/drawing/2014/main" id="{9FC164CD-A43A-024D-8514-FB62BC56524C}"/>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0427" name="Rectangle 12">
              <a:extLst>
                <a:ext uri="{FF2B5EF4-FFF2-40B4-BE49-F238E27FC236}">
                  <a16:creationId xmlns:a16="http://schemas.microsoft.com/office/drawing/2014/main" id="{1D680821-855C-5A4F-B26F-56B28998A7E8}"/>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0428" name="Line 13">
              <a:extLst>
                <a:ext uri="{FF2B5EF4-FFF2-40B4-BE49-F238E27FC236}">
                  <a16:creationId xmlns:a16="http://schemas.microsoft.com/office/drawing/2014/main" id="{ABC36351-9C45-484C-A7D2-55C526F57C71}"/>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29" name="Line 14">
              <a:extLst>
                <a:ext uri="{FF2B5EF4-FFF2-40B4-BE49-F238E27FC236}">
                  <a16:creationId xmlns:a16="http://schemas.microsoft.com/office/drawing/2014/main" id="{214926F9-A62A-FE46-9AC0-A0E7ADC59884}"/>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30" name="Line 15">
              <a:extLst>
                <a:ext uri="{FF2B5EF4-FFF2-40B4-BE49-F238E27FC236}">
                  <a16:creationId xmlns:a16="http://schemas.microsoft.com/office/drawing/2014/main" id="{51D6EAB3-92D7-CE48-A2F8-738AE52A220E}"/>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31" name="Line 16">
              <a:extLst>
                <a:ext uri="{FF2B5EF4-FFF2-40B4-BE49-F238E27FC236}">
                  <a16:creationId xmlns:a16="http://schemas.microsoft.com/office/drawing/2014/main" id="{9353BCCD-8E4F-D846-99EF-FCE6B9495088}"/>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32" name="Line 17">
              <a:extLst>
                <a:ext uri="{FF2B5EF4-FFF2-40B4-BE49-F238E27FC236}">
                  <a16:creationId xmlns:a16="http://schemas.microsoft.com/office/drawing/2014/main" id="{AD97BFED-25E8-1042-AA96-31D5C248C3E8}"/>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33" name="Rectangle 18">
              <a:extLst>
                <a:ext uri="{FF2B5EF4-FFF2-40B4-BE49-F238E27FC236}">
                  <a16:creationId xmlns:a16="http://schemas.microsoft.com/office/drawing/2014/main" id="{A078BD2F-5099-D949-A2E3-CAC768212D54}"/>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0434" name="Rectangle 19">
              <a:extLst>
                <a:ext uri="{FF2B5EF4-FFF2-40B4-BE49-F238E27FC236}">
                  <a16:creationId xmlns:a16="http://schemas.microsoft.com/office/drawing/2014/main" id="{359607C4-BDD4-6541-B073-03E2B8B9B8D7}"/>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0435" name="Line 20">
              <a:extLst>
                <a:ext uri="{FF2B5EF4-FFF2-40B4-BE49-F238E27FC236}">
                  <a16:creationId xmlns:a16="http://schemas.microsoft.com/office/drawing/2014/main" id="{B1CAC5A4-F121-F54D-83D9-30564D51B7C9}"/>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36" name="Line 21">
              <a:extLst>
                <a:ext uri="{FF2B5EF4-FFF2-40B4-BE49-F238E27FC236}">
                  <a16:creationId xmlns:a16="http://schemas.microsoft.com/office/drawing/2014/main" id="{4D88FAEE-0BAE-7446-80BB-F37DE8CFCA72}"/>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37" name="Rectangle 22">
              <a:extLst>
                <a:ext uri="{FF2B5EF4-FFF2-40B4-BE49-F238E27FC236}">
                  <a16:creationId xmlns:a16="http://schemas.microsoft.com/office/drawing/2014/main" id="{017CA55E-35AA-D44E-9CB5-B57DC7819897}"/>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0438" name="Rectangle 23">
              <a:extLst>
                <a:ext uri="{FF2B5EF4-FFF2-40B4-BE49-F238E27FC236}">
                  <a16:creationId xmlns:a16="http://schemas.microsoft.com/office/drawing/2014/main" id="{C0A4B2FD-A767-CA43-9BE1-B2AF6F3FBD04}"/>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54008" name="Rectangle 24">
              <a:extLst>
                <a:ext uri="{FF2B5EF4-FFF2-40B4-BE49-F238E27FC236}">
                  <a16:creationId xmlns:a16="http://schemas.microsoft.com/office/drawing/2014/main" id="{4195B62A-1F40-5042-A442-C911FE8C494B}"/>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Rectangle 2" hidden="1">
            <a:extLst>
              <a:ext uri="{FF2B5EF4-FFF2-40B4-BE49-F238E27FC236}">
                <a16:creationId xmlns:a16="http://schemas.microsoft.com/office/drawing/2014/main" id="{1F70FFF5-452A-5D42-833A-1DB4A95E03FF}"/>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62467" name="Picture 3" descr="Capernaum synagogue, tb n011500 sr">
            <a:extLst>
              <a:ext uri="{FF2B5EF4-FFF2-40B4-BE49-F238E27FC236}">
                <a16:creationId xmlns:a16="http://schemas.microsoft.com/office/drawing/2014/main" id="{6E1E86B1-2538-CF48-A0E4-C25EFC28CB10}"/>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20713" y="620713"/>
            <a:ext cx="7953375" cy="569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55014" name="Text Box 6">
            <a:extLst>
              <a:ext uri="{FF2B5EF4-FFF2-40B4-BE49-F238E27FC236}">
                <a16:creationId xmlns:a16="http://schemas.microsoft.com/office/drawing/2014/main" id="{4C6CA087-47D1-4C46-8FF3-C7BFA19B5333}"/>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55015" name="Text Box 7">
            <a:extLst>
              <a:ext uri="{FF2B5EF4-FFF2-40B4-BE49-F238E27FC236}">
                <a16:creationId xmlns:a16="http://schemas.microsoft.com/office/drawing/2014/main" id="{20A1690D-EC71-C243-A2C9-75B60C2C452F}"/>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Naoda Kasem Synagogue</a:t>
            </a:r>
          </a:p>
        </p:txBody>
      </p:sp>
      <p:sp>
        <p:nvSpPr>
          <p:cNvPr id="555016" name="Rectangle 8">
            <a:extLst>
              <a:ext uri="{FF2B5EF4-FFF2-40B4-BE49-F238E27FC236}">
                <a16:creationId xmlns:a16="http://schemas.microsoft.com/office/drawing/2014/main" id="{98F2A72D-742E-264A-A2DA-CC0EDE3B5C6A}"/>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24</a:t>
            </a:r>
          </a:p>
        </p:txBody>
      </p:sp>
      <p:sp>
        <p:nvSpPr>
          <p:cNvPr id="62471" name="Rectangle 24">
            <a:extLst>
              <a:ext uri="{FF2B5EF4-FFF2-40B4-BE49-F238E27FC236}">
                <a16:creationId xmlns:a16="http://schemas.microsoft.com/office/drawing/2014/main" id="{6E80DF9F-E448-F144-81FB-2647BD8A3148}"/>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62472" name="Group 25">
            <a:extLst>
              <a:ext uri="{FF2B5EF4-FFF2-40B4-BE49-F238E27FC236}">
                <a16:creationId xmlns:a16="http://schemas.microsoft.com/office/drawing/2014/main" id="{51BDE331-CDF0-DE49-A7BD-6D9008F00155}"/>
              </a:ext>
            </a:extLst>
          </p:cNvPr>
          <p:cNvGrpSpPr>
            <a:grpSpLocks/>
          </p:cNvGrpSpPr>
          <p:nvPr/>
        </p:nvGrpSpPr>
        <p:grpSpPr bwMode="auto">
          <a:xfrm>
            <a:off x="8005763" y="3429000"/>
            <a:ext cx="952500" cy="1241425"/>
            <a:chOff x="5043" y="2160"/>
            <a:chExt cx="600" cy="782"/>
          </a:xfrm>
        </p:grpSpPr>
        <p:sp>
          <p:nvSpPr>
            <p:cNvPr id="62473" name="Rectangle 9">
              <a:extLst>
                <a:ext uri="{FF2B5EF4-FFF2-40B4-BE49-F238E27FC236}">
                  <a16:creationId xmlns:a16="http://schemas.microsoft.com/office/drawing/2014/main" id="{8EAA07CA-31FD-4F4E-B7E0-191373FB942B}"/>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62474" name="AutoShape 10">
              <a:extLst>
                <a:ext uri="{FF2B5EF4-FFF2-40B4-BE49-F238E27FC236}">
                  <a16:creationId xmlns:a16="http://schemas.microsoft.com/office/drawing/2014/main" id="{E95BBD89-BC0F-774F-ABCF-406E702955CA}"/>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2475" name="Rectangle 11">
              <a:extLst>
                <a:ext uri="{FF2B5EF4-FFF2-40B4-BE49-F238E27FC236}">
                  <a16:creationId xmlns:a16="http://schemas.microsoft.com/office/drawing/2014/main" id="{F7B2F2DA-1780-CE43-BAFC-7C75770F951C}"/>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2476" name="Line 12">
              <a:extLst>
                <a:ext uri="{FF2B5EF4-FFF2-40B4-BE49-F238E27FC236}">
                  <a16:creationId xmlns:a16="http://schemas.microsoft.com/office/drawing/2014/main" id="{090A697F-C480-8D41-9351-EA92AF1EDD19}"/>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7" name="Line 13">
              <a:extLst>
                <a:ext uri="{FF2B5EF4-FFF2-40B4-BE49-F238E27FC236}">
                  <a16:creationId xmlns:a16="http://schemas.microsoft.com/office/drawing/2014/main" id="{56300AE2-9363-B047-89CE-82C7BDE152E2}"/>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8" name="Line 14">
              <a:extLst>
                <a:ext uri="{FF2B5EF4-FFF2-40B4-BE49-F238E27FC236}">
                  <a16:creationId xmlns:a16="http://schemas.microsoft.com/office/drawing/2014/main" id="{CB974630-4C1F-4C4C-B0A4-1844073F8F95}"/>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9" name="Line 15">
              <a:extLst>
                <a:ext uri="{FF2B5EF4-FFF2-40B4-BE49-F238E27FC236}">
                  <a16:creationId xmlns:a16="http://schemas.microsoft.com/office/drawing/2014/main" id="{D3B3A62B-F3A1-A74D-9789-2D513AD9ED1B}"/>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80" name="Line 16">
              <a:extLst>
                <a:ext uri="{FF2B5EF4-FFF2-40B4-BE49-F238E27FC236}">
                  <a16:creationId xmlns:a16="http://schemas.microsoft.com/office/drawing/2014/main" id="{AE9743AF-4943-714A-BA44-5626E76DDE6D}"/>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81" name="Rectangle 17">
              <a:extLst>
                <a:ext uri="{FF2B5EF4-FFF2-40B4-BE49-F238E27FC236}">
                  <a16:creationId xmlns:a16="http://schemas.microsoft.com/office/drawing/2014/main" id="{17F794AF-0924-2C47-B79C-4C627B0EC891}"/>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2482" name="Rectangle 18">
              <a:extLst>
                <a:ext uri="{FF2B5EF4-FFF2-40B4-BE49-F238E27FC236}">
                  <a16:creationId xmlns:a16="http://schemas.microsoft.com/office/drawing/2014/main" id="{DC9E8DFE-D011-0D47-9C5D-00289FBC8109}"/>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2483" name="Line 19">
              <a:extLst>
                <a:ext uri="{FF2B5EF4-FFF2-40B4-BE49-F238E27FC236}">
                  <a16:creationId xmlns:a16="http://schemas.microsoft.com/office/drawing/2014/main" id="{050DEE96-5980-C246-801A-86AEA3D9F5C2}"/>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84" name="Line 20">
              <a:extLst>
                <a:ext uri="{FF2B5EF4-FFF2-40B4-BE49-F238E27FC236}">
                  <a16:creationId xmlns:a16="http://schemas.microsoft.com/office/drawing/2014/main" id="{0544A491-3C22-2E49-9A44-DCF11DA5ED46}"/>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85" name="Rectangle 21">
              <a:extLst>
                <a:ext uri="{FF2B5EF4-FFF2-40B4-BE49-F238E27FC236}">
                  <a16:creationId xmlns:a16="http://schemas.microsoft.com/office/drawing/2014/main" id="{04FA22C2-FD0B-3442-A866-2DDB28717649}"/>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2486" name="Rectangle 22">
              <a:extLst>
                <a:ext uri="{FF2B5EF4-FFF2-40B4-BE49-F238E27FC236}">
                  <a16:creationId xmlns:a16="http://schemas.microsoft.com/office/drawing/2014/main" id="{319D250C-2491-754A-9C3A-E0B811DF1A24}"/>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55031" name="Rectangle 23">
              <a:extLst>
                <a:ext uri="{FF2B5EF4-FFF2-40B4-BE49-F238E27FC236}">
                  <a16:creationId xmlns:a16="http://schemas.microsoft.com/office/drawing/2014/main" id="{76DF3F41-BBC7-5945-952D-27AE52E0DE09}"/>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2" hidden="1">
            <a:extLst>
              <a:ext uri="{FF2B5EF4-FFF2-40B4-BE49-F238E27FC236}">
                <a16:creationId xmlns:a16="http://schemas.microsoft.com/office/drawing/2014/main" id="{5109D088-E177-1541-B3D9-75947930AF47}"/>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64515" name="Picture 3" descr="Capernaum synagogue panorama, df 100301">
            <a:extLst>
              <a:ext uri="{FF2B5EF4-FFF2-40B4-BE49-F238E27FC236}">
                <a16:creationId xmlns:a16="http://schemas.microsoft.com/office/drawing/2014/main" id="{DC19A242-9F6C-D548-9364-1BECD170722D}"/>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r="33420"/>
          <a:stretch>
            <a:fillRect/>
          </a:stretch>
        </p:blipFill>
        <p:spPr bwMode="auto">
          <a:xfrm>
            <a:off x="661988" y="600075"/>
            <a:ext cx="7881937" cy="567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6038" name="Text Box 6">
            <a:extLst>
              <a:ext uri="{FF2B5EF4-FFF2-40B4-BE49-F238E27FC236}">
                <a16:creationId xmlns:a16="http://schemas.microsoft.com/office/drawing/2014/main" id="{B343F918-DEA3-F34D-92BD-6BBD261AE512}"/>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56039" name="Text Box 7">
            <a:extLst>
              <a:ext uri="{FF2B5EF4-FFF2-40B4-BE49-F238E27FC236}">
                <a16:creationId xmlns:a16="http://schemas.microsoft.com/office/drawing/2014/main" id="{7FA858D5-4E4D-6A4B-9E40-C9A78D08B454}"/>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Naoda Kasem Synagogue</a:t>
            </a:r>
          </a:p>
        </p:txBody>
      </p:sp>
      <p:sp>
        <p:nvSpPr>
          <p:cNvPr id="556040" name="Rectangle 8">
            <a:extLst>
              <a:ext uri="{FF2B5EF4-FFF2-40B4-BE49-F238E27FC236}">
                <a16:creationId xmlns:a16="http://schemas.microsoft.com/office/drawing/2014/main" id="{200A9DAF-AB9D-4940-A0F3-FC5B3C5AB2A4}"/>
              </a:ext>
            </a:extLst>
          </p:cNvPr>
          <p:cNvSpPr>
            <a:spLocks noChangeArrowheads="1"/>
          </p:cNvSpPr>
          <p:nvPr/>
        </p:nvSpPr>
        <p:spPr bwMode="auto">
          <a:xfrm>
            <a:off x="8091488" y="6510338"/>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25</a:t>
            </a:r>
          </a:p>
        </p:txBody>
      </p:sp>
      <p:sp>
        <p:nvSpPr>
          <p:cNvPr id="64519" name="Rectangle 25">
            <a:extLst>
              <a:ext uri="{FF2B5EF4-FFF2-40B4-BE49-F238E27FC236}">
                <a16:creationId xmlns:a16="http://schemas.microsoft.com/office/drawing/2014/main" id="{63659C0E-5F56-C549-A9CE-78B790BD3E42}"/>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64520" name="Group 26">
            <a:extLst>
              <a:ext uri="{FF2B5EF4-FFF2-40B4-BE49-F238E27FC236}">
                <a16:creationId xmlns:a16="http://schemas.microsoft.com/office/drawing/2014/main" id="{9F84405D-7225-8847-B4D2-1C887642C248}"/>
              </a:ext>
            </a:extLst>
          </p:cNvPr>
          <p:cNvGrpSpPr>
            <a:grpSpLocks/>
          </p:cNvGrpSpPr>
          <p:nvPr/>
        </p:nvGrpSpPr>
        <p:grpSpPr bwMode="auto">
          <a:xfrm>
            <a:off x="8005763" y="3429000"/>
            <a:ext cx="952500" cy="1241425"/>
            <a:chOff x="5043" y="2160"/>
            <a:chExt cx="600" cy="782"/>
          </a:xfrm>
        </p:grpSpPr>
        <p:sp>
          <p:nvSpPr>
            <p:cNvPr id="64521" name="Rectangle 9">
              <a:extLst>
                <a:ext uri="{FF2B5EF4-FFF2-40B4-BE49-F238E27FC236}">
                  <a16:creationId xmlns:a16="http://schemas.microsoft.com/office/drawing/2014/main" id="{5ED729AA-31F8-7D42-88A8-28F327278366}"/>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64522" name="AutoShape 10">
              <a:extLst>
                <a:ext uri="{FF2B5EF4-FFF2-40B4-BE49-F238E27FC236}">
                  <a16:creationId xmlns:a16="http://schemas.microsoft.com/office/drawing/2014/main" id="{ACCF7679-75C6-A34C-85B2-DF5BE2008186}"/>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3" name="Rectangle 11">
              <a:extLst>
                <a:ext uri="{FF2B5EF4-FFF2-40B4-BE49-F238E27FC236}">
                  <a16:creationId xmlns:a16="http://schemas.microsoft.com/office/drawing/2014/main" id="{BE923D0B-05B6-3A48-9327-054599ECDD61}"/>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4" name="Line 12">
              <a:extLst>
                <a:ext uri="{FF2B5EF4-FFF2-40B4-BE49-F238E27FC236}">
                  <a16:creationId xmlns:a16="http://schemas.microsoft.com/office/drawing/2014/main" id="{34503E85-3427-FA49-8F15-85C7E2C770B8}"/>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25" name="Line 13">
              <a:extLst>
                <a:ext uri="{FF2B5EF4-FFF2-40B4-BE49-F238E27FC236}">
                  <a16:creationId xmlns:a16="http://schemas.microsoft.com/office/drawing/2014/main" id="{53129673-07C5-7740-82F6-5FEA55FE9BE7}"/>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26" name="Line 14">
              <a:extLst>
                <a:ext uri="{FF2B5EF4-FFF2-40B4-BE49-F238E27FC236}">
                  <a16:creationId xmlns:a16="http://schemas.microsoft.com/office/drawing/2014/main" id="{14F4C1E6-576C-3B47-82C8-B2996EA9909E}"/>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27" name="Line 15">
              <a:extLst>
                <a:ext uri="{FF2B5EF4-FFF2-40B4-BE49-F238E27FC236}">
                  <a16:creationId xmlns:a16="http://schemas.microsoft.com/office/drawing/2014/main" id="{3177E4FE-2920-8F4C-ABA8-C24E2880C847}"/>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28" name="Line 16">
              <a:extLst>
                <a:ext uri="{FF2B5EF4-FFF2-40B4-BE49-F238E27FC236}">
                  <a16:creationId xmlns:a16="http://schemas.microsoft.com/office/drawing/2014/main" id="{588B0858-B16D-7A4F-8137-5B7C425221AB}"/>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29" name="Rectangle 17">
              <a:extLst>
                <a:ext uri="{FF2B5EF4-FFF2-40B4-BE49-F238E27FC236}">
                  <a16:creationId xmlns:a16="http://schemas.microsoft.com/office/drawing/2014/main" id="{1C503455-AC72-8A46-AC80-1E8FE04BFB5B}"/>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4530" name="Rectangle 18">
              <a:extLst>
                <a:ext uri="{FF2B5EF4-FFF2-40B4-BE49-F238E27FC236}">
                  <a16:creationId xmlns:a16="http://schemas.microsoft.com/office/drawing/2014/main" id="{02C82B17-94D0-1843-854A-9D21D07ACB96}"/>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31" name="Line 19">
              <a:extLst>
                <a:ext uri="{FF2B5EF4-FFF2-40B4-BE49-F238E27FC236}">
                  <a16:creationId xmlns:a16="http://schemas.microsoft.com/office/drawing/2014/main" id="{BDA3817D-3D0D-304C-8809-F5C82AF7AEE5}"/>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32" name="Line 20">
              <a:extLst>
                <a:ext uri="{FF2B5EF4-FFF2-40B4-BE49-F238E27FC236}">
                  <a16:creationId xmlns:a16="http://schemas.microsoft.com/office/drawing/2014/main" id="{6BED20BC-13B7-B64F-8949-E23CD0489911}"/>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33" name="Rectangle 21">
              <a:extLst>
                <a:ext uri="{FF2B5EF4-FFF2-40B4-BE49-F238E27FC236}">
                  <a16:creationId xmlns:a16="http://schemas.microsoft.com/office/drawing/2014/main" id="{50DA66F1-E111-D64F-84CE-CEB1D182C796}"/>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34" name="Rectangle 22">
              <a:extLst>
                <a:ext uri="{FF2B5EF4-FFF2-40B4-BE49-F238E27FC236}">
                  <a16:creationId xmlns:a16="http://schemas.microsoft.com/office/drawing/2014/main" id="{411D86E9-A03F-B146-8947-4A37335074AE}"/>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56055" name="Rectangle 23">
              <a:extLst>
                <a:ext uri="{FF2B5EF4-FFF2-40B4-BE49-F238E27FC236}">
                  <a16:creationId xmlns:a16="http://schemas.microsoft.com/office/drawing/2014/main" id="{EB2B609F-C1A2-244D-9CEB-42B2F2E10C72}"/>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85" descr="Capernaum synagogue interior2, tb q102602">
            <a:extLst>
              <a:ext uri="{FF2B5EF4-FFF2-40B4-BE49-F238E27FC236}">
                <a16:creationId xmlns:a16="http://schemas.microsoft.com/office/drawing/2014/main" id="{A26B2C83-7CF7-A844-A706-6EF8E8A4069E}"/>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23888" y="595313"/>
            <a:ext cx="7869237"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66563" name="Text Box 43">
            <a:extLst>
              <a:ext uri="{FF2B5EF4-FFF2-40B4-BE49-F238E27FC236}">
                <a16:creationId xmlns:a16="http://schemas.microsoft.com/office/drawing/2014/main" id="{2B7FC36E-C0BB-FF40-9A27-60ABAE0A9A90}"/>
              </a:ext>
            </a:extLst>
          </p:cNvPr>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1600">
              <a:solidFill>
                <a:schemeClr val="tx1"/>
              </a:solidFill>
            </a:endParaRPr>
          </a:p>
        </p:txBody>
      </p:sp>
      <p:sp>
        <p:nvSpPr>
          <p:cNvPr id="372781" name="Text Box 45">
            <a:extLst>
              <a:ext uri="{FF2B5EF4-FFF2-40B4-BE49-F238E27FC236}">
                <a16:creationId xmlns:a16="http://schemas.microsoft.com/office/drawing/2014/main" id="{9E540A67-BFC5-4E49-A1FD-4EA5E5639711}"/>
              </a:ext>
            </a:extLst>
          </p:cNvPr>
          <p:cNvSpPr txBox="1">
            <a:spLocks noChangeArrowheads="1"/>
          </p:cNvSpPr>
          <p:nvPr/>
        </p:nvSpPr>
        <p:spPr bwMode="auto">
          <a:xfrm>
            <a:off x="177641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Mark 1:21; John 6:59</a:t>
            </a:r>
          </a:p>
        </p:txBody>
      </p:sp>
      <p:sp>
        <p:nvSpPr>
          <p:cNvPr id="66565" name="Text Box 74">
            <a:extLst>
              <a:ext uri="{FF2B5EF4-FFF2-40B4-BE49-F238E27FC236}">
                <a16:creationId xmlns:a16="http://schemas.microsoft.com/office/drawing/2014/main" id="{637068A1-A216-144F-ABEF-9FA3F1BDF6CD}"/>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372814" name="Rectangle 78">
            <a:extLst>
              <a:ext uri="{FF2B5EF4-FFF2-40B4-BE49-F238E27FC236}">
                <a16:creationId xmlns:a16="http://schemas.microsoft.com/office/drawing/2014/main" id="{CC89598D-6B75-1B4B-AC7A-194831C13D75}"/>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26</a:t>
            </a:r>
          </a:p>
        </p:txBody>
      </p:sp>
      <p:sp>
        <p:nvSpPr>
          <p:cNvPr id="372816" name="Text Box 80">
            <a:extLst>
              <a:ext uri="{FF2B5EF4-FFF2-40B4-BE49-F238E27FC236}">
                <a16:creationId xmlns:a16="http://schemas.microsoft.com/office/drawing/2014/main" id="{A29982BA-1D7A-304E-917E-99C44C28DD18}"/>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372817" name="Text Box 81">
            <a:extLst>
              <a:ext uri="{FF2B5EF4-FFF2-40B4-BE49-F238E27FC236}">
                <a16:creationId xmlns:a16="http://schemas.microsoft.com/office/drawing/2014/main" id="{BE831637-7366-B54E-92D5-FAD0784434DC}"/>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Naoda Kasem Synagogue</a:t>
            </a:r>
          </a:p>
        </p:txBody>
      </p:sp>
      <p:sp>
        <p:nvSpPr>
          <p:cNvPr id="66569" name="Rectangle 86">
            <a:extLst>
              <a:ext uri="{FF2B5EF4-FFF2-40B4-BE49-F238E27FC236}">
                <a16:creationId xmlns:a16="http://schemas.microsoft.com/office/drawing/2014/main" id="{DD5982A2-1B39-1F45-BF30-BFA829D66C27}"/>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66570" name="Group 87">
            <a:extLst>
              <a:ext uri="{FF2B5EF4-FFF2-40B4-BE49-F238E27FC236}">
                <a16:creationId xmlns:a16="http://schemas.microsoft.com/office/drawing/2014/main" id="{D9B62EC2-A842-EC41-BD9E-9C7A4B60EBB6}"/>
              </a:ext>
            </a:extLst>
          </p:cNvPr>
          <p:cNvGrpSpPr>
            <a:grpSpLocks/>
          </p:cNvGrpSpPr>
          <p:nvPr/>
        </p:nvGrpSpPr>
        <p:grpSpPr bwMode="auto">
          <a:xfrm>
            <a:off x="8005763" y="3429000"/>
            <a:ext cx="952500" cy="1241425"/>
            <a:chOff x="5043" y="2160"/>
            <a:chExt cx="600" cy="782"/>
          </a:xfrm>
        </p:grpSpPr>
        <p:sp>
          <p:nvSpPr>
            <p:cNvPr id="66571" name="AutoShape 60">
              <a:extLst>
                <a:ext uri="{FF2B5EF4-FFF2-40B4-BE49-F238E27FC236}">
                  <a16:creationId xmlns:a16="http://schemas.microsoft.com/office/drawing/2014/main" id="{DA4014EE-8B47-8346-85F6-266BA9DF9C23}"/>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572" name="Rectangle 61">
              <a:extLst>
                <a:ext uri="{FF2B5EF4-FFF2-40B4-BE49-F238E27FC236}">
                  <a16:creationId xmlns:a16="http://schemas.microsoft.com/office/drawing/2014/main" id="{7ABBE38C-6FAD-C946-BCC0-A548FED4A871}"/>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573" name="Line 62">
              <a:extLst>
                <a:ext uri="{FF2B5EF4-FFF2-40B4-BE49-F238E27FC236}">
                  <a16:creationId xmlns:a16="http://schemas.microsoft.com/office/drawing/2014/main" id="{F908EB71-D48C-CB40-9525-93F79D291855}"/>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4" name="Line 63">
              <a:extLst>
                <a:ext uri="{FF2B5EF4-FFF2-40B4-BE49-F238E27FC236}">
                  <a16:creationId xmlns:a16="http://schemas.microsoft.com/office/drawing/2014/main" id="{87398F7B-3C4D-664D-8725-C99844CB45F6}"/>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5" name="Line 64">
              <a:extLst>
                <a:ext uri="{FF2B5EF4-FFF2-40B4-BE49-F238E27FC236}">
                  <a16:creationId xmlns:a16="http://schemas.microsoft.com/office/drawing/2014/main" id="{92BD4F65-5360-9541-A9FD-1F1075A21C9A}"/>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6" name="Line 65">
              <a:extLst>
                <a:ext uri="{FF2B5EF4-FFF2-40B4-BE49-F238E27FC236}">
                  <a16:creationId xmlns:a16="http://schemas.microsoft.com/office/drawing/2014/main" id="{39E2C7AE-2179-0142-93DB-83A3ED7102BF}"/>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7" name="Line 66">
              <a:extLst>
                <a:ext uri="{FF2B5EF4-FFF2-40B4-BE49-F238E27FC236}">
                  <a16:creationId xmlns:a16="http://schemas.microsoft.com/office/drawing/2014/main" id="{B98C1A52-D56F-A943-BB4E-1E52E979C841}"/>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8" name="Rectangle 67">
              <a:extLst>
                <a:ext uri="{FF2B5EF4-FFF2-40B4-BE49-F238E27FC236}">
                  <a16:creationId xmlns:a16="http://schemas.microsoft.com/office/drawing/2014/main" id="{957AB483-8C32-0843-8C93-1D191DC4C222}"/>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6579" name="Rectangle 68">
              <a:extLst>
                <a:ext uri="{FF2B5EF4-FFF2-40B4-BE49-F238E27FC236}">
                  <a16:creationId xmlns:a16="http://schemas.microsoft.com/office/drawing/2014/main" id="{6DFE4DFD-30DB-974A-BFBD-DE2E1B41BD4C}"/>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580" name="Line 69">
              <a:extLst>
                <a:ext uri="{FF2B5EF4-FFF2-40B4-BE49-F238E27FC236}">
                  <a16:creationId xmlns:a16="http://schemas.microsoft.com/office/drawing/2014/main" id="{0F4FAAE1-D198-3346-AA38-4BC2B09A11C8}"/>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81" name="Line 70">
              <a:extLst>
                <a:ext uri="{FF2B5EF4-FFF2-40B4-BE49-F238E27FC236}">
                  <a16:creationId xmlns:a16="http://schemas.microsoft.com/office/drawing/2014/main" id="{9F10E40B-99A9-DC44-BC2E-D6B517696DB7}"/>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82" name="Rectangle 71">
              <a:extLst>
                <a:ext uri="{FF2B5EF4-FFF2-40B4-BE49-F238E27FC236}">
                  <a16:creationId xmlns:a16="http://schemas.microsoft.com/office/drawing/2014/main" id="{6E0BE846-DB58-A640-BFB9-D00061D69D83}"/>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583" name="Rectangle 72">
              <a:extLst>
                <a:ext uri="{FF2B5EF4-FFF2-40B4-BE49-F238E27FC236}">
                  <a16:creationId xmlns:a16="http://schemas.microsoft.com/office/drawing/2014/main" id="{82541526-667C-504E-8263-2450534F5121}"/>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72809" name="Rectangle 73">
              <a:extLst>
                <a:ext uri="{FF2B5EF4-FFF2-40B4-BE49-F238E27FC236}">
                  <a16:creationId xmlns:a16="http://schemas.microsoft.com/office/drawing/2014/main" id="{4131847F-40F2-3847-A520-593469787292}"/>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Rectangle 2" hidden="1">
            <a:extLst>
              <a:ext uri="{FF2B5EF4-FFF2-40B4-BE49-F238E27FC236}">
                <a16:creationId xmlns:a16="http://schemas.microsoft.com/office/drawing/2014/main" id="{8048593F-C11C-C64D-82B4-296F33FAC203}"/>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68611" name="Picture 3" descr="Capernaum synagogue with earlier basalt level2, tb n011500 sr">
            <a:extLst>
              <a:ext uri="{FF2B5EF4-FFF2-40B4-BE49-F238E27FC236}">
                <a16:creationId xmlns:a16="http://schemas.microsoft.com/office/drawing/2014/main" id="{D729D740-EBE4-B44B-A68D-71E0FD013657}"/>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41350" y="590550"/>
            <a:ext cx="7894638"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57062" name="Text Box 6">
            <a:extLst>
              <a:ext uri="{FF2B5EF4-FFF2-40B4-BE49-F238E27FC236}">
                <a16:creationId xmlns:a16="http://schemas.microsoft.com/office/drawing/2014/main" id="{954C38E0-7847-284B-B001-FB407CCB2DDA}"/>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57063" name="Text Box 7">
            <a:extLst>
              <a:ext uri="{FF2B5EF4-FFF2-40B4-BE49-F238E27FC236}">
                <a16:creationId xmlns:a16="http://schemas.microsoft.com/office/drawing/2014/main" id="{12A6139A-4D32-FD4C-B920-F33A5DE9D349}"/>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Khalei Basalt Kaho Shongfa</a:t>
            </a:r>
          </a:p>
        </p:txBody>
      </p:sp>
      <p:sp>
        <p:nvSpPr>
          <p:cNvPr id="557064" name="Rectangle 8">
            <a:extLst>
              <a:ext uri="{FF2B5EF4-FFF2-40B4-BE49-F238E27FC236}">
                <a16:creationId xmlns:a16="http://schemas.microsoft.com/office/drawing/2014/main" id="{73C4E140-5144-4247-A42D-EC369759E3FE}"/>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27</a:t>
            </a:r>
          </a:p>
        </p:txBody>
      </p:sp>
      <p:sp>
        <p:nvSpPr>
          <p:cNvPr id="68615" name="Rectangle 24">
            <a:extLst>
              <a:ext uri="{FF2B5EF4-FFF2-40B4-BE49-F238E27FC236}">
                <a16:creationId xmlns:a16="http://schemas.microsoft.com/office/drawing/2014/main" id="{66656155-9097-344F-8885-B54DA3F00B0E}"/>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68616" name="Group 25">
            <a:extLst>
              <a:ext uri="{FF2B5EF4-FFF2-40B4-BE49-F238E27FC236}">
                <a16:creationId xmlns:a16="http://schemas.microsoft.com/office/drawing/2014/main" id="{8E405B79-45F4-B949-A932-17BC32DEF1E2}"/>
              </a:ext>
            </a:extLst>
          </p:cNvPr>
          <p:cNvGrpSpPr>
            <a:grpSpLocks/>
          </p:cNvGrpSpPr>
          <p:nvPr/>
        </p:nvGrpSpPr>
        <p:grpSpPr bwMode="auto">
          <a:xfrm>
            <a:off x="8005763" y="3429000"/>
            <a:ext cx="952500" cy="1241425"/>
            <a:chOff x="5043" y="2160"/>
            <a:chExt cx="600" cy="782"/>
          </a:xfrm>
        </p:grpSpPr>
        <p:sp>
          <p:nvSpPr>
            <p:cNvPr id="68617" name="Rectangle 9">
              <a:extLst>
                <a:ext uri="{FF2B5EF4-FFF2-40B4-BE49-F238E27FC236}">
                  <a16:creationId xmlns:a16="http://schemas.microsoft.com/office/drawing/2014/main" id="{718EE51F-A60C-E948-813C-F5526C651A2E}"/>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68618" name="AutoShape 10">
              <a:extLst>
                <a:ext uri="{FF2B5EF4-FFF2-40B4-BE49-F238E27FC236}">
                  <a16:creationId xmlns:a16="http://schemas.microsoft.com/office/drawing/2014/main" id="{592561EB-D3ED-BB4E-AE9D-EEF56757B91A}"/>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619" name="Rectangle 11">
              <a:extLst>
                <a:ext uri="{FF2B5EF4-FFF2-40B4-BE49-F238E27FC236}">
                  <a16:creationId xmlns:a16="http://schemas.microsoft.com/office/drawing/2014/main" id="{813B5B85-4690-844D-A86F-522B3ABA5208}"/>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620" name="Line 12">
              <a:extLst>
                <a:ext uri="{FF2B5EF4-FFF2-40B4-BE49-F238E27FC236}">
                  <a16:creationId xmlns:a16="http://schemas.microsoft.com/office/drawing/2014/main" id="{07C69D29-74F8-2B42-9D2D-978DC49E4FDC}"/>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8621" name="Line 13">
              <a:extLst>
                <a:ext uri="{FF2B5EF4-FFF2-40B4-BE49-F238E27FC236}">
                  <a16:creationId xmlns:a16="http://schemas.microsoft.com/office/drawing/2014/main" id="{FD897925-57AF-584D-BDE0-B757C6C42B3E}"/>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8622" name="Line 14">
              <a:extLst>
                <a:ext uri="{FF2B5EF4-FFF2-40B4-BE49-F238E27FC236}">
                  <a16:creationId xmlns:a16="http://schemas.microsoft.com/office/drawing/2014/main" id="{A6A6804E-A75D-D54F-9F9D-3360DFD63689}"/>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8623" name="Line 15">
              <a:extLst>
                <a:ext uri="{FF2B5EF4-FFF2-40B4-BE49-F238E27FC236}">
                  <a16:creationId xmlns:a16="http://schemas.microsoft.com/office/drawing/2014/main" id="{037CA551-0B53-8941-8B15-05E98708C817}"/>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8624" name="Line 16">
              <a:extLst>
                <a:ext uri="{FF2B5EF4-FFF2-40B4-BE49-F238E27FC236}">
                  <a16:creationId xmlns:a16="http://schemas.microsoft.com/office/drawing/2014/main" id="{36596DB9-A693-D34C-B91A-45FA6B7A39F9}"/>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8625" name="Rectangle 17">
              <a:extLst>
                <a:ext uri="{FF2B5EF4-FFF2-40B4-BE49-F238E27FC236}">
                  <a16:creationId xmlns:a16="http://schemas.microsoft.com/office/drawing/2014/main" id="{BD0041FF-57E8-2843-ADA3-B9D4E425C72E}"/>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8626" name="Rectangle 18">
              <a:extLst>
                <a:ext uri="{FF2B5EF4-FFF2-40B4-BE49-F238E27FC236}">
                  <a16:creationId xmlns:a16="http://schemas.microsoft.com/office/drawing/2014/main" id="{2FFE2D2E-74A2-304E-B9E5-AC6B312E40CF}"/>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627" name="Line 19">
              <a:extLst>
                <a:ext uri="{FF2B5EF4-FFF2-40B4-BE49-F238E27FC236}">
                  <a16:creationId xmlns:a16="http://schemas.microsoft.com/office/drawing/2014/main" id="{FD85CF6E-11CF-D64E-B020-46C0F7759437}"/>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8628" name="Line 20">
              <a:extLst>
                <a:ext uri="{FF2B5EF4-FFF2-40B4-BE49-F238E27FC236}">
                  <a16:creationId xmlns:a16="http://schemas.microsoft.com/office/drawing/2014/main" id="{30E156B5-ECFB-404E-BA42-204E077633EC}"/>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8629" name="Rectangle 21">
              <a:extLst>
                <a:ext uri="{FF2B5EF4-FFF2-40B4-BE49-F238E27FC236}">
                  <a16:creationId xmlns:a16="http://schemas.microsoft.com/office/drawing/2014/main" id="{B7DCDB6C-3EDE-E448-9446-84A76B2CD9D1}"/>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630" name="Rectangle 22">
              <a:extLst>
                <a:ext uri="{FF2B5EF4-FFF2-40B4-BE49-F238E27FC236}">
                  <a16:creationId xmlns:a16="http://schemas.microsoft.com/office/drawing/2014/main" id="{9B0202CF-44DB-8948-A124-DD47D9BA8E72}"/>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57079" name="Rectangle 23">
              <a:extLst>
                <a:ext uri="{FF2B5EF4-FFF2-40B4-BE49-F238E27FC236}">
                  <a16:creationId xmlns:a16="http://schemas.microsoft.com/office/drawing/2014/main" id="{E6D01614-EF68-B447-9B2B-1A44E794E5AE}"/>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30" name="Text Box 2">
            <a:extLst>
              <a:ext uri="{FF2B5EF4-FFF2-40B4-BE49-F238E27FC236}">
                <a16:creationId xmlns:a16="http://schemas.microsoft.com/office/drawing/2014/main" id="{8121CD7F-661B-C643-ADB8-1B077AF07A24}"/>
              </a:ext>
            </a:extLst>
          </p:cNvPr>
          <p:cNvSpPr txBox="1">
            <a:spLocks noChangeArrowheads="1"/>
          </p:cNvSpPr>
          <p:nvPr/>
        </p:nvSpPr>
        <p:spPr bwMode="auto">
          <a:xfrm>
            <a:off x="1860550" y="1204913"/>
            <a:ext cx="5657850" cy="37496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6000">
                <a:solidFill>
                  <a:srgbClr val="FFFF00"/>
                </a:solidFill>
              </a:rPr>
              <a:t>Kum 2,000wui thili Varena Abrahamli ngashitkahai…</a:t>
            </a:r>
          </a:p>
        </p:txBody>
      </p:sp>
      <p:pic>
        <p:nvPicPr>
          <p:cNvPr id="688131" name="Picture 3">
            <a:extLst>
              <a:ext uri="{FF2B5EF4-FFF2-40B4-BE49-F238E27FC236}">
                <a16:creationId xmlns:a16="http://schemas.microsoft.com/office/drawing/2014/main" id="{DEA63E29-5B23-7A46-9510-7ABD9D5A0FE9}"/>
              </a:ext>
            </a:extLst>
          </p:cNvPr>
          <p:cNvPicPr>
            <a:picLocks noChangeArrowheads="1"/>
          </p:cNvPicPr>
          <p:nvPr/>
        </p:nvPicPr>
        <p:blipFill>
          <a:blip r:embed="rId3">
            <a:extLst>
              <a:ext uri="{28A0092B-C50C-407E-A947-70E740481C1C}">
                <a14:useLocalDpi xmlns:a14="http://schemas.microsoft.com/office/drawing/2010/main" val="0"/>
              </a:ext>
            </a:extLst>
          </a:blip>
          <a:srcRect l="2852" t="3331" r="3487" b="4442"/>
          <a:stretch>
            <a:fillRect/>
          </a:stretch>
        </p:blipFill>
        <p:spPr bwMode="auto">
          <a:xfrm>
            <a:off x="566738" y="538163"/>
            <a:ext cx="7985125"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grpSp>
        <p:nvGrpSpPr>
          <p:cNvPr id="2" name="Group 4">
            <a:extLst>
              <a:ext uri="{FF2B5EF4-FFF2-40B4-BE49-F238E27FC236}">
                <a16:creationId xmlns:a16="http://schemas.microsoft.com/office/drawing/2014/main" id="{D2B3698F-A63A-5941-AE96-9029B3330C17}"/>
              </a:ext>
            </a:extLst>
          </p:cNvPr>
          <p:cNvGrpSpPr>
            <a:grpSpLocks/>
          </p:cNvGrpSpPr>
          <p:nvPr/>
        </p:nvGrpSpPr>
        <p:grpSpPr bwMode="auto">
          <a:xfrm>
            <a:off x="2424113" y="1531938"/>
            <a:ext cx="4376737" cy="3598862"/>
            <a:chOff x="1519" y="965"/>
            <a:chExt cx="2757" cy="2267"/>
          </a:xfrm>
        </p:grpSpPr>
        <p:sp>
          <p:nvSpPr>
            <p:cNvPr id="15406" name="Rectangle 5">
              <a:extLst>
                <a:ext uri="{FF2B5EF4-FFF2-40B4-BE49-F238E27FC236}">
                  <a16:creationId xmlns:a16="http://schemas.microsoft.com/office/drawing/2014/main" id="{8B5B1CB8-15F8-B64C-AAC3-15E9BE178834}"/>
                </a:ext>
              </a:extLst>
            </p:cNvPr>
            <p:cNvSpPr>
              <a:spLocks noChangeArrowheads="1"/>
            </p:cNvSpPr>
            <p:nvPr/>
          </p:nvSpPr>
          <p:spPr bwMode="auto">
            <a:xfrm>
              <a:off x="1528" y="1181"/>
              <a:ext cx="977" cy="417"/>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34" name="Rectangle 6">
              <a:extLst>
                <a:ext uri="{FF2B5EF4-FFF2-40B4-BE49-F238E27FC236}">
                  <a16:creationId xmlns:a16="http://schemas.microsoft.com/office/drawing/2014/main" id="{FC28C9DB-2913-C04E-A44C-F64195581A72}"/>
                </a:ext>
              </a:extLst>
            </p:cNvPr>
            <p:cNvSpPr>
              <a:spLocks noChangeArrowheads="1"/>
            </p:cNvSpPr>
            <p:nvPr/>
          </p:nvSpPr>
          <p:spPr bwMode="auto">
            <a:xfrm>
              <a:off x="1608" y="999"/>
              <a:ext cx="736" cy="173"/>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800" b="0">
                  <a:solidFill>
                    <a:srgbClr val="790015"/>
                  </a:solidFill>
                  <a:latin typeface="Times" pitchFamily="2" charset="0"/>
                </a:rPr>
                <a:t>ABRAHAM</a:t>
              </a:r>
              <a:endParaRPr lang="en-US" altLang="en-US" sz="2800" b="0">
                <a:solidFill>
                  <a:srgbClr val="FFA27C"/>
                </a:solidFill>
                <a:effectLst>
                  <a:outerShdw blurRad="38100" dist="38100" dir="2700000" algn="tl">
                    <a:srgbClr val="000000"/>
                  </a:outerShdw>
                </a:effectLst>
                <a:latin typeface="Times" pitchFamily="2" charset="0"/>
              </a:endParaRPr>
            </a:p>
          </p:txBody>
        </p:sp>
        <p:sp>
          <p:nvSpPr>
            <p:cNvPr id="15408" name="Rectangle 7">
              <a:extLst>
                <a:ext uri="{FF2B5EF4-FFF2-40B4-BE49-F238E27FC236}">
                  <a16:creationId xmlns:a16="http://schemas.microsoft.com/office/drawing/2014/main" id="{E8947594-1B83-F541-88CF-CC5490F00CD4}"/>
                </a:ext>
              </a:extLst>
            </p:cNvPr>
            <p:cNvSpPr>
              <a:spLocks noChangeArrowheads="1"/>
            </p:cNvSpPr>
            <p:nvPr/>
          </p:nvSpPr>
          <p:spPr bwMode="auto">
            <a:xfrm>
              <a:off x="1528" y="1181"/>
              <a:ext cx="1365" cy="457"/>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09" name="AutoShape 8">
              <a:extLst>
                <a:ext uri="{FF2B5EF4-FFF2-40B4-BE49-F238E27FC236}">
                  <a16:creationId xmlns:a16="http://schemas.microsoft.com/office/drawing/2014/main" id="{B0D4D0C4-13F8-C549-9B40-51A2ECDDC236}"/>
                </a:ext>
              </a:extLst>
            </p:cNvPr>
            <p:cNvSpPr>
              <a:spLocks noChangeArrowheads="1"/>
            </p:cNvSpPr>
            <p:nvPr/>
          </p:nvSpPr>
          <p:spPr bwMode="auto">
            <a:xfrm>
              <a:off x="1528" y="965"/>
              <a:ext cx="803" cy="592"/>
            </a:xfrm>
            <a:prstGeom prst="roundRect">
              <a:avLst>
                <a:gd name="adj" fmla="val 10727"/>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10" name="Rectangle 9">
              <a:extLst>
                <a:ext uri="{FF2B5EF4-FFF2-40B4-BE49-F238E27FC236}">
                  <a16:creationId xmlns:a16="http://schemas.microsoft.com/office/drawing/2014/main" id="{D22E18CD-F2E0-DA43-8B87-7F31577D48A5}"/>
                </a:ext>
              </a:extLst>
            </p:cNvPr>
            <p:cNvSpPr>
              <a:spLocks noChangeArrowheads="1"/>
            </p:cNvSpPr>
            <p:nvPr/>
          </p:nvSpPr>
          <p:spPr bwMode="auto">
            <a:xfrm>
              <a:off x="1528" y="1189"/>
              <a:ext cx="977" cy="376"/>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38" name="Rectangle 10">
              <a:extLst>
                <a:ext uri="{FF2B5EF4-FFF2-40B4-BE49-F238E27FC236}">
                  <a16:creationId xmlns:a16="http://schemas.microsoft.com/office/drawing/2014/main" id="{1AFFC97D-B66B-6E42-BE50-765987CD53B5}"/>
                </a:ext>
              </a:extLst>
            </p:cNvPr>
            <p:cNvSpPr>
              <a:spLocks noChangeArrowheads="1"/>
            </p:cNvSpPr>
            <p:nvPr/>
          </p:nvSpPr>
          <p:spPr bwMode="auto">
            <a:xfrm>
              <a:off x="1519" y="967"/>
              <a:ext cx="742" cy="96"/>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rgbClr val="790015"/>
                  </a:solidFill>
                  <a:latin typeface="Helvetica" pitchFamily="2" charset="0"/>
                </a:rPr>
                <a:t>   OKATHUI KASEM</a:t>
              </a:r>
              <a:endParaRPr lang="en-US" altLang="en-US" sz="1000">
                <a:solidFill>
                  <a:srgbClr val="FFA27C"/>
                </a:solidFill>
                <a:effectLst>
                  <a:outerShdw blurRad="38100" dist="38100" dir="2700000" algn="tl">
                    <a:srgbClr val="000000"/>
                  </a:outerShdw>
                </a:effectLst>
                <a:latin typeface="Helvetica" pitchFamily="2" charset="0"/>
              </a:endParaRPr>
            </a:p>
          </p:txBody>
        </p:sp>
        <p:sp>
          <p:nvSpPr>
            <p:cNvPr id="15412" name="Line 11">
              <a:extLst>
                <a:ext uri="{FF2B5EF4-FFF2-40B4-BE49-F238E27FC236}">
                  <a16:creationId xmlns:a16="http://schemas.microsoft.com/office/drawing/2014/main" id="{9BBE47B5-C428-B348-AF34-3DF4A0E07E91}"/>
                </a:ext>
              </a:extLst>
            </p:cNvPr>
            <p:cNvSpPr>
              <a:spLocks noChangeShapeType="1"/>
            </p:cNvSpPr>
            <p:nvPr/>
          </p:nvSpPr>
          <p:spPr bwMode="auto">
            <a:xfrm>
              <a:off x="1528" y="1127"/>
              <a:ext cx="1" cy="471"/>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3" name="Line 12">
              <a:extLst>
                <a:ext uri="{FF2B5EF4-FFF2-40B4-BE49-F238E27FC236}">
                  <a16:creationId xmlns:a16="http://schemas.microsoft.com/office/drawing/2014/main" id="{C07DE59A-6C39-C143-AA01-29947DC0072E}"/>
                </a:ext>
              </a:extLst>
            </p:cNvPr>
            <p:cNvSpPr>
              <a:spLocks noChangeShapeType="1"/>
            </p:cNvSpPr>
            <p:nvPr/>
          </p:nvSpPr>
          <p:spPr bwMode="auto">
            <a:xfrm>
              <a:off x="2317" y="1181"/>
              <a:ext cx="428" cy="1"/>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4" name="Rectangle 13">
              <a:extLst>
                <a:ext uri="{FF2B5EF4-FFF2-40B4-BE49-F238E27FC236}">
                  <a16:creationId xmlns:a16="http://schemas.microsoft.com/office/drawing/2014/main" id="{351ED774-4074-D440-8AB1-27CE27D23E74}"/>
                </a:ext>
              </a:extLst>
            </p:cNvPr>
            <p:cNvSpPr>
              <a:spLocks noChangeArrowheads="1"/>
            </p:cNvSpPr>
            <p:nvPr/>
          </p:nvSpPr>
          <p:spPr bwMode="auto">
            <a:xfrm>
              <a:off x="1675" y="1342"/>
              <a:ext cx="977" cy="431"/>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42" name="Rectangle 14">
              <a:extLst>
                <a:ext uri="{FF2B5EF4-FFF2-40B4-BE49-F238E27FC236}">
                  <a16:creationId xmlns:a16="http://schemas.microsoft.com/office/drawing/2014/main" id="{AD73208D-656E-8D4A-AC26-2086FC836EA1}"/>
                </a:ext>
              </a:extLst>
            </p:cNvPr>
            <p:cNvSpPr>
              <a:spLocks noChangeArrowheads="1"/>
            </p:cNvSpPr>
            <p:nvPr/>
          </p:nvSpPr>
          <p:spPr bwMode="auto">
            <a:xfrm>
              <a:off x="1751" y="1174"/>
              <a:ext cx="736" cy="173"/>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800" b="0">
                  <a:solidFill>
                    <a:srgbClr val="790015"/>
                  </a:solidFill>
                  <a:latin typeface="Times" pitchFamily="2" charset="0"/>
                </a:rPr>
                <a:t>ABRAHAM</a:t>
              </a:r>
              <a:endParaRPr lang="en-US" altLang="en-US" sz="2800" b="0">
                <a:solidFill>
                  <a:srgbClr val="FFA27C"/>
                </a:solidFill>
                <a:effectLst>
                  <a:outerShdw blurRad="38100" dist="38100" dir="2700000" algn="tl">
                    <a:srgbClr val="000000"/>
                  </a:outerShdw>
                </a:effectLst>
                <a:latin typeface="Times" pitchFamily="2" charset="0"/>
              </a:endParaRPr>
            </a:p>
          </p:txBody>
        </p:sp>
        <p:sp>
          <p:nvSpPr>
            <p:cNvPr id="15416" name="Rectangle 15">
              <a:extLst>
                <a:ext uri="{FF2B5EF4-FFF2-40B4-BE49-F238E27FC236}">
                  <a16:creationId xmlns:a16="http://schemas.microsoft.com/office/drawing/2014/main" id="{EBF8040F-9798-3C4B-A30D-01F21A8A1C0B}"/>
                </a:ext>
              </a:extLst>
            </p:cNvPr>
            <p:cNvSpPr>
              <a:spLocks noChangeArrowheads="1"/>
            </p:cNvSpPr>
            <p:nvPr/>
          </p:nvSpPr>
          <p:spPr bwMode="auto">
            <a:xfrm>
              <a:off x="1675" y="1342"/>
              <a:ext cx="1365" cy="471"/>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17" name="AutoShape 16">
              <a:extLst>
                <a:ext uri="{FF2B5EF4-FFF2-40B4-BE49-F238E27FC236}">
                  <a16:creationId xmlns:a16="http://schemas.microsoft.com/office/drawing/2014/main" id="{1EAC62B1-B5E5-2344-89F5-BCB8978C71D4}"/>
                </a:ext>
              </a:extLst>
            </p:cNvPr>
            <p:cNvSpPr>
              <a:spLocks noChangeArrowheads="1"/>
            </p:cNvSpPr>
            <p:nvPr/>
          </p:nvSpPr>
          <p:spPr bwMode="auto">
            <a:xfrm>
              <a:off x="1675" y="1127"/>
              <a:ext cx="789" cy="605"/>
            </a:xfrm>
            <a:prstGeom prst="roundRect">
              <a:avLst>
                <a:gd name="adj" fmla="val 10495"/>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18" name="Rectangle 17">
              <a:extLst>
                <a:ext uri="{FF2B5EF4-FFF2-40B4-BE49-F238E27FC236}">
                  <a16:creationId xmlns:a16="http://schemas.microsoft.com/office/drawing/2014/main" id="{414934ED-7A30-BA47-BC00-659213DE7C23}"/>
                </a:ext>
              </a:extLst>
            </p:cNvPr>
            <p:cNvSpPr>
              <a:spLocks noChangeArrowheads="1"/>
            </p:cNvSpPr>
            <p:nvPr/>
          </p:nvSpPr>
          <p:spPr bwMode="auto">
            <a:xfrm>
              <a:off x="1675" y="1350"/>
              <a:ext cx="977" cy="390"/>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46" name="Rectangle 18">
              <a:extLst>
                <a:ext uri="{FF2B5EF4-FFF2-40B4-BE49-F238E27FC236}">
                  <a16:creationId xmlns:a16="http://schemas.microsoft.com/office/drawing/2014/main" id="{94EFE722-1936-B14C-8CE2-D301D0519520}"/>
                </a:ext>
              </a:extLst>
            </p:cNvPr>
            <p:cNvSpPr>
              <a:spLocks noChangeArrowheads="1"/>
            </p:cNvSpPr>
            <p:nvPr/>
          </p:nvSpPr>
          <p:spPr bwMode="auto">
            <a:xfrm>
              <a:off x="1615" y="1134"/>
              <a:ext cx="824" cy="173"/>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800">
                  <a:solidFill>
                    <a:srgbClr val="790015"/>
                  </a:solidFill>
                  <a:latin typeface="Helvetica" pitchFamily="2" charset="0"/>
                </a:rPr>
                <a:t>  ABRAHAM</a:t>
              </a:r>
              <a:endParaRPr lang="en-US" altLang="en-US" sz="2800">
                <a:solidFill>
                  <a:srgbClr val="FFA27C"/>
                </a:solidFill>
                <a:effectLst>
                  <a:outerShdw blurRad="38100" dist="38100" dir="2700000" algn="tl">
                    <a:srgbClr val="000000"/>
                  </a:outerShdw>
                </a:effectLst>
                <a:latin typeface="Helvetica" pitchFamily="2" charset="0"/>
              </a:endParaRPr>
            </a:p>
          </p:txBody>
        </p:sp>
        <p:sp>
          <p:nvSpPr>
            <p:cNvPr id="15420" name="Line 19">
              <a:extLst>
                <a:ext uri="{FF2B5EF4-FFF2-40B4-BE49-F238E27FC236}">
                  <a16:creationId xmlns:a16="http://schemas.microsoft.com/office/drawing/2014/main" id="{3BADA78A-5FF9-0149-BD5B-A2879EF6C141}"/>
                </a:ext>
              </a:extLst>
            </p:cNvPr>
            <p:cNvSpPr>
              <a:spLocks noChangeShapeType="1"/>
            </p:cNvSpPr>
            <p:nvPr/>
          </p:nvSpPr>
          <p:spPr bwMode="auto">
            <a:xfrm>
              <a:off x="1675" y="1302"/>
              <a:ext cx="1" cy="457"/>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1" name="Line 20">
              <a:extLst>
                <a:ext uri="{FF2B5EF4-FFF2-40B4-BE49-F238E27FC236}">
                  <a16:creationId xmlns:a16="http://schemas.microsoft.com/office/drawing/2014/main" id="{EEAB2CB6-50A1-A74E-B1E5-3221BC4898AB}"/>
                </a:ext>
              </a:extLst>
            </p:cNvPr>
            <p:cNvSpPr>
              <a:spLocks noChangeShapeType="1"/>
            </p:cNvSpPr>
            <p:nvPr/>
          </p:nvSpPr>
          <p:spPr bwMode="auto">
            <a:xfrm>
              <a:off x="2464" y="1342"/>
              <a:ext cx="429" cy="1"/>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2" name="Rectangle 21">
              <a:extLst>
                <a:ext uri="{FF2B5EF4-FFF2-40B4-BE49-F238E27FC236}">
                  <a16:creationId xmlns:a16="http://schemas.microsoft.com/office/drawing/2014/main" id="{63A219CA-189A-464B-8A48-6DE5E0935862}"/>
                </a:ext>
              </a:extLst>
            </p:cNvPr>
            <p:cNvSpPr>
              <a:spLocks noChangeArrowheads="1"/>
            </p:cNvSpPr>
            <p:nvPr/>
          </p:nvSpPr>
          <p:spPr bwMode="auto">
            <a:xfrm>
              <a:off x="1822" y="1517"/>
              <a:ext cx="964" cy="417"/>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50" name="Rectangle 22">
              <a:extLst>
                <a:ext uri="{FF2B5EF4-FFF2-40B4-BE49-F238E27FC236}">
                  <a16:creationId xmlns:a16="http://schemas.microsoft.com/office/drawing/2014/main" id="{2E1F8E88-2BDA-5C48-A5E0-8802B070F3C0}"/>
                </a:ext>
              </a:extLst>
            </p:cNvPr>
            <p:cNvSpPr>
              <a:spLocks noChangeArrowheads="1"/>
            </p:cNvSpPr>
            <p:nvPr/>
          </p:nvSpPr>
          <p:spPr bwMode="auto">
            <a:xfrm>
              <a:off x="1894" y="1335"/>
              <a:ext cx="736" cy="173"/>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800" b="0">
                  <a:solidFill>
                    <a:srgbClr val="790015"/>
                  </a:solidFill>
                  <a:latin typeface="Times" pitchFamily="2" charset="0"/>
                </a:rPr>
                <a:t>ABRAHAM</a:t>
              </a:r>
              <a:endParaRPr lang="en-US" altLang="en-US" sz="2800" b="0">
                <a:solidFill>
                  <a:srgbClr val="FFA27C"/>
                </a:solidFill>
                <a:effectLst>
                  <a:outerShdw blurRad="38100" dist="38100" dir="2700000" algn="tl">
                    <a:srgbClr val="000000"/>
                  </a:outerShdw>
                </a:effectLst>
                <a:latin typeface="Times" pitchFamily="2" charset="0"/>
              </a:endParaRPr>
            </a:p>
          </p:txBody>
        </p:sp>
        <p:sp>
          <p:nvSpPr>
            <p:cNvPr id="15424" name="Rectangle 23">
              <a:extLst>
                <a:ext uri="{FF2B5EF4-FFF2-40B4-BE49-F238E27FC236}">
                  <a16:creationId xmlns:a16="http://schemas.microsoft.com/office/drawing/2014/main" id="{044F1957-107C-1142-BC17-C9157C90BBCF}"/>
                </a:ext>
              </a:extLst>
            </p:cNvPr>
            <p:cNvSpPr>
              <a:spLocks noChangeArrowheads="1"/>
            </p:cNvSpPr>
            <p:nvPr/>
          </p:nvSpPr>
          <p:spPr bwMode="auto">
            <a:xfrm>
              <a:off x="1822" y="1517"/>
              <a:ext cx="1365" cy="457"/>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25" name="AutoShape 24">
              <a:extLst>
                <a:ext uri="{FF2B5EF4-FFF2-40B4-BE49-F238E27FC236}">
                  <a16:creationId xmlns:a16="http://schemas.microsoft.com/office/drawing/2014/main" id="{0631DF97-2F7F-4A4B-BC68-BDD914D78E37}"/>
                </a:ext>
              </a:extLst>
            </p:cNvPr>
            <p:cNvSpPr>
              <a:spLocks noChangeArrowheads="1"/>
            </p:cNvSpPr>
            <p:nvPr/>
          </p:nvSpPr>
          <p:spPr bwMode="auto">
            <a:xfrm>
              <a:off x="1822" y="1302"/>
              <a:ext cx="790" cy="592"/>
            </a:xfrm>
            <a:prstGeom prst="roundRect">
              <a:avLst>
                <a:gd name="adj" fmla="val 10727"/>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26" name="Rectangle 25">
              <a:extLst>
                <a:ext uri="{FF2B5EF4-FFF2-40B4-BE49-F238E27FC236}">
                  <a16:creationId xmlns:a16="http://schemas.microsoft.com/office/drawing/2014/main" id="{BF2506EF-80F7-7145-B999-08233DAC1724}"/>
                </a:ext>
              </a:extLst>
            </p:cNvPr>
            <p:cNvSpPr>
              <a:spLocks noChangeArrowheads="1"/>
            </p:cNvSpPr>
            <p:nvPr/>
          </p:nvSpPr>
          <p:spPr bwMode="auto">
            <a:xfrm>
              <a:off x="1822" y="1525"/>
              <a:ext cx="964" cy="377"/>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54" name="Rectangle 26">
              <a:extLst>
                <a:ext uri="{FF2B5EF4-FFF2-40B4-BE49-F238E27FC236}">
                  <a16:creationId xmlns:a16="http://schemas.microsoft.com/office/drawing/2014/main" id="{FE3CBA3B-C39C-A646-B841-51B3DCD24915}"/>
                </a:ext>
              </a:extLst>
            </p:cNvPr>
            <p:cNvSpPr>
              <a:spLocks noChangeArrowheads="1"/>
            </p:cNvSpPr>
            <p:nvPr/>
          </p:nvSpPr>
          <p:spPr bwMode="auto">
            <a:xfrm>
              <a:off x="1811" y="1303"/>
              <a:ext cx="704" cy="173"/>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800">
                  <a:solidFill>
                    <a:srgbClr val="790015"/>
                  </a:solidFill>
                  <a:latin typeface="Helvetica" pitchFamily="2" charset="0"/>
                </a:rPr>
                <a:t>   JOSEPH</a:t>
              </a:r>
              <a:endParaRPr lang="en-US" altLang="en-US" sz="2800">
                <a:solidFill>
                  <a:srgbClr val="FFA27C"/>
                </a:solidFill>
                <a:effectLst>
                  <a:outerShdw blurRad="38100" dist="38100" dir="2700000" algn="tl">
                    <a:srgbClr val="000000"/>
                  </a:outerShdw>
                </a:effectLst>
                <a:latin typeface="Helvetica" pitchFamily="2" charset="0"/>
              </a:endParaRPr>
            </a:p>
          </p:txBody>
        </p:sp>
        <p:sp>
          <p:nvSpPr>
            <p:cNvPr id="15428" name="Line 27">
              <a:extLst>
                <a:ext uri="{FF2B5EF4-FFF2-40B4-BE49-F238E27FC236}">
                  <a16:creationId xmlns:a16="http://schemas.microsoft.com/office/drawing/2014/main" id="{E5468441-4DBF-7D4F-8EC1-3BCA76CB8600}"/>
                </a:ext>
              </a:extLst>
            </p:cNvPr>
            <p:cNvSpPr>
              <a:spLocks noChangeShapeType="1"/>
            </p:cNvSpPr>
            <p:nvPr/>
          </p:nvSpPr>
          <p:spPr bwMode="auto">
            <a:xfrm>
              <a:off x="1822" y="1463"/>
              <a:ext cx="1" cy="471"/>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29" name="Line 28">
              <a:extLst>
                <a:ext uri="{FF2B5EF4-FFF2-40B4-BE49-F238E27FC236}">
                  <a16:creationId xmlns:a16="http://schemas.microsoft.com/office/drawing/2014/main" id="{0E7AD620-7A5F-6B42-BD7D-87936CB41825}"/>
                </a:ext>
              </a:extLst>
            </p:cNvPr>
            <p:cNvSpPr>
              <a:spLocks noChangeShapeType="1"/>
            </p:cNvSpPr>
            <p:nvPr/>
          </p:nvSpPr>
          <p:spPr bwMode="auto">
            <a:xfrm>
              <a:off x="2598" y="1517"/>
              <a:ext cx="442" cy="1"/>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0" name="Rectangle 29">
              <a:extLst>
                <a:ext uri="{FF2B5EF4-FFF2-40B4-BE49-F238E27FC236}">
                  <a16:creationId xmlns:a16="http://schemas.microsoft.com/office/drawing/2014/main" id="{C1D386D1-31C4-2443-8C7E-E8CA1775287E}"/>
                </a:ext>
              </a:extLst>
            </p:cNvPr>
            <p:cNvSpPr>
              <a:spLocks noChangeArrowheads="1"/>
            </p:cNvSpPr>
            <p:nvPr/>
          </p:nvSpPr>
          <p:spPr bwMode="auto">
            <a:xfrm>
              <a:off x="1996" y="1678"/>
              <a:ext cx="1365" cy="471"/>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31" name="AutoShape 30">
              <a:extLst>
                <a:ext uri="{FF2B5EF4-FFF2-40B4-BE49-F238E27FC236}">
                  <a16:creationId xmlns:a16="http://schemas.microsoft.com/office/drawing/2014/main" id="{B729811F-9336-CB47-8A93-E5BA76E5B95D}"/>
                </a:ext>
              </a:extLst>
            </p:cNvPr>
            <p:cNvSpPr>
              <a:spLocks noChangeArrowheads="1"/>
            </p:cNvSpPr>
            <p:nvPr/>
          </p:nvSpPr>
          <p:spPr bwMode="auto">
            <a:xfrm>
              <a:off x="1996" y="1463"/>
              <a:ext cx="790" cy="592"/>
            </a:xfrm>
            <a:prstGeom prst="roundRect">
              <a:avLst>
                <a:gd name="adj" fmla="val 10727"/>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32" name="Rectangle 31">
              <a:extLst>
                <a:ext uri="{FF2B5EF4-FFF2-40B4-BE49-F238E27FC236}">
                  <a16:creationId xmlns:a16="http://schemas.microsoft.com/office/drawing/2014/main" id="{3A2146AE-4692-0344-ABE7-592382691D0F}"/>
                </a:ext>
              </a:extLst>
            </p:cNvPr>
            <p:cNvSpPr>
              <a:spLocks noChangeArrowheads="1"/>
            </p:cNvSpPr>
            <p:nvPr/>
          </p:nvSpPr>
          <p:spPr bwMode="auto">
            <a:xfrm>
              <a:off x="2012" y="1686"/>
              <a:ext cx="961" cy="377"/>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60" name="Rectangle 32">
              <a:extLst>
                <a:ext uri="{FF2B5EF4-FFF2-40B4-BE49-F238E27FC236}">
                  <a16:creationId xmlns:a16="http://schemas.microsoft.com/office/drawing/2014/main" id="{82605989-9E28-1F41-B8B5-009CB28F7308}"/>
                </a:ext>
              </a:extLst>
            </p:cNvPr>
            <p:cNvSpPr>
              <a:spLocks noChangeArrowheads="1"/>
            </p:cNvSpPr>
            <p:nvPr/>
          </p:nvSpPr>
          <p:spPr bwMode="auto">
            <a:xfrm>
              <a:off x="2026" y="1464"/>
              <a:ext cx="640" cy="173"/>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800">
                  <a:solidFill>
                    <a:srgbClr val="790015"/>
                  </a:solidFill>
                  <a:latin typeface="Helvetica" pitchFamily="2" charset="0"/>
                </a:rPr>
                <a:t>   MOSES</a:t>
              </a:r>
              <a:endParaRPr lang="en-US" altLang="en-US" sz="2800">
                <a:solidFill>
                  <a:srgbClr val="FFA27C"/>
                </a:solidFill>
                <a:effectLst>
                  <a:outerShdw blurRad="38100" dist="38100" dir="2700000" algn="tl">
                    <a:srgbClr val="000000"/>
                  </a:outerShdw>
                </a:effectLst>
                <a:latin typeface="Helvetica" pitchFamily="2" charset="0"/>
              </a:endParaRPr>
            </a:p>
          </p:txBody>
        </p:sp>
        <p:sp>
          <p:nvSpPr>
            <p:cNvPr id="15434" name="Line 33">
              <a:extLst>
                <a:ext uri="{FF2B5EF4-FFF2-40B4-BE49-F238E27FC236}">
                  <a16:creationId xmlns:a16="http://schemas.microsoft.com/office/drawing/2014/main" id="{47759AEE-0C38-EB41-8494-46F7BCD49631}"/>
                </a:ext>
              </a:extLst>
            </p:cNvPr>
            <p:cNvSpPr>
              <a:spLocks noChangeShapeType="1"/>
            </p:cNvSpPr>
            <p:nvPr/>
          </p:nvSpPr>
          <p:spPr bwMode="auto">
            <a:xfrm>
              <a:off x="2786" y="1678"/>
              <a:ext cx="428" cy="1"/>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35" name="Rectangle 34">
              <a:extLst>
                <a:ext uri="{FF2B5EF4-FFF2-40B4-BE49-F238E27FC236}">
                  <a16:creationId xmlns:a16="http://schemas.microsoft.com/office/drawing/2014/main" id="{8C85A8B1-0FB3-A445-8D12-F03C597862EF}"/>
                </a:ext>
              </a:extLst>
            </p:cNvPr>
            <p:cNvSpPr>
              <a:spLocks noChangeArrowheads="1"/>
            </p:cNvSpPr>
            <p:nvPr/>
          </p:nvSpPr>
          <p:spPr bwMode="auto">
            <a:xfrm>
              <a:off x="2143" y="1840"/>
              <a:ext cx="1365" cy="471"/>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36" name="AutoShape 35">
              <a:extLst>
                <a:ext uri="{FF2B5EF4-FFF2-40B4-BE49-F238E27FC236}">
                  <a16:creationId xmlns:a16="http://schemas.microsoft.com/office/drawing/2014/main" id="{2942C20E-40BA-604A-AA96-B8440660182B}"/>
                </a:ext>
              </a:extLst>
            </p:cNvPr>
            <p:cNvSpPr>
              <a:spLocks noChangeArrowheads="1"/>
            </p:cNvSpPr>
            <p:nvPr/>
          </p:nvSpPr>
          <p:spPr bwMode="auto">
            <a:xfrm>
              <a:off x="2143" y="1638"/>
              <a:ext cx="790" cy="592"/>
            </a:xfrm>
            <a:prstGeom prst="roundRect">
              <a:avLst>
                <a:gd name="adj" fmla="val 10727"/>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37" name="Rectangle 36">
              <a:extLst>
                <a:ext uri="{FF2B5EF4-FFF2-40B4-BE49-F238E27FC236}">
                  <a16:creationId xmlns:a16="http://schemas.microsoft.com/office/drawing/2014/main" id="{4C21BD53-7DDF-2344-9FDF-AA8DE0472E64}"/>
                </a:ext>
              </a:extLst>
            </p:cNvPr>
            <p:cNvSpPr>
              <a:spLocks noChangeArrowheads="1"/>
            </p:cNvSpPr>
            <p:nvPr/>
          </p:nvSpPr>
          <p:spPr bwMode="auto">
            <a:xfrm>
              <a:off x="2143" y="1848"/>
              <a:ext cx="872" cy="390"/>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65" name="Rectangle 37">
              <a:extLst>
                <a:ext uri="{FF2B5EF4-FFF2-40B4-BE49-F238E27FC236}">
                  <a16:creationId xmlns:a16="http://schemas.microsoft.com/office/drawing/2014/main" id="{9288C88E-8644-0B49-BC79-16D7C8D57EF2}"/>
                </a:ext>
              </a:extLst>
            </p:cNvPr>
            <p:cNvSpPr>
              <a:spLocks noChangeArrowheads="1"/>
            </p:cNvSpPr>
            <p:nvPr/>
          </p:nvSpPr>
          <p:spPr bwMode="auto">
            <a:xfrm>
              <a:off x="2116" y="1639"/>
              <a:ext cx="720" cy="173"/>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800">
                  <a:solidFill>
                    <a:srgbClr val="790015"/>
                  </a:solidFill>
                  <a:latin typeface="Helvetica" pitchFamily="2" charset="0"/>
                </a:rPr>
                <a:t>   JOSHUA</a:t>
              </a:r>
              <a:endParaRPr lang="en-US" altLang="en-US" sz="2800">
                <a:solidFill>
                  <a:srgbClr val="FFA27C"/>
                </a:solidFill>
                <a:effectLst>
                  <a:outerShdw blurRad="38100" dist="38100" dir="2700000" algn="tl">
                    <a:srgbClr val="000000"/>
                  </a:outerShdw>
                </a:effectLst>
                <a:latin typeface="Helvetica" pitchFamily="2" charset="0"/>
              </a:endParaRPr>
            </a:p>
          </p:txBody>
        </p:sp>
        <p:sp>
          <p:nvSpPr>
            <p:cNvPr id="15439" name="Line 38">
              <a:extLst>
                <a:ext uri="{FF2B5EF4-FFF2-40B4-BE49-F238E27FC236}">
                  <a16:creationId xmlns:a16="http://schemas.microsoft.com/office/drawing/2014/main" id="{E0C1B8B2-9A8A-6740-AE51-E0547BBF39F7}"/>
                </a:ext>
              </a:extLst>
            </p:cNvPr>
            <p:cNvSpPr>
              <a:spLocks noChangeShapeType="1"/>
            </p:cNvSpPr>
            <p:nvPr/>
          </p:nvSpPr>
          <p:spPr bwMode="auto">
            <a:xfrm>
              <a:off x="2143" y="1800"/>
              <a:ext cx="1" cy="470"/>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0" name="Rectangle 39">
              <a:extLst>
                <a:ext uri="{FF2B5EF4-FFF2-40B4-BE49-F238E27FC236}">
                  <a16:creationId xmlns:a16="http://schemas.microsoft.com/office/drawing/2014/main" id="{D96F4477-A113-3C47-BA9E-094602EA74F6}"/>
                </a:ext>
              </a:extLst>
            </p:cNvPr>
            <p:cNvSpPr>
              <a:spLocks noChangeArrowheads="1"/>
            </p:cNvSpPr>
            <p:nvPr/>
          </p:nvSpPr>
          <p:spPr bwMode="auto">
            <a:xfrm>
              <a:off x="2277" y="2023"/>
              <a:ext cx="1365" cy="471"/>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41" name="AutoShape 40">
              <a:extLst>
                <a:ext uri="{FF2B5EF4-FFF2-40B4-BE49-F238E27FC236}">
                  <a16:creationId xmlns:a16="http://schemas.microsoft.com/office/drawing/2014/main" id="{BC97F910-4793-E54E-AC41-D77091B614B5}"/>
                </a:ext>
              </a:extLst>
            </p:cNvPr>
            <p:cNvSpPr>
              <a:spLocks noChangeArrowheads="1"/>
            </p:cNvSpPr>
            <p:nvPr/>
          </p:nvSpPr>
          <p:spPr bwMode="auto">
            <a:xfrm>
              <a:off x="2277" y="1800"/>
              <a:ext cx="819" cy="591"/>
            </a:xfrm>
            <a:prstGeom prst="roundRect">
              <a:avLst>
                <a:gd name="adj" fmla="val 10745"/>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42" name="Rectangle 41">
              <a:extLst>
                <a:ext uri="{FF2B5EF4-FFF2-40B4-BE49-F238E27FC236}">
                  <a16:creationId xmlns:a16="http://schemas.microsoft.com/office/drawing/2014/main" id="{C55A76A3-D6E3-B249-B49C-311765051084}"/>
                </a:ext>
              </a:extLst>
            </p:cNvPr>
            <p:cNvSpPr>
              <a:spLocks noChangeArrowheads="1"/>
            </p:cNvSpPr>
            <p:nvPr/>
          </p:nvSpPr>
          <p:spPr bwMode="auto">
            <a:xfrm>
              <a:off x="2277" y="2023"/>
              <a:ext cx="965" cy="390"/>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70" name="Rectangle 42">
              <a:extLst>
                <a:ext uri="{FF2B5EF4-FFF2-40B4-BE49-F238E27FC236}">
                  <a16:creationId xmlns:a16="http://schemas.microsoft.com/office/drawing/2014/main" id="{159EF6F9-7479-9444-841C-95413CF9B7AE}"/>
                </a:ext>
              </a:extLst>
            </p:cNvPr>
            <p:cNvSpPr>
              <a:spLocks noChangeArrowheads="1"/>
            </p:cNvSpPr>
            <p:nvPr/>
          </p:nvSpPr>
          <p:spPr bwMode="auto">
            <a:xfrm>
              <a:off x="2183" y="1801"/>
              <a:ext cx="864" cy="115"/>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200">
                  <a:solidFill>
                    <a:srgbClr val="790015"/>
                  </a:solidFill>
                  <a:latin typeface="Helvetica" pitchFamily="2" charset="0"/>
                </a:rPr>
                <a:t>    ROTKHAMARAT</a:t>
              </a:r>
              <a:endParaRPr lang="en-US" altLang="en-US" sz="1200">
                <a:solidFill>
                  <a:srgbClr val="FFA27C"/>
                </a:solidFill>
                <a:effectLst>
                  <a:outerShdw blurRad="38100" dist="38100" dir="2700000" algn="tl">
                    <a:srgbClr val="000000"/>
                  </a:outerShdw>
                </a:effectLst>
                <a:latin typeface="Helvetica" pitchFamily="2" charset="0"/>
              </a:endParaRPr>
            </a:p>
          </p:txBody>
        </p:sp>
        <p:sp>
          <p:nvSpPr>
            <p:cNvPr id="15444" name="Line 43">
              <a:extLst>
                <a:ext uri="{FF2B5EF4-FFF2-40B4-BE49-F238E27FC236}">
                  <a16:creationId xmlns:a16="http://schemas.microsoft.com/office/drawing/2014/main" id="{0CB79826-761C-D94D-8E97-F1A1BCBFA7B7}"/>
                </a:ext>
              </a:extLst>
            </p:cNvPr>
            <p:cNvSpPr>
              <a:spLocks noChangeShapeType="1"/>
            </p:cNvSpPr>
            <p:nvPr/>
          </p:nvSpPr>
          <p:spPr bwMode="auto">
            <a:xfrm>
              <a:off x="2277" y="1983"/>
              <a:ext cx="1" cy="457"/>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45" name="Rectangle 44">
              <a:extLst>
                <a:ext uri="{FF2B5EF4-FFF2-40B4-BE49-F238E27FC236}">
                  <a16:creationId xmlns:a16="http://schemas.microsoft.com/office/drawing/2014/main" id="{46A75FD5-CBB8-E341-A3FA-DF097C2AC513}"/>
                </a:ext>
              </a:extLst>
            </p:cNvPr>
            <p:cNvSpPr>
              <a:spLocks noChangeArrowheads="1"/>
            </p:cNvSpPr>
            <p:nvPr/>
          </p:nvSpPr>
          <p:spPr bwMode="auto">
            <a:xfrm>
              <a:off x="2416" y="2210"/>
              <a:ext cx="1365" cy="466"/>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46" name="AutoShape 45">
              <a:extLst>
                <a:ext uri="{FF2B5EF4-FFF2-40B4-BE49-F238E27FC236}">
                  <a16:creationId xmlns:a16="http://schemas.microsoft.com/office/drawing/2014/main" id="{802D1A63-0894-D344-8E60-E375F0684E9C}"/>
                </a:ext>
              </a:extLst>
            </p:cNvPr>
            <p:cNvSpPr>
              <a:spLocks noChangeArrowheads="1"/>
            </p:cNvSpPr>
            <p:nvPr/>
          </p:nvSpPr>
          <p:spPr bwMode="auto">
            <a:xfrm>
              <a:off x="2416" y="1983"/>
              <a:ext cx="834" cy="592"/>
            </a:xfrm>
            <a:prstGeom prst="roundRect">
              <a:avLst>
                <a:gd name="adj" fmla="val 10727"/>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47" name="Rectangle 46">
              <a:extLst>
                <a:ext uri="{FF2B5EF4-FFF2-40B4-BE49-F238E27FC236}">
                  <a16:creationId xmlns:a16="http://schemas.microsoft.com/office/drawing/2014/main" id="{EFDBD08F-5AD7-A54A-86CA-0C38CA2C397F}"/>
                </a:ext>
              </a:extLst>
            </p:cNvPr>
            <p:cNvSpPr>
              <a:spLocks noChangeArrowheads="1"/>
            </p:cNvSpPr>
            <p:nvPr/>
          </p:nvSpPr>
          <p:spPr bwMode="auto">
            <a:xfrm>
              <a:off x="2416" y="2214"/>
              <a:ext cx="937" cy="377"/>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75" name="Rectangle 47">
              <a:extLst>
                <a:ext uri="{FF2B5EF4-FFF2-40B4-BE49-F238E27FC236}">
                  <a16:creationId xmlns:a16="http://schemas.microsoft.com/office/drawing/2014/main" id="{6C047EC0-1CC3-9E4C-AEFB-79D0E339B11E}"/>
                </a:ext>
              </a:extLst>
            </p:cNvPr>
            <p:cNvSpPr>
              <a:spLocks noChangeArrowheads="1"/>
            </p:cNvSpPr>
            <p:nvPr/>
          </p:nvSpPr>
          <p:spPr bwMode="auto">
            <a:xfrm>
              <a:off x="2324" y="1984"/>
              <a:ext cx="896" cy="173"/>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800">
                  <a:solidFill>
                    <a:srgbClr val="790015"/>
                  </a:solidFill>
                  <a:latin typeface="Helvetica" pitchFamily="2" charset="0"/>
                </a:rPr>
                <a:t>   WUNGNAO</a:t>
              </a:r>
              <a:endParaRPr lang="en-US" altLang="en-US" sz="2800">
                <a:solidFill>
                  <a:srgbClr val="FFA27C"/>
                </a:solidFill>
                <a:effectLst>
                  <a:outerShdw blurRad="38100" dist="38100" dir="2700000" algn="tl">
                    <a:srgbClr val="000000"/>
                  </a:outerShdw>
                </a:effectLst>
                <a:latin typeface="Helvetica" pitchFamily="2" charset="0"/>
              </a:endParaRPr>
            </a:p>
          </p:txBody>
        </p:sp>
        <p:sp>
          <p:nvSpPr>
            <p:cNvPr id="15449" name="Line 48">
              <a:extLst>
                <a:ext uri="{FF2B5EF4-FFF2-40B4-BE49-F238E27FC236}">
                  <a16:creationId xmlns:a16="http://schemas.microsoft.com/office/drawing/2014/main" id="{FA7D8B54-C2C2-B745-A801-25FE2E9E728C}"/>
                </a:ext>
              </a:extLst>
            </p:cNvPr>
            <p:cNvSpPr>
              <a:spLocks noChangeShapeType="1"/>
            </p:cNvSpPr>
            <p:nvPr/>
          </p:nvSpPr>
          <p:spPr bwMode="auto">
            <a:xfrm>
              <a:off x="2416" y="2161"/>
              <a:ext cx="1" cy="470"/>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0" name="Rectangle 49">
              <a:extLst>
                <a:ext uri="{FF2B5EF4-FFF2-40B4-BE49-F238E27FC236}">
                  <a16:creationId xmlns:a16="http://schemas.microsoft.com/office/drawing/2014/main" id="{0A66FBE8-F9D0-5243-9ECA-52EAC3B225E3}"/>
                </a:ext>
              </a:extLst>
            </p:cNvPr>
            <p:cNvSpPr>
              <a:spLocks noChangeArrowheads="1"/>
            </p:cNvSpPr>
            <p:nvPr/>
          </p:nvSpPr>
          <p:spPr bwMode="auto">
            <a:xfrm>
              <a:off x="2566" y="2384"/>
              <a:ext cx="1365" cy="471"/>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51" name="AutoShape 50">
              <a:extLst>
                <a:ext uri="{FF2B5EF4-FFF2-40B4-BE49-F238E27FC236}">
                  <a16:creationId xmlns:a16="http://schemas.microsoft.com/office/drawing/2014/main" id="{DB85C458-C79D-4641-BE95-17EEB3003675}"/>
                </a:ext>
              </a:extLst>
            </p:cNvPr>
            <p:cNvSpPr>
              <a:spLocks noChangeArrowheads="1"/>
            </p:cNvSpPr>
            <p:nvPr/>
          </p:nvSpPr>
          <p:spPr bwMode="auto">
            <a:xfrm>
              <a:off x="2566" y="2161"/>
              <a:ext cx="803" cy="605"/>
            </a:xfrm>
            <a:prstGeom prst="roundRect">
              <a:avLst>
                <a:gd name="adj" fmla="val 10495"/>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52" name="Rectangle 51">
              <a:extLst>
                <a:ext uri="{FF2B5EF4-FFF2-40B4-BE49-F238E27FC236}">
                  <a16:creationId xmlns:a16="http://schemas.microsoft.com/office/drawing/2014/main" id="{B3CFF617-03A5-7E4B-AA54-95A8071FB958}"/>
                </a:ext>
              </a:extLst>
            </p:cNvPr>
            <p:cNvSpPr>
              <a:spLocks noChangeArrowheads="1"/>
            </p:cNvSpPr>
            <p:nvPr/>
          </p:nvSpPr>
          <p:spPr bwMode="auto">
            <a:xfrm>
              <a:off x="2566" y="2384"/>
              <a:ext cx="977" cy="390"/>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80" name="Rectangle 52">
              <a:extLst>
                <a:ext uri="{FF2B5EF4-FFF2-40B4-BE49-F238E27FC236}">
                  <a16:creationId xmlns:a16="http://schemas.microsoft.com/office/drawing/2014/main" id="{9C909037-7252-014E-B2C5-61B9F04C019F}"/>
                </a:ext>
              </a:extLst>
            </p:cNvPr>
            <p:cNvSpPr>
              <a:spLocks noChangeArrowheads="1"/>
            </p:cNvSpPr>
            <p:nvPr/>
          </p:nvSpPr>
          <p:spPr bwMode="auto">
            <a:xfrm>
              <a:off x="2453" y="2159"/>
              <a:ext cx="888" cy="173"/>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800">
                  <a:solidFill>
                    <a:srgbClr val="790015"/>
                  </a:solidFill>
                  <a:latin typeface="Helvetica" pitchFamily="2" charset="0"/>
                </a:rPr>
                <a:t>   NARKAHAI</a:t>
              </a:r>
              <a:endParaRPr lang="en-US" altLang="en-US" sz="2800">
                <a:solidFill>
                  <a:srgbClr val="FFA27C"/>
                </a:solidFill>
                <a:effectLst>
                  <a:outerShdw blurRad="38100" dist="38100" dir="2700000" algn="tl">
                    <a:srgbClr val="000000"/>
                  </a:outerShdw>
                </a:effectLst>
                <a:latin typeface="Helvetica" pitchFamily="2" charset="0"/>
              </a:endParaRPr>
            </a:p>
          </p:txBody>
        </p:sp>
        <p:sp>
          <p:nvSpPr>
            <p:cNvPr id="15454" name="Line 53">
              <a:extLst>
                <a:ext uri="{FF2B5EF4-FFF2-40B4-BE49-F238E27FC236}">
                  <a16:creationId xmlns:a16="http://schemas.microsoft.com/office/drawing/2014/main" id="{44926F0C-EFA4-D249-B1F5-2E8CBB2B1C6F}"/>
                </a:ext>
              </a:extLst>
            </p:cNvPr>
            <p:cNvSpPr>
              <a:spLocks noChangeShapeType="1"/>
            </p:cNvSpPr>
            <p:nvPr/>
          </p:nvSpPr>
          <p:spPr bwMode="auto">
            <a:xfrm>
              <a:off x="2566" y="2344"/>
              <a:ext cx="1" cy="457"/>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5" name="Line 54">
              <a:extLst>
                <a:ext uri="{FF2B5EF4-FFF2-40B4-BE49-F238E27FC236}">
                  <a16:creationId xmlns:a16="http://schemas.microsoft.com/office/drawing/2014/main" id="{A443F621-24DD-174D-89A6-1B5CDE21CD74}"/>
                </a:ext>
              </a:extLst>
            </p:cNvPr>
            <p:cNvSpPr>
              <a:spLocks noChangeShapeType="1"/>
            </p:cNvSpPr>
            <p:nvPr/>
          </p:nvSpPr>
          <p:spPr bwMode="auto">
            <a:xfrm>
              <a:off x="3356" y="2384"/>
              <a:ext cx="428" cy="1"/>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56" name="Rectangle 55">
              <a:extLst>
                <a:ext uri="{FF2B5EF4-FFF2-40B4-BE49-F238E27FC236}">
                  <a16:creationId xmlns:a16="http://schemas.microsoft.com/office/drawing/2014/main" id="{71833368-28F6-754B-B59F-4463FB724B8D}"/>
                </a:ext>
              </a:extLst>
            </p:cNvPr>
            <p:cNvSpPr>
              <a:spLocks noChangeArrowheads="1"/>
            </p:cNvSpPr>
            <p:nvPr/>
          </p:nvSpPr>
          <p:spPr bwMode="auto">
            <a:xfrm>
              <a:off x="2738" y="2559"/>
              <a:ext cx="1364" cy="458"/>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57" name="AutoShape 56">
              <a:extLst>
                <a:ext uri="{FF2B5EF4-FFF2-40B4-BE49-F238E27FC236}">
                  <a16:creationId xmlns:a16="http://schemas.microsoft.com/office/drawing/2014/main" id="{35DE0031-BA6F-E541-BA79-0A426C24B114}"/>
                </a:ext>
              </a:extLst>
            </p:cNvPr>
            <p:cNvSpPr>
              <a:spLocks noChangeArrowheads="1"/>
            </p:cNvSpPr>
            <p:nvPr/>
          </p:nvSpPr>
          <p:spPr bwMode="auto">
            <a:xfrm>
              <a:off x="2738" y="2344"/>
              <a:ext cx="789" cy="592"/>
            </a:xfrm>
            <a:prstGeom prst="roundRect">
              <a:avLst>
                <a:gd name="adj" fmla="val 10727"/>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58" name="Rectangle 57">
              <a:extLst>
                <a:ext uri="{FF2B5EF4-FFF2-40B4-BE49-F238E27FC236}">
                  <a16:creationId xmlns:a16="http://schemas.microsoft.com/office/drawing/2014/main" id="{B4058DF6-6B6C-EA47-9ABC-5981BF01BA27}"/>
                </a:ext>
              </a:extLst>
            </p:cNvPr>
            <p:cNvSpPr>
              <a:spLocks noChangeArrowheads="1"/>
            </p:cNvSpPr>
            <p:nvPr/>
          </p:nvSpPr>
          <p:spPr bwMode="auto">
            <a:xfrm>
              <a:off x="2738" y="2559"/>
              <a:ext cx="963" cy="377"/>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186" name="Rectangle 58">
              <a:extLst>
                <a:ext uri="{FF2B5EF4-FFF2-40B4-BE49-F238E27FC236}">
                  <a16:creationId xmlns:a16="http://schemas.microsoft.com/office/drawing/2014/main" id="{60E252F2-9342-CD49-B810-0A4D5273E14D}"/>
                </a:ext>
              </a:extLst>
            </p:cNvPr>
            <p:cNvSpPr>
              <a:spLocks noChangeArrowheads="1"/>
            </p:cNvSpPr>
            <p:nvPr/>
          </p:nvSpPr>
          <p:spPr bwMode="auto">
            <a:xfrm>
              <a:off x="2711" y="2345"/>
              <a:ext cx="716" cy="134"/>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400">
                  <a:solidFill>
                    <a:srgbClr val="790015"/>
                  </a:solidFill>
                  <a:latin typeface="Helvetica" pitchFamily="2" charset="0"/>
                </a:rPr>
                <a:t>  VARI KAHAI</a:t>
              </a:r>
              <a:endParaRPr lang="en-US" altLang="en-US" sz="1400">
                <a:solidFill>
                  <a:srgbClr val="FFA27C"/>
                </a:solidFill>
                <a:effectLst>
                  <a:outerShdw blurRad="38100" dist="38100" dir="2700000" algn="tl">
                    <a:srgbClr val="000000"/>
                  </a:outerShdw>
                </a:effectLst>
                <a:latin typeface="Helvetica" pitchFamily="2" charset="0"/>
              </a:endParaRPr>
            </a:p>
          </p:txBody>
        </p:sp>
        <p:sp>
          <p:nvSpPr>
            <p:cNvPr id="15460" name="Line 59">
              <a:extLst>
                <a:ext uri="{FF2B5EF4-FFF2-40B4-BE49-F238E27FC236}">
                  <a16:creationId xmlns:a16="http://schemas.microsoft.com/office/drawing/2014/main" id="{3A5BEDD9-08EC-1A48-BDC2-14A6E6E4A089}"/>
                </a:ext>
              </a:extLst>
            </p:cNvPr>
            <p:cNvSpPr>
              <a:spLocks noChangeShapeType="1"/>
            </p:cNvSpPr>
            <p:nvPr/>
          </p:nvSpPr>
          <p:spPr bwMode="auto">
            <a:xfrm>
              <a:off x="2738" y="2519"/>
              <a:ext cx="1" cy="457"/>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1" name="Line 60">
              <a:extLst>
                <a:ext uri="{FF2B5EF4-FFF2-40B4-BE49-F238E27FC236}">
                  <a16:creationId xmlns:a16="http://schemas.microsoft.com/office/drawing/2014/main" id="{1981AC7E-0B23-DA43-93B9-B3D6A5CF77C7}"/>
                </a:ext>
              </a:extLst>
            </p:cNvPr>
            <p:cNvSpPr>
              <a:spLocks noChangeShapeType="1"/>
            </p:cNvSpPr>
            <p:nvPr/>
          </p:nvSpPr>
          <p:spPr bwMode="auto">
            <a:xfrm>
              <a:off x="3527" y="2559"/>
              <a:ext cx="428" cy="1"/>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2" name="Rectangle 61">
              <a:extLst>
                <a:ext uri="{FF2B5EF4-FFF2-40B4-BE49-F238E27FC236}">
                  <a16:creationId xmlns:a16="http://schemas.microsoft.com/office/drawing/2014/main" id="{03A5BBE9-43FF-0845-83CB-1695C4764158}"/>
                </a:ext>
              </a:extLst>
            </p:cNvPr>
            <p:cNvSpPr>
              <a:spLocks noChangeArrowheads="1"/>
            </p:cNvSpPr>
            <p:nvPr/>
          </p:nvSpPr>
          <p:spPr bwMode="auto">
            <a:xfrm>
              <a:off x="2911" y="2769"/>
              <a:ext cx="1365" cy="463"/>
            </a:xfrm>
            <a:prstGeom prst="rect">
              <a:avLst/>
            </a:prstGeom>
            <a:solidFill>
              <a:srgbClr val="FFD34A"/>
            </a:solidFill>
            <a:ln w="31750">
              <a:solidFill>
                <a:srgbClr val="1A0004"/>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63" name="AutoShape 62">
              <a:extLst>
                <a:ext uri="{FF2B5EF4-FFF2-40B4-BE49-F238E27FC236}">
                  <a16:creationId xmlns:a16="http://schemas.microsoft.com/office/drawing/2014/main" id="{E03BB4E4-2708-944D-8E59-872A45570018}"/>
                </a:ext>
              </a:extLst>
            </p:cNvPr>
            <p:cNvSpPr>
              <a:spLocks noChangeArrowheads="1"/>
            </p:cNvSpPr>
            <p:nvPr/>
          </p:nvSpPr>
          <p:spPr bwMode="auto">
            <a:xfrm>
              <a:off x="2911" y="2519"/>
              <a:ext cx="790" cy="592"/>
            </a:xfrm>
            <a:prstGeom prst="roundRect">
              <a:avLst>
                <a:gd name="adj" fmla="val 10727"/>
              </a:avLst>
            </a:prstGeom>
            <a:solidFill>
              <a:srgbClr val="FFD34A"/>
            </a:solidFill>
            <a:ln w="3175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64" name="Rectangle 63">
              <a:extLst>
                <a:ext uri="{FF2B5EF4-FFF2-40B4-BE49-F238E27FC236}">
                  <a16:creationId xmlns:a16="http://schemas.microsoft.com/office/drawing/2014/main" id="{8273AE66-11CE-C640-8ED2-34D258970F2D}"/>
                </a:ext>
              </a:extLst>
            </p:cNvPr>
            <p:cNvSpPr>
              <a:spLocks noChangeArrowheads="1"/>
            </p:cNvSpPr>
            <p:nvPr/>
          </p:nvSpPr>
          <p:spPr bwMode="auto">
            <a:xfrm>
              <a:off x="2911" y="2789"/>
              <a:ext cx="865" cy="378"/>
            </a:xfrm>
            <a:prstGeom prst="rect">
              <a:avLst/>
            </a:prstGeom>
            <a:solidFill>
              <a:srgbClr val="FFD34A"/>
            </a:solidFill>
            <a:ln w="31750">
              <a:solidFill>
                <a:srgbClr val="FFD34A"/>
              </a:solidFill>
              <a:miter lim="800000"/>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5465" name="Group 64">
              <a:extLst>
                <a:ext uri="{FF2B5EF4-FFF2-40B4-BE49-F238E27FC236}">
                  <a16:creationId xmlns:a16="http://schemas.microsoft.com/office/drawing/2014/main" id="{EA5E5BA6-385D-6C43-A621-FEC511B7BDE0}"/>
                </a:ext>
              </a:extLst>
            </p:cNvPr>
            <p:cNvGrpSpPr>
              <a:grpSpLocks/>
            </p:cNvGrpSpPr>
            <p:nvPr/>
          </p:nvGrpSpPr>
          <p:grpSpPr bwMode="auto">
            <a:xfrm>
              <a:off x="2990" y="2533"/>
              <a:ext cx="620" cy="280"/>
              <a:chOff x="3062" y="3101"/>
              <a:chExt cx="620" cy="280"/>
            </a:xfrm>
          </p:grpSpPr>
          <p:sp>
            <p:nvSpPr>
              <p:cNvPr id="688193" name="Rectangle 65">
                <a:extLst>
                  <a:ext uri="{FF2B5EF4-FFF2-40B4-BE49-F238E27FC236}">
                    <a16:creationId xmlns:a16="http://schemas.microsoft.com/office/drawing/2014/main" id="{422E016A-7A71-8742-91A7-D28B5C3B47DD}"/>
                  </a:ext>
                </a:extLst>
              </p:cNvPr>
              <p:cNvSpPr>
                <a:spLocks noChangeArrowheads="1"/>
              </p:cNvSpPr>
              <p:nvPr/>
            </p:nvSpPr>
            <p:spPr bwMode="auto">
              <a:xfrm>
                <a:off x="3062" y="3112"/>
                <a:ext cx="187" cy="269"/>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a:solidFill>
                      <a:schemeClr val="accent1"/>
                    </a:solidFill>
                    <a:latin typeface="Helvetica" pitchFamily="2" charset="0"/>
                  </a:rPr>
                  <a:t>   </a:t>
                </a:r>
                <a:endParaRPr lang="en-US" altLang="en-US" sz="4000">
                  <a:solidFill>
                    <a:schemeClr val="accent1"/>
                  </a:solidFill>
                  <a:effectLst>
                    <a:outerShdw blurRad="38100" dist="38100" dir="2700000" algn="tl">
                      <a:srgbClr val="000000"/>
                    </a:outerShdw>
                  </a:effectLst>
                  <a:latin typeface="Helvetica" pitchFamily="2" charset="0"/>
                </a:endParaRPr>
              </a:p>
            </p:txBody>
          </p:sp>
          <p:sp>
            <p:nvSpPr>
              <p:cNvPr id="688194" name="Rectangle 66">
                <a:extLst>
                  <a:ext uri="{FF2B5EF4-FFF2-40B4-BE49-F238E27FC236}">
                    <a16:creationId xmlns:a16="http://schemas.microsoft.com/office/drawing/2014/main" id="{3B64DC72-56B7-1B4D-A66D-84D69A5AB1B8}"/>
                  </a:ext>
                </a:extLst>
              </p:cNvPr>
              <p:cNvSpPr>
                <a:spLocks noChangeArrowheads="1"/>
              </p:cNvSpPr>
              <p:nvPr/>
            </p:nvSpPr>
            <p:spPr bwMode="auto">
              <a:xfrm>
                <a:off x="3075" y="3101"/>
                <a:ext cx="607" cy="278"/>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900">
                    <a:solidFill>
                      <a:schemeClr val="accent1"/>
                    </a:solidFill>
                    <a:latin typeface="Helvetica" pitchFamily="2" charset="0"/>
                  </a:rPr>
                  <a:t>JESU</a:t>
                </a:r>
                <a:endParaRPr lang="en-US" altLang="en-US" sz="4000">
                  <a:solidFill>
                    <a:schemeClr val="accent1"/>
                  </a:solidFill>
                  <a:effectLst>
                    <a:outerShdw blurRad="38100" dist="38100" dir="2700000" algn="tl">
                      <a:srgbClr val="000000"/>
                    </a:outerShdw>
                  </a:effectLst>
                  <a:latin typeface="Helvetica" pitchFamily="2" charset="0"/>
                </a:endParaRPr>
              </a:p>
            </p:txBody>
          </p:sp>
        </p:grpSp>
        <p:sp>
          <p:nvSpPr>
            <p:cNvPr id="15466" name="Line 67">
              <a:extLst>
                <a:ext uri="{FF2B5EF4-FFF2-40B4-BE49-F238E27FC236}">
                  <a16:creationId xmlns:a16="http://schemas.microsoft.com/office/drawing/2014/main" id="{101E561A-49D4-4648-BFD8-CBA1CF193C68}"/>
                </a:ext>
              </a:extLst>
            </p:cNvPr>
            <p:cNvSpPr>
              <a:spLocks noChangeShapeType="1"/>
            </p:cNvSpPr>
            <p:nvPr/>
          </p:nvSpPr>
          <p:spPr bwMode="auto">
            <a:xfrm>
              <a:off x="2911" y="2721"/>
              <a:ext cx="1" cy="457"/>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67" name="Line 68">
              <a:extLst>
                <a:ext uri="{FF2B5EF4-FFF2-40B4-BE49-F238E27FC236}">
                  <a16:creationId xmlns:a16="http://schemas.microsoft.com/office/drawing/2014/main" id="{634E1486-8B52-0C4A-B65F-565BC1364DE9}"/>
                </a:ext>
              </a:extLst>
            </p:cNvPr>
            <p:cNvSpPr>
              <a:spLocks noChangeShapeType="1"/>
            </p:cNvSpPr>
            <p:nvPr/>
          </p:nvSpPr>
          <p:spPr bwMode="auto">
            <a:xfrm>
              <a:off x="1996" y="1638"/>
              <a:ext cx="1" cy="457"/>
            </a:xfrm>
            <a:prstGeom prst="line">
              <a:avLst/>
            </a:prstGeom>
            <a:noFill/>
            <a:ln w="31750">
              <a:solidFill>
                <a:srgbClr val="1A0004"/>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 name="Group 69">
            <a:extLst>
              <a:ext uri="{FF2B5EF4-FFF2-40B4-BE49-F238E27FC236}">
                <a16:creationId xmlns:a16="http://schemas.microsoft.com/office/drawing/2014/main" id="{4F46907C-CFD1-9E4E-8E24-3B7EB13682C8}"/>
              </a:ext>
            </a:extLst>
          </p:cNvPr>
          <p:cNvGrpSpPr>
            <a:grpSpLocks/>
          </p:cNvGrpSpPr>
          <p:nvPr/>
        </p:nvGrpSpPr>
        <p:grpSpPr bwMode="auto">
          <a:xfrm>
            <a:off x="403225" y="2076450"/>
            <a:ext cx="2447925" cy="2925763"/>
            <a:chOff x="254" y="1308"/>
            <a:chExt cx="1542" cy="1843"/>
          </a:xfrm>
        </p:grpSpPr>
        <p:sp>
          <p:nvSpPr>
            <p:cNvPr id="688198" name="Rectangle 70">
              <a:extLst>
                <a:ext uri="{FF2B5EF4-FFF2-40B4-BE49-F238E27FC236}">
                  <a16:creationId xmlns:a16="http://schemas.microsoft.com/office/drawing/2014/main" id="{29E90C10-CCF4-EC4F-9F8C-10E1C9B6524A}"/>
                </a:ext>
              </a:extLst>
            </p:cNvPr>
            <p:cNvSpPr>
              <a:spLocks noChangeArrowheads="1"/>
            </p:cNvSpPr>
            <p:nvPr/>
          </p:nvSpPr>
          <p:spPr bwMode="auto">
            <a:xfrm>
              <a:off x="254" y="2019"/>
              <a:ext cx="1542" cy="1132"/>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FAFD00"/>
                  </a:solidFill>
                </a:rPr>
                <a:t>VAREWUI</a:t>
              </a:r>
            </a:p>
            <a:p>
              <a:pPr algn="ctr"/>
              <a:r>
                <a:rPr lang="en-US" altLang="en-US" sz="2800" i="1">
                  <a:solidFill>
                    <a:srgbClr val="FAFD00"/>
                  </a:solidFill>
                </a:rPr>
                <a:t>OT KADHAR</a:t>
              </a:r>
            </a:p>
            <a:p>
              <a:pPr algn="ctr"/>
              <a:r>
                <a:rPr lang="en-US" altLang="en-US" sz="2800" i="1">
                  <a:solidFill>
                    <a:srgbClr val="FAFD00"/>
                  </a:solidFill>
                </a:rPr>
                <a:t>KASA CHI</a:t>
              </a:r>
            </a:p>
            <a:p>
              <a:pPr algn="ctr"/>
              <a:r>
                <a:rPr lang="en-US" altLang="en-US" sz="2800" i="1">
                  <a:solidFill>
                    <a:srgbClr val="FAFD00"/>
                  </a:solidFill>
                </a:rPr>
                <a:t>KUPKASANG!</a:t>
              </a:r>
            </a:p>
          </p:txBody>
        </p:sp>
        <p:sp>
          <p:nvSpPr>
            <p:cNvPr id="688199" name="AutoShape 71">
              <a:extLst>
                <a:ext uri="{FF2B5EF4-FFF2-40B4-BE49-F238E27FC236}">
                  <a16:creationId xmlns:a16="http://schemas.microsoft.com/office/drawing/2014/main" id="{61EC915B-EC35-9C4C-AC8A-CEC2412C4B90}"/>
                </a:ext>
              </a:extLst>
            </p:cNvPr>
            <p:cNvSpPr>
              <a:spLocks noChangeArrowheads="1"/>
            </p:cNvSpPr>
            <p:nvPr/>
          </p:nvSpPr>
          <p:spPr bwMode="auto">
            <a:xfrm>
              <a:off x="728" y="1308"/>
              <a:ext cx="736" cy="612"/>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81320" dir="3080412"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5" name="Group 72">
            <a:extLst>
              <a:ext uri="{FF2B5EF4-FFF2-40B4-BE49-F238E27FC236}">
                <a16:creationId xmlns:a16="http://schemas.microsoft.com/office/drawing/2014/main" id="{2F8CA1A1-E249-D24D-ACE2-374BC89F9510}"/>
              </a:ext>
            </a:extLst>
          </p:cNvPr>
          <p:cNvGrpSpPr>
            <a:grpSpLocks/>
          </p:cNvGrpSpPr>
          <p:nvPr/>
        </p:nvGrpSpPr>
        <p:grpSpPr bwMode="auto">
          <a:xfrm>
            <a:off x="6099175" y="793750"/>
            <a:ext cx="2290763" cy="2257425"/>
            <a:chOff x="3939" y="500"/>
            <a:chExt cx="1314" cy="1422"/>
          </a:xfrm>
        </p:grpSpPr>
        <p:sp>
          <p:nvSpPr>
            <p:cNvPr id="688201" name="Rectangle 73">
              <a:extLst>
                <a:ext uri="{FF2B5EF4-FFF2-40B4-BE49-F238E27FC236}">
                  <a16:creationId xmlns:a16="http://schemas.microsoft.com/office/drawing/2014/main" id="{8EA20351-7387-2A46-A697-A58B2A12CC1C}"/>
                </a:ext>
              </a:extLst>
            </p:cNvPr>
            <p:cNvSpPr>
              <a:spLocks noChangeArrowheads="1"/>
            </p:cNvSpPr>
            <p:nvPr/>
          </p:nvSpPr>
          <p:spPr bwMode="auto">
            <a:xfrm>
              <a:off x="4080" y="500"/>
              <a:ext cx="1173" cy="1258"/>
            </a:xfrm>
            <a:prstGeom prst="rect">
              <a:avLst/>
            </a:prstGeom>
            <a:gradFill rotWithShape="1">
              <a:gsLst>
                <a:gs pos="0">
                  <a:schemeClr val="accent1">
                    <a:gamma/>
                    <a:shade val="19216"/>
                    <a:invGamma/>
                  </a:schemeClr>
                </a:gs>
                <a:gs pos="50000">
                  <a:schemeClr val="accent1"/>
                </a:gs>
                <a:gs pos="100000">
                  <a:schemeClr val="accent1">
                    <a:gamma/>
                    <a:shade val="19216"/>
                    <a:invGamma/>
                  </a:schemeClr>
                </a:gs>
              </a:gsLst>
              <a:lin ang="5400000" scaled="1"/>
            </a:gradFill>
            <a:ln w="50800">
              <a:solidFill>
                <a:schemeClr val="accent2"/>
              </a:solidFill>
              <a:miter lim="800000"/>
              <a:headEnd/>
              <a:tailEnd/>
            </a:ln>
            <a:effectLst>
              <a:outerShdw blurRad="63500" dist="8980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202" name="Rectangle 74">
              <a:extLst>
                <a:ext uri="{FF2B5EF4-FFF2-40B4-BE49-F238E27FC236}">
                  <a16:creationId xmlns:a16="http://schemas.microsoft.com/office/drawing/2014/main" id="{3C8254EC-8E03-C74C-95BF-0F17DB25D80D}"/>
                </a:ext>
              </a:extLst>
            </p:cNvPr>
            <p:cNvSpPr>
              <a:spLocks noChangeArrowheads="1"/>
            </p:cNvSpPr>
            <p:nvPr/>
          </p:nvSpPr>
          <p:spPr bwMode="auto">
            <a:xfrm>
              <a:off x="3939" y="560"/>
              <a:ext cx="1301" cy="1362"/>
            </a:xfrm>
            <a:prstGeom prst="rect">
              <a:avLst/>
            </a:prstGeom>
            <a:noFill/>
            <a:ln w="12700">
              <a:noFill/>
              <a:miter lim="800000"/>
              <a:headEnd/>
              <a:tailEnd/>
            </a:ln>
            <a:effectLst>
              <a:outerShdw blurRad="63500" dist="57501" dir="3723739"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FAFD00"/>
                  </a:solidFill>
                  <a:latin typeface="Times" pitchFamily="2" charset="0"/>
                </a:rPr>
                <a:t>“...kha atam</a:t>
              </a:r>
            </a:p>
            <a:p>
              <a:pPr algn="ctr"/>
              <a:r>
                <a:rPr lang="en-US" altLang="en-US" sz="2800" i="1">
                  <a:solidFill>
                    <a:srgbClr val="FAFD00"/>
                  </a:solidFill>
                  <a:latin typeface="Times" pitchFamily="2" charset="0"/>
                </a:rPr>
                <a:t>  ungkashung</a:t>
              </a:r>
            </a:p>
            <a:p>
              <a:pPr algn="ctr"/>
              <a:r>
                <a:rPr lang="en-US" altLang="en-US" sz="2800" i="1">
                  <a:solidFill>
                    <a:srgbClr val="FAFD00"/>
                  </a:solidFill>
                  <a:latin typeface="Times" pitchFamily="2" charset="0"/>
                </a:rPr>
                <a:t>  eina...”</a:t>
              </a:r>
            </a:p>
            <a:p>
              <a:pPr algn="ctr"/>
              <a:r>
                <a:rPr lang="en-US" altLang="en-US" sz="2800" i="1">
                  <a:solidFill>
                    <a:srgbClr val="FAFD00"/>
                  </a:solidFill>
                  <a:latin typeface="Times" pitchFamily="2" charset="0"/>
                </a:rPr>
                <a:t>     </a:t>
              </a:r>
              <a:r>
                <a:rPr lang="en-US" altLang="en-US" i="1">
                  <a:solidFill>
                    <a:srgbClr val="FAFD00"/>
                  </a:solidFill>
                  <a:latin typeface="Times" pitchFamily="2" charset="0"/>
                </a:rPr>
                <a:t>Gal. 4:4</a:t>
              </a:r>
            </a:p>
            <a:p>
              <a:pPr algn="ctr"/>
              <a:endParaRPr lang="en-US" altLang="en-US" i="1">
                <a:solidFill>
                  <a:srgbClr val="FAFD00"/>
                </a:solidFill>
                <a:latin typeface="Times" pitchFamily="2" charset="0"/>
              </a:endParaRPr>
            </a:p>
          </p:txBody>
        </p:sp>
      </p:grpSp>
      <p:grpSp>
        <p:nvGrpSpPr>
          <p:cNvPr id="6" name="Group 75">
            <a:extLst>
              <a:ext uri="{FF2B5EF4-FFF2-40B4-BE49-F238E27FC236}">
                <a16:creationId xmlns:a16="http://schemas.microsoft.com/office/drawing/2014/main" id="{477AC505-6746-0E48-B10F-C83292EC26F2}"/>
              </a:ext>
            </a:extLst>
          </p:cNvPr>
          <p:cNvGrpSpPr>
            <a:grpSpLocks/>
          </p:cNvGrpSpPr>
          <p:nvPr/>
        </p:nvGrpSpPr>
        <p:grpSpPr bwMode="auto">
          <a:xfrm>
            <a:off x="4127500" y="3581400"/>
            <a:ext cx="3111500" cy="1930400"/>
            <a:chOff x="2600" y="2256"/>
            <a:chExt cx="1960" cy="1216"/>
          </a:xfrm>
        </p:grpSpPr>
        <p:sp>
          <p:nvSpPr>
            <p:cNvPr id="688204" name="AutoShape 76">
              <a:extLst>
                <a:ext uri="{FF2B5EF4-FFF2-40B4-BE49-F238E27FC236}">
                  <a16:creationId xmlns:a16="http://schemas.microsoft.com/office/drawing/2014/main" id="{F0F6FF88-5B46-8E46-9E43-6EA1EF222B27}"/>
                </a:ext>
              </a:extLst>
            </p:cNvPr>
            <p:cNvSpPr>
              <a:spLocks noChangeArrowheads="1"/>
            </p:cNvSpPr>
            <p:nvPr/>
          </p:nvSpPr>
          <p:spPr bwMode="auto">
            <a:xfrm>
              <a:off x="2800" y="2432"/>
              <a:ext cx="1552" cy="848"/>
            </a:xfrm>
            <a:prstGeom prst="roundRect">
              <a:avLst>
                <a:gd name="adj" fmla="val 16667"/>
              </a:avLst>
            </a:prstGeom>
            <a:noFill/>
            <a:ln w="76200">
              <a:solidFill>
                <a:srgbClr val="5E87FC"/>
              </a:solidFill>
              <a:round/>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205" name="AutoShape 77">
              <a:extLst>
                <a:ext uri="{FF2B5EF4-FFF2-40B4-BE49-F238E27FC236}">
                  <a16:creationId xmlns:a16="http://schemas.microsoft.com/office/drawing/2014/main" id="{A026BDCE-397D-5544-B95F-52FB5E5BB335}"/>
                </a:ext>
              </a:extLst>
            </p:cNvPr>
            <p:cNvSpPr>
              <a:spLocks noChangeArrowheads="1"/>
            </p:cNvSpPr>
            <p:nvPr/>
          </p:nvSpPr>
          <p:spPr bwMode="auto">
            <a:xfrm>
              <a:off x="2680" y="2328"/>
              <a:ext cx="1776" cy="1032"/>
            </a:xfrm>
            <a:prstGeom prst="roundRect">
              <a:avLst>
                <a:gd name="adj" fmla="val 16667"/>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8206" name="AutoShape 78">
              <a:extLst>
                <a:ext uri="{FF2B5EF4-FFF2-40B4-BE49-F238E27FC236}">
                  <a16:creationId xmlns:a16="http://schemas.microsoft.com/office/drawing/2014/main" id="{6C9AF19A-C362-B646-B88E-DA83B6EAA287}"/>
                </a:ext>
              </a:extLst>
            </p:cNvPr>
            <p:cNvSpPr>
              <a:spLocks noChangeArrowheads="1"/>
            </p:cNvSpPr>
            <p:nvPr/>
          </p:nvSpPr>
          <p:spPr bwMode="auto">
            <a:xfrm>
              <a:off x="2600" y="2256"/>
              <a:ext cx="1960" cy="1216"/>
            </a:xfrm>
            <a:prstGeom prst="roundRect">
              <a:avLst>
                <a:gd name="adj" fmla="val 16667"/>
              </a:avLst>
            </a:prstGeom>
            <a:noFill/>
            <a:ln w="76200">
              <a:solidFill>
                <a:srgbClr val="5E87FC"/>
              </a:solidFill>
              <a:round/>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7" name="Group 79">
            <a:extLst>
              <a:ext uri="{FF2B5EF4-FFF2-40B4-BE49-F238E27FC236}">
                <a16:creationId xmlns:a16="http://schemas.microsoft.com/office/drawing/2014/main" id="{C0AECBC3-009F-D94A-9EA6-735529C4B678}"/>
              </a:ext>
            </a:extLst>
          </p:cNvPr>
          <p:cNvGrpSpPr>
            <a:grpSpLocks/>
          </p:cNvGrpSpPr>
          <p:nvPr/>
        </p:nvGrpSpPr>
        <p:grpSpPr bwMode="auto">
          <a:xfrm>
            <a:off x="2846388" y="962025"/>
            <a:ext cx="3246437" cy="4870450"/>
            <a:chOff x="1839" y="576"/>
            <a:chExt cx="2045" cy="3068"/>
          </a:xfrm>
        </p:grpSpPr>
        <p:sp>
          <p:nvSpPr>
            <p:cNvPr id="688208" name="Rectangle 80">
              <a:extLst>
                <a:ext uri="{FF2B5EF4-FFF2-40B4-BE49-F238E27FC236}">
                  <a16:creationId xmlns:a16="http://schemas.microsoft.com/office/drawing/2014/main" id="{04A4F738-2362-A744-BA19-86755CFABAA1}"/>
                </a:ext>
              </a:extLst>
            </p:cNvPr>
            <p:cNvSpPr>
              <a:spLocks noChangeArrowheads="1"/>
            </p:cNvSpPr>
            <p:nvPr/>
          </p:nvSpPr>
          <p:spPr bwMode="auto">
            <a:xfrm>
              <a:off x="1972" y="868"/>
              <a:ext cx="1912" cy="2776"/>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388" name="AutoShape 81">
              <a:extLst>
                <a:ext uri="{FF2B5EF4-FFF2-40B4-BE49-F238E27FC236}">
                  <a16:creationId xmlns:a16="http://schemas.microsoft.com/office/drawing/2014/main" id="{DDAFFE17-A64C-474C-BEF7-E1D2ED35980C}"/>
                </a:ext>
              </a:extLst>
            </p:cNvPr>
            <p:cNvSpPr>
              <a:spLocks noChangeArrowheads="1"/>
            </p:cNvSpPr>
            <p:nvPr/>
          </p:nvSpPr>
          <p:spPr bwMode="auto">
            <a:xfrm>
              <a:off x="1972" y="628"/>
              <a:ext cx="1048" cy="664"/>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389" name="Rectangle 82">
              <a:extLst>
                <a:ext uri="{FF2B5EF4-FFF2-40B4-BE49-F238E27FC236}">
                  <a16:creationId xmlns:a16="http://schemas.microsoft.com/office/drawing/2014/main" id="{A2D6C731-A110-4649-8551-D5D90F370ADF}"/>
                </a:ext>
              </a:extLst>
            </p:cNvPr>
            <p:cNvSpPr>
              <a:spLocks noChangeArrowheads="1"/>
            </p:cNvSpPr>
            <p:nvPr/>
          </p:nvSpPr>
          <p:spPr bwMode="auto">
            <a:xfrm>
              <a:off x="1972" y="868"/>
              <a:ext cx="1288" cy="664"/>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390" name="Rectangle 83">
              <a:extLst>
                <a:ext uri="{FF2B5EF4-FFF2-40B4-BE49-F238E27FC236}">
                  <a16:creationId xmlns:a16="http://schemas.microsoft.com/office/drawing/2014/main" id="{3263B013-364D-8D43-A7B5-9B7D4143B53D}"/>
                </a:ext>
              </a:extLst>
            </p:cNvPr>
            <p:cNvSpPr>
              <a:spLocks noChangeArrowheads="1"/>
            </p:cNvSpPr>
            <p:nvPr/>
          </p:nvSpPr>
          <p:spPr bwMode="auto">
            <a:xfrm>
              <a:off x="2006" y="585"/>
              <a:ext cx="9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391" name="Line 84">
              <a:extLst>
                <a:ext uri="{FF2B5EF4-FFF2-40B4-BE49-F238E27FC236}">
                  <a16:creationId xmlns:a16="http://schemas.microsoft.com/office/drawing/2014/main" id="{E8FEA20A-73C4-0540-A16F-8F35544C88E9}"/>
                </a:ext>
              </a:extLst>
            </p:cNvPr>
            <p:cNvSpPr>
              <a:spLocks noChangeShapeType="1"/>
            </p:cNvSpPr>
            <p:nvPr/>
          </p:nvSpPr>
          <p:spPr bwMode="auto">
            <a:xfrm>
              <a:off x="2104" y="1712"/>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2" name="Line 85">
              <a:extLst>
                <a:ext uri="{FF2B5EF4-FFF2-40B4-BE49-F238E27FC236}">
                  <a16:creationId xmlns:a16="http://schemas.microsoft.com/office/drawing/2014/main" id="{C828ACE9-944B-0343-BBFF-2ACF9E9F6E7D}"/>
                </a:ext>
              </a:extLst>
            </p:cNvPr>
            <p:cNvSpPr>
              <a:spLocks noChangeShapeType="1"/>
            </p:cNvSpPr>
            <p:nvPr/>
          </p:nvSpPr>
          <p:spPr bwMode="auto">
            <a:xfrm>
              <a:off x="2104" y="2000"/>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3" name="Line 86">
              <a:extLst>
                <a:ext uri="{FF2B5EF4-FFF2-40B4-BE49-F238E27FC236}">
                  <a16:creationId xmlns:a16="http://schemas.microsoft.com/office/drawing/2014/main" id="{7DA1D82B-BD32-7F42-93DD-4D88B777A528}"/>
                </a:ext>
              </a:extLst>
            </p:cNvPr>
            <p:cNvSpPr>
              <a:spLocks noChangeShapeType="1"/>
            </p:cNvSpPr>
            <p:nvPr/>
          </p:nvSpPr>
          <p:spPr bwMode="auto">
            <a:xfrm>
              <a:off x="2104" y="3152"/>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4" name="Line 87">
              <a:extLst>
                <a:ext uri="{FF2B5EF4-FFF2-40B4-BE49-F238E27FC236}">
                  <a16:creationId xmlns:a16="http://schemas.microsoft.com/office/drawing/2014/main" id="{7893A61C-7068-D14E-83E5-7E9BA0156107}"/>
                </a:ext>
              </a:extLst>
            </p:cNvPr>
            <p:cNvSpPr>
              <a:spLocks noChangeShapeType="1"/>
            </p:cNvSpPr>
            <p:nvPr/>
          </p:nvSpPr>
          <p:spPr bwMode="auto">
            <a:xfrm>
              <a:off x="2104" y="1424"/>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5" name="Line 88">
              <a:extLst>
                <a:ext uri="{FF2B5EF4-FFF2-40B4-BE49-F238E27FC236}">
                  <a16:creationId xmlns:a16="http://schemas.microsoft.com/office/drawing/2014/main" id="{3D4A5E72-2280-B84D-A1EE-32BD753029A1}"/>
                </a:ext>
              </a:extLst>
            </p:cNvPr>
            <p:cNvSpPr>
              <a:spLocks noChangeShapeType="1"/>
            </p:cNvSpPr>
            <p:nvPr/>
          </p:nvSpPr>
          <p:spPr bwMode="auto">
            <a:xfrm>
              <a:off x="2104" y="2288"/>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6" name="Line 89">
              <a:extLst>
                <a:ext uri="{FF2B5EF4-FFF2-40B4-BE49-F238E27FC236}">
                  <a16:creationId xmlns:a16="http://schemas.microsoft.com/office/drawing/2014/main" id="{ED527488-48D9-B54D-A030-EB2A6A280D5F}"/>
                </a:ext>
              </a:extLst>
            </p:cNvPr>
            <p:cNvSpPr>
              <a:spLocks noChangeShapeType="1"/>
            </p:cNvSpPr>
            <p:nvPr/>
          </p:nvSpPr>
          <p:spPr bwMode="auto">
            <a:xfrm>
              <a:off x="2104" y="2864"/>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7" name="Line 90">
              <a:extLst>
                <a:ext uri="{FF2B5EF4-FFF2-40B4-BE49-F238E27FC236}">
                  <a16:creationId xmlns:a16="http://schemas.microsoft.com/office/drawing/2014/main" id="{DE4599F7-9A4D-3D4A-B4F9-8CE9B8132F06}"/>
                </a:ext>
              </a:extLst>
            </p:cNvPr>
            <p:cNvSpPr>
              <a:spLocks noChangeShapeType="1"/>
            </p:cNvSpPr>
            <p:nvPr/>
          </p:nvSpPr>
          <p:spPr bwMode="auto">
            <a:xfrm>
              <a:off x="2104" y="2576"/>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8" name="Rectangle 91">
              <a:extLst>
                <a:ext uri="{FF2B5EF4-FFF2-40B4-BE49-F238E27FC236}">
                  <a16:creationId xmlns:a16="http://schemas.microsoft.com/office/drawing/2014/main" id="{19AB2FF7-E6B3-114F-ABD3-23D36EFF150C}"/>
                </a:ext>
              </a:extLst>
            </p:cNvPr>
            <p:cNvSpPr>
              <a:spLocks noChangeArrowheads="1"/>
            </p:cNvSpPr>
            <p:nvPr/>
          </p:nvSpPr>
          <p:spPr bwMode="auto">
            <a:xfrm>
              <a:off x="1839" y="576"/>
              <a:ext cx="986"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grpSp>
      <p:sp>
        <p:nvSpPr>
          <p:cNvPr id="15369" name="AutoShape 92">
            <a:extLst>
              <a:ext uri="{FF2B5EF4-FFF2-40B4-BE49-F238E27FC236}">
                <a16:creationId xmlns:a16="http://schemas.microsoft.com/office/drawing/2014/main" id="{8186F285-AB23-FF43-A736-EA7ED12A0813}"/>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370" name="Rectangle 93">
            <a:extLst>
              <a:ext uri="{FF2B5EF4-FFF2-40B4-BE49-F238E27FC236}">
                <a16:creationId xmlns:a16="http://schemas.microsoft.com/office/drawing/2014/main" id="{61C04B03-200D-F64B-BB2E-723E3E9DB302}"/>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371" name="Line 94">
            <a:extLst>
              <a:ext uri="{FF2B5EF4-FFF2-40B4-BE49-F238E27FC236}">
                <a16:creationId xmlns:a16="http://schemas.microsoft.com/office/drawing/2014/main" id="{BFB4E543-74F9-1041-865E-68837A70FDCA}"/>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2" name="Line 95">
            <a:extLst>
              <a:ext uri="{FF2B5EF4-FFF2-40B4-BE49-F238E27FC236}">
                <a16:creationId xmlns:a16="http://schemas.microsoft.com/office/drawing/2014/main" id="{E46960DD-84EE-9E42-A1A0-9B63B02EE1E5}"/>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3" name="Line 96">
            <a:extLst>
              <a:ext uri="{FF2B5EF4-FFF2-40B4-BE49-F238E27FC236}">
                <a16:creationId xmlns:a16="http://schemas.microsoft.com/office/drawing/2014/main" id="{587AD96F-6A85-3548-A4F5-3152DADE8339}"/>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4" name="Line 97">
            <a:extLst>
              <a:ext uri="{FF2B5EF4-FFF2-40B4-BE49-F238E27FC236}">
                <a16:creationId xmlns:a16="http://schemas.microsoft.com/office/drawing/2014/main" id="{E117A673-FD44-4E4B-A613-AF9D6C16DF8E}"/>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5" name="Line 98">
            <a:extLst>
              <a:ext uri="{FF2B5EF4-FFF2-40B4-BE49-F238E27FC236}">
                <a16:creationId xmlns:a16="http://schemas.microsoft.com/office/drawing/2014/main" id="{CC5CCEA0-0FA1-EE48-BBA9-E1BCDEA4A633}"/>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6" name="Rectangle 99">
            <a:extLst>
              <a:ext uri="{FF2B5EF4-FFF2-40B4-BE49-F238E27FC236}">
                <a16:creationId xmlns:a16="http://schemas.microsoft.com/office/drawing/2014/main" id="{4D6B8D5F-5A69-5C4E-A1CC-D2D94266E6D4}"/>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5377" name="Rectangle 100">
            <a:extLst>
              <a:ext uri="{FF2B5EF4-FFF2-40B4-BE49-F238E27FC236}">
                <a16:creationId xmlns:a16="http://schemas.microsoft.com/office/drawing/2014/main" id="{390FFAC0-DF1F-E64E-96E3-FDAAF8A1A0DA}"/>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378" name="Line 101">
            <a:extLst>
              <a:ext uri="{FF2B5EF4-FFF2-40B4-BE49-F238E27FC236}">
                <a16:creationId xmlns:a16="http://schemas.microsoft.com/office/drawing/2014/main" id="{200D3E21-DFC9-1149-B5C7-348FA5A4E1F5}"/>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9" name="Line 102">
            <a:extLst>
              <a:ext uri="{FF2B5EF4-FFF2-40B4-BE49-F238E27FC236}">
                <a16:creationId xmlns:a16="http://schemas.microsoft.com/office/drawing/2014/main" id="{708639AF-9959-CE4B-9EBD-6203196B4B0A}"/>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0" name="Rectangle 103">
            <a:extLst>
              <a:ext uri="{FF2B5EF4-FFF2-40B4-BE49-F238E27FC236}">
                <a16:creationId xmlns:a16="http://schemas.microsoft.com/office/drawing/2014/main" id="{F2F123BE-235F-7C4D-A459-7B8B9739972D}"/>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381" name="Rectangle 104">
            <a:extLst>
              <a:ext uri="{FF2B5EF4-FFF2-40B4-BE49-F238E27FC236}">
                <a16:creationId xmlns:a16="http://schemas.microsoft.com/office/drawing/2014/main" id="{BD49C5C5-8FB2-0940-9F91-A2DD5E472C05}"/>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382" name="Text Box 105">
            <a:extLst>
              <a:ext uri="{FF2B5EF4-FFF2-40B4-BE49-F238E27FC236}">
                <a16:creationId xmlns:a16="http://schemas.microsoft.com/office/drawing/2014/main" id="{AD5DD8D4-12CF-F04C-A66C-0072BBFF84CC}"/>
              </a:ext>
            </a:extLst>
          </p:cNvPr>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sz="2000" b="0">
              <a:solidFill>
                <a:srgbClr val="FFA27C"/>
              </a:solidFill>
            </a:endParaRPr>
          </a:p>
        </p:txBody>
      </p:sp>
      <p:sp>
        <p:nvSpPr>
          <p:cNvPr id="688234" name="Rectangle 106">
            <a:extLst>
              <a:ext uri="{FF2B5EF4-FFF2-40B4-BE49-F238E27FC236}">
                <a16:creationId xmlns:a16="http://schemas.microsoft.com/office/drawing/2014/main" id="{59203947-B1B7-FC46-86E6-7A0A07EE7FDE}"/>
              </a:ext>
            </a:extLst>
          </p:cNvPr>
          <p:cNvSpPr>
            <a:spLocks noChangeArrowheads="1"/>
          </p:cNvSpPr>
          <p:nvPr/>
        </p:nvSpPr>
        <p:spPr bwMode="auto">
          <a:xfrm>
            <a:off x="8091488" y="652145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01</a:t>
            </a:r>
          </a:p>
        </p:txBody>
      </p:sp>
      <p:sp>
        <p:nvSpPr>
          <p:cNvPr id="15384" name="Text Box 107">
            <a:extLst>
              <a:ext uri="{FF2B5EF4-FFF2-40B4-BE49-F238E27FC236}">
                <a16:creationId xmlns:a16="http://schemas.microsoft.com/office/drawing/2014/main" id="{61500940-490B-934C-86F9-8DBC0EC85C86}"/>
              </a:ext>
            </a:extLst>
          </p:cNvPr>
          <p:cNvSpPr txBox="1">
            <a:spLocks noChangeArrowheads="1"/>
          </p:cNvSpPr>
          <p:nvPr/>
        </p:nvSpPr>
        <p:spPr bwMode="auto">
          <a:xfrm>
            <a:off x="64198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15385" name="Text Box 108">
            <a:extLst>
              <a:ext uri="{FF2B5EF4-FFF2-40B4-BE49-F238E27FC236}">
                <a16:creationId xmlns:a16="http://schemas.microsoft.com/office/drawing/2014/main" id="{25310664-FFA1-7B47-9E43-A798720A408C}"/>
              </a:ext>
            </a:extLst>
          </p:cNvPr>
          <p:cNvSpPr txBox="1">
            <a:spLocks noChangeArrowheads="1"/>
          </p:cNvSpPr>
          <p:nvPr/>
        </p:nvSpPr>
        <p:spPr bwMode="auto">
          <a:xfrm>
            <a:off x="8662988" y="6421438"/>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sz="1800">
              <a:solidFill>
                <a:srgbClr val="FFFFFF"/>
              </a:solidFill>
            </a:endParaRPr>
          </a:p>
        </p:txBody>
      </p:sp>
      <p:sp>
        <p:nvSpPr>
          <p:cNvPr id="15386" name="Text Box 109">
            <a:extLst>
              <a:ext uri="{FF2B5EF4-FFF2-40B4-BE49-F238E27FC236}">
                <a16:creationId xmlns:a16="http://schemas.microsoft.com/office/drawing/2014/main" id="{6868DF2B-F86C-C34E-8D6D-7DCF9F88D8E8}"/>
              </a:ext>
            </a:extLst>
          </p:cNvPr>
          <p:cNvSpPr txBox="1">
            <a:spLocks noChangeArrowheads="1"/>
          </p:cNvSpPr>
          <p:nvPr/>
        </p:nvSpPr>
        <p:spPr bwMode="auto">
          <a:xfrm>
            <a:off x="8601075" y="64357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3</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nodeType="clickEffect">
                                  <p:stCondLst>
                                    <p:cond delay="0"/>
                                  </p:stCondLst>
                                  <p:childTnLst>
                                    <p:set>
                                      <p:cBhvr>
                                        <p:cTn id="6" dur="1" fill="hold">
                                          <p:stCondLst>
                                            <p:cond delay="0"/>
                                          </p:stCondLst>
                                        </p:cTn>
                                        <p:tgtEl>
                                          <p:spTgt spid="688131"/>
                                        </p:tgtEl>
                                        <p:attrNameLst>
                                          <p:attrName>style.visibility</p:attrName>
                                        </p:attrNameLst>
                                      </p:cBhvr>
                                      <p:to>
                                        <p:strVal val="visible"/>
                                      </p:to>
                                    </p:set>
                                    <p:animEffect transition="in" filter="barn(outVertical)">
                                      <p:cBhvr>
                                        <p:cTn id="7" dur="500"/>
                                        <p:tgtEl>
                                          <p:spTgt spid="68813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3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2000" fill="hold"/>
                                        <p:tgtEl>
                                          <p:spTgt spid="2"/>
                                        </p:tgtEl>
                                        <p:attrNameLst>
                                          <p:attrName>ppt_w</p:attrName>
                                        </p:attrNameLst>
                                      </p:cBhvr>
                                      <p:tavLst>
                                        <p:tav tm="0">
                                          <p:val>
                                            <p:strVal val="(6*min(max(#ppt_w*#ppt_h,.3),1)-7.4)/-.7*#ppt_w"/>
                                          </p:val>
                                        </p:tav>
                                        <p:tav tm="100000">
                                          <p:val>
                                            <p:strVal val="#ppt_w"/>
                                          </p:val>
                                        </p:tav>
                                      </p:tavLst>
                                    </p:anim>
                                    <p:anim calcmode="lin" valueType="num">
                                      <p:cBhvr>
                                        <p:cTn id="13" dur="2000" fill="hold"/>
                                        <p:tgtEl>
                                          <p:spTgt spid="2"/>
                                        </p:tgtEl>
                                        <p:attrNameLst>
                                          <p:attrName>ppt_h</p:attrName>
                                        </p:attrNameLst>
                                      </p:cBhvr>
                                      <p:tavLst>
                                        <p:tav tm="0">
                                          <p:val>
                                            <p:strVal val="(6*min(max(#ppt_w*#ppt_h,.3),1)-7.4)/-.7*#ppt_h"/>
                                          </p:val>
                                        </p:tav>
                                        <p:tav tm="100000">
                                          <p:val>
                                            <p:strVal val="#ppt_h"/>
                                          </p:val>
                                        </p:tav>
                                      </p:tavLst>
                                    </p:anim>
                                    <p:anim calcmode="lin" valueType="num">
                                      <p:cBhvr>
                                        <p:cTn id="14" dur="2000" fill="hold"/>
                                        <p:tgtEl>
                                          <p:spTgt spid="2"/>
                                        </p:tgtEl>
                                        <p:attrNameLst>
                                          <p:attrName>ppt_x</p:attrName>
                                        </p:attrNameLst>
                                      </p:cBhvr>
                                      <p:tavLst>
                                        <p:tav tm="0">
                                          <p:val>
                                            <p:fltVal val="0.5"/>
                                          </p:val>
                                        </p:tav>
                                        <p:tav tm="100000">
                                          <p:val>
                                            <p:strVal val="#ppt_x"/>
                                          </p:val>
                                        </p:tav>
                                      </p:tavLst>
                                    </p:anim>
                                    <p:anim calcmode="lin" valueType="num">
                                      <p:cBhvr>
                                        <p:cTn id="15" dur="2000" fill="hold"/>
                                        <p:tgtEl>
                                          <p:spTgt spid="2"/>
                                        </p:tgtEl>
                                        <p:attrNameLst>
                                          <p:attrName>ppt_y</p:attrName>
                                        </p:attrNameLst>
                                      </p:cBhvr>
                                      <p:tavLst>
                                        <p:tav tm="0">
                                          <p:val>
                                            <p:strVal val="1+(6*min(max(#ppt_w*#ppt_h,.3),1)-7.4)/-.7*#ppt_h/2"/>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528"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2000" fill="hold"/>
                                        <p:tgtEl>
                                          <p:spTgt spid="5"/>
                                        </p:tgtEl>
                                        <p:attrNameLst>
                                          <p:attrName>ppt_w</p:attrName>
                                        </p:attrNameLst>
                                      </p:cBhvr>
                                      <p:tavLst>
                                        <p:tav tm="0">
                                          <p:val>
                                            <p:fltVal val="0"/>
                                          </p:val>
                                        </p:tav>
                                        <p:tav tm="100000">
                                          <p:val>
                                            <p:strVal val="#ppt_w"/>
                                          </p:val>
                                        </p:tav>
                                      </p:tavLst>
                                    </p:anim>
                                    <p:anim calcmode="lin" valueType="num">
                                      <p:cBhvr>
                                        <p:cTn id="21" dur="2000" fill="hold"/>
                                        <p:tgtEl>
                                          <p:spTgt spid="5"/>
                                        </p:tgtEl>
                                        <p:attrNameLst>
                                          <p:attrName>ppt_h</p:attrName>
                                        </p:attrNameLst>
                                      </p:cBhvr>
                                      <p:tavLst>
                                        <p:tav tm="0">
                                          <p:val>
                                            <p:fltVal val="0"/>
                                          </p:val>
                                        </p:tav>
                                        <p:tav tm="100000">
                                          <p:val>
                                            <p:strVal val="#ppt_h"/>
                                          </p:val>
                                        </p:tav>
                                      </p:tavLst>
                                    </p:anim>
                                    <p:anim calcmode="lin" valueType="num">
                                      <p:cBhvr>
                                        <p:cTn id="22" dur="2000" fill="hold"/>
                                        <p:tgtEl>
                                          <p:spTgt spid="5"/>
                                        </p:tgtEl>
                                        <p:attrNameLst>
                                          <p:attrName>ppt_x</p:attrName>
                                        </p:attrNameLst>
                                      </p:cBhvr>
                                      <p:tavLst>
                                        <p:tav tm="0">
                                          <p:val>
                                            <p:fltVal val="0.5"/>
                                          </p:val>
                                        </p:tav>
                                        <p:tav tm="100000">
                                          <p:val>
                                            <p:strVal val="#ppt_x"/>
                                          </p:val>
                                        </p:tav>
                                      </p:tavLst>
                                    </p:anim>
                                    <p:anim calcmode="lin" valueType="num">
                                      <p:cBhvr>
                                        <p:cTn id="23" dur="2000" fill="hold"/>
                                        <p:tgtEl>
                                          <p:spTgt spid="5"/>
                                        </p:tgtEl>
                                        <p:attrNameLst>
                                          <p:attrName>ppt_y</p:attrName>
                                        </p:attrNameLst>
                                      </p:cBhvr>
                                      <p:tavLst>
                                        <p:tav tm="0">
                                          <p:val>
                                            <p:fltVal val="0.5"/>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1000" fill="hold"/>
                                        <p:tgtEl>
                                          <p:spTgt spid="4"/>
                                        </p:tgtEl>
                                        <p:attrNameLst>
                                          <p:attrName>ppt_w</p:attrName>
                                        </p:attrNameLst>
                                      </p:cBhvr>
                                      <p:tavLst>
                                        <p:tav tm="0">
                                          <p:val>
                                            <p:fltVal val="0"/>
                                          </p:val>
                                        </p:tav>
                                        <p:tav tm="100000">
                                          <p:val>
                                            <p:strVal val="#ppt_w"/>
                                          </p:val>
                                        </p:tav>
                                      </p:tavLst>
                                    </p:anim>
                                    <p:anim calcmode="lin" valueType="num">
                                      <p:cBhvr>
                                        <p:cTn id="29" dur="1000" fill="hold"/>
                                        <p:tgtEl>
                                          <p:spTgt spid="4"/>
                                        </p:tgtEl>
                                        <p:attrNameLst>
                                          <p:attrName>ppt_h</p:attrName>
                                        </p:attrNameLst>
                                      </p:cBhvr>
                                      <p:tavLst>
                                        <p:tav tm="0">
                                          <p:val>
                                            <p:fltVal val="0"/>
                                          </p:val>
                                        </p:tav>
                                        <p:tav tm="100000">
                                          <p:val>
                                            <p:strVal val="#ppt_h"/>
                                          </p:val>
                                        </p:tav>
                                      </p:tavLst>
                                    </p:anim>
                                    <p:anim calcmode="lin" valueType="num">
                                      <p:cBhvr>
                                        <p:cTn id="30" dur="1000" fill="hold"/>
                                        <p:tgtEl>
                                          <p:spTgt spid="4"/>
                                        </p:tgtEl>
                                        <p:attrNameLst>
                                          <p:attrName>ppt_x</p:attrName>
                                        </p:attrNameLst>
                                      </p:cBhvr>
                                      <p:tavLst>
                                        <p:tav tm="0">
                                          <p:val>
                                            <p:fltVal val="0.5"/>
                                          </p:val>
                                        </p:tav>
                                        <p:tav tm="100000">
                                          <p:val>
                                            <p:strVal val="#ppt_x"/>
                                          </p:val>
                                        </p:tav>
                                      </p:tavLst>
                                    </p:anim>
                                    <p:anim calcmode="lin" valueType="num">
                                      <p:cBhvr>
                                        <p:cTn id="31" dur="1000" fill="hold"/>
                                        <p:tgtEl>
                                          <p:spTgt spid="4"/>
                                        </p:tgtEl>
                                        <p:attrNameLst>
                                          <p:attrName>ppt_y</p:attrName>
                                        </p:attrNameLst>
                                      </p:cBhvr>
                                      <p:tavLst>
                                        <p:tav tm="0">
                                          <p:val>
                                            <p:fltVal val="0.5"/>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7" presetClass="entr" presetSubtype="4"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2000" fill="hold"/>
                                        <p:tgtEl>
                                          <p:spTgt spid="6"/>
                                        </p:tgtEl>
                                        <p:attrNameLst>
                                          <p:attrName>ppt_x</p:attrName>
                                        </p:attrNameLst>
                                      </p:cBhvr>
                                      <p:tavLst>
                                        <p:tav tm="0">
                                          <p:val>
                                            <p:strVal val="#ppt_x"/>
                                          </p:val>
                                        </p:tav>
                                        <p:tav tm="100000">
                                          <p:val>
                                            <p:strVal val="#ppt_x"/>
                                          </p:val>
                                        </p:tav>
                                      </p:tavLst>
                                    </p:anim>
                                    <p:anim calcmode="lin" valueType="num">
                                      <p:cBhvr additive="base">
                                        <p:cTn id="37" dur="20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3" presetClass="entr" presetSubtype="528"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p:cTn id="42" dur="500" fill="hold"/>
                                        <p:tgtEl>
                                          <p:spTgt spid="7"/>
                                        </p:tgtEl>
                                        <p:attrNameLst>
                                          <p:attrName>ppt_w</p:attrName>
                                        </p:attrNameLst>
                                      </p:cBhvr>
                                      <p:tavLst>
                                        <p:tav tm="0">
                                          <p:val>
                                            <p:fltVal val="0"/>
                                          </p:val>
                                        </p:tav>
                                        <p:tav tm="100000">
                                          <p:val>
                                            <p:strVal val="#ppt_w"/>
                                          </p:val>
                                        </p:tav>
                                      </p:tavLst>
                                    </p:anim>
                                    <p:anim calcmode="lin" valueType="num">
                                      <p:cBhvr>
                                        <p:cTn id="43" dur="500" fill="hold"/>
                                        <p:tgtEl>
                                          <p:spTgt spid="7"/>
                                        </p:tgtEl>
                                        <p:attrNameLst>
                                          <p:attrName>ppt_h</p:attrName>
                                        </p:attrNameLst>
                                      </p:cBhvr>
                                      <p:tavLst>
                                        <p:tav tm="0">
                                          <p:val>
                                            <p:fltVal val="0"/>
                                          </p:val>
                                        </p:tav>
                                        <p:tav tm="100000">
                                          <p:val>
                                            <p:strVal val="#ppt_h"/>
                                          </p:val>
                                        </p:tav>
                                      </p:tavLst>
                                    </p:anim>
                                    <p:anim calcmode="lin" valueType="num">
                                      <p:cBhvr>
                                        <p:cTn id="44" dur="500" fill="hold"/>
                                        <p:tgtEl>
                                          <p:spTgt spid="7"/>
                                        </p:tgtEl>
                                        <p:attrNameLst>
                                          <p:attrName>ppt_x</p:attrName>
                                        </p:attrNameLst>
                                      </p:cBhvr>
                                      <p:tavLst>
                                        <p:tav tm="0">
                                          <p:val>
                                            <p:fltVal val="0.5"/>
                                          </p:val>
                                        </p:tav>
                                        <p:tav tm="100000">
                                          <p:val>
                                            <p:strVal val="#ppt_x"/>
                                          </p:val>
                                        </p:tav>
                                      </p:tavLst>
                                    </p:anim>
                                    <p:anim calcmode="lin" valueType="num">
                                      <p:cBhvr>
                                        <p:cTn id="45" dur="500" fill="hold"/>
                                        <p:tgtEl>
                                          <p:spTgt spid="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2" hidden="1">
            <a:extLst>
              <a:ext uri="{FF2B5EF4-FFF2-40B4-BE49-F238E27FC236}">
                <a16:creationId xmlns:a16="http://schemas.microsoft.com/office/drawing/2014/main" id="{AF584D85-8F6C-5D44-ACAE-4532F8ECA3A7}"/>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70659" name="Picture 3" descr="Capernaum synagogue with 1st c level, df 100301">
            <a:extLst>
              <a:ext uri="{FF2B5EF4-FFF2-40B4-BE49-F238E27FC236}">
                <a16:creationId xmlns:a16="http://schemas.microsoft.com/office/drawing/2014/main" id="{4DF28890-5404-9245-873B-679EBF218CA8}"/>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44525" y="600075"/>
            <a:ext cx="7900988" cy="568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8086" name="Text Box 6">
            <a:extLst>
              <a:ext uri="{FF2B5EF4-FFF2-40B4-BE49-F238E27FC236}">
                <a16:creationId xmlns:a16="http://schemas.microsoft.com/office/drawing/2014/main" id="{85A84866-3C20-F44A-97A0-669AE3092F14}"/>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58087" name="Text Box 7">
            <a:extLst>
              <a:ext uri="{FF2B5EF4-FFF2-40B4-BE49-F238E27FC236}">
                <a16:creationId xmlns:a16="http://schemas.microsoft.com/office/drawing/2014/main" id="{0F0297CB-48BA-6946-80A3-0C3CD6DD1FB4}"/>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Khalei Basalt Kaho Shongfa</a:t>
            </a:r>
          </a:p>
        </p:txBody>
      </p:sp>
      <p:sp>
        <p:nvSpPr>
          <p:cNvPr id="558088" name="Rectangle 8">
            <a:extLst>
              <a:ext uri="{FF2B5EF4-FFF2-40B4-BE49-F238E27FC236}">
                <a16:creationId xmlns:a16="http://schemas.microsoft.com/office/drawing/2014/main" id="{1E1DE511-D3E0-2D4F-A60B-A73EC65A87F5}"/>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28</a:t>
            </a:r>
          </a:p>
        </p:txBody>
      </p:sp>
      <p:sp>
        <p:nvSpPr>
          <p:cNvPr id="70663" name="Rectangle 24">
            <a:extLst>
              <a:ext uri="{FF2B5EF4-FFF2-40B4-BE49-F238E27FC236}">
                <a16:creationId xmlns:a16="http://schemas.microsoft.com/office/drawing/2014/main" id="{5A00D17C-B509-9E40-B7EC-7A5A6AEC003F}"/>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70664" name="Group 25">
            <a:extLst>
              <a:ext uri="{FF2B5EF4-FFF2-40B4-BE49-F238E27FC236}">
                <a16:creationId xmlns:a16="http://schemas.microsoft.com/office/drawing/2014/main" id="{1D839047-2947-BC46-99FE-7254B4D31BBA}"/>
              </a:ext>
            </a:extLst>
          </p:cNvPr>
          <p:cNvGrpSpPr>
            <a:grpSpLocks/>
          </p:cNvGrpSpPr>
          <p:nvPr/>
        </p:nvGrpSpPr>
        <p:grpSpPr bwMode="auto">
          <a:xfrm>
            <a:off x="8005763" y="3429000"/>
            <a:ext cx="952500" cy="1241425"/>
            <a:chOff x="5043" y="2160"/>
            <a:chExt cx="600" cy="782"/>
          </a:xfrm>
        </p:grpSpPr>
        <p:sp>
          <p:nvSpPr>
            <p:cNvPr id="70665" name="Rectangle 9">
              <a:extLst>
                <a:ext uri="{FF2B5EF4-FFF2-40B4-BE49-F238E27FC236}">
                  <a16:creationId xmlns:a16="http://schemas.microsoft.com/office/drawing/2014/main" id="{F68E781D-846E-7649-8DF4-0C4723B28E7E}"/>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70666" name="AutoShape 10">
              <a:extLst>
                <a:ext uri="{FF2B5EF4-FFF2-40B4-BE49-F238E27FC236}">
                  <a16:creationId xmlns:a16="http://schemas.microsoft.com/office/drawing/2014/main" id="{FD6AE37C-4459-4447-89C1-7003AF275609}"/>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0667" name="Rectangle 11">
              <a:extLst>
                <a:ext uri="{FF2B5EF4-FFF2-40B4-BE49-F238E27FC236}">
                  <a16:creationId xmlns:a16="http://schemas.microsoft.com/office/drawing/2014/main" id="{DB4628DB-BFCE-9A4A-9AD9-DBB7B90B45AC}"/>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0668" name="Line 12">
              <a:extLst>
                <a:ext uri="{FF2B5EF4-FFF2-40B4-BE49-F238E27FC236}">
                  <a16:creationId xmlns:a16="http://schemas.microsoft.com/office/drawing/2014/main" id="{9212A32C-8E71-D14D-8777-D69E9B09E253}"/>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69" name="Line 13">
              <a:extLst>
                <a:ext uri="{FF2B5EF4-FFF2-40B4-BE49-F238E27FC236}">
                  <a16:creationId xmlns:a16="http://schemas.microsoft.com/office/drawing/2014/main" id="{72BA0629-E674-C042-9EB7-36ACAB4D1226}"/>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70" name="Line 14">
              <a:extLst>
                <a:ext uri="{FF2B5EF4-FFF2-40B4-BE49-F238E27FC236}">
                  <a16:creationId xmlns:a16="http://schemas.microsoft.com/office/drawing/2014/main" id="{B151509D-67F7-D441-8023-D64E6C525C76}"/>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71" name="Line 15">
              <a:extLst>
                <a:ext uri="{FF2B5EF4-FFF2-40B4-BE49-F238E27FC236}">
                  <a16:creationId xmlns:a16="http://schemas.microsoft.com/office/drawing/2014/main" id="{3DA18EEF-564B-2344-967A-7250A72EB790}"/>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72" name="Line 16">
              <a:extLst>
                <a:ext uri="{FF2B5EF4-FFF2-40B4-BE49-F238E27FC236}">
                  <a16:creationId xmlns:a16="http://schemas.microsoft.com/office/drawing/2014/main" id="{561A46C5-0C47-4141-A581-3D4192598C98}"/>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73" name="Rectangle 17">
              <a:extLst>
                <a:ext uri="{FF2B5EF4-FFF2-40B4-BE49-F238E27FC236}">
                  <a16:creationId xmlns:a16="http://schemas.microsoft.com/office/drawing/2014/main" id="{DB4A3D9F-82F0-F848-BC1A-1643759D7D96}"/>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70674" name="Rectangle 18">
              <a:extLst>
                <a:ext uri="{FF2B5EF4-FFF2-40B4-BE49-F238E27FC236}">
                  <a16:creationId xmlns:a16="http://schemas.microsoft.com/office/drawing/2014/main" id="{736387C6-6873-DB44-938C-262006D9C11C}"/>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0675" name="Line 19">
              <a:extLst>
                <a:ext uri="{FF2B5EF4-FFF2-40B4-BE49-F238E27FC236}">
                  <a16:creationId xmlns:a16="http://schemas.microsoft.com/office/drawing/2014/main" id="{B210D61B-0550-3A45-8F21-3A85C167F6B9}"/>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76" name="Line 20">
              <a:extLst>
                <a:ext uri="{FF2B5EF4-FFF2-40B4-BE49-F238E27FC236}">
                  <a16:creationId xmlns:a16="http://schemas.microsoft.com/office/drawing/2014/main" id="{55618916-C5DA-474D-8B7D-5B8DF7E7A7C1}"/>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77" name="Rectangle 21">
              <a:extLst>
                <a:ext uri="{FF2B5EF4-FFF2-40B4-BE49-F238E27FC236}">
                  <a16:creationId xmlns:a16="http://schemas.microsoft.com/office/drawing/2014/main" id="{9378FCE1-A265-1E4D-8CD8-7E5E3BDD2AFC}"/>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0678" name="Rectangle 22">
              <a:extLst>
                <a:ext uri="{FF2B5EF4-FFF2-40B4-BE49-F238E27FC236}">
                  <a16:creationId xmlns:a16="http://schemas.microsoft.com/office/drawing/2014/main" id="{FA06DE13-B5A8-9240-A1D8-08F5C066B369}"/>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58103" name="Rectangle 23">
              <a:extLst>
                <a:ext uri="{FF2B5EF4-FFF2-40B4-BE49-F238E27FC236}">
                  <a16:creationId xmlns:a16="http://schemas.microsoft.com/office/drawing/2014/main" id="{38CC9858-AC85-1142-BB21-2A747265B565}"/>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Rectangle 2" hidden="1">
            <a:extLst>
              <a:ext uri="{FF2B5EF4-FFF2-40B4-BE49-F238E27FC236}">
                <a16:creationId xmlns:a16="http://schemas.microsoft.com/office/drawing/2014/main" id="{FF2DDB12-8947-5D4B-A6D1-CCCD5FFAE03C}"/>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72707" name="Picture 3" descr="Capernaum basalt insulae, tb n011500 sr">
            <a:extLst>
              <a:ext uri="{FF2B5EF4-FFF2-40B4-BE49-F238E27FC236}">
                <a16:creationId xmlns:a16="http://schemas.microsoft.com/office/drawing/2014/main" id="{1E0313E3-E44E-924D-A07B-408BB4549C0B}"/>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25475" y="596900"/>
            <a:ext cx="7891463" cy="564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59110" name="Text Box 6">
            <a:extLst>
              <a:ext uri="{FF2B5EF4-FFF2-40B4-BE49-F238E27FC236}">
                <a16:creationId xmlns:a16="http://schemas.microsoft.com/office/drawing/2014/main" id="{CCCFDF82-F581-0946-9C0E-663ED08901AD}"/>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59111" name="Text Box 7">
            <a:extLst>
              <a:ext uri="{FF2B5EF4-FFF2-40B4-BE49-F238E27FC236}">
                <a16:creationId xmlns:a16="http://schemas.microsoft.com/office/drawing/2014/main" id="{E45A5BB7-49A8-7D4C-87EB-108D79B295AF}"/>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Capernaumli Peterwui Shim Kankhami</a:t>
            </a:r>
          </a:p>
        </p:txBody>
      </p:sp>
      <p:sp>
        <p:nvSpPr>
          <p:cNvPr id="559112" name="Rectangle 8">
            <a:extLst>
              <a:ext uri="{FF2B5EF4-FFF2-40B4-BE49-F238E27FC236}">
                <a16:creationId xmlns:a16="http://schemas.microsoft.com/office/drawing/2014/main" id="{0C0DC447-EFC7-B140-A966-73F48CD1F708}"/>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29</a:t>
            </a:r>
          </a:p>
        </p:txBody>
      </p:sp>
      <p:sp>
        <p:nvSpPr>
          <p:cNvPr id="72711" name="Rectangle 24">
            <a:extLst>
              <a:ext uri="{FF2B5EF4-FFF2-40B4-BE49-F238E27FC236}">
                <a16:creationId xmlns:a16="http://schemas.microsoft.com/office/drawing/2014/main" id="{E4EAD3DF-4A84-F944-B1CF-6C7E8A5207E2}"/>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72712" name="Group 25">
            <a:extLst>
              <a:ext uri="{FF2B5EF4-FFF2-40B4-BE49-F238E27FC236}">
                <a16:creationId xmlns:a16="http://schemas.microsoft.com/office/drawing/2014/main" id="{85428EA8-151F-1540-BCD6-954F7E6BE299}"/>
              </a:ext>
            </a:extLst>
          </p:cNvPr>
          <p:cNvGrpSpPr>
            <a:grpSpLocks/>
          </p:cNvGrpSpPr>
          <p:nvPr/>
        </p:nvGrpSpPr>
        <p:grpSpPr bwMode="auto">
          <a:xfrm>
            <a:off x="8005763" y="3429000"/>
            <a:ext cx="952500" cy="1241425"/>
            <a:chOff x="5043" y="2160"/>
            <a:chExt cx="600" cy="782"/>
          </a:xfrm>
        </p:grpSpPr>
        <p:sp>
          <p:nvSpPr>
            <p:cNvPr id="72713" name="Rectangle 9">
              <a:extLst>
                <a:ext uri="{FF2B5EF4-FFF2-40B4-BE49-F238E27FC236}">
                  <a16:creationId xmlns:a16="http://schemas.microsoft.com/office/drawing/2014/main" id="{56FB6274-A4F0-614F-8EDD-5CCB92522198}"/>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72714" name="AutoShape 10">
              <a:extLst>
                <a:ext uri="{FF2B5EF4-FFF2-40B4-BE49-F238E27FC236}">
                  <a16:creationId xmlns:a16="http://schemas.microsoft.com/office/drawing/2014/main" id="{8E0BCA58-528B-3E4A-9A4C-BA06B9A3F719}"/>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2715" name="Rectangle 11">
              <a:extLst>
                <a:ext uri="{FF2B5EF4-FFF2-40B4-BE49-F238E27FC236}">
                  <a16:creationId xmlns:a16="http://schemas.microsoft.com/office/drawing/2014/main" id="{26487075-D186-B848-B093-A7A943280FC9}"/>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2716" name="Line 12">
              <a:extLst>
                <a:ext uri="{FF2B5EF4-FFF2-40B4-BE49-F238E27FC236}">
                  <a16:creationId xmlns:a16="http://schemas.microsoft.com/office/drawing/2014/main" id="{C0BBF373-5EB2-7748-99B9-1102299CDA98}"/>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17" name="Line 13">
              <a:extLst>
                <a:ext uri="{FF2B5EF4-FFF2-40B4-BE49-F238E27FC236}">
                  <a16:creationId xmlns:a16="http://schemas.microsoft.com/office/drawing/2014/main" id="{4DE2E38F-B8E5-3C43-96C9-F4069E4EB817}"/>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18" name="Line 14">
              <a:extLst>
                <a:ext uri="{FF2B5EF4-FFF2-40B4-BE49-F238E27FC236}">
                  <a16:creationId xmlns:a16="http://schemas.microsoft.com/office/drawing/2014/main" id="{FA6CA923-6F85-FF43-9831-1A6ABD419B08}"/>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19" name="Line 15">
              <a:extLst>
                <a:ext uri="{FF2B5EF4-FFF2-40B4-BE49-F238E27FC236}">
                  <a16:creationId xmlns:a16="http://schemas.microsoft.com/office/drawing/2014/main" id="{A2566F84-1E3C-2D42-8A4B-D6E2195688A5}"/>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20" name="Line 16">
              <a:extLst>
                <a:ext uri="{FF2B5EF4-FFF2-40B4-BE49-F238E27FC236}">
                  <a16:creationId xmlns:a16="http://schemas.microsoft.com/office/drawing/2014/main" id="{EBCAC8F9-59CB-3D44-9810-588CF52797A5}"/>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21" name="Rectangle 17">
              <a:extLst>
                <a:ext uri="{FF2B5EF4-FFF2-40B4-BE49-F238E27FC236}">
                  <a16:creationId xmlns:a16="http://schemas.microsoft.com/office/drawing/2014/main" id="{DD73289F-45C7-A546-A8F5-6B64FBEC5E04}"/>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72722" name="Rectangle 18">
              <a:extLst>
                <a:ext uri="{FF2B5EF4-FFF2-40B4-BE49-F238E27FC236}">
                  <a16:creationId xmlns:a16="http://schemas.microsoft.com/office/drawing/2014/main" id="{484A5E9C-CF84-0943-B090-99049D0F3731}"/>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2723" name="Line 19">
              <a:extLst>
                <a:ext uri="{FF2B5EF4-FFF2-40B4-BE49-F238E27FC236}">
                  <a16:creationId xmlns:a16="http://schemas.microsoft.com/office/drawing/2014/main" id="{2DD80319-9A1C-6A4C-9096-F0F151314B11}"/>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24" name="Line 20">
              <a:extLst>
                <a:ext uri="{FF2B5EF4-FFF2-40B4-BE49-F238E27FC236}">
                  <a16:creationId xmlns:a16="http://schemas.microsoft.com/office/drawing/2014/main" id="{53274F6D-229B-E040-9E79-8E66C575FEF6}"/>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25" name="Rectangle 21">
              <a:extLst>
                <a:ext uri="{FF2B5EF4-FFF2-40B4-BE49-F238E27FC236}">
                  <a16:creationId xmlns:a16="http://schemas.microsoft.com/office/drawing/2014/main" id="{42CC02DC-F28A-7043-A8D3-232352648748}"/>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2726" name="Rectangle 22">
              <a:extLst>
                <a:ext uri="{FF2B5EF4-FFF2-40B4-BE49-F238E27FC236}">
                  <a16:creationId xmlns:a16="http://schemas.microsoft.com/office/drawing/2014/main" id="{C5A42C0F-8BEB-A44C-8BE5-FE310C4A5CDD}"/>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59127" name="Rectangle 23">
              <a:extLst>
                <a:ext uri="{FF2B5EF4-FFF2-40B4-BE49-F238E27FC236}">
                  <a16:creationId xmlns:a16="http://schemas.microsoft.com/office/drawing/2014/main" id="{C6269FC7-B4DC-564A-BF6B-97C91B22E844}"/>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2" hidden="1">
            <a:extLst>
              <a:ext uri="{FF2B5EF4-FFF2-40B4-BE49-F238E27FC236}">
                <a16:creationId xmlns:a16="http://schemas.microsoft.com/office/drawing/2014/main" id="{3357E315-855F-AC44-985F-14D48A18F6E5}"/>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74755" name="Picture 3" descr="Capernaum Byzantine remains over Peter's house, tb n011500 sr">
            <a:extLst>
              <a:ext uri="{FF2B5EF4-FFF2-40B4-BE49-F238E27FC236}">
                <a16:creationId xmlns:a16="http://schemas.microsoft.com/office/drawing/2014/main" id="{9CD038A4-D566-4A4C-85B7-815BBD3CB912}"/>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t="23695"/>
          <a:stretch>
            <a:fillRect/>
          </a:stretch>
        </p:blipFill>
        <p:spPr bwMode="auto">
          <a:xfrm>
            <a:off x="604838" y="558800"/>
            <a:ext cx="7927975" cy="571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60134" name="Text Box 6">
            <a:extLst>
              <a:ext uri="{FF2B5EF4-FFF2-40B4-BE49-F238E27FC236}">
                <a16:creationId xmlns:a16="http://schemas.microsoft.com/office/drawing/2014/main" id="{3C1D98C3-5BF3-3244-B0CF-489AEECDDB3D}"/>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accent1"/>
                </a:solidFill>
              </a:rPr>
              <a:t>Jesuna Apam Katongali Zata:</a:t>
            </a:r>
          </a:p>
        </p:txBody>
      </p:sp>
      <p:sp>
        <p:nvSpPr>
          <p:cNvPr id="560135" name="Text Box 7">
            <a:extLst>
              <a:ext uri="{FF2B5EF4-FFF2-40B4-BE49-F238E27FC236}">
                <a16:creationId xmlns:a16="http://schemas.microsoft.com/office/drawing/2014/main" id="{103343CD-D4F5-2A47-9281-4893E294663B}"/>
              </a:ext>
            </a:extLst>
          </p:cNvPr>
          <p:cNvSpPr txBox="1">
            <a:spLocks noChangeArrowheads="1"/>
          </p:cNvSpPr>
          <p:nvPr/>
        </p:nvSpPr>
        <p:spPr bwMode="auto">
          <a:xfrm>
            <a:off x="1084263" y="5495925"/>
            <a:ext cx="6827837" cy="4572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accent1"/>
                </a:solidFill>
              </a:rPr>
              <a:t>Capernaumli Peterwui Shimwui Kataichi</a:t>
            </a:r>
          </a:p>
        </p:txBody>
      </p:sp>
      <p:sp>
        <p:nvSpPr>
          <p:cNvPr id="560136" name="Rectangle 8">
            <a:extLst>
              <a:ext uri="{FF2B5EF4-FFF2-40B4-BE49-F238E27FC236}">
                <a16:creationId xmlns:a16="http://schemas.microsoft.com/office/drawing/2014/main" id="{4CA0A0C2-A646-2F4A-99C4-F2FE9AA6658A}"/>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30</a:t>
            </a:r>
          </a:p>
        </p:txBody>
      </p:sp>
      <p:sp>
        <p:nvSpPr>
          <p:cNvPr id="74759" name="Rectangle 24">
            <a:extLst>
              <a:ext uri="{FF2B5EF4-FFF2-40B4-BE49-F238E27FC236}">
                <a16:creationId xmlns:a16="http://schemas.microsoft.com/office/drawing/2014/main" id="{E6B09701-E652-5348-8F36-861A8CE0FA4F}"/>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74760" name="Group 25">
            <a:extLst>
              <a:ext uri="{FF2B5EF4-FFF2-40B4-BE49-F238E27FC236}">
                <a16:creationId xmlns:a16="http://schemas.microsoft.com/office/drawing/2014/main" id="{BB1A6AC4-CB48-8A4E-8B8C-58D7D429C8A0}"/>
              </a:ext>
            </a:extLst>
          </p:cNvPr>
          <p:cNvGrpSpPr>
            <a:grpSpLocks/>
          </p:cNvGrpSpPr>
          <p:nvPr/>
        </p:nvGrpSpPr>
        <p:grpSpPr bwMode="auto">
          <a:xfrm>
            <a:off x="8005763" y="3429000"/>
            <a:ext cx="952500" cy="1241425"/>
            <a:chOff x="5043" y="2160"/>
            <a:chExt cx="600" cy="782"/>
          </a:xfrm>
        </p:grpSpPr>
        <p:sp>
          <p:nvSpPr>
            <p:cNvPr id="74761" name="Rectangle 9">
              <a:extLst>
                <a:ext uri="{FF2B5EF4-FFF2-40B4-BE49-F238E27FC236}">
                  <a16:creationId xmlns:a16="http://schemas.microsoft.com/office/drawing/2014/main" id="{993AFE22-4000-B645-886A-0DB3585493CA}"/>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74762" name="AutoShape 10">
              <a:extLst>
                <a:ext uri="{FF2B5EF4-FFF2-40B4-BE49-F238E27FC236}">
                  <a16:creationId xmlns:a16="http://schemas.microsoft.com/office/drawing/2014/main" id="{2F606AD3-AF1D-B442-B57A-380C96A322D9}"/>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4763" name="Rectangle 11">
              <a:extLst>
                <a:ext uri="{FF2B5EF4-FFF2-40B4-BE49-F238E27FC236}">
                  <a16:creationId xmlns:a16="http://schemas.microsoft.com/office/drawing/2014/main" id="{DFB9AD5D-109B-E840-AD0F-6FE03F7732A9}"/>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4764" name="Line 12">
              <a:extLst>
                <a:ext uri="{FF2B5EF4-FFF2-40B4-BE49-F238E27FC236}">
                  <a16:creationId xmlns:a16="http://schemas.microsoft.com/office/drawing/2014/main" id="{B2D6709E-ACAF-504A-AAA0-41EEE1C741CB}"/>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4765" name="Line 13">
              <a:extLst>
                <a:ext uri="{FF2B5EF4-FFF2-40B4-BE49-F238E27FC236}">
                  <a16:creationId xmlns:a16="http://schemas.microsoft.com/office/drawing/2014/main" id="{9CFBA46C-646A-D346-98C7-8D19991BCF4C}"/>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4766" name="Line 14">
              <a:extLst>
                <a:ext uri="{FF2B5EF4-FFF2-40B4-BE49-F238E27FC236}">
                  <a16:creationId xmlns:a16="http://schemas.microsoft.com/office/drawing/2014/main" id="{C45D0772-67F0-AA45-9896-8ECB409B24E2}"/>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4767" name="Line 15">
              <a:extLst>
                <a:ext uri="{FF2B5EF4-FFF2-40B4-BE49-F238E27FC236}">
                  <a16:creationId xmlns:a16="http://schemas.microsoft.com/office/drawing/2014/main" id="{BCD82639-9C25-1A4B-B7DD-0BC82DC9AFE6}"/>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4768" name="Line 16">
              <a:extLst>
                <a:ext uri="{FF2B5EF4-FFF2-40B4-BE49-F238E27FC236}">
                  <a16:creationId xmlns:a16="http://schemas.microsoft.com/office/drawing/2014/main" id="{B1CBF927-56EE-FD49-BE59-F77102508192}"/>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4769" name="Rectangle 17">
              <a:extLst>
                <a:ext uri="{FF2B5EF4-FFF2-40B4-BE49-F238E27FC236}">
                  <a16:creationId xmlns:a16="http://schemas.microsoft.com/office/drawing/2014/main" id="{AFFEC6E8-8B6E-D94E-B951-10E4E88F0605}"/>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74770" name="Rectangle 18">
              <a:extLst>
                <a:ext uri="{FF2B5EF4-FFF2-40B4-BE49-F238E27FC236}">
                  <a16:creationId xmlns:a16="http://schemas.microsoft.com/office/drawing/2014/main" id="{B44253FC-F278-DA4C-8ED2-D69C012287E3}"/>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4771" name="Line 19">
              <a:extLst>
                <a:ext uri="{FF2B5EF4-FFF2-40B4-BE49-F238E27FC236}">
                  <a16:creationId xmlns:a16="http://schemas.microsoft.com/office/drawing/2014/main" id="{2EA2A01B-2C3D-704F-BDEF-3FAD86BB91F4}"/>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4772" name="Line 20">
              <a:extLst>
                <a:ext uri="{FF2B5EF4-FFF2-40B4-BE49-F238E27FC236}">
                  <a16:creationId xmlns:a16="http://schemas.microsoft.com/office/drawing/2014/main" id="{071EEA98-5C3E-6F4E-9B6C-5E12E6AC5AD7}"/>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4773" name="Rectangle 21">
              <a:extLst>
                <a:ext uri="{FF2B5EF4-FFF2-40B4-BE49-F238E27FC236}">
                  <a16:creationId xmlns:a16="http://schemas.microsoft.com/office/drawing/2014/main" id="{71DA66C9-AEF8-5046-8923-76CDB1660442}"/>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4774" name="Rectangle 22">
              <a:extLst>
                <a:ext uri="{FF2B5EF4-FFF2-40B4-BE49-F238E27FC236}">
                  <a16:creationId xmlns:a16="http://schemas.microsoft.com/office/drawing/2014/main" id="{AFBDBA65-0DA0-AD40-998F-C55CA8679E37}"/>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0151" name="Rectangle 23">
              <a:extLst>
                <a:ext uri="{FF2B5EF4-FFF2-40B4-BE49-F238E27FC236}">
                  <a16:creationId xmlns:a16="http://schemas.microsoft.com/office/drawing/2014/main" id="{8E5A8118-8FCF-EF44-8390-4431B432EF5D}"/>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2" name="Rectangle 2" hidden="1">
            <a:extLst>
              <a:ext uri="{FF2B5EF4-FFF2-40B4-BE49-F238E27FC236}">
                <a16:creationId xmlns:a16="http://schemas.microsoft.com/office/drawing/2014/main" id="{973701D4-69F9-C447-B3C0-DE5E9B5F9418}"/>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76803" name="Picture 3" descr="Sunset from Kursi, tb n111800 sr">
            <a:extLst>
              <a:ext uri="{FF2B5EF4-FFF2-40B4-BE49-F238E27FC236}">
                <a16:creationId xmlns:a16="http://schemas.microsoft.com/office/drawing/2014/main" id="{AD277E49-1EAF-104B-9306-77D0EB4165DE}"/>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30238" y="628650"/>
            <a:ext cx="7870825" cy="559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88805" name="Text Box 5">
            <a:extLst>
              <a:ext uri="{FF2B5EF4-FFF2-40B4-BE49-F238E27FC236}">
                <a16:creationId xmlns:a16="http://schemas.microsoft.com/office/drawing/2014/main" id="{50210D18-09BA-284E-910C-81B11D30D2F6}"/>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88806" name="Text Box 6">
            <a:extLst>
              <a:ext uri="{FF2B5EF4-FFF2-40B4-BE49-F238E27FC236}">
                <a16:creationId xmlns:a16="http://schemas.microsoft.com/office/drawing/2014/main" id="{35A4DFE3-B907-CF42-889D-B0B2CE4021CD}"/>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Galilee Ngayili Zimik Katun</a:t>
            </a:r>
          </a:p>
        </p:txBody>
      </p:sp>
      <p:sp>
        <p:nvSpPr>
          <p:cNvPr id="588807" name="Rectangle 7">
            <a:extLst>
              <a:ext uri="{FF2B5EF4-FFF2-40B4-BE49-F238E27FC236}">
                <a16:creationId xmlns:a16="http://schemas.microsoft.com/office/drawing/2014/main" id="{D6DBA3FA-28C2-244C-AC3C-3912BB90B31A}"/>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31</a:t>
            </a:r>
          </a:p>
        </p:txBody>
      </p:sp>
      <p:sp>
        <p:nvSpPr>
          <p:cNvPr id="76807" name="Rectangle 23">
            <a:extLst>
              <a:ext uri="{FF2B5EF4-FFF2-40B4-BE49-F238E27FC236}">
                <a16:creationId xmlns:a16="http://schemas.microsoft.com/office/drawing/2014/main" id="{0CDFEF3E-0D16-3447-851E-3D309AB1905B}"/>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76808" name="Group 24">
            <a:extLst>
              <a:ext uri="{FF2B5EF4-FFF2-40B4-BE49-F238E27FC236}">
                <a16:creationId xmlns:a16="http://schemas.microsoft.com/office/drawing/2014/main" id="{42DBE5A4-CE69-E24E-B0AD-1033A4ED7239}"/>
              </a:ext>
            </a:extLst>
          </p:cNvPr>
          <p:cNvGrpSpPr>
            <a:grpSpLocks/>
          </p:cNvGrpSpPr>
          <p:nvPr/>
        </p:nvGrpSpPr>
        <p:grpSpPr bwMode="auto">
          <a:xfrm>
            <a:off x="8005763" y="3429000"/>
            <a:ext cx="952500" cy="1241425"/>
            <a:chOff x="5043" y="2160"/>
            <a:chExt cx="600" cy="782"/>
          </a:xfrm>
        </p:grpSpPr>
        <p:sp>
          <p:nvSpPr>
            <p:cNvPr id="76809" name="Rectangle 8">
              <a:extLst>
                <a:ext uri="{FF2B5EF4-FFF2-40B4-BE49-F238E27FC236}">
                  <a16:creationId xmlns:a16="http://schemas.microsoft.com/office/drawing/2014/main" id="{2F0677E0-7576-9847-BB3C-256D39EDB812}"/>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76810" name="AutoShape 9">
              <a:extLst>
                <a:ext uri="{FF2B5EF4-FFF2-40B4-BE49-F238E27FC236}">
                  <a16:creationId xmlns:a16="http://schemas.microsoft.com/office/drawing/2014/main" id="{E3129C36-CE9C-5249-8679-7B9AB1EB4546}"/>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6811" name="Rectangle 10">
              <a:extLst>
                <a:ext uri="{FF2B5EF4-FFF2-40B4-BE49-F238E27FC236}">
                  <a16:creationId xmlns:a16="http://schemas.microsoft.com/office/drawing/2014/main" id="{8361A45C-60A7-5C42-966B-62AA32723C36}"/>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6812" name="Line 11">
              <a:extLst>
                <a:ext uri="{FF2B5EF4-FFF2-40B4-BE49-F238E27FC236}">
                  <a16:creationId xmlns:a16="http://schemas.microsoft.com/office/drawing/2014/main" id="{5B9DB077-668E-7243-AF70-25CCFFCCEEDE}"/>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3" name="Line 12">
              <a:extLst>
                <a:ext uri="{FF2B5EF4-FFF2-40B4-BE49-F238E27FC236}">
                  <a16:creationId xmlns:a16="http://schemas.microsoft.com/office/drawing/2014/main" id="{1BDF0FE8-A111-324A-AD3D-AA8C7CF0D5CC}"/>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4" name="Line 13">
              <a:extLst>
                <a:ext uri="{FF2B5EF4-FFF2-40B4-BE49-F238E27FC236}">
                  <a16:creationId xmlns:a16="http://schemas.microsoft.com/office/drawing/2014/main" id="{44E4DF45-1999-E842-AFA8-602AFA5637D8}"/>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5" name="Line 14">
              <a:extLst>
                <a:ext uri="{FF2B5EF4-FFF2-40B4-BE49-F238E27FC236}">
                  <a16:creationId xmlns:a16="http://schemas.microsoft.com/office/drawing/2014/main" id="{04A9F41F-3696-9943-BCED-AC65B03A3484}"/>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6" name="Line 15">
              <a:extLst>
                <a:ext uri="{FF2B5EF4-FFF2-40B4-BE49-F238E27FC236}">
                  <a16:creationId xmlns:a16="http://schemas.microsoft.com/office/drawing/2014/main" id="{A3184BA6-672D-D143-973F-C981A0870D7B}"/>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7" name="Rectangle 16">
              <a:extLst>
                <a:ext uri="{FF2B5EF4-FFF2-40B4-BE49-F238E27FC236}">
                  <a16:creationId xmlns:a16="http://schemas.microsoft.com/office/drawing/2014/main" id="{A829EC38-D03D-104A-AE9D-D540961AD823}"/>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76818" name="Rectangle 17">
              <a:extLst>
                <a:ext uri="{FF2B5EF4-FFF2-40B4-BE49-F238E27FC236}">
                  <a16:creationId xmlns:a16="http://schemas.microsoft.com/office/drawing/2014/main" id="{536E6A2C-1D80-4F43-8AFC-EFDC851AF618}"/>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6819" name="Line 18">
              <a:extLst>
                <a:ext uri="{FF2B5EF4-FFF2-40B4-BE49-F238E27FC236}">
                  <a16:creationId xmlns:a16="http://schemas.microsoft.com/office/drawing/2014/main" id="{741407CF-7E74-F44F-88B4-7B581216ADF2}"/>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0" name="Line 19">
              <a:extLst>
                <a:ext uri="{FF2B5EF4-FFF2-40B4-BE49-F238E27FC236}">
                  <a16:creationId xmlns:a16="http://schemas.microsoft.com/office/drawing/2014/main" id="{BD1AF185-49A0-8449-84D9-044826703F8F}"/>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1" name="Rectangle 20">
              <a:extLst>
                <a:ext uri="{FF2B5EF4-FFF2-40B4-BE49-F238E27FC236}">
                  <a16:creationId xmlns:a16="http://schemas.microsoft.com/office/drawing/2014/main" id="{DA3DEEB5-909F-CB4C-80A1-D2A29A49F29F}"/>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6822" name="Rectangle 21">
              <a:extLst>
                <a:ext uri="{FF2B5EF4-FFF2-40B4-BE49-F238E27FC236}">
                  <a16:creationId xmlns:a16="http://schemas.microsoft.com/office/drawing/2014/main" id="{45BC441D-DBA6-EF47-A445-4962062E34D3}"/>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8822" name="Rectangle 22">
              <a:extLst>
                <a:ext uri="{FF2B5EF4-FFF2-40B4-BE49-F238E27FC236}">
                  <a16:creationId xmlns:a16="http://schemas.microsoft.com/office/drawing/2014/main" id="{6950E2D4-936D-254D-968E-ED1E6E68FF14}"/>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hidden="1">
            <a:extLst>
              <a:ext uri="{FF2B5EF4-FFF2-40B4-BE49-F238E27FC236}">
                <a16:creationId xmlns:a16="http://schemas.microsoft.com/office/drawing/2014/main" id="{0C75B45B-7C22-0143-9992-D93025496C16}"/>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sp>
        <p:nvSpPr>
          <p:cNvPr id="594951" name="Rectangle 7">
            <a:extLst>
              <a:ext uri="{FF2B5EF4-FFF2-40B4-BE49-F238E27FC236}">
                <a16:creationId xmlns:a16="http://schemas.microsoft.com/office/drawing/2014/main" id="{B76CB2BC-20A5-8745-984F-495D84307811}"/>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32</a:t>
            </a:r>
          </a:p>
        </p:txBody>
      </p:sp>
      <p:pic>
        <p:nvPicPr>
          <p:cNvPr id="78852" name="Picture 23" descr="Mount of Beatitudes, tb n063000 sr">
            <a:extLst>
              <a:ext uri="{FF2B5EF4-FFF2-40B4-BE49-F238E27FC236}">
                <a16:creationId xmlns:a16="http://schemas.microsoft.com/office/drawing/2014/main" id="{91EAA993-0E7E-AE49-A0C6-F8CCC88F5A5E}"/>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719138" y="619125"/>
            <a:ext cx="7772400" cy="556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94949" name="Text Box 5">
            <a:extLst>
              <a:ext uri="{FF2B5EF4-FFF2-40B4-BE49-F238E27FC236}">
                <a16:creationId xmlns:a16="http://schemas.microsoft.com/office/drawing/2014/main" id="{DB04AE26-33E0-9348-9381-03FB9F2E60FC}"/>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94950" name="Text Box 6">
            <a:extLst>
              <a:ext uri="{FF2B5EF4-FFF2-40B4-BE49-F238E27FC236}">
                <a16:creationId xmlns:a16="http://schemas.microsoft.com/office/drawing/2014/main" id="{8D1C4597-4A1A-B24C-B182-258A1657E037}"/>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Kaphuntungli Jesuna Paohakashok Pam</a:t>
            </a:r>
          </a:p>
        </p:txBody>
      </p:sp>
      <p:sp>
        <p:nvSpPr>
          <p:cNvPr id="78855" name="Rectangle 24">
            <a:extLst>
              <a:ext uri="{FF2B5EF4-FFF2-40B4-BE49-F238E27FC236}">
                <a16:creationId xmlns:a16="http://schemas.microsoft.com/office/drawing/2014/main" id="{B3928C1B-D560-3E4C-98E0-281870B2803A}"/>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78856" name="Group 25">
            <a:extLst>
              <a:ext uri="{FF2B5EF4-FFF2-40B4-BE49-F238E27FC236}">
                <a16:creationId xmlns:a16="http://schemas.microsoft.com/office/drawing/2014/main" id="{47D85A9D-0D9F-594E-A40A-CBC037E47227}"/>
              </a:ext>
            </a:extLst>
          </p:cNvPr>
          <p:cNvGrpSpPr>
            <a:grpSpLocks/>
          </p:cNvGrpSpPr>
          <p:nvPr/>
        </p:nvGrpSpPr>
        <p:grpSpPr bwMode="auto">
          <a:xfrm>
            <a:off x="8005763" y="3429000"/>
            <a:ext cx="952500" cy="1241425"/>
            <a:chOff x="5043" y="2160"/>
            <a:chExt cx="600" cy="782"/>
          </a:xfrm>
        </p:grpSpPr>
        <p:sp>
          <p:nvSpPr>
            <p:cNvPr id="78857" name="Rectangle 8">
              <a:extLst>
                <a:ext uri="{FF2B5EF4-FFF2-40B4-BE49-F238E27FC236}">
                  <a16:creationId xmlns:a16="http://schemas.microsoft.com/office/drawing/2014/main" id="{024297F7-90EA-FF4E-8FE4-2DFBBCCCA07E}"/>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78858" name="AutoShape 9">
              <a:extLst>
                <a:ext uri="{FF2B5EF4-FFF2-40B4-BE49-F238E27FC236}">
                  <a16:creationId xmlns:a16="http://schemas.microsoft.com/office/drawing/2014/main" id="{5AB2AB30-716B-0C40-9945-49E12BAA4A97}"/>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8859" name="Rectangle 10">
              <a:extLst>
                <a:ext uri="{FF2B5EF4-FFF2-40B4-BE49-F238E27FC236}">
                  <a16:creationId xmlns:a16="http://schemas.microsoft.com/office/drawing/2014/main" id="{76B0D911-DDAC-7449-B351-C8442FD8A811}"/>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8860" name="Line 11">
              <a:extLst>
                <a:ext uri="{FF2B5EF4-FFF2-40B4-BE49-F238E27FC236}">
                  <a16:creationId xmlns:a16="http://schemas.microsoft.com/office/drawing/2014/main" id="{88453E71-E04F-FF47-8C77-CDB7468EEECA}"/>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1" name="Line 12">
              <a:extLst>
                <a:ext uri="{FF2B5EF4-FFF2-40B4-BE49-F238E27FC236}">
                  <a16:creationId xmlns:a16="http://schemas.microsoft.com/office/drawing/2014/main" id="{9984D2FE-09D2-5047-9E47-27E6C8E74148}"/>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2" name="Line 13">
              <a:extLst>
                <a:ext uri="{FF2B5EF4-FFF2-40B4-BE49-F238E27FC236}">
                  <a16:creationId xmlns:a16="http://schemas.microsoft.com/office/drawing/2014/main" id="{CE601302-CCBC-2240-8FD5-498421C24286}"/>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3" name="Line 14">
              <a:extLst>
                <a:ext uri="{FF2B5EF4-FFF2-40B4-BE49-F238E27FC236}">
                  <a16:creationId xmlns:a16="http://schemas.microsoft.com/office/drawing/2014/main" id="{05ABEF21-D9F4-464C-8399-19636F5344FB}"/>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4" name="Line 15">
              <a:extLst>
                <a:ext uri="{FF2B5EF4-FFF2-40B4-BE49-F238E27FC236}">
                  <a16:creationId xmlns:a16="http://schemas.microsoft.com/office/drawing/2014/main" id="{90099AE3-7F29-4142-992E-96244E9C8B65}"/>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5" name="Rectangle 16">
              <a:extLst>
                <a:ext uri="{FF2B5EF4-FFF2-40B4-BE49-F238E27FC236}">
                  <a16:creationId xmlns:a16="http://schemas.microsoft.com/office/drawing/2014/main" id="{70A17E29-23AB-0C46-8162-2D1A1AAAAD70}"/>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78866" name="Rectangle 17">
              <a:extLst>
                <a:ext uri="{FF2B5EF4-FFF2-40B4-BE49-F238E27FC236}">
                  <a16:creationId xmlns:a16="http://schemas.microsoft.com/office/drawing/2014/main" id="{EFDC533B-2EB6-674B-B9DE-8A37E05077F9}"/>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8867" name="Line 18">
              <a:extLst>
                <a:ext uri="{FF2B5EF4-FFF2-40B4-BE49-F238E27FC236}">
                  <a16:creationId xmlns:a16="http://schemas.microsoft.com/office/drawing/2014/main" id="{283E7FD2-F59A-2C46-A0CA-AFC1EBBDE24D}"/>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8" name="Line 19">
              <a:extLst>
                <a:ext uri="{FF2B5EF4-FFF2-40B4-BE49-F238E27FC236}">
                  <a16:creationId xmlns:a16="http://schemas.microsoft.com/office/drawing/2014/main" id="{874F4023-1007-2F44-9F18-5B328305FACC}"/>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9" name="Rectangle 20">
              <a:extLst>
                <a:ext uri="{FF2B5EF4-FFF2-40B4-BE49-F238E27FC236}">
                  <a16:creationId xmlns:a16="http://schemas.microsoft.com/office/drawing/2014/main" id="{EFE93B74-0F89-4A4C-B1BB-69C3910DF24F}"/>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78870" name="Rectangle 21">
              <a:extLst>
                <a:ext uri="{FF2B5EF4-FFF2-40B4-BE49-F238E27FC236}">
                  <a16:creationId xmlns:a16="http://schemas.microsoft.com/office/drawing/2014/main" id="{755928AB-D2F6-1345-919E-91AC10B755DE}"/>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94966" name="Rectangle 22">
              <a:extLst>
                <a:ext uri="{FF2B5EF4-FFF2-40B4-BE49-F238E27FC236}">
                  <a16:creationId xmlns:a16="http://schemas.microsoft.com/office/drawing/2014/main" id="{30F86B23-5187-444C-B79E-716869EDD330}"/>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2" hidden="1">
            <a:extLst>
              <a:ext uri="{FF2B5EF4-FFF2-40B4-BE49-F238E27FC236}">
                <a16:creationId xmlns:a16="http://schemas.microsoft.com/office/drawing/2014/main" id="{00376562-97F0-6B49-A173-8AAEAB5DD6D5}"/>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80899" name="Picture 3" descr="View of Sea of Galilee and Arbel from Upper Galilee, 104-19tb">
            <a:extLst>
              <a:ext uri="{FF2B5EF4-FFF2-40B4-BE49-F238E27FC236}">
                <a16:creationId xmlns:a16="http://schemas.microsoft.com/office/drawing/2014/main" id="{2D1034DB-A33A-914B-9ADE-224C2BD921F8}"/>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35000" y="614363"/>
            <a:ext cx="7851775" cy="556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63206" name="Text Box 6">
            <a:extLst>
              <a:ext uri="{FF2B5EF4-FFF2-40B4-BE49-F238E27FC236}">
                <a16:creationId xmlns:a16="http://schemas.microsoft.com/office/drawing/2014/main" id="{CFC3432C-4434-9C4A-ACC3-41E4058CA9A6}"/>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63207" name="Text Box 7">
            <a:extLst>
              <a:ext uri="{FF2B5EF4-FFF2-40B4-BE49-F238E27FC236}">
                <a16:creationId xmlns:a16="http://schemas.microsoft.com/office/drawing/2014/main" id="{C17D8A63-1CEE-0B4B-A566-41DE1D5F87B0}"/>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Galileewui Kaphungtonli</a:t>
            </a:r>
          </a:p>
        </p:txBody>
      </p:sp>
      <p:sp>
        <p:nvSpPr>
          <p:cNvPr id="563208" name="Rectangle 8">
            <a:extLst>
              <a:ext uri="{FF2B5EF4-FFF2-40B4-BE49-F238E27FC236}">
                <a16:creationId xmlns:a16="http://schemas.microsoft.com/office/drawing/2014/main" id="{B39F95CC-0794-D148-922A-E7E4FFDFE0D3}"/>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33</a:t>
            </a:r>
          </a:p>
        </p:txBody>
      </p:sp>
      <p:sp>
        <p:nvSpPr>
          <p:cNvPr id="80903" name="Rectangle 24">
            <a:extLst>
              <a:ext uri="{FF2B5EF4-FFF2-40B4-BE49-F238E27FC236}">
                <a16:creationId xmlns:a16="http://schemas.microsoft.com/office/drawing/2014/main" id="{D13D4A91-6911-EF4C-9AA6-32B243015F9B}"/>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80904" name="Group 25">
            <a:extLst>
              <a:ext uri="{FF2B5EF4-FFF2-40B4-BE49-F238E27FC236}">
                <a16:creationId xmlns:a16="http://schemas.microsoft.com/office/drawing/2014/main" id="{2C552202-B2E5-5447-BC54-25F4A1046734}"/>
              </a:ext>
            </a:extLst>
          </p:cNvPr>
          <p:cNvGrpSpPr>
            <a:grpSpLocks/>
          </p:cNvGrpSpPr>
          <p:nvPr/>
        </p:nvGrpSpPr>
        <p:grpSpPr bwMode="auto">
          <a:xfrm>
            <a:off x="8005763" y="3429000"/>
            <a:ext cx="952500" cy="1241425"/>
            <a:chOff x="5043" y="2160"/>
            <a:chExt cx="600" cy="782"/>
          </a:xfrm>
        </p:grpSpPr>
        <p:sp>
          <p:nvSpPr>
            <p:cNvPr id="80905" name="Rectangle 9">
              <a:extLst>
                <a:ext uri="{FF2B5EF4-FFF2-40B4-BE49-F238E27FC236}">
                  <a16:creationId xmlns:a16="http://schemas.microsoft.com/office/drawing/2014/main" id="{83BC7F87-40C4-824E-B71C-CD38B0AE6197}"/>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80906" name="AutoShape 10">
              <a:extLst>
                <a:ext uri="{FF2B5EF4-FFF2-40B4-BE49-F238E27FC236}">
                  <a16:creationId xmlns:a16="http://schemas.microsoft.com/office/drawing/2014/main" id="{07658C26-64AF-D740-8B3E-E7321CB1192B}"/>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0907" name="Rectangle 11">
              <a:extLst>
                <a:ext uri="{FF2B5EF4-FFF2-40B4-BE49-F238E27FC236}">
                  <a16:creationId xmlns:a16="http://schemas.microsoft.com/office/drawing/2014/main" id="{323B7344-B51E-CE4D-AB46-8AB0C5F6344C}"/>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0908" name="Line 12">
              <a:extLst>
                <a:ext uri="{FF2B5EF4-FFF2-40B4-BE49-F238E27FC236}">
                  <a16:creationId xmlns:a16="http://schemas.microsoft.com/office/drawing/2014/main" id="{9FACA8B7-DFCB-3D48-AC09-97B7DE9AEE23}"/>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09" name="Line 13">
              <a:extLst>
                <a:ext uri="{FF2B5EF4-FFF2-40B4-BE49-F238E27FC236}">
                  <a16:creationId xmlns:a16="http://schemas.microsoft.com/office/drawing/2014/main" id="{2B0EDCA6-CFAD-5643-876D-A4646E7DEC2A}"/>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0" name="Line 14">
              <a:extLst>
                <a:ext uri="{FF2B5EF4-FFF2-40B4-BE49-F238E27FC236}">
                  <a16:creationId xmlns:a16="http://schemas.microsoft.com/office/drawing/2014/main" id="{F04F3DEF-D0F6-CC42-86E7-5AC6B00DBB07}"/>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1" name="Line 15">
              <a:extLst>
                <a:ext uri="{FF2B5EF4-FFF2-40B4-BE49-F238E27FC236}">
                  <a16:creationId xmlns:a16="http://schemas.microsoft.com/office/drawing/2014/main" id="{0FAEA60D-14EC-664F-BE42-3BE830D4AC90}"/>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2" name="Line 16">
              <a:extLst>
                <a:ext uri="{FF2B5EF4-FFF2-40B4-BE49-F238E27FC236}">
                  <a16:creationId xmlns:a16="http://schemas.microsoft.com/office/drawing/2014/main" id="{27EE088F-62D0-6B46-8FA6-3998405FBD8B}"/>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3" name="Rectangle 17">
              <a:extLst>
                <a:ext uri="{FF2B5EF4-FFF2-40B4-BE49-F238E27FC236}">
                  <a16:creationId xmlns:a16="http://schemas.microsoft.com/office/drawing/2014/main" id="{7B4166C8-394B-EB4B-8748-B321B1771C32}"/>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80914" name="Rectangle 18">
              <a:extLst>
                <a:ext uri="{FF2B5EF4-FFF2-40B4-BE49-F238E27FC236}">
                  <a16:creationId xmlns:a16="http://schemas.microsoft.com/office/drawing/2014/main" id="{19BBA661-D657-2E4E-B2FD-E63F35B34D66}"/>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0915" name="Line 19">
              <a:extLst>
                <a:ext uri="{FF2B5EF4-FFF2-40B4-BE49-F238E27FC236}">
                  <a16:creationId xmlns:a16="http://schemas.microsoft.com/office/drawing/2014/main" id="{23A274A8-8956-4540-AEAF-FCD698846F34}"/>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6" name="Line 20">
              <a:extLst>
                <a:ext uri="{FF2B5EF4-FFF2-40B4-BE49-F238E27FC236}">
                  <a16:creationId xmlns:a16="http://schemas.microsoft.com/office/drawing/2014/main" id="{78B660C1-F175-FC4B-BE05-3E29D5A29B13}"/>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7" name="Rectangle 21">
              <a:extLst>
                <a:ext uri="{FF2B5EF4-FFF2-40B4-BE49-F238E27FC236}">
                  <a16:creationId xmlns:a16="http://schemas.microsoft.com/office/drawing/2014/main" id="{06D452E7-8DEB-3C43-968A-3DC01C5463E2}"/>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0918" name="Rectangle 22">
              <a:extLst>
                <a:ext uri="{FF2B5EF4-FFF2-40B4-BE49-F238E27FC236}">
                  <a16:creationId xmlns:a16="http://schemas.microsoft.com/office/drawing/2014/main" id="{799CC626-37D0-F845-B8D1-92F80DFA79FF}"/>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3223" name="Rectangle 23">
              <a:extLst>
                <a:ext uri="{FF2B5EF4-FFF2-40B4-BE49-F238E27FC236}">
                  <a16:creationId xmlns:a16="http://schemas.microsoft.com/office/drawing/2014/main" id="{1C12DC02-D991-0B4E-ABA8-A2562DC2D171}"/>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hidden="1">
            <a:extLst>
              <a:ext uri="{FF2B5EF4-FFF2-40B4-BE49-F238E27FC236}">
                <a16:creationId xmlns:a16="http://schemas.microsoft.com/office/drawing/2014/main" id="{9FEFC052-BB4C-AA48-91C7-897D7C91242F}"/>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82947" name="Picture 3" descr="Mountains of Upper Galilee, 040102">
            <a:extLst>
              <a:ext uri="{FF2B5EF4-FFF2-40B4-BE49-F238E27FC236}">
                <a16:creationId xmlns:a16="http://schemas.microsoft.com/office/drawing/2014/main" id="{EF9039E4-87CD-9D41-9D93-D4FA40E6ED87}"/>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15950" y="604838"/>
            <a:ext cx="7908925" cy="567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2182" name="Text Box 6">
            <a:extLst>
              <a:ext uri="{FF2B5EF4-FFF2-40B4-BE49-F238E27FC236}">
                <a16:creationId xmlns:a16="http://schemas.microsoft.com/office/drawing/2014/main" id="{6F8B8B39-7389-514A-A186-D65F870DB23B}"/>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62183" name="Text Box 7">
            <a:extLst>
              <a:ext uri="{FF2B5EF4-FFF2-40B4-BE49-F238E27FC236}">
                <a16:creationId xmlns:a16="http://schemas.microsoft.com/office/drawing/2014/main" id="{1BEAF779-D3BE-F741-B843-D2D3E0AA0625}"/>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Galileewui Atungshongli Kahlei Kh</a:t>
            </a:r>
            <a:r>
              <a:rPr lang="en-US" altLang="en-US" u="sng">
                <a:solidFill>
                  <a:schemeClr val="tx1"/>
                </a:solidFill>
              </a:rPr>
              <a:t>a</a:t>
            </a:r>
          </a:p>
        </p:txBody>
      </p:sp>
      <p:sp>
        <p:nvSpPr>
          <p:cNvPr id="562184" name="Rectangle 8">
            <a:extLst>
              <a:ext uri="{FF2B5EF4-FFF2-40B4-BE49-F238E27FC236}">
                <a16:creationId xmlns:a16="http://schemas.microsoft.com/office/drawing/2014/main" id="{5BA0EEBE-6EBD-4649-BC4A-0402DD0E8DD9}"/>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34</a:t>
            </a:r>
          </a:p>
        </p:txBody>
      </p:sp>
      <p:sp>
        <p:nvSpPr>
          <p:cNvPr id="82951" name="Rectangle 24">
            <a:extLst>
              <a:ext uri="{FF2B5EF4-FFF2-40B4-BE49-F238E27FC236}">
                <a16:creationId xmlns:a16="http://schemas.microsoft.com/office/drawing/2014/main" id="{B25062F2-EFFA-7341-9A80-49EF9C44272A}"/>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82952" name="Group 25">
            <a:extLst>
              <a:ext uri="{FF2B5EF4-FFF2-40B4-BE49-F238E27FC236}">
                <a16:creationId xmlns:a16="http://schemas.microsoft.com/office/drawing/2014/main" id="{F6D832D8-A690-7145-BAF9-4C2DEA0A7C0C}"/>
              </a:ext>
            </a:extLst>
          </p:cNvPr>
          <p:cNvGrpSpPr>
            <a:grpSpLocks/>
          </p:cNvGrpSpPr>
          <p:nvPr/>
        </p:nvGrpSpPr>
        <p:grpSpPr bwMode="auto">
          <a:xfrm>
            <a:off x="8005763" y="3429000"/>
            <a:ext cx="952500" cy="1241425"/>
            <a:chOff x="5043" y="2160"/>
            <a:chExt cx="600" cy="782"/>
          </a:xfrm>
        </p:grpSpPr>
        <p:sp>
          <p:nvSpPr>
            <p:cNvPr id="82953" name="Rectangle 9">
              <a:extLst>
                <a:ext uri="{FF2B5EF4-FFF2-40B4-BE49-F238E27FC236}">
                  <a16:creationId xmlns:a16="http://schemas.microsoft.com/office/drawing/2014/main" id="{26BC2BF1-F029-8B49-93B3-D20474D677F4}"/>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82954" name="AutoShape 10">
              <a:extLst>
                <a:ext uri="{FF2B5EF4-FFF2-40B4-BE49-F238E27FC236}">
                  <a16:creationId xmlns:a16="http://schemas.microsoft.com/office/drawing/2014/main" id="{E116E0EA-C4E5-764A-9FDD-6DDFDF8211A0}"/>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2955" name="Rectangle 11">
              <a:extLst>
                <a:ext uri="{FF2B5EF4-FFF2-40B4-BE49-F238E27FC236}">
                  <a16:creationId xmlns:a16="http://schemas.microsoft.com/office/drawing/2014/main" id="{C86C1B28-451B-BD4C-8682-C296D886280E}"/>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2956" name="Line 12">
              <a:extLst>
                <a:ext uri="{FF2B5EF4-FFF2-40B4-BE49-F238E27FC236}">
                  <a16:creationId xmlns:a16="http://schemas.microsoft.com/office/drawing/2014/main" id="{E2EA33C5-518D-4C4A-B4EC-101DB959DB4B}"/>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7" name="Line 13">
              <a:extLst>
                <a:ext uri="{FF2B5EF4-FFF2-40B4-BE49-F238E27FC236}">
                  <a16:creationId xmlns:a16="http://schemas.microsoft.com/office/drawing/2014/main" id="{F5EA31D7-E319-5E47-808E-EE2A7EAAA827}"/>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8" name="Line 14">
              <a:extLst>
                <a:ext uri="{FF2B5EF4-FFF2-40B4-BE49-F238E27FC236}">
                  <a16:creationId xmlns:a16="http://schemas.microsoft.com/office/drawing/2014/main" id="{AD9F6BE6-12D8-324D-8976-88618CF4DA31}"/>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9" name="Line 15">
              <a:extLst>
                <a:ext uri="{FF2B5EF4-FFF2-40B4-BE49-F238E27FC236}">
                  <a16:creationId xmlns:a16="http://schemas.microsoft.com/office/drawing/2014/main" id="{6854B770-A397-C645-ADC4-92597A1EF3DA}"/>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0" name="Line 16">
              <a:extLst>
                <a:ext uri="{FF2B5EF4-FFF2-40B4-BE49-F238E27FC236}">
                  <a16:creationId xmlns:a16="http://schemas.microsoft.com/office/drawing/2014/main" id="{233506F1-BFE3-324E-A037-EAB1A36F2C98}"/>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1" name="Rectangle 17">
              <a:extLst>
                <a:ext uri="{FF2B5EF4-FFF2-40B4-BE49-F238E27FC236}">
                  <a16:creationId xmlns:a16="http://schemas.microsoft.com/office/drawing/2014/main" id="{1568027B-3956-BC43-898E-F27301426BB2}"/>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82962" name="Rectangle 18">
              <a:extLst>
                <a:ext uri="{FF2B5EF4-FFF2-40B4-BE49-F238E27FC236}">
                  <a16:creationId xmlns:a16="http://schemas.microsoft.com/office/drawing/2014/main" id="{71D05268-F34A-D540-B0CF-7C37F4373509}"/>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2963" name="Line 19">
              <a:extLst>
                <a:ext uri="{FF2B5EF4-FFF2-40B4-BE49-F238E27FC236}">
                  <a16:creationId xmlns:a16="http://schemas.microsoft.com/office/drawing/2014/main" id="{E802454C-8F21-C144-BF92-2F00CB084BB9}"/>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4" name="Line 20">
              <a:extLst>
                <a:ext uri="{FF2B5EF4-FFF2-40B4-BE49-F238E27FC236}">
                  <a16:creationId xmlns:a16="http://schemas.microsoft.com/office/drawing/2014/main" id="{73366263-BDE5-5241-9644-34846E2693B9}"/>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5" name="Rectangle 21">
              <a:extLst>
                <a:ext uri="{FF2B5EF4-FFF2-40B4-BE49-F238E27FC236}">
                  <a16:creationId xmlns:a16="http://schemas.microsoft.com/office/drawing/2014/main" id="{6FDBD1E6-4874-9142-A2B1-CB7A44C6757D}"/>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2966" name="Rectangle 22">
              <a:extLst>
                <a:ext uri="{FF2B5EF4-FFF2-40B4-BE49-F238E27FC236}">
                  <a16:creationId xmlns:a16="http://schemas.microsoft.com/office/drawing/2014/main" id="{325B6053-B0DC-FD4B-B2CD-4C54317A2EFF}"/>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2199" name="Rectangle 23">
              <a:extLst>
                <a:ext uri="{FF2B5EF4-FFF2-40B4-BE49-F238E27FC236}">
                  <a16:creationId xmlns:a16="http://schemas.microsoft.com/office/drawing/2014/main" id="{5B409694-41F7-EC42-AD45-4A19CED72EBC}"/>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2" hidden="1">
            <a:extLst>
              <a:ext uri="{FF2B5EF4-FFF2-40B4-BE49-F238E27FC236}">
                <a16:creationId xmlns:a16="http://schemas.microsoft.com/office/drawing/2014/main" id="{0558AF98-4FF7-B14A-8B3E-5AE4BF6EDC6D}"/>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84995" name="Picture 3" descr="Banias cave2, tb n011500 sr">
            <a:extLst>
              <a:ext uri="{FF2B5EF4-FFF2-40B4-BE49-F238E27FC236}">
                <a16:creationId xmlns:a16="http://schemas.microsoft.com/office/drawing/2014/main" id="{3F83117D-8818-104F-A3C0-F31CF3D78A76}"/>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17538" y="612775"/>
            <a:ext cx="7881937" cy="561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84996" name="Rectangle 25">
            <a:extLst>
              <a:ext uri="{FF2B5EF4-FFF2-40B4-BE49-F238E27FC236}">
                <a16:creationId xmlns:a16="http://schemas.microsoft.com/office/drawing/2014/main" id="{04ACE933-6FE7-2641-9631-FBB23F76F65F}"/>
              </a:ext>
            </a:extLst>
          </p:cNvPr>
          <p:cNvSpPr>
            <a:spLocks noChangeArrowheads="1"/>
          </p:cNvSpPr>
          <p:nvPr/>
        </p:nvSpPr>
        <p:spPr bwMode="auto">
          <a:xfrm>
            <a:off x="1028700" y="5080000"/>
            <a:ext cx="7005638" cy="1016000"/>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5254" name="Text Box 6">
            <a:extLst>
              <a:ext uri="{FF2B5EF4-FFF2-40B4-BE49-F238E27FC236}">
                <a16:creationId xmlns:a16="http://schemas.microsoft.com/office/drawing/2014/main" id="{B1864546-93B4-2749-BEB1-893C2AD5EB47}"/>
              </a:ext>
            </a:extLst>
          </p:cNvPr>
          <p:cNvSpPr txBox="1">
            <a:spLocks noChangeArrowheads="1"/>
          </p:cNvSpPr>
          <p:nvPr/>
        </p:nvSpPr>
        <p:spPr bwMode="auto">
          <a:xfrm>
            <a:off x="1039813" y="5157788"/>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rgbClr val="FFFF00"/>
                </a:solidFill>
              </a:rPr>
              <a:t>Jesuna Apam Katongali Zata:</a:t>
            </a:r>
          </a:p>
        </p:txBody>
      </p:sp>
      <p:sp>
        <p:nvSpPr>
          <p:cNvPr id="565255" name="Text Box 7">
            <a:extLst>
              <a:ext uri="{FF2B5EF4-FFF2-40B4-BE49-F238E27FC236}">
                <a16:creationId xmlns:a16="http://schemas.microsoft.com/office/drawing/2014/main" id="{0B526524-0DC4-0C4D-BD69-6CB3272B161D}"/>
              </a:ext>
            </a:extLst>
          </p:cNvPr>
          <p:cNvSpPr txBox="1">
            <a:spLocks noChangeArrowheads="1"/>
          </p:cNvSpPr>
          <p:nvPr/>
        </p:nvSpPr>
        <p:spPr bwMode="auto">
          <a:xfrm>
            <a:off x="746125" y="5638800"/>
            <a:ext cx="75596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rgbClr val="FFFF00"/>
                </a:solidFill>
              </a:rPr>
              <a:t>Caesarea Philippi -- Peterli: “…lunghar tung hili!”</a:t>
            </a:r>
          </a:p>
        </p:txBody>
      </p:sp>
      <p:sp>
        <p:nvSpPr>
          <p:cNvPr id="565256" name="Rectangle 8">
            <a:extLst>
              <a:ext uri="{FF2B5EF4-FFF2-40B4-BE49-F238E27FC236}">
                <a16:creationId xmlns:a16="http://schemas.microsoft.com/office/drawing/2014/main" id="{909111A8-3F2E-E241-85C3-0F20E1A04122}"/>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35</a:t>
            </a:r>
          </a:p>
        </p:txBody>
      </p:sp>
      <p:sp>
        <p:nvSpPr>
          <p:cNvPr id="565257" name="Text Box 9">
            <a:extLst>
              <a:ext uri="{FF2B5EF4-FFF2-40B4-BE49-F238E27FC236}">
                <a16:creationId xmlns:a16="http://schemas.microsoft.com/office/drawing/2014/main" id="{F778B082-B44F-5C40-A5BF-0BF0C9C74862}"/>
              </a:ext>
            </a:extLst>
          </p:cNvPr>
          <p:cNvSpPr txBox="1">
            <a:spLocks noChangeArrowheads="1"/>
          </p:cNvSpPr>
          <p:nvPr/>
        </p:nvSpPr>
        <p:spPr bwMode="auto">
          <a:xfrm>
            <a:off x="177006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16:13-17</a:t>
            </a:r>
          </a:p>
        </p:txBody>
      </p:sp>
      <p:sp>
        <p:nvSpPr>
          <p:cNvPr id="85001" name="Rectangle 26">
            <a:extLst>
              <a:ext uri="{FF2B5EF4-FFF2-40B4-BE49-F238E27FC236}">
                <a16:creationId xmlns:a16="http://schemas.microsoft.com/office/drawing/2014/main" id="{5B4D5372-C8C2-5641-B749-F118C1399803}"/>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85002" name="Group 27">
            <a:extLst>
              <a:ext uri="{FF2B5EF4-FFF2-40B4-BE49-F238E27FC236}">
                <a16:creationId xmlns:a16="http://schemas.microsoft.com/office/drawing/2014/main" id="{F177EABE-3463-1B46-A5AB-B87A7424F665}"/>
              </a:ext>
            </a:extLst>
          </p:cNvPr>
          <p:cNvGrpSpPr>
            <a:grpSpLocks/>
          </p:cNvGrpSpPr>
          <p:nvPr/>
        </p:nvGrpSpPr>
        <p:grpSpPr bwMode="auto">
          <a:xfrm>
            <a:off x="8005763" y="3429000"/>
            <a:ext cx="952500" cy="1241425"/>
            <a:chOff x="5043" y="2160"/>
            <a:chExt cx="600" cy="782"/>
          </a:xfrm>
        </p:grpSpPr>
        <p:sp>
          <p:nvSpPr>
            <p:cNvPr id="85003" name="Rectangle 10">
              <a:extLst>
                <a:ext uri="{FF2B5EF4-FFF2-40B4-BE49-F238E27FC236}">
                  <a16:creationId xmlns:a16="http://schemas.microsoft.com/office/drawing/2014/main" id="{AE8405F1-7859-3C48-A5CF-6B70A989C310}"/>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85004" name="AutoShape 11">
              <a:extLst>
                <a:ext uri="{FF2B5EF4-FFF2-40B4-BE49-F238E27FC236}">
                  <a16:creationId xmlns:a16="http://schemas.microsoft.com/office/drawing/2014/main" id="{B30338B7-15C2-CE45-BA9A-358F4CAA9D82}"/>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5005" name="Rectangle 12">
              <a:extLst>
                <a:ext uri="{FF2B5EF4-FFF2-40B4-BE49-F238E27FC236}">
                  <a16:creationId xmlns:a16="http://schemas.microsoft.com/office/drawing/2014/main" id="{18BDC92E-A79E-0F48-A169-69CBCCE1C611}"/>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5006" name="Line 13">
              <a:extLst>
                <a:ext uri="{FF2B5EF4-FFF2-40B4-BE49-F238E27FC236}">
                  <a16:creationId xmlns:a16="http://schemas.microsoft.com/office/drawing/2014/main" id="{50D3B26F-FE1F-9841-A00A-A5DADF041C40}"/>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7" name="Line 14">
              <a:extLst>
                <a:ext uri="{FF2B5EF4-FFF2-40B4-BE49-F238E27FC236}">
                  <a16:creationId xmlns:a16="http://schemas.microsoft.com/office/drawing/2014/main" id="{A74BBA94-1D59-F44F-ACB4-2C0189FFE679}"/>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8" name="Line 15">
              <a:extLst>
                <a:ext uri="{FF2B5EF4-FFF2-40B4-BE49-F238E27FC236}">
                  <a16:creationId xmlns:a16="http://schemas.microsoft.com/office/drawing/2014/main" id="{BBDAA4F2-913C-8B4C-8CE0-E5242229A8F9}"/>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9" name="Line 16">
              <a:extLst>
                <a:ext uri="{FF2B5EF4-FFF2-40B4-BE49-F238E27FC236}">
                  <a16:creationId xmlns:a16="http://schemas.microsoft.com/office/drawing/2014/main" id="{48AB2F45-C1F2-C04C-BF67-DA4A0A148678}"/>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10" name="Line 17">
              <a:extLst>
                <a:ext uri="{FF2B5EF4-FFF2-40B4-BE49-F238E27FC236}">
                  <a16:creationId xmlns:a16="http://schemas.microsoft.com/office/drawing/2014/main" id="{F5B51579-B531-D24F-BE45-D9C098073E35}"/>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11" name="Rectangle 18">
              <a:extLst>
                <a:ext uri="{FF2B5EF4-FFF2-40B4-BE49-F238E27FC236}">
                  <a16:creationId xmlns:a16="http://schemas.microsoft.com/office/drawing/2014/main" id="{0A13C03E-3C1E-D248-84A3-36A90CEE00C9}"/>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85012" name="Rectangle 19">
              <a:extLst>
                <a:ext uri="{FF2B5EF4-FFF2-40B4-BE49-F238E27FC236}">
                  <a16:creationId xmlns:a16="http://schemas.microsoft.com/office/drawing/2014/main" id="{18B1D452-355B-2D44-84A7-DE7A065A3450}"/>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5013" name="Line 20">
              <a:extLst>
                <a:ext uri="{FF2B5EF4-FFF2-40B4-BE49-F238E27FC236}">
                  <a16:creationId xmlns:a16="http://schemas.microsoft.com/office/drawing/2014/main" id="{DFF3D675-E13A-1146-BCDF-C44D3693FFA5}"/>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14" name="Line 21">
              <a:extLst>
                <a:ext uri="{FF2B5EF4-FFF2-40B4-BE49-F238E27FC236}">
                  <a16:creationId xmlns:a16="http://schemas.microsoft.com/office/drawing/2014/main" id="{13FA1DDE-424B-D941-B5E4-C47FFA507031}"/>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15" name="Rectangle 22">
              <a:extLst>
                <a:ext uri="{FF2B5EF4-FFF2-40B4-BE49-F238E27FC236}">
                  <a16:creationId xmlns:a16="http://schemas.microsoft.com/office/drawing/2014/main" id="{21F06938-F0CD-E145-B052-7539EC6EA760}"/>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5016" name="Rectangle 23">
              <a:extLst>
                <a:ext uri="{FF2B5EF4-FFF2-40B4-BE49-F238E27FC236}">
                  <a16:creationId xmlns:a16="http://schemas.microsoft.com/office/drawing/2014/main" id="{82730746-2F12-F548-86FA-80222AF44754}"/>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5272" name="Rectangle 24">
              <a:extLst>
                <a:ext uri="{FF2B5EF4-FFF2-40B4-BE49-F238E27FC236}">
                  <a16:creationId xmlns:a16="http://schemas.microsoft.com/office/drawing/2014/main" id="{77DA379F-06B9-DC4F-A6B7-9593A490E9A5}"/>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2" hidden="1">
            <a:extLst>
              <a:ext uri="{FF2B5EF4-FFF2-40B4-BE49-F238E27FC236}">
                <a16:creationId xmlns:a16="http://schemas.microsoft.com/office/drawing/2014/main" id="{E15523A4-F006-DC49-B821-DE1C4B069FDF}"/>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87043" name="Picture 3" descr="Nahal Senir, tb n051600 sr">
            <a:extLst>
              <a:ext uri="{FF2B5EF4-FFF2-40B4-BE49-F238E27FC236}">
                <a16:creationId xmlns:a16="http://schemas.microsoft.com/office/drawing/2014/main" id="{181F1E65-157C-B249-85E0-7AC4460D39B7}"/>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30238" y="608013"/>
            <a:ext cx="7824787" cy="563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67302" name="Text Box 6">
            <a:extLst>
              <a:ext uri="{FF2B5EF4-FFF2-40B4-BE49-F238E27FC236}">
                <a16:creationId xmlns:a16="http://schemas.microsoft.com/office/drawing/2014/main" id="{E688422E-9740-A94F-8CEA-667548DE3E76}"/>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67303" name="Text Box 7">
            <a:extLst>
              <a:ext uri="{FF2B5EF4-FFF2-40B4-BE49-F238E27FC236}">
                <a16:creationId xmlns:a16="http://schemas.microsoft.com/office/drawing/2014/main" id="{830BC0F8-7A39-5042-98C0-88761F7E28BF}"/>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Jordan Kong Atungshong</a:t>
            </a:r>
          </a:p>
        </p:txBody>
      </p:sp>
      <p:sp>
        <p:nvSpPr>
          <p:cNvPr id="567304" name="Rectangle 8">
            <a:extLst>
              <a:ext uri="{FF2B5EF4-FFF2-40B4-BE49-F238E27FC236}">
                <a16:creationId xmlns:a16="http://schemas.microsoft.com/office/drawing/2014/main" id="{AB80FFAF-8755-C745-B625-9EE7364468F6}"/>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36</a:t>
            </a:r>
          </a:p>
        </p:txBody>
      </p:sp>
      <p:sp>
        <p:nvSpPr>
          <p:cNvPr id="87047" name="Rectangle 24">
            <a:extLst>
              <a:ext uri="{FF2B5EF4-FFF2-40B4-BE49-F238E27FC236}">
                <a16:creationId xmlns:a16="http://schemas.microsoft.com/office/drawing/2014/main" id="{5B0BE16C-4746-7641-8A26-5FBD53D13BD8}"/>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87048" name="Group 25">
            <a:extLst>
              <a:ext uri="{FF2B5EF4-FFF2-40B4-BE49-F238E27FC236}">
                <a16:creationId xmlns:a16="http://schemas.microsoft.com/office/drawing/2014/main" id="{D9219C47-410C-7B41-8350-2BA280F34DF8}"/>
              </a:ext>
            </a:extLst>
          </p:cNvPr>
          <p:cNvGrpSpPr>
            <a:grpSpLocks/>
          </p:cNvGrpSpPr>
          <p:nvPr/>
        </p:nvGrpSpPr>
        <p:grpSpPr bwMode="auto">
          <a:xfrm>
            <a:off x="8005763" y="3429000"/>
            <a:ext cx="952500" cy="1241425"/>
            <a:chOff x="5043" y="2160"/>
            <a:chExt cx="600" cy="782"/>
          </a:xfrm>
        </p:grpSpPr>
        <p:sp>
          <p:nvSpPr>
            <p:cNvPr id="87049" name="Rectangle 9">
              <a:extLst>
                <a:ext uri="{FF2B5EF4-FFF2-40B4-BE49-F238E27FC236}">
                  <a16:creationId xmlns:a16="http://schemas.microsoft.com/office/drawing/2014/main" id="{45244ECF-165B-A249-BD52-D229CA706F20}"/>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87050" name="AutoShape 10">
              <a:extLst>
                <a:ext uri="{FF2B5EF4-FFF2-40B4-BE49-F238E27FC236}">
                  <a16:creationId xmlns:a16="http://schemas.microsoft.com/office/drawing/2014/main" id="{F7A1A84A-DE24-B848-BCD2-34E7C994DE1B}"/>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7051" name="Rectangle 11">
              <a:extLst>
                <a:ext uri="{FF2B5EF4-FFF2-40B4-BE49-F238E27FC236}">
                  <a16:creationId xmlns:a16="http://schemas.microsoft.com/office/drawing/2014/main" id="{6B681FD3-48E0-6242-ACBB-1622848E544E}"/>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7052" name="Line 12">
              <a:extLst>
                <a:ext uri="{FF2B5EF4-FFF2-40B4-BE49-F238E27FC236}">
                  <a16:creationId xmlns:a16="http://schemas.microsoft.com/office/drawing/2014/main" id="{02FE9785-AA43-B047-86CF-021C3E7F0C1F}"/>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53" name="Line 13">
              <a:extLst>
                <a:ext uri="{FF2B5EF4-FFF2-40B4-BE49-F238E27FC236}">
                  <a16:creationId xmlns:a16="http://schemas.microsoft.com/office/drawing/2014/main" id="{EA9AEDB6-CFB9-C84C-A974-A99D808963F5}"/>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54" name="Line 14">
              <a:extLst>
                <a:ext uri="{FF2B5EF4-FFF2-40B4-BE49-F238E27FC236}">
                  <a16:creationId xmlns:a16="http://schemas.microsoft.com/office/drawing/2014/main" id="{72F9E361-F40C-F448-8959-D3425D1CD66C}"/>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55" name="Line 15">
              <a:extLst>
                <a:ext uri="{FF2B5EF4-FFF2-40B4-BE49-F238E27FC236}">
                  <a16:creationId xmlns:a16="http://schemas.microsoft.com/office/drawing/2014/main" id="{F48436C6-DB46-D141-8056-BA713AD6CFD7}"/>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56" name="Line 16">
              <a:extLst>
                <a:ext uri="{FF2B5EF4-FFF2-40B4-BE49-F238E27FC236}">
                  <a16:creationId xmlns:a16="http://schemas.microsoft.com/office/drawing/2014/main" id="{B857206F-E59E-6042-BEA3-6091CDE07974}"/>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57" name="Rectangle 17">
              <a:extLst>
                <a:ext uri="{FF2B5EF4-FFF2-40B4-BE49-F238E27FC236}">
                  <a16:creationId xmlns:a16="http://schemas.microsoft.com/office/drawing/2014/main" id="{75E7EA19-6F49-E24F-BC2A-57F5CA26262D}"/>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87058" name="Rectangle 18">
              <a:extLst>
                <a:ext uri="{FF2B5EF4-FFF2-40B4-BE49-F238E27FC236}">
                  <a16:creationId xmlns:a16="http://schemas.microsoft.com/office/drawing/2014/main" id="{995AB466-A8CF-D649-927B-59C32CFA9BB2}"/>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7059" name="Line 19">
              <a:extLst>
                <a:ext uri="{FF2B5EF4-FFF2-40B4-BE49-F238E27FC236}">
                  <a16:creationId xmlns:a16="http://schemas.microsoft.com/office/drawing/2014/main" id="{6F1ECC20-AFB2-454E-A9E9-BD080FDD563C}"/>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60" name="Line 20">
              <a:extLst>
                <a:ext uri="{FF2B5EF4-FFF2-40B4-BE49-F238E27FC236}">
                  <a16:creationId xmlns:a16="http://schemas.microsoft.com/office/drawing/2014/main" id="{AB287934-E94D-8345-B402-2325B52CBA39}"/>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61" name="Rectangle 21">
              <a:extLst>
                <a:ext uri="{FF2B5EF4-FFF2-40B4-BE49-F238E27FC236}">
                  <a16:creationId xmlns:a16="http://schemas.microsoft.com/office/drawing/2014/main" id="{CD20020C-9D00-1642-B3F6-59AA5E3226C6}"/>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7062" name="Rectangle 22">
              <a:extLst>
                <a:ext uri="{FF2B5EF4-FFF2-40B4-BE49-F238E27FC236}">
                  <a16:creationId xmlns:a16="http://schemas.microsoft.com/office/drawing/2014/main" id="{6EB451FF-E117-734F-8D9B-2A81F024D8F7}"/>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7319" name="Rectangle 23">
              <a:extLst>
                <a:ext uri="{FF2B5EF4-FFF2-40B4-BE49-F238E27FC236}">
                  <a16:creationId xmlns:a16="http://schemas.microsoft.com/office/drawing/2014/main" id="{9CBD4B85-BC83-2448-BAF9-E2885CD66148}"/>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Rectangle 2" hidden="1">
            <a:extLst>
              <a:ext uri="{FF2B5EF4-FFF2-40B4-BE49-F238E27FC236}">
                <a16:creationId xmlns:a16="http://schemas.microsoft.com/office/drawing/2014/main" id="{0CF4B9D4-CD2D-DD44-AC05-98EAAAE3AF4F}"/>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89091" name="Picture 3" descr="Jordan River aerial">
            <a:extLst>
              <a:ext uri="{FF2B5EF4-FFF2-40B4-BE49-F238E27FC236}">
                <a16:creationId xmlns:a16="http://schemas.microsoft.com/office/drawing/2014/main" id="{17085A6E-E71B-F84A-902B-5FDEE1BDA9F6}"/>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20713" y="674688"/>
            <a:ext cx="7842250" cy="5554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68326" name="Text Box 6">
            <a:extLst>
              <a:ext uri="{FF2B5EF4-FFF2-40B4-BE49-F238E27FC236}">
                <a16:creationId xmlns:a16="http://schemas.microsoft.com/office/drawing/2014/main" id="{AA9BF767-2371-6347-A2FB-B3A2014FD656}"/>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568327" name="Text Box 7">
            <a:extLst>
              <a:ext uri="{FF2B5EF4-FFF2-40B4-BE49-F238E27FC236}">
                <a16:creationId xmlns:a16="http://schemas.microsoft.com/office/drawing/2014/main" id="{8C601532-0A08-0B4C-950B-8D09232D3CBA}"/>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Jordan Kong Azingshong Longkata</a:t>
            </a:r>
          </a:p>
        </p:txBody>
      </p:sp>
      <p:sp>
        <p:nvSpPr>
          <p:cNvPr id="568328" name="Rectangle 8">
            <a:extLst>
              <a:ext uri="{FF2B5EF4-FFF2-40B4-BE49-F238E27FC236}">
                <a16:creationId xmlns:a16="http://schemas.microsoft.com/office/drawing/2014/main" id="{C6DD1A12-F54F-1147-BB29-6BE9670C2C49}"/>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37</a:t>
            </a:r>
          </a:p>
        </p:txBody>
      </p:sp>
      <p:sp>
        <p:nvSpPr>
          <p:cNvPr id="89095" name="Rectangle 24">
            <a:extLst>
              <a:ext uri="{FF2B5EF4-FFF2-40B4-BE49-F238E27FC236}">
                <a16:creationId xmlns:a16="http://schemas.microsoft.com/office/drawing/2014/main" id="{1A29EE76-680D-C147-B0A7-677820BBDC89}"/>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89096" name="Group 25">
            <a:extLst>
              <a:ext uri="{FF2B5EF4-FFF2-40B4-BE49-F238E27FC236}">
                <a16:creationId xmlns:a16="http://schemas.microsoft.com/office/drawing/2014/main" id="{C45AA3CC-4986-1B4A-B3D7-E81780472BF2}"/>
              </a:ext>
            </a:extLst>
          </p:cNvPr>
          <p:cNvGrpSpPr>
            <a:grpSpLocks/>
          </p:cNvGrpSpPr>
          <p:nvPr/>
        </p:nvGrpSpPr>
        <p:grpSpPr bwMode="auto">
          <a:xfrm>
            <a:off x="8005763" y="3429000"/>
            <a:ext cx="952500" cy="1241425"/>
            <a:chOff x="5043" y="2160"/>
            <a:chExt cx="600" cy="782"/>
          </a:xfrm>
        </p:grpSpPr>
        <p:sp>
          <p:nvSpPr>
            <p:cNvPr id="89097" name="Rectangle 9">
              <a:extLst>
                <a:ext uri="{FF2B5EF4-FFF2-40B4-BE49-F238E27FC236}">
                  <a16:creationId xmlns:a16="http://schemas.microsoft.com/office/drawing/2014/main" id="{98446829-A55A-6A48-9FBC-1FDCE2B2068D}"/>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89098" name="AutoShape 10">
              <a:extLst>
                <a:ext uri="{FF2B5EF4-FFF2-40B4-BE49-F238E27FC236}">
                  <a16:creationId xmlns:a16="http://schemas.microsoft.com/office/drawing/2014/main" id="{A85AFCFC-1896-FD4F-9C8B-F36CA008DB8D}"/>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9099" name="Rectangle 11">
              <a:extLst>
                <a:ext uri="{FF2B5EF4-FFF2-40B4-BE49-F238E27FC236}">
                  <a16:creationId xmlns:a16="http://schemas.microsoft.com/office/drawing/2014/main" id="{E1820745-371E-E541-9FCC-3AC78E6AD9CE}"/>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9100" name="Line 12">
              <a:extLst>
                <a:ext uri="{FF2B5EF4-FFF2-40B4-BE49-F238E27FC236}">
                  <a16:creationId xmlns:a16="http://schemas.microsoft.com/office/drawing/2014/main" id="{73763AFE-A70A-0344-A063-8D46580E2904}"/>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1" name="Line 13">
              <a:extLst>
                <a:ext uri="{FF2B5EF4-FFF2-40B4-BE49-F238E27FC236}">
                  <a16:creationId xmlns:a16="http://schemas.microsoft.com/office/drawing/2014/main" id="{F1341764-A40E-EB45-B8DB-345CC25E34E3}"/>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2" name="Line 14">
              <a:extLst>
                <a:ext uri="{FF2B5EF4-FFF2-40B4-BE49-F238E27FC236}">
                  <a16:creationId xmlns:a16="http://schemas.microsoft.com/office/drawing/2014/main" id="{F3E81FB0-6CD2-9946-ADF3-8C4998DA1ABB}"/>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3" name="Line 15">
              <a:extLst>
                <a:ext uri="{FF2B5EF4-FFF2-40B4-BE49-F238E27FC236}">
                  <a16:creationId xmlns:a16="http://schemas.microsoft.com/office/drawing/2014/main" id="{54E42E65-73C1-FD44-9036-2885DC86D8A3}"/>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4" name="Line 16">
              <a:extLst>
                <a:ext uri="{FF2B5EF4-FFF2-40B4-BE49-F238E27FC236}">
                  <a16:creationId xmlns:a16="http://schemas.microsoft.com/office/drawing/2014/main" id="{FAB0AD8C-7658-4347-8BF5-5A57B9A8DC82}"/>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5" name="Rectangle 17">
              <a:extLst>
                <a:ext uri="{FF2B5EF4-FFF2-40B4-BE49-F238E27FC236}">
                  <a16:creationId xmlns:a16="http://schemas.microsoft.com/office/drawing/2014/main" id="{704C8802-1212-8645-89AC-87FE6958A338}"/>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89106" name="Rectangle 18">
              <a:extLst>
                <a:ext uri="{FF2B5EF4-FFF2-40B4-BE49-F238E27FC236}">
                  <a16:creationId xmlns:a16="http://schemas.microsoft.com/office/drawing/2014/main" id="{5C95CE88-4057-E040-B46B-CDE65AB044BB}"/>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9107" name="Line 19">
              <a:extLst>
                <a:ext uri="{FF2B5EF4-FFF2-40B4-BE49-F238E27FC236}">
                  <a16:creationId xmlns:a16="http://schemas.microsoft.com/office/drawing/2014/main" id="{7BAD6B5B-4C3B-CE49-8A08-B1D12A344CEF}"/>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8" name="Line 20">
              <a:extLst>
                <a:ext uri="{FF2B5EF4-FFF2-40B4-BE49-F238E27FC236}">
                  <a16:creationId xmlns:a16="http://schemas.microsoft.com/office/drawing/2014/main" id="{2F13C207-3943-5249-884E-0AFBC5646F0B}"/>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9" name="Rectangle 21">
              <a:extLst>
                <a:ext uri="{FF2B5EF4-FFF2-40B4-BE49-F238E27FC236}">
                  <a16:creationId xmlns:a16="http://schemas.microsoft.com/office/drawing/2014/main" id="{7BBB99D9-7F5E-E249-8DDE-92EA792A5002}"/>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89110" name="Rectangle 22">
              <a:extLst>
                <a:ext uri="{FF2B5EF4-FFF2-40B4-BE49-F238E27FC236}">
                  <a16:creationId xmlns:a16="http://schemas.microsoft.com/office/drawing/2014/main" id="{85D22C6D-A3CF-D14D-BBFA-D54443169A52}"/>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8343" name="Rectangle 23">
              <a:extLst>
                <a:ext uri="{FF2B5EF4-FFF2-40B4-BE49-F238E27FC236}">
                  <a16:creationId xmlns:a16="http://schemas.microsoft.com/office/drawing/2014/main" id="{FE8901A4-962E-FB47-9BB6-6CFE0B25CC32}"/>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16">
            <a:extLst>
              <a:ext uri="{FF2B5EF4-FFF2-40B4-BE49-F238E27FC236}">
                <a16:creationId xmlns:a16="http://schemas.microsoft.com/office/drawing/2014/main" id="{CFD1675D-24DB-374C-AC01-5493AC7E3B4F}"/>
              </a:ext>
            </a:extLst>
          </p:cNvPr>
          <p:cNvSpPr>
            <a:spLocks noChangeArrowheads="1"/>
          </p:cNvSpPr>
          <p:nvPr/>
        </p:nvSpPr>
        <p:spPr bwMode="auto">
          <a:xfrm>
            <a:off x="7172325" y="5608638"/>
            <a:ext cx="11763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9025" name="Rectangle 17">
            <a:extLst>
              <a:ext uri="{FF2B5EF4-FFF2-40B4-BE49-F238E27FC236}">
                <a16:creationId xmlns:a16="http://schemas.microsoft.com/office/drawing/2014/main" id="{9FE331E5-FF74-9A4E-950D-32D14345DBFF}"/>
              </a:ext>
            </a:extLst>
          </p:cNvPr>
          <p:cNvSpPr>
            <a:spLocks noChangeArrowheads="1"/>
          </p:cNvSpPr>
          <p:nvPr/>
        </p:nvSpPr>
        <p:spPr bwMode="auto">
          <a:xfrm>
            <a:off x="3833813" y="3860800"/>
            <a:ext cx="3271837" cy="155416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99026" name="AutoShape 18">
            <a:extLst>
              <a:ext uri="{FF2B5EF4-FFF2-40B4-BE49-F238E27FC236}">
                <a16:creationId xmlns:a16="http://schemas.microsoft.com/office/drawing/2014/main" id="{5E4F7D33-DC91-364C-83F9-055DA30276D7}"/>
              </a:ext>
            </a:extLst>
          </p:cNvPr>
          <p:cNvSpPr>
            <a:spLocks noChangeArrowheads="1"/>
          </p:cNvSpPr>
          <p:nvPr/>
        </p:nvSpPr>
        <p:spPr bwMode="auto">
          <a:xfrm>
            <a:off x="1011238" y="2300288"/>
            <a:ext cx="1485900" cy="1200150"/>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13" name="Rectangle 21">
            <a:extLst>
              <a:ext uri="{FF2B5EF4-FFF2-40B4-BE49-F238E27FC236}">
                <a16:creationId xmlns:a16="http://schemas.microsoft.com/office/drawing/2014/main" id="{9C158E49-AF27-3845-8DDA-C2CAE0662F81}"/>
              </a:ext>
            </a:extLst>
          </p:cNvPr>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7414" name="Group 61">
            <a:extLst>
              <a:ext uri="{FF2B5EF4-FFF2-40B4-BE49-F238E27FC236}">
                <a16:creationId xmlns:a16="http://schemas.microsoft.com/office/drawing/2014/main" id="{895F813D-05D1-D642-9E0B-583FF908A02B}"/>
              </a:ext>
            </a:extLst>
          </p:cNvPr>
          <p:cNvGrpSpPr>
            <a:grpSpLocks/>
          </p:cNvGrpSpPr>
          <p:nvPr/>
        </p:nvGrpSpPr>
        <p:grpSpPr bwMode="auto">
          <a:xfrm>
            <a:off x="2919413" y="914400"/>
            <a:ext cx="3246437" cy="4870450"/>
            <a:chOff x="1839" y="576"/>
            <a:chExt cx="2045" cy="3068"/>
          </a:xfrm>
        </p:grpSpPr>
        <p:sp>
          <p:nvSpPr>
            <p:cNvPr id="299070" name="Rectangle 62">
              <a:extLst>
                <a:ext uri="{FF2B5EF4-FFF2-40B4-BE49-F238E27FC236}">
                  <a16:creationId xmlns:a16="http://schemas.microsoft.com/office/drawing/2014/main" id="{BE761016-25B0-5043-B171-9AB8E66E038E}"/>
                </a:ext>
              </a:extLst>
            </p:cNvPr>
            <p:cNvSpPr>
              <a:spLocks noChangeArrowheads="1"/>
            </p:cNvSpPr>
            <p:nvPr/>
          </p:nvSpPr>
          <p:spPr bwMode="auto">
            <a:xfrm>
              <a:off x="1972" y="868"/>
              <a:ext cx="1912" cy="2776"/>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43" name="AutoShape 63">
              <a:extLst>
                <a:ext uri="{FF2B5EF4-FFF2-40B4-BE49-F238E27FC236}">
                  <a16:creationId xmlns:a16="http://schemas.microsoft.com/office/drawing/2014/main" id="{14DD7D19-D998-684C-AE2E-5056046A86F5}"/>
                </a:ext>
              </a:extLst>
            </p:cNvPr>
            <p:cNvSpPr>
              <a:spLocks noChangeArrowheads="1"/>
            </p:cNvSpPr>
            <p:nvPr/>
          </p:nvSpPr>
          <p:spPr bwMode="auto">
            <a:xfrm>
              <a:off x="1972" y="628"/>
              <a:ext cx="1048" cy="664"/>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44" name="Rectangle 64">
              <a:extLst>
                <a:ext uri="{FF2B5EF4-FFF2-40B4-BE49-F238E27FC236}">
                  <a16:creationId xmlns:a16="http://schemas.microsoft.com/office/drawing/2014/main" id="{1C4977C4-CD53-CE46-82B2-7FBAA618B311}"/>
                </a:ext>
              </a:extLst>
            </p:cNvPr>
            <p:cNvSpPr>
              <a:spLocks noChangeArrowheads="1"/>
            </p:cNvSpPr>
            <p:nvPr/>
          </p:nvSpPr>
          <p:spPr bwMode="auto">
            <a:xfrm>
              <a:off x="1972" y="868"/>
              <a:ext cx="1288" cy="664"/>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45" name="Rectangle 65">
              <a:extLst>
                <a:ext uri="{FF2B5EF4-FFF2-40B4-BE49-F238E27FC236}">
                  <a16:creationId xmlns:a16="http://schemas.microsoft.com/office/drawing/2014/main" id="{470FE471-9565-2A4B-8E2E-7FDCFB4E814E}"/>
                </a:ext>
              </a:extLst>
            </p:cNvPr>
            <p:cNvSpPr>
              <a:spLocks noChangeArrowheads="1"/>
            </p:cNvSpPr>
            <p:nvPr/>
          </p:nvSpPr>
          <p:spPr bwMode="auto">
            <a:xfrm>
              <a:off x="2006" y="585"/>
              <a:ext cx="90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46" name="Line 66">
              <a:extLst>
                <a:ext uri="{FF2B5EF4-FFF2-40B4-BE49-F238E27FC236}">
                  <a16:creationId xmlns:a16="http://schemas.microsoft.com/office/drawing/2014/main" id="{A8026BDB-AC91-6342-8927-8CE2251D5D70}"/>
                </a:ext>
              </a:extLst>
            </p:cNvPr>
            <p:cNvSpPr>
              <a:spLocks noChangeShapeType="1"/>
            </p:cNvSpPr>
            <p:nvPr/>
          </p:nvSpPr>
          <p:spPr bwMode="auto">
            <a:xfrm>
              <a:off x="2104" y="1712"/>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7" name="Line 67">
              <a:extLst>
                <a:ext uri="{FF2B5EF4-FFF2-40B4-BE49-F238E27FC236}">
                  <a16:creationId xmlns:a16="http://schemas.microsoft.com/office/drawing/2014/main" id="{B9B5143E-D29A-7640-9D76-52FB4BA598F6}"/>
                </a:ext>
              </a:extLst>
            </p:cNvPr>
            <p:cNvSpPr>
              <a:spLocks noChangeShapeType="1"/>
            </p:cNvSpPr>
            <p:nvPr/>
          </p:nvSpPr>
          <p:spPr bwMode="auto">
            <a:xfrm>
              <a:off x="2104" y="2000"/>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8" name="Line 68">
              <a:extLst>
                <a:ext uri="{FF2B5EF4-FFF2-40B4-BE49-F238E27FC236}">
                  <a16:creationId xmlns:a16="http://schemas.microsoft.com/office/drawing/2014/main" id="{33A0053F-F310-1A47-8EBD-E2D2585795DE}"/>
                </a:ext>
              </a:extLst>
            </p:cNvPr>
            <p:cNvSpPr>
              <a:spLocks noChangeShapeType="1"/>
            </p:cNvSpPr>
            <p:nvPr/>
          </p:nvSpPr>
          <p:spPr bwMode="auto">
            <a:xfrm>
              <a:off x="2104" y="3152"/>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9" name="Line 69">
              <a:extLst>
                <a:ext uri="{FF2B5EF4-FFF2-40B4-BE49-F238E27FC236}">
                  <a16:creationId xmlns:a16="http://schemas.microsoft.com/office/drawing/2014/main" id="{54858D24-DA16-6B40-8FB6-DD20DEDD030C}"/>
                </a:ext>
              </a:extLst>
            </p:cNvPr>
            <p:cNvSpPr>
              <a:spLocks noChangeShapeType="1"/>
            </p:cNvSpPr>
            <p:nvPr/>
          </p:nvSpPr>
          <p:spPr bwMode="auto">
            <a:xfrm>
              <a:off x="2104" y="1424"/>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50" name="Line 70">
              <a:extLst>
                <a:ext uri="{FF2B5EF4-FFF2-40B4-BE49-F238E27FC236}">
                  <a16:creationId xmlns:a16="http://schemas.microsoft.com/office/drawing/2014/main" id="{59523BF7-8126-9948-AF3A-55C504D266EF}"/>
                </a:ext>
              </a:extLst>
            </p:cNvPr>
            <p:cNvSpPr>
              <a:spLocks noChangeShapeType="1"/>
            </p:cNvSpPr>
            <p:nvPr/>
          </p:nvSpPr>
          <p:spPr bwMode="auto">
            <a:xfrm>
              <a:off x="2104" y="2288"/>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51" name="Line 71">
              <a:extLst>
                <a:ext uri="{FF2B5EF4-FFF2-40B4-BE49-F238E27FC236}">
                  <a16:creationId xmlns:a16="http://schemas.microsoft.com/office/drawing/2014/main" id="{02E71690-0196-334A-8A57-7BD51235D9CF}"/>
                </a:ext>
              </a:extLst>
            </p:cNvPr>
            <p:cNvSpPr>
              <a:spLocks noChangeShapeType="1"/>
            </p:cNvSpPr>
            <p:nvPr/>
          </p:nvSpPr>
          <p:spPr bwMode="auto">
            <a:xfrm>
              <a:off x="2104" y="2864"/>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52" name="Line 72">
              <a:extLst>
                <a:ext uri="{FF2B5EF4-FFF2-40B4-BE49-F238E27FC236}">
                  <a16:creationId xmlns:a16="http://schemas.microsoft.com/office/drawing/2014/main" id="{720A6C49-E3F7-704B-A6C6-6BA5B30661F7}"/>
                </a:ext>
              </a:extLst>
            </p:cNvPr>
            <p:cNvSpPr>
              <a:spLocks noChangeShapeType="1"/>
            </p:cNvSpPr>
            <p:nvPr/>
          </p:nvSpPr>
          <p:spPr bwMode="auto">
            <a:xfrm>
              <a:off x="2104" y="2576"/>
              <a:ext cx="1552"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53" name="Rectangle 73">
              <a:extLst>
                <a:ext uri="{FF2B5EF4-FFF2-40B4-BE49-F238E27FC236}">
                  <a16:creationId xmlns:a16="http://schemas.microsoft.com/office/drawing/2014/main" id="{B8808982-263B-6D4B-9EF5-A60CB3A5237E}"/>
                </a:ext>
              </a:extLst>
            </p:cNvPr>
            <p:cNvSpPr>
              <a:spLocks noChangeArrowheads="1"/>
            </p:cNvSpPr>
            <p:nvPr/>
          </p:nvSpPr>
          <p:spPr bwMode="auto">
            <a:xfrm>
              <a:off x="1839" y="576"/>
              <a:ext cx="986"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grpSp>
      <p:sp>
        <p:nvSpPr>
          <p:cNvPr id="299021" name="Rectangle 13">
            <a:extLst>
              <a:ext uri="{FF2B5EF4-FFF2-40B4-BE49-F238E27FC236}">
                <a16:creationId xmlns:a16="http://schemas.microsoft.com/office/drawing/2014/main" id="{1493BCF4-4D5C-4A49-A0F6-7FA37004B4B4}"/>
              </a:ext>
            </a:extLst>
          </p:cNvPr>
          <p:cNvSpPr>
            <a:spLocks noChangeArrowheads="1"/>
          </p:cNvSpPr>
          <p:nvPr/>
        </p:nvSpPr>
        <p:spPr bwMode="auto">
          <a:xfrm>
            <a:off x="3948113" y="1724025"/>
            <a:ext cx="15779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MIRIN</a:t>
            </a:r>
          </a:p>
        </p:txBody>
      </p:sp>
      <p:sp>
        <p:nvSpPr>
          <p:cNvPr id="299022" name="Rectangle 14">
            <a:extLst>
              <a:ext uri="{FF2B5EF4-FFF2-40B4-BE49-F238E27FC236}">
                <a16:creationId xmlns:a16="http://schemas.microsoft.com/office/drawing/2014/main" id="{3B16A8C1-5724-8B48-9AA7-CE2693D7BD13}"/>
              </a:ext>
            </a:extLst>
          </p:cNvPr>
          <p:cNvSpPr>
            <a:spLocks noChangeArrowheads="1"/>
          </p:cNvSpPr>
          <p:nvPr/>
        </p:nvSpPr>
        <p:spPr bwMode="auto">
          <a:xfrm>
            <a:off x="3732213" y="2181225"/>
            <a:ext cx="1630362"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CROSS</a:t>
            </a:r>
          </a:p>
        </p:txBody>
      </p:sp>
      <p:sp>
        <p:nvSpPr>
          <p:cNvPr id="299023" name="Rectangle 15">
            <a:extLst>
              <a:ext uri="{FF2B5EF4-FFF2-40B4-BE49-F238E27FC236}">
                <a16:creationId xmlns:a16="http://schemas.microsoft.com/office/drawing/2014/main" id="{42B967FC-ADC3-8849-AE01-10FE8B69F8A9}"/>
              </a:ext>
            </a:extLst>
          </p:cNvPr>
          <p:cNvSpPr>
            <a:spLocks noChangeArrowheads="1"/>
          </p:cNvSpPr>
          <p:nvPr/>
        </p:nvSpPr>
        <p:spPr bwMode="auto">
          <a:xfrm>
            <a:off x="3516313" y="2638425"/>
            <a:ext cx="21367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CHURCH</a:t>
            </a:r>
          </a:p>
        </p:txBody>
      </p:sp>
      <p:sp>
        <p:nvSpPr>
          <p:cNvPr id="299053" name="Text Box 45">
            <a:extLst>
              <a:ext uri="{FF2B5EF4-FFF2-40B4-BE49-F238E27FC236}">
                <a16:creationId xmlns:a16="http://schemas.microsoft.com/office/drawing/2014/main" id="{551F1EE4-5070-574B-9A9C-1BE4CE2A3839}"/>
              </a:ext>
            </a:extLst>
          </p:cNvPr>
          <p:cNvSpPr txBox="1">
            <a:spLocks noChangeArrowheads="1"/>
          </p:cNvSpPr>
          <p:nvPr/>
        </p:nvSpPr>
        <p:spPr bwMode="auto">
          <a:xfrm>
            <a:off x="552450" y="3746500"/>
            <a:ext cx="7658100" cy="1066800"/>
          </a:xfrm>
          <a:prstGeom prst="rect">
            <a:avLst/>
          </a:prstGeom>
          <a:noFill/>
          <a:ln w="12700">
            <a:noFill/>
            <a:miter lim="800000"/>
            <a:headEnd/>
            <a:tailEnd/>
          </a:ln>
          <a:effectLst>
            <a:outerShdw blurRad="63500" dist="63500" dir="2212194"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solidFill>
                  <a:srgbClr val="00FFFF"/>
                </a:solidFill>
              </a:rPr>
              <a:t>ABRAHAMWUI TUINGASHIT LEMMET EINA MANG KACHI!</a:t>
            </a:r>
            <a:endParaRPr lang="en-US" altLang="en-US" sz="3200">
              <a:solidFill>
                <a:srgbClr val="00FF00"/>
              </a:solidFill>
            </a:endParaRPr>
          </a:p>
        </p:txBody>
      </p:sp>
      <p:sp>
        <p:nvSpPr>
          <p:cNvPr id="299054" name="Text Box 46">
            <a:extLst>
              <a:ext uri="{FF2B5EF4-FFF2-40B4-BE49-F238E27FC236}">
                <a16:creationId xmlns:a16="http://schemas.microsoft.com/office/drawing/2014/main" id="{4C763575-B35F-FF42-AA5E-D0593B41CCFE}"/>
              </a:ext>
            </a:extLst>
          </p:cNvPr>
          <p:cNvSpPr txBox="1">
            <a:spLocks noChangeArrowheads="1"/>
          </p:cNvSpPr>
          <p:nvPr/>
        </p:nvSpPr>
        <p:spPr bwMode="auto">
          <a:xfrm>
            <a:off x="742950" y="5048250"/>
            <a:ext cx="7658100" cy="10668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solidFill>
                  <a:schemeClr val="tx1"/>
                </a:solidFill>
              </a:rPr>
              <a:t>KALA…CHUIMEITHUI KACHI KHARIN…MAZEK MATAMVAMARA.</a:t>
            </a:r>
          </a:p>
        </p:txBody>
      </p:sp>
      <p:sp>
        <p:nvSpPr>
          <p:cNvPr id="17420" name="Text Box 74">
            <a:extLst>
              <a:ext uri="{FF2B5EF4-FFF2-40B4-BE49-F238E27FC236}">
                <a16:creationId xmlns:a16="http://schemas.microsoft.com/office/drawing/2014/main" id="{3735EE7B-4685-9749-A082-4AD218FD51FF}"/>
              </a:ext>
            </a:extLst>
          </p:cNvPr>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1600">
              <a:solidFill>
                <a:schemeClr val="tx1"/>
              </a:solidFill>
            </a:endParaRPr>
          </a:p>
        </p:txBody>
      </p:sp>
      <p:sp>
        <p:nvSpPr>
          <p:cNvPr id="299085" name="Text Box 77">
            <a:extLst>
              <a:ext uri="{FF2B5EF4-FFF2-40B4-BE49-F238E27FC236}">
                <a16:creationId xmlns:a16="http://schemas.microsoft.com/office/drawing/2014/main" id="{CC4CA803-79F2-9748-AC01-9B95ECE0A055}"/>
              </a:ext>
            </a:extLst>
          </p:cNvPr>
          <p:cNvSpPr txBox="1">
            <a:spLocks noChangeArrowheads="1"/>
          </p:cNvSpPr>
          <p:nvPr/>
        </p:nvSpPr>
        <p:spPr bwMode="auto">
          <a:xfrm>
            <a:off x="178276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Matthew, Mark, Luke, John</a:t>
            </a:r>
          </a:p>
        </p:txBody>
      </p:sp>
      <p:sp>
        <p:nvSpPr>
          <p:cNvPr id="17422" name="AutoShape 92">
            <a:extLst>
              <a:ext uri="{FF2B5EF4-FFF2-40B4-BE49-F238E27FC236}">
                <a16:creationId xmlns:a16="http://schemas.microsoft.com/office/drawing/2014/main" id="{B9D74FAA-565A-4546-B79D-F20861E0C756}"/>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23" name="Rectangle 93">
            <a:extLst>
              <a:ext uri="{FF2B5EF4-FFF2-40B4-BE49-F238E27FC236}">
                <a16:creationId xmlns:a16="http://schemas.microsoft.com/office/drawing/2014/main" id="{7D61B10A-B862-8F43-8BA1-41324F439DD5}"/>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24" name="Line 94">
            <a:extLst>
              <a:ext uri="{FF2B5EF4-FFF2-40B4-BE49-F238E27FC236}">
                <a16:creationId xmlns:a16="http://schemas.microsoft.com/office/drawing/2014/main" id="{CD23794F-84B9-D74B-A4A0-890BFA411155}"/>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5" name="Line 95">
            <a:extLst>
              <a:ext uri="{FF2B5EF4-FFF2-40B4-BE49-F238E27FC236}">
                <a16:creationId xmlns:a16="http://schemas.microsoft.com/office/drawing/2014/main" id="{4CE679F1-C6A0-6540-949D-0EB38BC61A3E}"/>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6" name="Line 96">
            <a:extLst>
              <a:ext uri="{FF2B5EF4-FFF2-40B4-BE49-F238E27FC236}">
                <a16:creationId xmlns:a16="http://schemas.microsoft.com/office/drawing/2014/main" id="{21099A14-80DA-7A43-9EB7-D44227958851}"/>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7" name="Line 97">
            <a:extLst>
              <a:ext uri="{FF2B5EF4-FFF2-40B4-BE49-F238E27FC236}">
                <a16:creationId xmlns:a16="http://schemas.microsoft.com/office/drawing/2014/main" id="{B8EC9323-DD01-A54F-9C5C-4CA65AEB478A}"/>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8" name="Line 98">
            <a:extLst>
              <a:ext uri="{FF2B5EF4-FFF2-40B4-BE49-F238E27FC236}">
                <a16:creationId xmlns:a16="http://schemas.microsoft.com/office/drawing/2014/main" id="{8842AE6B-8229-D541-B912-A0593373F8D6}"/>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9" name="Rectangle 99">
            <a:extLst>
              <a:ext uri="{FF2B5EF4-FFF2-40B4-BE49-F238E27FC236}">
                <a16:creationId xmlns:a16="http://schemas.microsoft.com/office/drawing/2014/main" id="{50121AFD-9552-2F4C-8AE9-E6143DAC64A3}"/>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7430" name="Rectangle 100">
            <a:extLst>
              <a:ext uri="{FF2B5EF4-FFF2-40B4-BE49-F238E27FC236}">
                <a16:creationId xmlns:a16="http://schemas.microsoft.com/office/drawing/2014/main" id="{1DDDA169-312B-5F44-B942-CE1E64E0A885}"/>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31" name="Line 101">
            <a:extLst>
              <a:ext uri="{FF2B5EF4-FFF2-40B4-BE49-F238E27FC236}">
                <a16:creationId xmlns:a16="http://schemas.microsoft.com/office/drawing/2014/main" id="{F496AD7B-8EB0-3D48-877F-07F2718BE48A}"/>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2" name="Line 102">
            <a:extLst>
              <a:ext uri="{FF2B5EF4-FFF2-40B4-BE49-F238E27FC236}">
                <a16:creationId xmlns:a16="http://schemas.microsoft.com/office/drawing/2014/main" id="{5826A3CC-7F5B-D446-B641-3766A7EB826F}"/>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3" name="Rectangle 103">
            <a:extLst>
              <a:ext uri="{FF2B5EF4-FFF2-40B4-BE49-F238E27FC236}">
                <a16:creationId xmlns:a16="http://schemas.microsoft.com/office/drawing/2014/main" id="{9B2DAE03-725C-1A47-A2D5-6EB7C7B1AAD9}"/>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34" name="Rectangle 104">
            <a:extLst>
              <a:ext uri="{FF2B5EF4-FFF2-40B4-BE49-F238E27FC236}">
                <a16:creationId xmlns:a16="http://schemas.microsoft.com/office/drawing/2014/main" id="{05FAA1AF-3DF4-F547-90EA-5B2A2A3D333C}"/>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35" name="Text Box 106">
            <a:extLst>
              <a:ext uri="{FF2B5EF4-FFF2-40B4-BE49-F238E27FC236}">
                <a16:creationId xmlns:a16="http://schemas.microsoft.com/office/drawing/2014/main" id="{CAFCC451-282C-224F-9E37-8F090AB48DA5}"/>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7436" name="Text Box 109">
            <a:extLst>
              <a:ext uri="{FF2B5EF4-FFF2-40B4-BE49-F238E27FC236}">
                <a16:creationId xmlns:a16="http://schemas.microsoft.com/office/drawing/2014/main" id="{E8F1401B-6E46-F24E-86AF-FD5592020D73}"/>
              </a:ext>
            </a:extLst>
          </p:cNvPr>
          <p:cNvSpPr txBox="1">
            <a:spLocks noChangeArrowheads="1"/>
          </p:cNvSpPr>
          <p:nvPr/>
        </p:nvSpPr>
        <p:spPr bwMode="auto">
          <a:xfrm>
            <a:off x="8601075" y="64357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5</a:t>
            </a:r>
          </a:p>
        </p:txBody>
      </p:sp>
      <p:sp>
        <p:nvSpPr>
          <p:cNvPr id="299118" name="Rectangle 110">
            <a:extLst>
              <a:ext uri="{FF2B5EF4-FFF2-40B4-BE49-F238E27FC236}">
                <a16:creationId xmlns:a16="http://schemas.microsoft.com/office/drawing/2014/main" id="{FF60E10A-4FE1-AD48-B4BC-BD26B75C06B3}"/>
              </a:ext>
            </a:extLst>
          </p:cNvPr>
          <p:cNvSpPr>
            <a:spLocks noChangeArrowheads="1"/>
          </p:cNvSpPr>
          <p:nvPr/>
        </p:nvSpPr>
        <p:spPr bwMode="auto">
          <a:xfrm>
            <a:off x="8091488" y="6519863"/>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02</a:t>
            </a:r>
          </a:p>
        </p:txBody>
      </p:sp>
      <p:sp>
        <p:nvSpPr>
          <p:cNvPr id="17438" name="Text Box 112">
            <a:extLst>
              <a:ext uri="{FF2B5EF4-FFF2-40B4-BE49-F238E27FC236}">
                <a16:creationId xmlns:a16="http://schemas.microsoft.com/office/drawing/2014/main" id="{00037AA2-6619-F045-9583-9935C1F47F08}"/>
              </a:ext>
            </a:extLst>
          </p:cNvPr>
          <p:cNvSpPr txBox="1">
            <a:spLocks noChangeArrowheads="1"/>
          </p:cNvSpPr>
          <p:nvPr/>
        </p:nvSpPr>
        <p:spPr bwMode="auto">
          <a:xfrm>
            <a:off x="6403975"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17439" name="Group 116">
            <a:extLst>
              <a:ext uri="{FF2B5EF4-FFF2-40B4-BE49-F238E27FC236}">
                <a16:creationId xmlns:a16="http://schemas.microsoft.com/office/drawing/2014/main" id="{A7A0C638-13B9-2148-A747-BB2EFA2FFBCF}"/>
              </a:ext>
            </a:extLst>
          </p:cNvPr>
          <p:cNvGrpSpPr>
            <a:grpSpLocks/>
          </p:cNvGrpSpPr>
          <p:nvPr/>
        </p:nvGrpSpPr>
        <p:grpSpPr bwMode="auto">
          <a:xfrm>
            <a:off x="519113" y="76200"/>
            <a:ext cx="854075" cy="1704975"/>
            <a:chOff x="327" y="48"/>
            <a:chExt cx="538" cy="1074"/>
          </a:xfrm>
        </p:grpSpPr>
        <p:sp>
          <p:nvSpPr>
            <p:cNvPr id="299122" name="Rectangle 114">
              <a:extLst>
                <a:ext uri="{FF2B5EF4-FFF2-40B4-BE49-F238E27FC236}">
                  <a16:creationId xmlns:a16="http://schemas.microsoft.com/office/drawing/2014/main" id="{5E897CA1-25FA-8043-BA6E-CC4FC5B14EC8}"/>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299123" name="Line 115">
              <a:extLst>
                <a:ext uri="{FF2B5EF4-FFF2-40B4-BE49-F238E27FC236}">
                  <a16:creationId xmlns:a16="http://schemas.microsoft.com/office/drawing/2014/main" id="{A5A90E84-1C59-0646-BF95-D9E7058D7E50}"/>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299053"/>
                                        </p:tgtEl>
                                        <p:attrNameLst>
                                          <p:attrName>style.visibility</p:attrName>
                                        </p:attrNameLst>
                                      </p:cBhvr>
                                      <p:to>
                                        <p:strVal val="visible"/>
                                      </p:to>
                                    </p:set>
                                    <p:anim calcmode="lin" valueType="num">
                                      <p:cBhvr>
                                        <p:cTn id="7" dur="500" fill="hold"/>
                                        <p:tgtEl>
                                          <p:spTgt spid="299053"/>
                                        </p:tgtEl>
                                        <p:attrNameLst>
                                          <p:attrName>ppt_w</p:attrName>
                                        </p:attrNameLst>
                                      </p:cBhvr>
                                      <p:tavLst>
                                        <p:tav tm="0">
                                          <p:val>
                                            <p:fltVal val="0"/>
                                          </p:val>
                                        </p:tav>
                                        <p:tav tm="100000">
                                          <p:val>
                                            <p:strVal val="#ppt_w"/>
                                          </p:val>
                                        </p:tav>
                                      </p:tavLst>
                                    </p:anim>
                                    <p:anim calcmode="lin" valueType="num">
                                      <p:cBhvr>
                                        <p:cTn id="8" dur="500" fill="hold"/>
                                        <p:tgtEl>
                                          <p:spTgt spid="299053"/>
                                        </p:tgtEl>
                                        <p:attrNameLst>
                                          <p:attrName>ppt_h</p:attrName>
                                        </p:attrNameLst>
                                      </p:cBhvr>
                                      <p:tavLst>
                                        <p:tav tm="0">
                                          <p:val>
                                            <p:fltVal val="0"/>
                                          </p:val>
                                        </p:tav>
                                        <p:tav tm="100000">
                                          <p:val>
                                            <p:strVal val="#ppt_h"/>
                                          </p:val>
                                        </p:tav>
                                      </p:tavLst>
                                    </p:anim>
                                    <p:anim calcmode="lin" valueType="num">
                                      <p:cBhvr>
                                        <p:cTn id="9" dur="500" fill="hold"/>
                                        <p:tgtEl>
                                          <p:spTgt spid="299053"/>
                                        </p:tgtEl>
                                        <p:attrNameLst>
                                          <p:attrName>ppt_x</p:attrName>
                                        </p:attrNameLst>
                                      </p:cBhvr>
                                      <p:tavLst>
                                        <p:tav tm="0">
                                          <p:val>
                                            <p:fltVal val="0.5"/>
                                          </p:val>
                                        </p:tav>
                                        <p:tav tm="100000">
                                          <p:val>
                                            <p:strVal val="#ppt_x"/>
                                          </p:val>
                                        </p:tav>
                                      </p:tavLst>
                                    </p:anim>
                                    <p:anim calcmode="lin" valueType="num">
                                      <p:cBhvr>
                                        <p:cTn id="10" dur="500" fill="hold"/>
                                        <p:tgtEl>
                                          <p:spTgt spid="29905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299054"/>
                                        </p:tgtEl>
                                        <p:attrNameLst>
                                          <p:attrName>style.visibility</p:attrName>
                                        </p:attrNameLst>
                                      </p:cBhvr>
                                      <p:to>
                                        <p:strVal val="visible"/>
                                      </p:to>
                                    </p:set>
                                    <p:anim calcmode="lin" valueType="num">
                                      <p:cBhvr>
                                        <p:cTn id="15" dur="500" fill="hold"/>
                                        <p:tgtEl>
                                          <p:spTgt spid="299054"/>
                                        </p:tgtEl>
                                        <p:attrNameLst>
                                          <p:attrName>ppt_w</p:attrName>
                                        </p:attrNameLst>
                                      </p:cBhvr>
                                      <p:tavLst>
                                        <p:tav tm="0">
                                          <p:val>
                                            <p:fltVal val="0"/>
                                          </p:val>
                                        </p:tav>
                                        <p:tav tm="100000">
                                          <p:val>
                                            <p:strVal val="#ppt_w"/>
                                          </p:val>
                                        </p:tav>
                                      </p:tavLst>
                                    </p:anim>
                                    <p:anim calcmode="lin" valueType="num">
                                      <p:cBhvr>
                                        <p:cTn id="16" dur="500" fill="hold"/>
                                        <p:tgtEl>
                                          <p:spTgt spid="299054"/>
                                        </p:tgtEl>
                                        <p:attrNameLst>
                                          <p:attrName>ppt_h</p:attrName>
                                        </p:attrNameLst>
                                      </p:cBhvr>
                                      <p:tavLst>
                                        <p:tav tm="0">
                                          <p:val>
                                            <p:fltVal val="0"/>
                                          </p:val>
                                        </p:tav>
                                        <p:tav tm="100000">
                                          <p:val>
                                            <p:strVal val="#ppt_h"/>
                                          </p:val>
                                        </p:tav>
                                      </p:tavLst>
                                    </p:anim>
                                    <p:anim calcmode="lin" valueType="num">
                                      <p:cBhvr>
                                        <p:cTn id="17" dur="500" fill="hold"/>
                                        <p:tgtEl>
                                          <p:spTgt spid="299054"/>
                                        </p:tgtEl>
                                        <p:attrNameLst>
                                          <p:attrName>ppt_x</p:attrName>
                                        </p:attrNameLst>
                                      </p:cBhvr>
                                      <p:tavLst>
                                        <p:tav tm="0">
                                          <p:val>
                                            <p:fltVal val="0.5"/>
                                          </p:val>
                                        </p:tav>
                                        <p:tav tm="100000">
                                          <p:val>
                                            <p:strVal val="#ppt_x"/>
                                          </p:val>
                                        </p:tav>
                                      </p:tavLst>
                                    </p:anim>
                                    <p:anim calcmode="lin" valueType="num">
                                      <p:cBhvr>
                                        <p:cTn id="18" dur="500" fill="hold"/>
                                        <p:tgtEl>
                                          <p:spTgt spid="299054"/>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299021"/>
                                        </p:tgtEl>
                                        <p:attrNameLst>
                                          <p:attrName>style.visibility</p:attrName>
                                        </p:attrNameLst>
                                      </p:cBhvr>
                                      <p:to>
                                        <p:strVal val="visible"/>
                                      </p:to>
                                    </p:set>
                                    <p:anim calcmode="lin" valueType="num">
                                      <p:cBhvr>
                                        <p:cTn id="23" dur="500" fill="hold"/>
                                        <p:tgtEl>
                                          <p:spTgt spid="299021"/>
                                        </p:tgtEl>
                                        <p:attrNameLst>
                                          <p:attrName>ppt_x</p:attrName>
                                        </p:attrNameLst>
                                      </p:cBhvr>
                                      <p:tavLst>
                                        <p:tav tm="0">
                                          <p:val>
                                            <p:strVal val="#ppt_x-#ppt_w/2"/>
                                          </p:val>
                                        </p:tav>
                                        <p:tav tm="100000">
                                          <p:val>
                                            <p:strVal val="#ppt_x"/>
                                          </p:val>
                                        </p:tav>
                                      </p:tavLst>
                                    </p:anim>
                                    <p:anim calcmode="lin" valueType="num">
                                      <p:cBhvr>
                                        <p:cTn id="24" dur="500" fill="hold"/>
                                        <p:tgtEl>
                                          <p:spTgt spid="299021"/>
                                        </p:tgtEl>
                                        <p:attrNameLst>
                                          <p:attrName>ppt_y</p:attrName>
                                        </p:attrNameLst>
                                      </p:cBhvr>
                                      <p:tavLst>
                                        <p:tav tm="0">
                                          <p:val>
                                            <p:strVal val="#ppt_y"/>
                                          </p:val>
                                        </p:tav>
                                        <p:tav tm="100000">
                                          <p:val>
                                            <p:strVal val="#ppt_y"/>
                                          </p:val>
                                        </p:tav>
                                      </p:tavLst>
                                    </p:anim>
                                    <p:anim calcmode="lin" valueType="num">
                                      <p:cBhvr>
                                        <p:cTn id="25" dur="500" fill="hold"/>
                                        <p:tgtEl>
                                          <p:spTgt spid="299021"/>
                                        </p:tgtEl>
                                        <p:attrNameLst>
                                          <p:attrName>ppt_w</p:attrName>
                                        </p:attrNameLst>
                                      </p:cBhvr>
                                      <p:tavLst>
                                        <p:tav tm="0">
                                          <p:val>
                                            <p:fltVal val="0"/>
                                          </p:val>
                                        </p:tav>
                                        <p:tav tm="100000">
                                          <p:val>
                                            <p:strVal val="#ppt_w"/>
                                          </p:val>
                                        </p:tav>
                                      </p:tavLst>
                                    </p:anim>
                                    <p:anim calcmode="lin" valueType="num">
                                      <p:cBhvr>
                                        <p:cTn id="26" dur="500" fill="hold"/>
                                        <p:tgtEl>
                                          <p:spTgt spid="299021"/>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299022"/>
                                        </p:tgtEl>
                                        <p:attrNameLst>
                                          <p:attrName>style.visibility</p:attrName>
                                        </p:attrNameLst>
                                      </p:cBhvr>
                                      <p:to>
                                        <p:strVal val="visible"/>
                                      </p:to>
                                    </p:set>
                                    <p:anim calcmode="lin" valueType="num">
                                      <p:cBhvr>
                                        <p:cTn id="31" dur="500" fill="hold"/>
                                        <p:tgtEl>
                                          <p:spTgt spid="299022"/>
                                        </p:tgtEl>
                                        <p:attrNameLst>
                                          <p:attrName>ppt_x</p:attrName>
                                        </p:attrNameLst>
                                      </p:cBhvr>
                                      <p:tavLst>
                                        <p:tav tm="0">
                                          <p:val>
                                            <p:strVal val="#ppt_x-#ppt_w/2"/>
                                          </p:val>
                                        </p:tav>
                                        <p:tav tm="100000">
                                          <p:val>
                                            <p:strVal val="#ppt_x"/>
                                          </p:val>
                                        </p:tav>
                                      </p:tavLst>
                                    </p:anim>
                                    <p:anim calcmode="lin" valueType="num">
                                      <p:cBhvr>
                                        <p:cTn id="32" dur="500" fill="hold"/>
                                        <p:tgtEl>
                                          <p:spTgt spid="299022"/>
                                        </p:tgtEl>
                                        <p:attrNameLst>
                                          <p:attrName>ppt_y</p:attrName>
                                        </p:attrNameLst>
                                      </p:cBhvr>
                                      <p:tavLst>
                                        <p:tav tm="0">
                                          <p:val>
                                            <p:strVal val="#ppt_y"/>
                                          </p:val>
                                        </p:tav>
                                        <p:tav tm="100000">
                                          <p:val>
                                            <p:strVal val="#ppt_y"/>
                                          </p:val>
                                        </p:tav>
                                      </p:tavLst>
                                    </p:anim>
                                    <p:anim calcmode="lin" valueType="num">
                                      <p:cBhvr>
                                        <p:cTn id="33" dur="500" fill="hold"/>
                                        <p:tgtEl>
                                          <p:spTgt spid="299022"/>
                                        </p:tgtEl>
                                        <p:attrNameLst>
                                          <p:attrName>ppt_w</p:attrName>
                                        </p:attrNameLst>
                                      </p:cBhvr>
                                      <p:tavLst>
                                        <p:tav tm="0">
                                          <p:val>
                                            <p:fltVal val="0"/>
                                          </p:val>
                                        </p:tav>
                                        <p:tav tm="100000">
                                          <p:val>
                                            <p:strVal val="#ppt_w"/>
                                          </p:val>
                                        </p:tav>
                                      </p:tavLst>
                                    </p:anim>
                                    <p:anim calcmode="lin" valueType="num">
                                      <p:cBhvr>
                                        <p:cTn id="34" dur="500" fill="hold"/>
                                        <p:tgtEl>
                                          <p:spTgt spid="299022"/>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299023"/>
                                        </p:tgtEl>
                                        <p:attrNameLst>
                                          <p:attrName>style.visibility</p:attrName>
                                        </p:attrNameLst>
                                      </p:cBhvr>
                                      <p:to>
                                        <p:strVal val="visible"/>
                                      </p:to>
                                    </p:set>
                                    <p:anim calcmode="lin" valueType="num">
                                      <p:cBhvr>
                                        <p:cTn id="39" dur="500" fill="hold"/>
                                        <p:tgtEl>
                                          <p:spTgt spid="299023"/>
                                        </p:tgtEl>
                                        <p:attrNameLst>
                                          <p:attrName>ppt_x</p:attrName>
                                        </p:attrNameLst>
                                      </p:cBhvr>
                                      <p:tavLst>
                                        <p:tav tm="0">
                                          <p:val>
                                            <p:strVal val="#ppt_x-#ppt_w/2"/>
                                          </p:val>
                                        </p:tav>
                                        <p:tav tm="100000">
                                          <p:val>
                                            <p:strVal val="#ppt_x"/>
                                          </p:val>
                                        </p:tav>
                                      </p:tavLst>
                                    </p:anim>
                                    <p:anim calcmode="lin" valueType="num">
                                      <p:cBhvr>
                                        <p:cTn id="40" dur="500" fill="hold"/>
                                        <p:tgtEl>
                                          <p:spTgt spid="299023"/>
                                        </p:tgtEl>
                                        <p:attrNameLst>
                                          <p:attrName>ppt_y</p:attrName>
                                        </p:attrNameLst>
                                      </p:cBhvr>
                                      <p:tavLst>
                                        <p:tav tm="0">
                                          <p:val>
                                            <p:strVal val="#ppt_y"/>
                                          </p:val>
                                        </p:tav>
                                        <p:tav tm="100000">
                                          <p:val>
                                            <p:strVal val="#ppt_y"/>
                                          </p:val>
                                        </p:tav>
                                      </p:tavLst>
                                    </p:anim>
                                    <p:anim calcmode="lin" valueType="num">
                                      <p:cBhvr>
                                        <p:cTn id="41" dur="500" fill="hold"/>
                                        <p:tgtEl>
                                          <p:spTgt spid="299023"/>
                                        </p:tgtEl>
                                        <p:attrNameLst>
                                          <p:attrName>ppt_w</p:attrName>
                                        </p:attrNameLst>
                                      </p:cBhvr>
                                      <p:tavLst>
                                        <p:tav tm="0">
                                          <p:val>
                                            <p:fltVal val="0"/>
                                          </p:val>
                                        </p:tav>
                                        <p:tav tm="100000">
                                          <p:val>
                                            <p:strVal val="#ppt_w"/>
                                          </p:val>
                                        </p:tav>
                                      </p:tavLst>
                                    </p:anim>
                                    <p:anim calcmode="lin" valueType="num">
                                      <p:cBhvr>
                                        <p:cTn id="42" dur="500" fill="hold"/>
                                        <p:tgtEl>
                                          <p:spTgt spid="29902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21" grpId="0" autoUpdateAnimBg="0"/>
      <p:bldP spid="299022" grpId="0" autoUpdateAnimBg="0"/>
      <p:bldP spid="299023" grpId="0" autoUpdateAnimBg="0"/>
      <p:bldP spid="299053" grpId="0" autoUpdateAnimBg="0"/>
      <p:bldP spid="299054" grpId="0"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2" hidden="1">
            <a:extLst>
              <a:ext uri="{FF2B5EF4-FFF2-40B4-BE49-F238E27FC236}">
                <a16:creationId xmlns:a16="http://schemas.microsoft.com/office/drawing/2014/main" id="{B2F42BB2-A73F-BF4F-A6F3-7B6ECCBBC9B5}"/>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91139" name="Picture 3" descr="Banias waterfall, tb n011500 sr">
            <a:extLst>
              <a:ext uri="{FF2B5EF4-FFF2-40B4-BE49-F238E27FC236}">
                <a16:creationId xmlns:a16="http://schemas.microsoft.com/office/drawing/2014/main" id="{CBEB48B1-DECF-9E49-9CEE-0F87926A0BA6}"/>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22300" y="547688"/>
            <a:ext cx="7937500" cy="574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566278" name="Text Box 6">
            <a:extLst>
              <a:ext uri="{FF2B5EF4-FFF2-40B4-BE49-F238E27FC236}">
                <a16:creationId xmlns:a16="http://schemas.microsoft.com/office/drawing/2014/main" id="{080AE09F-6EC2-FB4D-B076-F0C5A99F8524}"/>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Jesus Apam Katongali Zata:</a:t>
            </a:r>
          </a:p>
        </p:txBody>
      </p:sp>
      <p:sp>
        <p:nvSpPr>
          <p:cNvPr id="566279" name="Text Box 7">
            <a:extLst>
              <a:ext uri="{FF2B5EF4-FFF2-40B4-BE49-F238E27FC236}">
                <a16:creationId xmlns:a16="http://schemas.microsoft.com/office/drawing/2014/main" id="{ECEE7BF0-A96E-6C4F-A948-900E9765A9D3}"/>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Galileewui Tara</a:t>
            </a:r>
          </a:p>
        </p:txBody>
      </p:sp>
      <p:sp>
        <p:nvSpPr>
          <p:cNvPr id="566280" name="Rectangle 8">
            <a:extLst>
              <a:ext uri="{FF2B5EF4-FFF2-40B4-BE49-F238E27FC236}">
                <a16:creationId xmlns:a16="http://schemas.microsoft.com/office/drawing/2014/main" id="{8095A320-562C-DA4D-8820-847AB88C68B7}"/>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38</a:t>
            </a:r>
          </a:p>
        </p:txBody>
      </p:sp>
      <p:sp>
        <p:nvSpPr>
          <p:cNvPr id="91143" name="Rectangle 24">
            <a:extLst>
              <a:ext uri="{FF2B5EF4-FFF2-40B4-BE49-F238E27FC236}">
                <a16:creationId xmlns:a16="http://schemas.microsoft.com/office/drawing/2014/main" id="{CD224A43-9CC9-224F-B5AD-79F9CA39A7E7}"/>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91144" name="Group 25">
            <a:extLst>
              <a:ext uri="{FF2B5EF4-FFF2-40B4-BE49-F238E27FC236}">
                <a16:creationId xmlns:a16="http://schemas.microsoft.com/office/drawing/2014/main" id="{CE9D6A27-5600-0B46-9EC2-A05C7A2CF83B}"/>
              </a:ext>
            </a:extLst>
          </p:cNvPr>
          <p:cNvGrpSpPr>
            <a:grpSpLocks/>
          </p:cNvGrpSpPr>
          <p:nvPr/>
        </p:nvGrpSpPr>
        <p:grpSpPr bwMode="auto">
          <a:xfrm>
            <a:off x="8005763" y="3429000"/>
            <a:ext cx="952500" cy="1241425"/>
            <a:chOff x="5043" y="2160"/>
            <a:chExt cx="600" cy="782"/>
          </a:xfrm>
        </p:grpSpPr>
        <p:sp>
          <p:nvSpPr>
            <p:cNvPr id="91145" name="Rectangle 9">
              <a:extLst>
                <a:ext uri="{FF2B5EF4-FFF2-40B4-BE49-F238E27FC236}">
                  <a16:creationId xmlns:a16="http://schemas.microsoft.com/office/drawing/2014/main" id="{5C712DC1-3E31-B044-8742-5942A859851D}"/>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91146" name="AutoShape 10">
              <a:extLst>
                <a:ext uri="{FF2B5EF4-FFF2-40B4-BE49-F238E27FC236}">
                  <a16:creationId xmlns:a16="http://schemas.microsoft.com/office/drawing/2014/main" id="{4BA591AA-C29C-D243-B1D9-A6A71D7AEFA2}"/>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1147" name="Rectangle 11">
              <a:extLst>
                <a:ext uri="{FF2B5EF4-FFF2-40B4-BE49-F238E27FC236}">
                  <a16:creationId xmlns:a16="http://schemas.microsoft.com/office/drawing/2014/main" id="{0218818A-A131-A843-BBFF-19EFF959B8B2}"/>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1148" name="Line 12">
              <a:extLst>
                <a:ext uri="{FF2B5EF4-FFF2-40B4-BE49-F238E27FC236}">
                  <a16:creationId xmlns:a16="http://schemas.microsoft.com/office/drawing/2014/main" id="{C5D02076-68CF-2D47-94E5-811B40215757}"/>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49" name="Line 13">
              <a:extLst>
                <a:ext uri="{FF2B5EF4-FFF2-40B4-BE49-F238E27FC236}">
                  <a16:creationId xmlns:a16="http://schemas.microsoft.com/office/drawing/2014/main" id="{E1BDD910-5462-AA4E-A786-172D36E58869}"/>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50" name="Line 14">
              <a:extLst>
                <a:ext uri="{FF2B5EF4-FFF2-40B4-BE49-F238E27FC236}">
                  <a16:creationId xmlns:a16="http://schemas.microsoft.com/office/drawing/2014/main" id="{418D0F4B-4310-AB4B-91AF-D641F67953F8}"/>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51" name="Line 15">
              <a:extLst>
                <a:ext uri="{FF2B5EF4-FFF2-40B4-BE49-F238E27FC236}">
                  <a16:creationId xmlns:a16="http://schemas.microsoft.com/office/drawing/2014/main" id="{D1C73701-F8FE-5344-A01C-46C5A990AA9F}"/>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52" name="Line 16">
              <a:extLst>
                <a:ext uri="{FF2B5EF4-FFF2-40B4-BE49-F238E27FC236}">
                  <a16:creationId xmlns:a16="http://schemas.microsoft.com/office/drawing/2014/main" id="{394EF1BB-6DB5-FF45-BF1A-2F46EF936B11}"/>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53" name="Rectangle 17">
              <a:extLst>
                <a:ext uri="{FF2B5EF4-FFF2-40B4-BE49-F238E27FC236}">
                  <a16:creationId xmlns:a16="http://schemas.microsoft.com/office/drawing/2014/main" id="{7B038969-FCCB-AE46-A1DC-68B303D0C109}"/>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91154" name="Rectangle 18">
              <a:extLst>
                <a:ext uri="{FF2B5EF4-FFF2-40B4-BE49-F238E27FC236}">
                  <a16:creationId xmlns:a16="http://schemas.microsoft.com/office/drawing/2014/main" id="{D83043C4-5E6C-424C-8096-DB917605ACA5}"/>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1155" name="Line 19">
              <a:extLst>
                <a:ext uri="{FF2B5EF4-FFF2-40B4-BE49-F238E27FC236}">
                  <a16:creationId xmlns:a16="http://schemas.microsoft.com/office/drawing/2014/main" id="{68962282-1534-9D40-A4DC-D5F4D3C969C3}"/>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56" name="Line 20">
              <a:extLst>
                <a:ext uri="{FF2B5EF4-FFF2-40B4-BE49-F238E27FC236}">
                  <a16:creationId xmlns:a16="http://schemas.microsoft.com/office/drawing/2014/main" id="{977630BE-138B-EC44-80FC-92FB48C9A10E}"/>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57" name="Rectangle 21">
              <a:extLst>
                <a:ext uri="{FF2B5EF4-FFF2-40B4-BE49-F238E27FC236}">
                  <a16:creationId xmlns:a16="http://schemas.microsoft.com/office/drawing/2014/main" id="{498FA13C-8A56-AB49-9946-D605C9E2206F}"/>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1158" name="Rectangle 22">
              <a:extLst>
                <a:ext uri="{FF2B5EF4-FFF2-40B4-BE49-F238E27FC236}">
                  <a16:creationId xmlns:a16="http://schemas.microsoft.com/office/drawing/2014/main" id="{98286B1D-477E-7840-A98B-275DA7A941EB}"/>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6295" name="Rectangle 23">
              <a:extLst>
                <a:ext uri="{FF2B5EF4-FFF2-40B4-BE49-F238E27FC236}">
                  <a16:creationId xmlns:a16="http://schemas.microsoft.com/office/drawing/2014/main" id="{46BF2B84-E8E8-E545-8560-D830044B5CCC}"/>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537" name="Picture 25">
            <a:extLst>
              <a:ext uri="{FF2B5EF4-FFF2-40B4-BE49-F238E27FC236}">
                <a16:creationId xmlns:a16="http://schemas.microsoft.com/office/drawing/2014/main" id="{3BBCA65A-D0D6-1044-BEED-6416E09157E7}"/>
              </a:ext>
            </a:extLst>
          </p:cNvPr>
          <p:cNvPicPr>
            <a:picLocks noChangeArrowheads="1"/>
          </p:cNvPicPr>
          <p:nvPr/>
        </p:nvPicPr>
        <p:blipFill>
          <a:blip r:embed="rId3"/>
          <a:srcRect/>
          <a:stretch>
            <a:fillRect/>
          </a:stretch>
        </p:blipFill>
        <p:spPr bwMode="auto">
          <a:xfrm>
            <a:off x="2711450" y="684213"/>
            <a:ext cx="3746500" cy="5475287"/>
          </a:xfrm>
          <a:prstGeom prst="rect">
            <a:avLst/>
          </a:prstGeom>
          <a:noFill/>
          <a:ln w="50800">
            <a:solidFill>
              <a:srgbClr val="00FF00"/>
            </a:solidFill>
            <a:miter lim="800000"/>
            <a:headEnd/>
            <a:tailEnd/>
          </a:ln>
          <a:effectLst>
            <a:outerShdw blurRad="63500" dist="161645" dir="2700000" algn="ctr" rotWithShape="0">
              <a:schemeClr val="bg2">
                <a:alpha val="74997"/>
              </a:schemeClr>
            </a:outerShdw>
          </a:effectLst>
        </p:spPr>
      </p:pic>
      <p:grpSp>
        <p:nvGrpSpPr>
          <p:cNvPr id="93187" name="Group 99">
            <a:extLst>
              <a:ext uri="{FF2B5EF4-FFF2-40B4-BE49-F238E27FC236}">
                <a16:creationId xmlns:a16="http://schemas.microsoft.com/office/drawing/2014/main" id="{2155E6DF-8532-4246-A40E-7D13A3774953}"/>
              </a:ext>
            </a:extLst>
          </p:cNvPr>
          <p:cNvGrpSpPr>
            <a:grpSpLocks/>
          </p:cNvGrpSpPr>
          <p:nvPr/>
        </p:nvGrpSpPr>
        <p:grpSpPr bwMode="auto">
          <a:xfrm>
            <a:off x="4203700" y="1701800"/>
            <a:ext cx="1179513" cy="3009900"/>
            <a:chOff x="2648" y="1072"/>
            <a:chExt cx="743" cy="1896"/>
          </a:xfrm>
        </p:grpSpPr>
        <p:sp>
          <p:nvSpPr>
            <p:cNvPr id="93224" name="Oval 100">
              <a:extLst>
                <a:ext uri="{FF2B5EF4-FFF2-40B4-BE49-F238E27FC236}">
                  <a16:creationId xmlns:a16="http://schemas.microsoft.com/office/drawing/2014/main" id="{A7542031-E280-5048-B7AC-66F05F502B03}"/>
                </a:ext>
              </a:extLst>
            </p:cNvPr>
            <p:cNvSpPr>
              <a:spLocks noChangeArrowheads="1"/>
            </p:cNvSpPr>
            <p:nvPr/>
          </p:nvSpPr>
          <p:spPr bwMode="auto">
            <a:xfrm>
              <a:off x="2648" y="2835"/>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93225" name="Oval 101">
              <a:extLst>
                <a:ext uri="{FF2B5EF4-FFF2-40B4-BE49-F238E27FC236}">
                  <a16:creationId xmlns:a16="http://schemas.microsoft.com/office/drawing/2014/main" id="{7BEDC23C-BD5E-E545-B602-E0D709BB4075}"/>
                </a:ext>
              </a:extLst>
            </p:cNvPr>
            <p:cNvSpPr>
              <a:spLocks noChangeArrowheads="1"/>
            </p:cNvSpPr>
            <p:nvPr/>
          </p:nvSpPr>
          <p:spPr bwMode="auto">
            <a:xfrm>
              <a:off x="2861" y="266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93226" name="Oval 102">
              <a:extLst>
                <a:ext uri="{FF2B5EF4-FFF2-40B4-BE49-F238E27FC236}">
                  <a16:creationId xmlns:a16="http://schemas.microsoft.com/office/drawing/2014/main" id="{90E33B68-939C-7D4E-94EC-C09AA36144A6}"/>
                </a:ext>
              </a:extLst>
            </p:cNvPr>
            <p:cNvSpPr>
              <a:spLocks noChangeArrowheads="1"/>
            </p:cNvSpPr>
            <p:nvPr/>
          </p:nvSpPr>
          <p:spPr bwMode="auto">
            <a:xfrm>
              <a:off x="2861" y="1348"/>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93227" name="Oval 103">
              <a:extLst>
                <a:ext uri="{FF2B5EF4-FFF2-40B4-BE49-F238E27FC236}">
                  <a16:creationId xmlns:a16="http://schemas.microsoft.com/office/drawing/2014/main" id="{CE97D9DB-8E5C-BB48-B049-E6AA354928BE}"/>
                </a:ext>
              </a:extLst>
            </p:cNvPr>
            <p:cNvSpPr>
              <a:spLocks noChangeArrowheads="1"/>
            </p:cNvSpPr>
            <p:nvPr/>
          </p:nvSpPr>
          <p:spPr bwMode="auto">
            <a:xfrm>
              <a:off x="3258" y="107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grpSp>
      <p:sp>
        <p:nvSpPr>
          <p:cNvPr id="93188" name="Line 26">
            <a:extLst>
              <a:ext uri="{FF2B5EF4-FFF2-40B4-BE49-F238E27FC236}">
                <a16:creationId xmlns:a16="http://schemas.microsoft.com/office/drawing/2014/main" id="{C4AA52FE-DB51-1C4A-AAA8-D793E904808A}"/>
              </a:ext>
            </a:extLst>
          </p:cNvPr>
          <p:cNvSpPr>
            <a:spLocks noChangeShapeType="1"/>
          </p:cNvSpPr>
          <p:nvPr/>
        </p:nvSpPr>
        <p:spPr bwMode="auto">
          <a:xfrm>
            <a:off x="2600325" y="1236663"/>
            <a:ext cx="2581275" cy="592137"/>
          </a:xfrm>
          <a:prstGeom prst="line">
            <a:avLst/>
          </a:prstGeom>
          <a:noFill/>
          <a:ln w="76200">
            <a:solidFill>
              <a:srgbClr val="D83104"/>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2515" name="Rectangle 3">
            <a:extLst>
              <a:ext uri="{FF2B5EF4-FFF2-40B4-BE49-F238E27FC236}">
                <a16:creationId xmlns:a16="http://schemas.microsoft.com/office/drawing/2014/main" id="{AA969D56-784C-9A42-856F-32E28FCA16AF}"/>
              </a:ext>
            </a:extLst>
          </p:cNvPr>
          <p:cNvSpPr>
            <a:spLocks noChangeArrowheads="1"/>
          </p:cNvSpPr>
          <p:nvPr/>
        </p:nvSpPr>
        <p:spPr bwMode="auto">
          <a:xfrm>
            <a:off x="542925" y="158750"/>
            <a:ext cx="742950" cy="14335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3190" name="Oval 6">
            <a:extLst>
              <a:ext uri="{FF2B5EF4-FFF2-40B4-BE49-F238E27FC236}">
                <a16:creationId xmlns:a16="http://schemas.microsoft.com/office/drawing/2014/main" id="{D1A9140F-2282-2F4A-8457-27AE525073F6}"/>
              </a:ext>
            </a:extLst>
          </p:cNvPr>
          <p:cNvSpPr>
            <a:spLocks noChangeArrowheads="1"/>
          </p:cNvSpPr>
          <p:nvPr/>
        </p:nvSpPr>
        <p:spPr bwMode="auto">
          <a:xfrm rot="240000">
            <a:off x="4368800" y="1905000"/>
            <a:ext cx="1206500" cy="2446338"/>
          </a:xfrm>
          <a:prstGeom prst="ellipse">
            <a:avLst/>
          </a:prstGeom>
          <a:noFill/>
          <a:ln w="5080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3191" name="Rectangle 7">
            <a:extLst>
              <a:ext uri="{FF2B5EF4-FFF2-40B4-BE49-F238E27FC236}">
                <a16:creationId xmlns:a16="http://schemas.microsoft.com/office/drawing/2014/main" id="{757DF53D-BB83-A842-A2EE-A2FB25CE142B}"/>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2520" name="Line 8">
            <a:extLst>
              <a:ext uri="{FF2B5EF4-FFF2-40B4-BE49-F238E27FC236}">
                <a16:creationId xmlns:a16="http://schemas.microsoft.com/office/drawing/2014/main" id="{6F8359FF-BDE4-9940-8ECE-581F233509A3}"/>
              </a:ext>
            </a:extLst>
          </p:cNvPr>
          <p:cNvSpPr>
            <a:spLocks noChangeShapeType="1"/>
          </p:cNvSpPr>
          <p:nvPr/>
        </p:nvSpPr>
        <p:spPr bwMode="auto">
          <a:xfrm flipV="1">
            <a:off x="5494338" y="1973263"/>
            <a:ext cx="457200" cy="320675"/>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2521" name="Line 9">
            <a:extLst>
              <a:ext uri="{FF2B5EF4-FFF2-40B4-BE49-F238E27FC236}">
                <a16:creationId xmlns:a16="http://schemas.microsoft.com/office/drawing/2014/main" id="{BCA401DE-DD06-D943-97EF-50E558A88C6E}"/>
              </a:ext>
            </a:extLst>
          </p:cNvPr>
          <p:cNvSpPr>
            <a:spLocks noChangeShapeType="1"/>
          </p:cNvSpPr>
          <p:nvPr/>
        </p:nvSpPr>
        <p:spPr bwMode="auto">
          <a:xfrm flipV="1">
            <a:off x="5029200" y="1123950"/>
            <a:ext cx="6350" cy="75565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2522" name="Line 10">
            <a:extLst>
              <a:ext uri="{FF2B5EF4-FFF2-40B4-BE49-F238E27FC236}">
                <a16:creationId xmlns:a16="http://schemas.microsoft.com/office/drawing/2014/main" id="{65679F2B-1A3B-4741-9AC1-C982DE239B3A}"/>
              </a:ext>
            </a:extLst>
          </p:cNvPr>
          <p:cNvSpPr>
            <a:spLocks noChangeShapeType="1"/>
          </p:cNvSpPr>
          <p:nvPr/>
        </p:nvSpPr>
        <p:spPr bwMode="auto">
          <a:xfrm flipV="1">
            <a:off x="5321300" y="1377950"/>
            <a:ext cx="368300" cy="5969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2523" name="Line 11">
            <a:extLst>
              <a:ext uri="{FF2B5EF4-FFF2-40B4-BE49-F238E27FC236}">
                <a16:creationId xmlns:a16="http://schemas.microsoft.com/office/drawing/2014/main" id="{BED262A4-2C92-7D41-A999-522D67FEEC2E}"/>
              </a:ext>
            </a:extLst>
          </p:cNvPr>
          <p:cNvSpPr>
            <a:spLocks noChangeShapeType="1"/>
          </p:cNvSpPr>
          <p:nvPr/>
        </p:nvSpPr>
        <p:spPr bwMode="auto">
          <a:xfrm flipH="1" flipV="1">
            <a:off x="4578350" y="1485900"/>
            <a:ext cx="209550" cy="5334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2524" name="Line 12">
            <a:extLst>
              <a:ext uri="{FF2B5EF4-FFF2-40B4-BE49-F238E27FC236}">
                <a16:creationId xmlns:a16="http://schemas.microsoft.com/office/drawing/2014/main" id="{4185DE25-A067-F94A-9484-429AF652EE6E}"/>
              </a:ext>
            </a:extLst>
          </p:cNvPr>
          <p:cNvSpPr>
            <a:spLocks noChangeShapeType="1"/>
          </p:cNvSpPr>
          <p:nvPr/>
        </p:nvSpPr>
        <p:spPr bwMode="auto">
          <a:xfrm flipH="1" flipV="1">
            <a:off x="4318000" y="1898650"/>
            <a:ext cx="336550" cy="3048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2529" name="Rectangle 17">
            <a:extLst>
              <a:ext uri="{FF2B5EF4-FFF2-40B4-BE49-F238E27FC236}">
                <a16:creationId xmlns:a16="http://schemas.microsoft.com/office/drawing/2014/main" id="{135CB0E6-0646-094D-A631-692EFBDE97AF}"/>
              </a:ext>
            </a:extLst>
          </p:cNvPr>
          <p:cNvSpPr>
            <a:spLocks noChangeArrowheads="1"/>
          </p:cNvSpPr>
          <p:nvPr/>
        </p:nvSpPr>
        <p:spPr bwMode="auto">
          <a:xfrm>
            <a:off x="611188" y="2449513"/>
            <a:ext cx="2062162" cy="5778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5000"/>
              </a:lnSpc>
              <a:spcBef>
                <a:spcPct val="50000"/>
              </a:spcBef>
            </a:pPr>
            <a:r>
              <a:rPr lang="en-US" altLang="en-US" sz="2000">
                <a:solidFill>
                  <a:srgbClr val="FAFD00"/>
                </a:solidFill>
                <a:latin typeface="Krone" charset="0"/>
              </a:rPr>
              <a:t>2. SAMARITAN</a:t>
            </a:r>
          </a:p>
          <a:p>
            <a:pPr algn="r">
              <a:lnSpc>
                <a:spcPct val="55000"/>
              </a:lnSpc>
              <a:spcBef>
                <a:spcPct val="50000"/>
              </a:spcBef>
            </a:pPr>
            <a:r>
              <a:rPr lang="en-US" altLang="en-US" sz="2000">
                <a:solidFill>
                  <a:srgbClr val="FAFD00"/>
                </a:solidFill>
                <a:latin typeface="Krone" charset="0"/>
              </a:rPr>
              <a:t>KAKAN</a:t>
            </a:r>
          </a:p>
        </p:txBody>
      </p:sp>
      <p:sp>
        <p:nvSpPr>
          <p:cNvPr id="192530" name="Rectangle 18">
            <a:extLst>
              <a:ext uri="{FF2B5EF4-FFF2-40B4-BE49-F238E27FC236}">
                <a16:creationId xmlns:a16="http://schemas.microsoft.com/office/drawing/2014/main" id="{60C268DD-E598-3244-843D-3C50F193D302}"/>
              </a:ext>
            </a:extLst>
          </p:cNvPr>
          <p:cNvSpPr>
            <a:spLocks noChangeArrowheads="1"/>
          </p:cNvSpPr>
          <p:nvPr/>
        </p:nvSpPr>
        <p:spPr bwMode="auto">
          <a:xfrm>
            <a:off x="47625" y="822325"/>
            <a:ext cx="2608263" cy="866775"/>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chemeClr val="tx1"/>
                </a:solidFill>
                <a:latin typeface="Krone" charset="0"/>
              </a:rPr>
              <a:t>3. GALILEELI</a:t>
            </a:r>
          </a:p>
          <a:p>
            <a:pPr algn="r">
              <a:lnSpc>
                <a:spcPct val="55000"/>
              </a:lnSpc>
              <a:spcBef>
                <a:spcPct val="50000"/>
              </a:spcBef>
            </a:pPr>
            <a:r>
              <a:rPr lang="en-US" altLang="en-US" sz="1800">
                <a:solidFill>
                  <a:schemeClr val="tx1"/>
                </a:solidFill>
                <a:latin typeface="Krone" charset="0"/>
              </a:rPr>
              <a:t>OTRAM KHANGATHA</a:t>
            </a:r>
          </a:p>
          <a:p>
            <a:pPr algn="r">
              <a:lnSpc>
                <a:spcPct val="55000"/>
              </a:lnSpc>
              <a:spcBef>
                <a:spcPct val="50000"/>
              </a:spcBef>
            </a:pPr>
            <a:r>
              <a:rPr lang="en-US" altLang="en-US" sz="2000">
                <a:solidFill>
                  <a:srgbClr val="FFFF00"/>
                </a:solidFill>
                <a:latin typeface="Krone" charset="0"/>
              </a:rPr>
              <a:t>CAPERNAUM</a:t>
            </a:r>
            <a:endParaRPr lang="en-US" altLang="en-US" sz="2000">
              <a:solidFill>
                <a:schemeClr val="tx1"/>
              </a:solidFill>
              <a:latin typeface="Krone" charset="0"/>
            </a:endParaRPr>
          </a:p>
        </p:txBody>
      </p:sp>
      <p:sp>
        <p:nvSpPr>
          <p:cNvPr id="93199" name="Line 20">
            <a:extLst>
              <a:ext uri="{FF2B5EF4-FFF2-40B4-BE49-F238E27FC236}">
                <a16:creationId xmlns:a16="http://schemas.microsoft.com/office/drawing/2014/main" id="{CD4358F5-96A5-B144-8333-2E01622C6781}"/>
              </a:ext>
            </a:extLst>
          </p:cNvPr>
          <p:cNvSpPr>
            <a:spLocks noChangeShapeType="1"/>
          </p:cNvSpPr>
          <p:nvPr/>
        </p:nvSpPr>
        <p:spPr bwMode="auto">
          <a:xfrm>
            <a:off x="2684463" y="2862263"/>
            <a:ext cx="1608137" cy="320675"/>
          </a:xfrm>
          <a:prstGeom prst="line">
            <a:avLst/>
          </a:prstGeom>
          <a:noFill/>
          <a:ln w="76200">
            <a:solidFill>
              <a:srgbClr val="FAFD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2543" name="Oval 31">
            <a:extLst>
              <a:ext uri="{FF2B5EF4-FFF2-40B4-BE49-F238E27FC236}">
                <a16:creationId xmlns:a16="http://schemas.microsoft.com/office/drawing/2014/main" id="{7C381FA3-DF30-2649-8CD2-4748927BB48F}"/>
              </a:ext>
            </a:extLst>
          </p:cNvPr>
          <p:cNvSpPr>
            <a:spLocks noChangeArrowheads="1"/>
          </p:cNvSpPr>
          <p:nvPr/>
        </p:nvSpPr>
        <p:spPr bwMode="auto">
          <a:xfrm>
            <a:off x="196850" y="628650"/>
            <a:ext cx="549275" cy="550863"/>
          </a:xfrm>
          <a:prstGeom prst="ellipse">
            <a:avLst/>
          </a:prstGeom>
          <a:noFill/>
          <a:ln w="57150">
            <a:solidFill>
              <a:srgbClr val="EEFF4B"/>
            </a:solidFill>
            <a:round/>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2544" name="Rectangle 32">
            <a:extLst>
              <a:ext uri="{FF2B5EF4-FFF2-40B4-BE49-F238E27FC236}">
                <a16:creationId xmlns:a16="http://schemas.microsoft.com/office/drawing/2014/main" id="{A4300EE7-F6AB-CC41-8E1F-61DF66B5C602}"/>
              </a:ext>
            </a:extLst>
          </p:cNvPr>
          <p:cNvSpPr>
            <a:spLocks noChangeArrowheads="1"/>
          </p:cNvSpPr>
          <p:nvPr/>
        </p:nvSpPr>
        <p:spPr bwMode="auto">
          <a:xfrm>
            <a:off x="430213" y="5915025"/>
            <a:ext cx="8408987" cy="515938"/>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effectLst>
                  <a:outerShdw blurRad="38100" dist="38100" dir="2700000" algn="tl">
                    <a:srgbClr val="000000"/>
                  </a:outerShdw>
                </a:effectLst>
              </a:rPr>
              <a:t>Jesuwui Shongza Aphang Thingrong Katha...</a:t>
            </a:r>
          </a:p>
        </p:txBody>
      </p:sp>
      <p:sp>
        <p:nvSpPr>
          <p:cNvPr id="192577" name="Text Box 65">
            <a:extLst>
              <a:ext uri="{FF2B5EF4-FFF2-40B4-BE49-F238E27FC236}">
                <a16:creationId xmlns:a16="http://schemas.microsoft.com/office/drawing/2014/main" id="{19FBB503-4567-714D-8FBC-9A04A46D9A9C}"/>
              </a:ext>
            </a:extLst>
          </p:cNvPr>
          <p:cNvSpPr txBox="1">
            <a:spLocks noChangeArrowheads="1"/>
          </p:cNvSpPr>
          <p:nvPr/>
        </p:nvSpPr>
        <p:spPr bwMode="auto">
          <a:xfrm>
            <a:off x="1792288" y="0"/>
            <a:ext cx="34559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4:25; Mark 7:31</a:t>
            </a:r>
          </a:p>
        </p:txBody>
      </p:sp>
      <p:sp>
        <p:nvSpPr>
          <p:cNvPr id="93203" name="AutoShape 81">
            <a:extLst>
              <a:ext uri="{FF2B5EF4-FFF2-40B4-BE49-F238E27FC236}">
                <a16:creationId xmlns:a16="http://schemas.microsoft.com/office/drawing/2014/main" id="{16CE8DD1-AF99-2D4F-BA1F-BE259F17CB27}"/>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3204" name="Rectangle 82">
            <a:extLst>
              <a:ext uri="{FF2B5EF4-FFF2-40B4-BE49-F238E27FC236}">
                <a16:creationId xmlns:a16="http://schemas.microsoft.com/office/drawing/2014/main" id="{C79E43F4-2D76-E640-ADF5-87096F0E4024}"/>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3205" name="Line 83">
            <a:extLst>
              <a:ext uri="{FF2B5EF4-FFF2-40B4-BE49-F238E27FC236}">
                <a16:creationId xmlns:a16="http://schemas.microsoft.com/office/drawing/2014/main" id="{4C46D808-DB6A-394C-A0CF-37DF062EB9D1}"/>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06" name="Line 84">
            <a:extLst>
              <a:ext uri="{FF2B5EF4-FFF2-40B4-BE49-F238E27FC236}">
                <a16:creationId xmlns:a16="http://schemas.microsoft.com/office/drawing/2014/main" id="{B19999DC-59C7-4649-9C72-CABD199D713D}"/>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07" name="Line 85">
            <a:extLst>
              <a:ext uri="{FF2B5EF4-FFF2-40B4-BE49-F238E27FC236}">
                <a16:creationId xmlns:a16="http://schemas.microsoft.com/office/drawing/2014/main" id="{15B9B9B2-915D-CA4E-AEAF-D7A05BC8C48A}"/>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08" name="Line 86">
            <a:extLst>
              <a:ext uri="{FF2B5EF4-FFF2-40B4-BE49-F238E27FC236}">
                <a16:creationId xmlns:a16="http://schemas.microsoft.com/office/drawing/2014/main" id="{76E1864E-08BE-5E45-ADF0-D07E1F2663F8}"/>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09" name="Line 87">
            <a:extLst>
              <a:ext uri="{FF2B5EF4-FFF2-40B4-BE49-F238E27FC236}">
                <a16:creationId xmlns:a16="http://schemas.microsoft.com/office/drawing/2014/main" id="{6092756F-3FFB-0148-94C3-D1562A51F091}"/>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0" name="Rectangle 88">
            <a:extLst>
              <a:ext uri="{FF2B5EF4-FFF2-40B4-BE49-F238E27FC236}">
                <a16:creationId xmlns:a16="http://schemas.microsoft.com/office/drawing/2014/main" id="{AFAC6227-5E2C-964E-A6FB-8C72E02DC10F}"/>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93211" name="Rectangle 89">
            <a:extLst>
              <a:ext uri="{FF2B5EF4-FFF2-40B4-BE49-F238E27FC236}">
                <a16:creationId xmlns:a16="http://schemas.microsoft.com/office/drawing/2014/main" id="{E2F354AD-3ACD-1F4D-9C88-E0028D9E9ECC}"/>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3212" name="Line 90">
            <a:extLst>
              <a:ext uri="{FF2B5EF4-FFF2-40B4-BE49-F238E27FC236}">
                <a16:creationId xmlns:a16="http://schemas.microsoft.com/office/drawing/2014/main" id="{5D32DCDD-EAAB-7344-949F-9967F8B12C5D}"/>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3" name="Line 91">
            <a:extLst>
              <a:ext uri="{FF2B5EF4-FFF2-40B4-BE49-F238E27FC236}">
                <a16:creationId xmlns:a16="http://schemas.microsoft.com/office/drawing/2014/main" id="{AA884368-0931-094C-A265-F246C964F420}"/>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3214" name="Rectangle 92">
            <a:extLst>
              <a:ext uri="{FF2B5EF4-FFF2-40B4-BE49-F238E27FC236}">
                <a16:creationId xmlns:a16="http://schemas.microsoft.com/office/drawing/2014/main" id="{0B0BA7BE-3E6C-7244-A832-5D94203E0BF3}"/>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3215" name="Rectangle 93">
            <a:extLst>
              <a:ext uri="{FF2B5EF4-FFF2-40B4-BE49-F238E27FC236}">
                <a16:creationId xmlns:a16="http://schemas.microsoft.com/office/drawing/2014/main" id="{098A6922-78AC-1C44-84F5-151117FF370F}"/>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2606" name="Rectangle 94">
            <a:extLst>
              <a:ext uri="{FF2B5EF4-FFF2-40B4-BE49-F238E27FC236}">
                <a16:creationId xmlns:a16="http://schemas.microsoft.com/office/drawing/2014/main" id="{B40703A5-BBEC-0B42-B1B5-DD59A9431369}"/>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93217" name="Text Box 95">
            <a:extLst>
              <a:ext uri="{FF2B5EF4-FFF2-40B4-BE49-F238E27FC236}">
                <a16:creationId xmlns:a16="http://schemas.microsoft.com/office/drawing/2014/main" id="{D92DEB87-1CAB-564A-93DB-A1B7E3D17682}"/>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92622" name="Rectangle 110">
            <a:extLst>
              <a:ext uri="{FF2B5EF4-FFF2-40B4-BE49-F238E27FC236}">
                <a16:creationId xmlns:a16="http://schemas.microsoft.com/office/drawing/2014/main" id="{4B908043-FD87-BF48-8BDF-7EC95A73660E}"/>
              </a:ext>
            </a:extLst>
          </p:cNvPr>
          <p:cNvSpPr>
            <a:spLocks noChangeArrowheads="1"/>
          </p:cNvSpPr>
          <p:nvPr/>
        </p:nvSpPr>
        <p:spPr bwMode="auto">
          <a:xfrm>
            <a:off x="277813" y="4022725"/>
            <a:ext cx="2405062" cy="153987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rgbClr val="FFFF00"/>
                </a:solidFill>
                <a:latin typeface="Krone" charset="0"/>
              </a:rPr>
              <a:t>1. PROHOWUI</a:t>
            </a:r>
          </a:p>
          <a:p>
            <a:pPr algn="r">
              <a:lnSpc>
                <a:spcPct val="55000"/>
              </a:lnSpc>
              <a:spcBef>
                <a:spcPct val="50000"/>
              </a:spcBef>
            </a:pPr>
            <a:r>
              <a:rPr lang="en-US" altLang="en-US" sz="2000">
                <a:solidFill>
                  <a:srgbClr val="FFFF00"/>
                </a:solidFill>
                <a:latin typeface="Krone" charset="0"/>
              </a:rPr>
              <a:t>KHARE  </a:t>
            </a:r>
          </a:p>
          <a:p>
            <a:pPr algn="r">
              <a:lnSpc>
                <a:spcPct val="55000"/>
              </a:lnSpc>
              <a:spcBef>
                <a:spcPct val="50000"/>
              </a:spcBef>
            </a:pPr>
            <a:r>
              <a:rPr lang="en-US" altLang="en-US" sz="2000">
                <a:solidFill>
                  <a:srgbClr val="FFFF00"/>
                </a:solidFill>
                <a:latin typeface="Krone" charset="0"/>
              </a:rPr>
              <a:t>JERUSALEMLI </a:t>
            </a:r>
          </a:p>
          <a:p>
            <a:pPr algn="r">
              <a:lnSpc>
                <a:spcPct val="55000"/>
              </a:lnSpc>
              <a:spcBef>
                <a:spcPct val="50000"/>
              </a:spcBef>
            </a:pPr>
            <a:r>
              <a:rPr lang="en-US" altLang="en-US" sz="2000">
                <a:solidFill>
                  <a:srgbClr val="FFFF00"/>
                </a:solidFill>
                <a:latin typeface="Krone" charset="0"/>
              </a:rPr>
              <a:t>OTRAM</a:t>
            </a:r>
          </a:p>
          <a:p>
            <a:pPr algn="r">
              <a:lnSpc>
                <a:spcPct val="55000"/>
              </a:lnSpc>
              <a:spcBef>
                <a:spcPct val="50000"/>
              </a:spcBef>
            </a:pPr>
            <a:r>
              <a:rPr lang="en-US" altLang="en-US" sz="2000">
                <a:solidFill>
                  <a:srgbClr val="FFFF00"/>
                </a:solidFill>
                <a:latin typeface="Krone" charset="0"/>
              </a:rPr>
              <a:t> KHANGATHA</a:t>
            </a:r>
          </a:p>
        </p:txBody>
      </p:sp>
      <p:sp>
        <p:nvSpPr>
          <p:cNvPr id="93219" name="Line 113">
            <a:extLst>
              <a:ext uri="{FF2B5EF4-FFF2-40B4-BE49-F238E27FC236}">
                <a16:creationId xmlns:a16="http://schemas.microsoft.com/office/drawing/2014/main" id="{4D62FA79-BACA-8E43-B22B-3FDE6728911C}"/>
              </a:ext>
            </a:extLst>
          </p:cNvPr>
          <p:cNvSpPr>
            <a:spLocks noChangeShapeType="1"/>
          </p:cNvSpPr>
          <p:nvPr/>
        </p:nvSpPr>
        <p:spPr bwMode="auto">
          <a:xfrm flipV="1">
            <a:off x="2565400" y="4376738"/>
            <a:ext cx="1998663" cy="169862"/>
          </a:xfrm>
          <a:prstGeom prst="line">
            <a:avLst/>
          </a:prstGeom>
          <a:noFill/>
          <a:ln w="76200">
            <a:solidFill>
              <a:srgbClr val="EEFF4B"/>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2626" name="Rectangle 114">
            <a:extLst>
              <a:ext uri="{FF2B5EF4-FFF2-40B4-BE49-F238E27FC236}">
                <a16:creationId xmlns:a16="http://schemas.microsoft.com/office/drawing/2014/main" id="{30226B25-E15E-3241-B4A5-CB9EC7C89EA8}"/>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39</a:t>
            </a:r>
          </a:p>
        </p:txBody>
      </p:sp>
      <p:sp>
        <p:nvSpPr>
          <p:cNvPr id="192627" name="Oval 115">
            <a:extLst>
              <a:ext uri="{FF2B5EF4-FFF2-40B4-BE49-F238E27FC236}">
                <a16:creationId xmlns:a16="http://schemas.microsoft.com/office/drawing/2014/main" id="{7099B8C3-4424-F14F-A8B1-22D681004709}"/>
              </a:ext>
            </a:extLst>
          </p:cNvPr>
          <p:cNvSpPr>
            <a:spLocks noChangeArrowheads="1"/>
          </p:cNvSpPr>
          <p:nvPr/>
        </p:nvSpPr>
        <p:spPr bwMode="auto">
          <a:xfrm>
            <a:off x="4208463" y="939800"/>
            <a:ext cx="1109662" cy="628650"/>
          </a:xfrm>
          <a:prstGeom prst="ellipse">
            <a:avLst/>
          </a:prstGeom>
          <a:noFill/>
          <a:ln w="5715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2628" name="Oval 116">
            <a:extLst>
              <a:ext uri="{FF2B5EF4-FFF2-40B4-BE49-F238E27FC236}">
                <a16:creationId xmlns:a16="http://schemas.microsoft.com/office/drawing/2014/main" id="{579572A2-C428-9E4C-8462-7D89982F159D}"/>
              </a:ext>
            </a:extLst>
          </p:cNvPr>
          <p:cNvSpPr>
            <a:spLocks noChangeArrowheads="1"/>
          </p:cNvSpPr>
          <p:nvPr/>
        </p:nvSpPr>
        <p:spPr bwMode="auto">
          <a:xfrm>
            <a:off x="4818063" y="2424113"/>
            <a:ext cx="1109662" cy="381000"/>
          </a:xfrm>
          <a:prstGeom prst="ellipse">
            <a:avLst/>
          </a:prstGeom>
          <a:noFill/>
          <a:ln w="5715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3223" name="Text Box 117">
            <a:extLst>
              <a:ext uri="{FF2B5EF4-FFF2-40B4-BE49-F238E27FC236}">
                <a16:creationId xmlns:a16="http://schemas.microsoft.com/office/drawing/2014/main" id="{430A5377-C7A7-7D45-BF10-89E233EF8FF8}"/>
              </a:ext>
            </a:extLst>
          </p:cNvPr>
          <p:cNvSpPr txBox="1">
            <a:spLocks noChangeArrowheads="1"/>
          </p:cNvSpPr>
          <p:nvPr/>
        </p:nvSpPr>
        <p:spPr bwMode="auto">
          <a:xfrm>
            <a:off x="8551863"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92524"/>
                                        </p:tgtEl>
                                        <p:attrNameLst>
                                          <p:attrName>style.visibility</p:attrName>
                                        </p:attrNameLst>
                                      </p:cBhvr>
                                      <p:to>
                                        <p:strVal val="visible"/>
                                      </p:to>
                                    </p:set>
                                    <p:anim calcmode="lin" valueType="num">
                                      <p:cBhvr>
                                        <p:cTn id="7" dur="500" fill="hold"/>
                                        <p:tgtEl>
                                          <p:spTgt spid="192524"/>
                                        </p:tgtEl>
                                        <p:attrNameLst>
                                          <p:attrName>ppt_w</p:attrName>
                                        </p:attrNameLst>
                                      </p:cBhvr>
                                      <p:tavLst>
                                        <p:tav tm="0">
                                          <p:val>
                                            <p:fltVal val="0"/>
                                          </p:val>
                                        </p:tav>
                                        <p:tav tm="100000">
                                          <p:val>
                                            <p:strVal val="#ppt_w"/>
                                          </p:val>
                                        </p:tav>
                                      </p:tavLst>
                                    </p:anim>
                                    <p:anim calcmode="lin" valueType="num">
                                      <p:cBhvr>
                                        <p:cTn id="8" dur="500" fill="hold"/>
                                        <p:tgtEl>
                                          <p:spTgt spid="192524"/>
                                        </p:tgtEl>
                                        <p:attrNameLst>
                                          <p:attrName>ppt_h</p:attrName>
                                        </p:attrNameLst>
                                      </p:cBhvr>
                                      <p:tavLst>
                                        <p:tav tm="0">
                                          <p:val>
                                            <p:fltVal val="0"/>
                                          </p:val>
                                        </p:tav>
                                        <p:tav tm="100000">
                                          <p:val>
                                            <p:strVal val="#ppt_h"/>
                                          </p:val>
                                        </p:tav>
                                      </p:tavLst>
                                    </p:anim>
                                    <p:anim calcmode="lin" valueType="num">
                                      <p:cBhvr>
                                        <p:cTn id="9" dur="500" fill="hold"/>
                                        <p:tgtEl>
                                          <p:spTgt spid="192524"/>
                                        </p:tgtEl>
                                        <p:attrNameLst>
                                          <p:attrName>ppt_x</p:attrName>
                                        </p:attrNameLst>
                                      </p:cBhvr>
                                      <p:tavLst>
                                        <p:tav tm="0">
                                          <p:val>
                                            <p:fltVal val="0.5"/>
                                          </p:val>
                                        </p:tav>
                                        <p:tav tm="100000">
                                          <p:val>
                                            <p:strVal val="#ppt_x"/>
                                          </p:val>
                                        </p:tav>
                                      </p:tavLst>
                                    </p:anim>
                                    <p:anim calcmode="lin" valueType="num">
                                      <p:cBhvr>
                                        <p:cTn id="10" dur="500" fill="hold"/>
                                        <p:tgtEl>
                                          <p:spTgt spid="192524"/>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192523"/>
                                        </p:tgtEl>
                                        <p:attrNameLst>
                                          <p:attrName>style.visibility</p:attrName>
                                        </p:attrNameLst>
                                      </p:cBhvr>
                                      <p:to>
                                        <p:strVal val="visible"/>
                                      </p:to>
                                    </p:set>
                                    <p:anim calcmode="lin" valueType="num">
                                      <p:cBhvr>
                                        <p:cTn id="14" dur="500" fill="hold"/>
                                        <p:tgtEl>
                                          <p:spTgt spid="192523"/>
                                        </p:tgtEl>
                                        <p:attrNameLst>
                                          <p:attrName>ppt_w</p:attrName>
                                        </p:attrNameLst>
                                      </p:cBhvr>
                                      <p:tavLst>
                                        <p:tav tm="0">
                                          <p:val>
                                            <p:fltVal val="0"/>
                                          </p:val>
                                        </p:tav>
                                        <p:tav tm="100000">
                                          <p:val>
                                            <p:strVal val="#ppt_w"/>
                                          </p:val>
                                        </p:tav>
                                      </p:tavLst>
                                    </p:anim>
                                    <p:anim calcmode="lin" valueType="num">
                                      <p:cBhvr>
                                        <p:cTn id="15" dur="500" fill="hold"/>
                                        <p:tgtEl>
                                          <p:spTgt spid="192523"/>
                                        </p:tgtEl>
                                        <p:attrNameLst>
                                          <p:attrName>ppt_h</p:attrName>
                                        </p:attrNameLst>
                                      </p:cBhvr>
                                      <p:tavLst>
                                        <p:tav tm="0">
                                          <p:val>
                                            <p:fltVal val="0"/>
                                          </p:val>
                                        </p:tav>
                                        <p:tav tm="100000">
                                          <p:val>
                                            <p:strVal val="#ppt_h"/>
                                          </p:val>
                                        </p:tav>
                                      </p:tavLst>
                                    </p:anim>
                                    <p:anim calcmode="lin" valueType="num">
                                      <p:cBhvr>
                                        <p:cTn id="16" dur="500" fill="hold"/>
                                        <p:tgtEl>
                                          <p:spTgt spid="192523"/>
                                        </p:tgtEl>
                                        <p:attrNameLst>
                                          <p:attrName>ppt_x</p:attrName>
                                        </p:attrNameLst>
                                      </p:cBhvr>
                                      <p:tavLst>
                                        <p:tav tm="0">
                                          <p:val>
                                            <p:fltVal val="0.5"/>
                                          </p:val>
                                        </p:tav>
                                        <p:tav tm="100000">
                                          <p:val>
                                            <p:strVal val="#ppt_x"/>
                                          </p:val>
                                        </p:tav>
                                      </p:tavLst>
                                    </p:anim>
                                    <p:anim calcmode="lin" valueType="num">
                                      <p:cBhvr>
                                        <p:cTn id="17" dur="500" fill="hold"/>
                                        <p:tgtEl>
                                          <p:spTgt spid="192523"/>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192521"/>
                                        </p:tgtEl>
                                        <p:attrNameLst>
                                          <p:attrName>style.visibility</p:attrName>
                                        </p:attrNameLst>
                                      </p:cBhvr>
                                      <p:to>
                                        <p:strVal val="visible"/>
                                      </p:to>
                                    </p:set>
                                    <p:anim calcmode="lin" valueType="num">
                                      <p:cBhvr>
                                        <p:cTn id="21" dur="500" fill="hold"/>
                                        <p:tgtEl>
                                          <p:spTgt spid="192521"/>
                                        </p:tgtEl>
                                        <p:attrNameLst>
                                          <p:attrName>ppt_w</p:attrName>
                                        </p:attrNameLst>
                                      </p:cBhvr>
                                      <p:tavLst>
                                        <p:tav tm="0">
                                          <p:val>
                                            <p:fltVal val="0"/>
                                          </p:val>
                                        </p:tav>
                                        <p:tav tm="100000">
                                          <p:val>
                                            <p:strVal val="#ppt_w"/>
                                          </p:val>
                                        </p:tav>
                                      </p:tavLst>
                                    </p:anim>
                                    <p:anim calcmode="lin" valueType="num">
                                      <p:cBhvr>
                                        <p:cTn id="22" dur="500" fill="hold"/>
                                        <p:tgtEl>
                                          <p:spTgt spid="192521"/>
                                        </p:tgtEl>
                                        <p:attrNameLst>
                                          <p:attrName>ppt_h</p:attrName>
                                        </p:attrNameLst>
                                      </p:cBhvr>
                                      <p:tavLst>
                                        <p:tav tm="0">
                                          <p:val>
                                            <p:fltVal val="0"/>
                                          </p:val>
                                        </p:tav>
                                        <p:tav tm="100000">
                                          <p:val>
                                            <p:strVal val="#ppt_h"/>
                                          </p:val>
                                        </p:tav>
                                      </p:tavLst>
                                    </p:anim>
                                    <p:anim calcmode="lin" valueType="num">
                                      <p:cBhvr>
                                        <p:cTn id="23" dur="500" fill="hold"/>
                                        <p:tgtEl>
                                          <p:spTgt spid="192521"/>
                                        </p:tgtEl>
                                        <p:attrNameLst>
                                          <p:attrName>ppt_x</p:attrName>
                                        </p:attrNameLst>
                                      </p:cBhvr>
                                      <p:tavLst>
                                        <p:tav tm="0">
                                          <p:val>
                                            <p:fltVal val="0.5"/>
                                          </p:val>
                                        </p:tav>
                                        <p:tav tm="100000">
                                          <p:val>
                                            <p:strVal val="#ppt_x"/>
                                          </p:val>
                                        </p:tav>
                                      </p:tavLst>
                                    </p:anim>
                                    <p:anim calcmode="lin" valueType="num">
                                      <p:cBhvr>
                                        <p:cTn id="24" dur="500" fill="hold"/>
                                        <p:tgtEl>
                                          <p:spTgt spid="19252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192522"/>
                                        </p:tgtEl>
                                        <p:attrNameLst>
                                          <p:attrName>style.visibility</p:attrName>
                                        </p:attrNameLst>
                                      </p:cBhvr>
                                      <p:to>
                                        <p:strVal val="visible"/>
                                      </p:to>
                                    </p:set>
                                    <p:anim calcmode="lin" valueType="num">
                                      <p:cBhvr>
                                        <p:cTn id="28" dur="500" fill="hold"/>
                                        <p:tgtEl>
                                          <p:spTgt spid="192522"/>
                                        </p:tgtEl>
                                        <p:attrNameLst>
                                          <p:attrName>ppt_w</p:attrName>
                                        </p:attrNameLst>
                                      </p:cBhvr>
                                      <p:tavLst>
                                        <p:tav tm="0">
                                          <p:val>
                                            <p:fltVal val="0"/>
                                          </p:val>
                                        </p:tav>
                                        <p:tav tm="100000">
                                          <p:val>
                                            <p:strVal val="#ppt_w"/>
                                          </p:val>
                                        </p:tav>
                                      </p:tavLst>
                                    </p:anim>
                                    <p:anim calcmode="lin" valueType="num">
                                      <p:cBhvr>
                                        <p:cTn id="29" dur="500" fill="hold"/>
                                        <p:tgtEl>
                                          <p:spTgt spid="192522"/>
                                        </p:tgtEl>
                                        <p:attrNameLst>
                                          <p:attrName>ppt_h</p:attrName>
                                        </p:attrNameLst>
                                      </p:cBhvr>
                                      <p:tavLst>
                                        <p:tav tm="0">
                                          <p:val>
                                            <p:fltVal val="0"/>
                                          </p:val>
                                        </p:tav>
                                        <p:tav tm="100000">
                                          <p:val>
                                            <p:strVal val="#ppt_h"/>
                                          </p:val>
                                        </p:tav>
                                      </p:tavLst>
                                    </p:anim>
                                    <p:anim calcmode="lin" valueType="num">
                                      <p:cBhvr>
                                        <p:cTn id="30" dur="500" fill="hold"/>
                                        <p:tgtEl>
                                          <p:spTgt spid="192522"/>
                                        </p:tgtEl>
                                        <p:attrNameLst>
                                          <p:attrName>ppt_x</p:attrName>
                                        </p:attrNameLst>
                                      </p:cBhvr>
                                      <p:tavLst>
                                        <p:tav tm="0">
                                          <p:val>
                                            <p:fltVal val="0.5"/>
                                          </p:val>
                                        </p:tav>
                                        <p:tav tm="100000">
                                          <p:val>
                                            <p:strVal val="#ppt_x"/>
                                          </p:val>
                                        </p:tav>
                                      </p:tavLst>
                                    </p:anim>
                                    <p:anim calcmode="lin" valueType="num">
                                      <p:cBhvr>
                                        <p:cTn id="31" dur="500" fill="hold"/>
                                        <p:tgtEl>
                                          <p:spTgt spid="192522"/>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2000"/>
                            </p:stCondLst>
                            <p:childTnLst>
                              <p:par>
                                <p:cTn id="33" presetID="23" presetClass="entr" presetSubtype="528" fill="hold" nodeType="afterEffect">
                                  <p:stCondLst>
                                    <p:cond delay="0"/>
                                  </p:stCondLst>
                                  <p:childTnLst>
                                    <p:set>
                                      <p:cBhvr>
                                        <p:cTn id="34" dur="1" fill="hold">
                                          <p:stCondLst>
                                            <p:cond delay="0"/>
                                          </p:stCondLst>
                                        </p:cTn>
                                        <p:tgtEl>
                                          <p:spTgt spid="192520"/>
                                        </p:tgtEl>
                                        <p:attrNameLst>
                                          <p:attrName>style.visibility</p:attrName>
                                        </p:attrNameLst>
                                      </p:cBhvr>
                                      <p:to>
                                        <p:strVal val="visible"/>
                                      </p:to>
                                    </p:set>
                                    <p:anim calcmode="lin" valueType="num">
                                      <p:cBhvr>
                                        <p:cTn id="35" dur="500" fill="hold"/>
                                        <p:tgtEl>
                                          <p:spTgt spid="192520"/>
                                        </p:tgtEl>
                                        <p:attrNameLst>
                                          <p:attrName>ppt_w</p:attrName>
                                        </p:attrNameLst>
                                      </p:cBhvr>
                                      <p:tavLst>
                                        <p:tav tm="0">
                                          <p:val>
                                            <p:fltVal val="0"/>
                                          </p:val>
                                        </p:tav>
                                        <p:tav tm="100000">
                                          <p:val>
                                            <p:strVal val="#ppt_w"/>
                                          </p:val>
                                        </p:tav>
                                      </p:tavLst>
                                    </p:anim>
                                    <p:anim calcmode="lin" valueType="num">
                                      <p:cBhvr>
                                        <p:cTn id="36" dur="500" fill="hold"/>
                                        <p:tgtEl>
                                          <p:spTgt spid="192520"/>
                                        </p:tgtEl>
                                        <p:attrNameLst>
                                          <p:attrName>ppt_h</p:attrName>
                                        </p:attrNameLst>
                                      </p:cBhvr>
                                      <p:tavLst>
                                        <p:tav tm="0">
                                          <p:val>
                                            <p:fltVal val="0"/>
                                          </p:val>
                                        </p:tav>
                                        <p:tav tm="100000">
                                          <p:val>
                                            <p:strVal val="#ppt_h"/>
                                          </p:val>
                                        </p:tav>
                                      </p:tavLst>
                                    </p:anim>
                                    <p:anim calcmode="lin" valueType="num">
                                      <p:cBhvr>
                                        <p:cTn id="37" dur="500" fill="hold"/>
                                        <p:tgtEl>
                                          <p:spTgt spid="192520"/>
                                        </p:tgtEl>
                                        <p:attrNameLst>
                                          <p:attrName>ppt_x</p:attrName>
                                        </p:attrNameLst>
                                      </p:cBhvr>
                                      <p:tavLst>
                                        <p:tav tm="0">
                                          <p:val>
                                            <p:fltVal val="0.5"/>
                                          </p:val>
                                        </p:tav>
                                        <p:tav tm="100000">
                                          <p:val>
                                            <p:strVal val="#ppt_x"/>
                                          </p:val>
                                        </p:tav>
                                      </p:tavLst>
                                    </p:anim>
                                    <p:anim calcmode="lin" valueType="num">
                                      <p:cBhvr>
                                        <p:cTn id="38" dur="500" fill="hold"/>
                                        <p:tgtEl>
                                          <p:spTgt spid="192520"/>
                                        </p:tgtEl>
                                        <p:attrNameLst>
                                          <p:attrName>ppt_y</p:attrName>
                                        </p:attrNameLst>
                                      </p:cBhvr>
                                      <p:tavLst>
                                        <p:tav tm="0">
                                          <p:val>
                                            <p:fltVal val="0.5"/>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3" presetClass="entr" presetSubtype="528" fill="hold" grpId="0" nodeType="clickEffect">
                                  <p:stCondLst>
                                    <p:cond delay="0"/>
                                  </p:stCondLst>
                                  <p:childTnLst>
                                    <p:set>
                                      <p:cBhvr>
                                        <p:cTn id="42" dur="1" fill="hold">
                                          <p:stCondLst>
                                            <p:cond delay="0"/>
                                          </p:stCondLst>
                                        </p:cTn>
                                        <p:tgtEl>
                                          <p:spTgt spid="192627"/>
                                        </p:tgtEl>
                                        <p:attrNameLst>
                                          <p:attrName>style.visibility</p:attrName>
                                        </p:attrNameLst>
                                      </p:cBhvr>
                                      <p:to>
                                        <p:strVal val="visible"/>
                                      </p:to>
                                    </p:set>
                                    <p:anim calcmode="lin" valueType="num">
                                      <p:cBhvr>
                                        <p:cTn id="43" dur="500" fill="hold"/>
                                        <p:tgtEl>
                                          <p:spTgt spid="192627"/>
                                        </p:tgtEl>
                                        <p:attrNameLst>
                                          <p:attrName>ppt_w</p:attrName>
                                        </p:attrNameLst>
                                      </p:cBhvr>
                                      <p:tavLst>
                                        <p:tav tm="0">
                                          <p:val>
                                            <p:fltVal val="0"/>
                                          </p:val>
                                        </p:tav>
                                        <p:tav tm="100000">
                                          <p:val>
                                            <p:strVal val="#ppt_w"/>
                                          </p:val>
                                        </p:tav>
                                      </p:tavLst>
                                    </p:anim>
                                    <p:anim calcmode="lin" valueType="num">
                                      <p:cBhvr>
                                        <p:cTn id="44" dur="500" fill="hold"/>
                                        <p:tgtEl>
                                          <p:spTgt spid="192627"/>
                                        </p:tgtEl>
                                        <p:attrNameLst>
                                          <p:attrName>ppt_h</p:attrName>
                                        </p:attrNameLst>
                                      </p:cBhvr>
                                      <p:tavLst>
                                        <p:tav tm="0">
                                          <p:val>
                                            <p:fltVal val="0"/>
                                          </p:val>
                                        </p:tav>
                                        <p:tav tm="100000">
                                          <p:val>
                                            <p:strVal val="#ppt_h"/>
                                          </p:val>
                                        </p:tav>
                                      </p:tavLst>
                                    </p:anim>
                                    <p:anim calcmode="lin" valueType="num">
                                      <p:cBhvr>
                                        <p:cTn id="45" dur="500" fill="hold"/>
                                        <p:tgtEl>
                                          <p:spTgt spid="192627"/>
                                        </p:tgtEl>
                                        <p:attrNameLst>
                                          <p:attrName>ppt_x</p:attrName>
                                        </p:attrNameLst>
                                      </p:cBhvr>
                                      <p:tavLst>
                                        <p:tav tm="0">
                                          <p:val>
                                            <p:fltVal val="0.5"/>
                                          </p:val>
                                        </p:tav>
                                        <p:tav tm="100000">
                                          <p:val>
                                            <p:strVal val="#ppt_x"/>
                                          </p:val>
                                        </p:tav>
                                      </p:tavLst>
                                    </p:anim>
                                    <p:anim calcmode="lin" valueType="num">
                                      <p:cBhvr>
                                        <p:cTn id="46" dur="500" fill="hold"/>
                                        <p:tgtEl>
                                          <p:spTgt spid="192627"/>
                                        </p:tgtEl>
                                        <p:attrNameLst>
                                          <p:attrName>ppt_y</p:attrName>
                                        </p:attrNameLst>
                                      </p:cBhvr>
                                      <p:tavLst>
                                        <p:tav tm="0">
                                          <p:val>
                                            <p:fltVal val="0.5"/>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3" presetClass="entr" presetSubtype="528" fill="hold" grpId="0" nodeType="clickEffect">
                                  <p:stCondLst>
                                    <p:cond delay="0"/>
                                  </p:stCondLst>
                                  <p:childTnLst>
                                    <p:set>
                                      <p:cBhvr>
                                        <p:cTn id="50" dur="1" fill="hold">
                                          <p:stCondLst>
                                            <p:cond delay="0"/>
                                          </p:stCondLst>
                                        </p:cTn>
                                        <p:tgtEl>
                                          <p:spTgt spid="192628"/>
                                        </p:tgtEl>
                                        <p:attrNameLst>
                                          <p:attrName>style.visibility</p:attrName>
                                        </p:attrNameLst>
                                      </p:cBhvr>
                                      <p:to>
                                        <p:strVal val="visible"/>
                                      </p:to>
                                    </p:set>
                                    <p:anim calcmode="lin" valueType="num">
                                      <p:cBhvr>
                                        <p:cTn id="51" dur="500" fill="hold"/>
                                        <p:tgtEl>
                                          <p:spTgt spid="192628"/>
                                        </p:tgtEl>
                                        <p:attrNameLst>
                                          <p:attrName>ppt_w</p:attrName>
                                        </p:attrNameLst>
                                      </p:cBhvr>
                                      <p:tavLst>
                                        <p:tav tm="0">
                                          <p:val>
                                            <p:fltVal val="0"/>
                                          </p:val>
                                        </p:tav>
                                        <p:tav tm="100000">
                                          <p:val>
                                            <p:strVal val="#ppt_w"/>
                                          </p:val>
                                        </p:tav>
                                      </p:tavLst>
                                    </p:anim>
                                    <p:anim calcmode="lin" valueType="num">
                                      <p:cBhvr>
                                        <p:cTn id="52" dur="500" fill="hold"/>
                                        <p:tgtEl>
                                          <p:spTgt spid="192628"/>
                                        </p:tgtEl>
                                        <p:attrNameLst>
                                          <p:attrName>ppt_h</p:attrName>
                                        </p:attrNameLst>
                                      </p:cBhvr>
                                      <p:tavLst>
                                        <p:tav tm="0">
                                          <p:val>
                                            <p:fltVal val="0"/>
                                          </p:val>
                                        </p:tav>
                                        <p:tav tm="100000">
                                          <p:val>
                                            <p:strVal val="#ppt_h"/>
                                          </p:val>
                                        </p:tav>
                                      </p:tavLst>
                                    </p:anim>
                                    <p:anim calcmode="lin" valueType="num">
                                      <p:cBhvr>
                                        <p:cTn id="53" dur="500" fill="hold"/>
                                        <p:tgtEl>
                                          <p:spTgt spid="192628"/>
                                        </p:tgtEl>
                                        <p:attrNameLst>
                                          <p:attrName>ppt_x</p:attrName>
                                        </p:attrNameLst>
                                      </p:cBhvr>
                                      <p:tavLst>
                                        <p:tav tm="0">
                                          <p:val>
                                            <p:fltVal val="0.5"/>
                                          </p:val>
                                        </p:tav>
                                        <p:tav tm="100000">
                                          <p:val>
                                            <p:strVal val="#ppt_x"/>
                                          </p:val>
                                        </p:tav>
                                      </p:tavLst>
                                    </p:anim>
                                    <p:anim calcmode="lin" valueType="num">
                                      <p:cBhvr>
                                        <p:cTn id="54" dur="500" fill="hold"/>
                                        <p:tgtEl>
                                          <p:spTgt spid="19262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627" grpId="0" animBg="1"/>
      <p:bldP spid="192628"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2" hidden="1">
            <a:extLst>
              <a:ext uri="{FF2B5EF4-FFF2-40B4-BE49-F238E27FC236}">
                <a16:creationId xmlns:a16="http://schemas.microsoft.com/office/drawing/2014/main" id="{73AE14BD-26D9-6B48-8DE0-D735E51DC1A4}"/>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pic>
        <p:nvPicPr>
          <p:cNvPr id="95235" name="Picture 3" descr="Gadara columns along Decumanus">
            <a:extLst>
              <a:ext uri="{FF2B5EF4-FFF2-40B4-BE49-F238E27FC236}">
                <a16:creationId xmlns:a16="http://schemas.microsoft.com/office/drawing/2014/main" id="{392852D1-449A-A846-8B34-F95EC40EE01D}"/>
              </a:ext>
            </a:extLst>
          </p:cNvP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49288" y="614363"/>
            <a:ext cx="7831137" cy="561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1600" cmpd="thinThick">
                <a:solidFill>
                  <a:srgbClr val="000000"/>
                </a:solidFill>
                <a:miter lim="800000"/>
                <a:headEnd/>
                <a:tailEnd/>
              </a14:hiddenLine>
            </a:ext>
          </a:extLst>
        </p:spPr>
      </p:pic>
      <p:sp>
        <p:nvSpPr>
          <p:cNvPr id="95236" name="Rectangle 25">
            <a:extLst>
              <a:ext uri="{FF2B5EF4-FFF2-40B4-BE49-F238E27FC236}">
                <a16:creationId xmlns:a16="http://schemas.microsoft.com/office/drawing/2014/main" id="{ECBF221B-84A4-8E47-B157-44E3D2835F40}"/>
              </a:ext>
            </a:extLst>
          </p:cNvPr>
          <p:cNvSpPr>
            <a:spLocks noChangeArrowheads="1"/>
          </p:cNvSpPr>
          <p:nvPr/>
        </p:nvSpPr>
        <p:spPr bwMode="auto">
          <a:xfrm>
            <a:off x="1050925" y="5116513"/>
            <a:ext cx="6016625" cy="871537"/>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9350" name="Text Box 6">
            <a:extLst>
              <a:ext uri="{FF2B5EF4-FFF2-40B4-BE49-F238E27FC236}">
                <a16:creationId xmlns:a16="http://schemas.microsoft.com/office/drawing/2014/main" id="{209E0DE7-9F93-4D49-AC78-3C86B13D6B41}"/>
              </a:ext>
            </a:extLst>
          </p:cNvPr>
          <p:cNvSpPr txBox="1">
            <a:spLocks noChangeArrowheads="1"/>
          </p:cNvSpPr>
          <p:nvPr/>
        </p:nvSpPr>
        <p:spPr bwMode="auto">
          <a:xfrm>
            <a:off x="1046163" y="5081588"/>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rgbClr val="FFFF00"/>
                </a:solidFill>
              </a:rPr>
              <a:t>Jesu Apam Katongali Zata:</a:t>
            </a:r>
          </a:p>
        </p:txBody>
      </p:sp>
      <p:sp>
        <p:nvSpPr>
          <p:cNvPr id="569351" name="Text Box 7">
            <a:extLst>
              <a:ext uri="{FF2B5EF4-FFF2-40B4-BE49-F238E27FC236}">
                <a16:creationId xmlns:a16="http://schemas.microsoft.com/office/drawing/2014/main" id="{DD1553D8-75CA-E741-B071-F25756C935AA}"/>
              </a:ext>
            </a:extLst>
          </p:cNvPr>
          <p:cNvSpPr txBox="1">
            <a:spLocks noChangeArrowheads="1"/>
          </p:cNvSpPr>
          <p:nvPr/>
        </p:nvSpPr>
        <p:spPr bwMode="auto">
          <a:xfrm>
            <a:off x="1198563" y="5562600"/>
            <a:ext cx="68357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rgbClr val="FFFF00"/>
                </a:solidFill>
              </a:rPr>
              <a:t>Greek-Takam Eina Khalei Gadara Kaho Pam</a:t>
            </a:r>
          </a:p>
        </p:txBody>
      </p:sp>
      <p:sp>
        <p:nvSpPr>
          <p:cNvPr id="569352" name="Rectangle 8">
            <a:extLst>
              <a:ext uri="{FF2B5EF4-FFF2-40B4-BE49-F238E27FC236}">
                <a16:creationId xmlns:a16="http://schemas.microsoft.com/office/drawing/2014/main" id="{E689D05B-257E-3946-BC9D-AF2DA95858BC}"/>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40</a:t>
            </a:r>
          </a:p>
        </p:txBody>
      </p:sp>
      <p:sp>
        <p:nvSpPr>
          <p:cNvPr id="569353" name="Text Box 9">
            <a:extLst>
              <a:ext uri="{FF2B5EF4-FFF2-40B4-BE49-F238E27FC236}">
                <a16:creationId xmlns:a16="http://schemas.microsoft.com/office/drawing/2014/main" id="{52C6081A-8808-D046-803E-B81B7C9455FA}"/>
              </a:ext>
            </a:extLst>
          </p:cNvPr>
          <p:cNvSpPr txBox="1">
            <a:spLocks noChangeArrowheads="1"/>
          </p:cNvSpPr>
          <p:nvPr/>
        </p:nvSpPr>
        <p:spPr bwMode="auto">
          <a:xfrm>
            <a:off x="177006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Mark 5:1; Luke 8:26-37; Matt 8:28-34</a:t>
            </a:r>
          </a:p>
        </p:txBody>
      </p:sp>
      <p:sp>
        <p:nvSpPr>
          <p:cNvPr id="95241" name="Rectangle 27">
            <a:extLst>
              <a:ext uri="{FF2B5EF4-FFF2-40B4-BE49-F238E27FC236}">
                <a16:creationId xmlns:a16="http://schemas.microsoft.com/office/drawing/2014/main" id="{DBE4D327-1D45-3643-A781-77CB927EFFC3}"/>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95242" name="Group 28">
            <a:extLst>
              <a:ext uri="{FF2B5EF4-FFF2-40B4-BE49-F238E27FC236}">
                <a16:creationId xmlns:a16="http://schemas.microsoft.com/office/drawing/2014/main" id="{287313FE-EFD3-C74C-AECA-7FC292A82492}"/>
              </a:ext>
            </a:extLst>
          </p:cNvPr>
          <p:cNvGrpSpPr>
            <a:grpSpLocks/>
          </p:cNvGrpSpPr>
          <p:nvPr/>
        </p:nvGrpSpPr>
        <p:grpSpPr bwMode="auto">
          <a:xfrm>
            <a:off x="8005763" y="3429000"/>
            <a:ext cx="952500" cy="1241425"/>
            <a:chOff x="5043" y="2160"/>
            <a:chExt cx="600" cy="782"/>
          </a:xfrm>
        </p:grpSpPr>
        <p:sp>
          <p:nvSpPr>
            <p:cNvPr id="95243" name="Rectangle 10">
              <a:extLst>
                <a:ext uri="{FF2B5EF4-FFF2-40B4-BE49-F238E27FC236}">
                  <a16:creationId xmlns:a16="http://schemas.microsoft.com/office/drawing/2014/main" id="{12974DFB-4925-D24C-AC52-10B498AC7204}"/>
                </a:ext>
              </a:extLst>
            </p:cNvPr>
            <p:cNvSpPr>
              <a:spLocks noChangeArrowheads="1"/>
            </p:cNvSpPr>
            <p:nvPr/>
          </p:nvSpPr>
          <p:spPr bwMode="auto">
            <a:xfrm>
              <a:off x="5061" y="2160"/>
              <a:ext cx="429"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95244" name="AutoShape 11">
              <a:extLst>
                <a:ext uri="{FF2B5EF4-FFF2-40B4-BE49-F238E27FC236}">
                  <a16:creationId xmlns:a16="http://schemas.microsoft.com/office/drawing/2014/main" id="{3387EAFF-DE44-DF4A-A3F1-91DE4D732539}"/>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5245" name="Rectangle 12">
              <a:extLst>
                <a:ext uri="{FF2B5EF4-FFF2-40B4-BE49-F238E27FC236}">
                  <a16:creationId xmlns:a16="http://schemas.microsoft.com/office/drawing/2014/main" id="{9B90C6BA-5DC3-9944-B130-7B644D3BBA4C}"/>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5246" name="Line 13">
              <a:extLst>
                <a:ext uri="{FF2B5EF4-FFF2-40B4-BE49-F238E27FC236}">
                  <a16:creationId xmlns:a16="http://schemas.microsoft.com/office/drawing/2014/main" id="{5F04A5C5-2657-3C45-9ECC-00E552BBF2CB}"/>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47" name="Line 14">
              <a:extLst>
                <a:ext uri="{FF2B5EF4-FFF2-40B4-BE49-F238E27FC236}">
                  <a16:creationId xmlns:a16="http://schemas.microsoft.com/office/drawing/2014/main" id="{ACB3926A-A98D-664B-B575-BBF65245F344}"/>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48" name="Line 15">
              <a:extLst>
                <a:ext uri="{FF2B5EF4-FFF2-40B4-BE49-F238E27FC236}">
                  <a16:creationId xmlns:a16="http://schemas.microsoft.com/office/drawing/2014/main" id="{03E25D0A-461E-4C4F-AADF-0AEB603F57F9}"/>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49" name="Line 16">
              <a:extLst>
                <a:ext uri="{FF2B5EF4-FFF2-40B4-BE49-F238E27FC236}">
                  <a16:creationId xmlns:a16="http://schemas.microsoft.com/office/drawing/2014/main" id="{530A17D3-DEFF-B64C-AA8D-50338BFAF1F8}"/>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50" name="Line 17">
              <a:extLst>
                <a:ext uri="{FF2B5EF4-FFF2-40B4-BE49-F238E27FC236}">
                  <a16:creationId xmlns:a16="http://schemas.microsoft.com/office/drawing/2014/main" id="{FBD13DCF-5416-5A4C-8A4F-235F05A0816C}"/>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51" name="Rectangle 18">
              <a:extLst>
                <a:ext uri="{FF2B5EF4-FFF2-40B4-BE49-F238E27FC236}">
                  <a16:creationId xmlns:a16="http://schemas.microsoft.com/office/drawing/2014/main" id="{F46857A7-E500-AB47-8DA0-FBC9223C27EE}"/>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95252" name="Rectangle 19">
              <a:extLst>
                <a:ext uri="{FF2B5EF4-FFF2-40B4-BE49-F238E27FC236}">
                  <a16:creationId xmlns:a16="http://schemas.microsoft.com/office/drawing/2014/main" id="{3AA007BB-B60B-DD4E-BAF5-35E3BAA700CC}"/>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5253" name="Line 20">
              <a:extLst>
                <a:ext uri="{FF2B5EF4-FFF2-40B4-BE49-F238E27FC236}">
                  <a16:creationId xmlns:a16="http://schemas.microsoft.com/office/drawing/2014/main" id="{4D9F3B26-7711-A545-8308-7CA4696C876C}"/>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54" name="Line 21">
              <a:extLst>
                <a:ext uri="{FF2B5EF4-FFF2-40B4-BE49-F238E27FC236}">
                  <a16:creationId xmlns:a16="http://schemas.microsoft.com/office/drawing/2014/main" id="{741C043A-DD6B-ED42-8283-D9A5D9697A20}"/>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55" name="Rectangle 22">
              <a:extLst>
                <a:ext uri="{FF2B5EF4-FFF2-40B4-BE49-F238E27FC236}">
                  <a16:creationId xmlns:a16="http://schemas.microsoft.com/office/drawing/2014/main" id="{2DD258ED-1846-4343-A80C-2219D546031A}"/>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5256" name="Rectangle 23">
              <a:extLst>
                <a:ext uri="{FF2B5EF4-FFF2-40B4-BE49-F238E27FC236}">
                  <a16:creationId xmlns:a16="http://schemas.microsoft.com/office/drawing/2014/main" id="{B9FEAD47-AC52-7346-99F4-3B71EDA5ADA8}"/>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9368" name="Rectangle 24">
              <a:extLst>
                <a:ext uri="{FF2B5EF4-FFF2-40B4-BE49-F238E27FC236}">
                  <a16:creationId xmlns:a16="http://schemas.microsoft.com/office/drawing/2014/main" id="{21AB81B4-7E6D-224A-B481-96B893AB377D}"/>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61" name="Picture 25">
            <a:extLst>
              <a:ext uri="{FF2B5EF4-FFF2-40B4-BE49-F238E27FC236}">
                <a16:creationId xmlns:a16="http://schemas.microsoft.com/office/drawing/2014/main" id="{EF4AE519-3F07-5643-85D1-94DF9746A289}"/>
              </a:ext>
            </a:extLst>
          </p:cNvPr>
          <p:cNvPicPr>
            <a:picLocks noChangeArrowheads="1"/>
          </p:cNvPicPr>
          <p:nvPr/>
        </p:nvPicPr>
        <p:blipFill>
          <a:blip r:embed="rId3"/>
          <a:srcRect/>
          <a:stretch>
            <a:fillRect/>
          </a:stretch>
        </p:blipFill>
        <p:spPr bwMode="auto">
          <a:xfrm>
            <a:off x="2711450" y="684213"/>
            <a:ext cx="3746500" cy="5475287"/>
          </a:xfrm>
          <a:prstGeom prst="rect">
            <a:avLst/>
          </a:prstGeom>
          <a:noFill/>
          <a:ln w="50800">
            <a:solidFill>
              <a:srgbClr val="00FF00"/>
            </a:solidFill>
            <a:miter lim="800000"/>
            <a:headEnd/>
            <a:tailEnd/>
          </a:ln>
          <a:effectLst>
            <a:outerShdw blurRad="63500" dist="161645" dir="2700000" algn="ctr" rotWithShape="0">
              <a:schemeClr val="bg2">
                <a:alpha val="74997"/>
              </a:schemeClr>
            </a:outerShdw>
          </a:effectLst>
        </p:spPr>
      </p:pic>
      <p:grpSp>
        <p:nvGrpSpPr>
          <p:cNvPr id="97283" name="Group 105">
            <a:extLst>
              <a:ext uri="{FF2B5EF4-FFF2-40B4-BE49-F238E27FC236}">
                <a16:creationId xmlns:a16="http://schemas.microsoft.com/office/drawing/2014/main" id="{83571B25-2E69-D44E-99E4-16C4D1265773}"/>
              </a:ext>
            </a:extLst>
          </p:cNvPr>
          <p:cNvGrpSpPr>
            <a:grpSpLocks/>
          </p:cNvGrpSpPr>
          <p:nvPr/>
        </p:nvGrpSpPr>
        <p:grpSpPr bwMode="auto">
          <a:xfrm>
            <a:off x="4203700" y="1701800"/>
            <a:ext cx="1179513" cy="3009900"/>
            <a:chOff x="2648" y="1072"/>
            <a:chExt cx="743" cy="1896"/>
          </a:xfrm>
        </p:grpSpPr>
        <p:sp>
          <p:nvSpPr>
            <p:cNvPr id="97327" name="Oval 106">
              <a:extLst>
                <a:ext uri="{FF2B5EF4-FFF2-40B4-BE49-F238E27FC236}">
                  <a16:creationId xmlns:a16="http://schemas.microsoft.com/office/drawing/2014/main" id="{E7912065-70FB-4743-8B63-34ED3A068CF1}"/>
                </a:ext>
              </a:extLst>
            </p:cNvPr>
            <p:cNvSpPr>
              <a:spLocks noChangeArrowheads="1"/>
            </p:cNvSpPr>
            <p:nvPr/>
          </p:nvSpPr>
          <p:spPr bwMode="auto">
            <a:xfrm>
              <a:off x="2648" y="2835"/>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97328" name="Oval 107">
              <a:extLst>
                <a:ext uri="{FF2B5EF4-FFF2-40B4-BE49-F238E27FC236}">
                  <a16:creationId xmlns:a16="http://schemas.microsoft.com/office/drawing/2014/main" id="{095AD7AF-F92E-9341-A860-DF9231A89CAD}"/>
                </a:ext>
              </a:extLst>
            </p:cNvPr>
            <p:cNvSpPr>
              <a:spLocks noChangeArrowheads="1"/>
            </p:cNvSpPr>
            <p:nvPr/>
          </p:nvSpPr>
          <p:spPr bwMode="auto">
            <a:xfrm>
              <a:off x="2861" y="266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97329" name="Oval 108">
              <a:extLst>
                <a:ext uri="{FF2B5EF4-FFF2-40B4-BE49-F238E27FC236}">
                  <a16:creationId xmlns:a16="http://schemas.microsoft.com/office/drawing/2014/main" id="{E34AB16C-7F2F-EB45-BDAD-710354A70B99}"/>
                </a:ext>
              </a:extLst>
            </p:cNvPr>
            <p:cNvSpPr>
              <a:spLocks noChangeArrowheads="1"/>
            </p:cNvSpPr>
            <p:nvPr/>
          </p:nvSpPr>
          <p:spPr bwMode="auto">
            <a:xfrm>
              <a:off x="2861" y="1348"/>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97330" name="Oval 109">
              <a:extLst>
                <a:ext uri="{FF2B5EF4-FFF2-40B4-BE49-F238E27FC236}">
                  <a16:creationId xmlns:a16="http://schemas.microsoft.com/office/drawing/2014/main" id="{A4C3F5FA-7B1B-7F4A-9C97-A1B3E38B1642}"/>
                </a:ext>
              </a:extLst>
            </p:cNvPr>
            <p:cNvSpPr>
              <a:spLocks noChangeArrowheads="1"/>
            </p:cNvSpPr>
            <p:nvPr/>
          </p:nvSpPr>
          <p:spPr bwMode="auto">
            <a:xfrm>
              <a:off x="3258" y="107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grpSp>
      <p:sp>
        <p:nvSpPr>
          <p:cNvPr id="97284" name="Line 26">
            <a:extLst>
              <a:ext uri="{FF2B5EF4-FFF2-40B4-BE49-F238E27FC236}">
                <a16:creationId xmlns:a16="http://schemas.microsoft.com/office/drawing/2014/main" id="{1990EF7D-5E48-B340-9387-2782AB3F7234}"/>
              </a:ext>
            </a:extLst>
          </p:cNvPr>
          <p:cNvSpPr>
            <a:spLocks noChangeShapeType="1"/>
          </p:cNvSpPr>
          <p:nvPr/>
        </p:nvSpPr>
        <p:spPr bwMode="auto">
          <a:xfrm>
            <a:off x="2600325" y="1236663"/>
            <a:ext cx="2581275" cy="592137"/>
          </a:xfrm>
          <a:prstGeom prst="line">
            <a:avLst/>
          </a:prstGeom>
          <a:noFill/>
          <a:ln w="76200">
            <a:solidFill>
              <a:srgbClr val="D83104"/>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3539" name="Rectangle 3">
            <a:extLst>
              <a:ext uri="{FF2B5EF4-FFF2-40B4-BE49-F238E27FC236}">
                <a16:creationId xmlns:a16="http://schemas.microsoft.com/office/drawing/2014/main" id="{41D69840-9FB2-DE45-B91E-EDF0712FA19B}"/>
              </a:ext>
            </a:extLst>
          </p:cNvPr>
          <p:cNvSpPr>
            <a:spLocks noChangeArrowheads="1"/>
          </p:cNvSpPr>
          <p:nvPr/>
        </p:nvSpPr>
        <p:spPr bwMode="auto">
          <a:xfrm>
            <a:off x="542925" y="158750"/>
            <a:ext cx="742950" cy="14335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7286" name="Oval 6">
            <a:extLst>
              <a:ext uri="{FF2B5EF4-FFF2-40B4-BE49-F238E27FC236}">
                <a16:creationId xmlns:a16="http://schemas.microsoft.com/office/drawing/2014/main" id="{57BA73BE-527C-AB4F-A77C-29EE7BE16132}"/>
              </a:ext>
            </a:extLst>
          </p:cNvPr>
          <p:cNvSpPr>
            <a:spLocks noChangeArrowheads="1"/>
          </p:cNvSpPr>
          <p:nvPr/>
        </p:nvSpPr>
        <p:spPr bwMode="auto">
          <a:xfrm rot="240000">
            <a:off x="4368800" y="1905000"/>
            <a:ext cx="1206500" cy="2446338"/>
          </a:xfrm>
          <a:prstGeom prst="ellipse">
            <a:avLst/>
          </a:prstGeom>
          <a:noFill/>
          <a:ln w="5080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7287" name="Rectangle 7">
            <a:extLst>
              <a:ext uri="{FF2B5EF4-FFF2-40B4-BE49-F238E27FC236}">
                <a16:creationId xmlns:a16="http://schemas.microsoft.com/office/drawing/2014/main" id="{FC8B770B-E7EC-8C47-AA3F-F39666E29FDF}"/>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7288" name="Line 8">
            <a:extLst>
              <a:ext uri="{FF2B5EF4-FFF2-40B4-BE49-F238E27FC236}">
                <a16:creationId xmlns:a16="http://schemas.microsoft.com/office/drawing/2014/main" id="{E5944F8A-8B27-804E-9F8B-BFD8CF021752}"/>
              </a:ext>
            </a:extLst>
          </p:cNvPr>
          <p:cNvSpPr>
            <a:spLocks noChangeShapeType="1"/>
          </p:cNvSpPr>
          <p:nvPr/>
        </p:nvSpPr>
        <p:spPr bwMode="auto">
          <a:xfrm flipV="1">
            <a:off x="5494338" y="1973263"/>
            <a:ext cx="457200" cy="320675"/>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7289" name="Line 9">
            <a:extLst>
              <a:ext uri="{FF2B5EF4-FFF2-40B4-BE49-F238E27FC236}">
                <a16:creationId xmlns:a16="http://schemas.microsoft.com/office/drawing/2014/main" id="{BEFAD639-0F40-EF4A-97DE-443F3AF5D5B4}"/>
              </a:ext>
            </a:extLst>
          </p:cNvPr>
          <p:cNvSpPr>
            <a:spLocks noChangeShapeType="1"/>
          </p:cNvSpPr>
          <p:nvPr/>
        </p:nvSpPr>
        <p:spPr bwMode="auto">
          <a:xfrm flipV="1">
            <a:off x="5029200" y="1123950"/>
            <a:ext cx="6350" cy="75565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7290" name="Line 10">
            <a:extLst>
              <a:ext uri="{FF2B5EF4-FFF2-40B4-BE49-F238E27FC236}">
                <a16:creationId xmlns:a16="http://schemas.microsoft.com/office/drawing/2014/main" id="{19DDA6FF-4AB8-9945-BFE2-A60B2BFA1ACC}"/>
              </a:ext>
            </a:extLst>
          </p:cNvPr>
          <p:cNvSpPr>
            <a:spLocks noChangeShapeType="1"/>
          </p:cNvSpPr>
          <p:nvPr/>
        </p:nvSpPr>
        <p:spPr bwMode="auto">
          <a:xfrm flipV="1">
            <a:off x="5321300" y="1377950"/>
            <a:ext cx="368300" cy="5969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7291" name="Line 11">
            <a:extLst>
              <a:ext uri="{FF2B5EF4-FFF2-40B4-BE49-F238E27FC236}">
                <a16:creationId xmlns:a16="http://schemas.microsoft.com/office/drawing/2014/main" id="{31D60954-5BA4-524C-B75A-CE65F9EACB7B}"/>
              </a:ext>
            </a:extLst>
          </p:cNvPr>
          <p:cNvSpPr>
            <a:spLocks noChangeShapeType="1"/>
          </p:cNvSpPr>
          <p:nvPr/>
        </p:nvSpPr>
        <p:spPr bwMode="auto">
          <a:xfrm flipH="1" flipV="1">
            <a:off x="4578350" y="1485900"/>
            <a:ext cx="209550" cy="5334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7292" name="Line 12">
            <a:extLst>
              <a:ext uri="{FF2B5EF4-FFF2-40B4-BE49-F238E27FC236}">
                <a16:creationId xmlns:a16="http://schemas.microsoft.com/office/drawing/2014/main" id="{4974BE43-8F9D-5F4F-ACFB-6CAE8FF6942E}"/>
              </a:ext>
            </a:extLst>
          </p:cNvPr>
          <p:cNvSpPr>
            <a:spLocks noChangeShapeType="1"/>
          </p:cNvSpPr>
          <p:nvPr/>
        </p:nvSpPr>
        <p:spPr bwMode="auto">
          <a:xfrm flipH="1" flipV="1">
            <a:off x="4318000" y="1898650"/>
            <a:ext cx="336550" cy="3048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3553" name="Rectangle 17">
            <a:extLst>
              <a:ext uri="{FF2B5EF4-FFF2-40B4-BE49-F238E27FC236}">
                <a16:creationId xmlns:a16="http://schemas.microsoft.com/office/drawing/2014/main" id="{D2AD6A41-C0F4-364D-B5B2-F083848DEE3D}"/>
              </a:ext>
            </a:extLst>
          </p:cNvPr>
          <p:cNvSpPr>
            <a:spLocks noChangeArrowheads="1"/>
          </p:cNvSpPr>
          <p:nvPr/>
        </p:nvSpPr>
        <p:spPr bwMode="auto">
          <a:xfrm>
            <a:off x="611188" y="2449513"/>
            <a:ext cx="2062162" cy="5778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5000"/>
              </a:lnSpc>
              <a:spcBef>
                <a:spcPct val="50000"/>
              </a:spcBef>
            </a:pPr>
            <a:r>
              <a:rPr lang="en-US" altLang="en-US" sz="2000">
                <a:solidFill>
                  <a:srgbClr val="FAFD00"/>
                </a:solidFill>
                <a:latin typeface="Krone" charset="0"/>
              </a:rPr>
              <a:t>2. SAMARITAN</a:t>
            </a:r>
          </a:p>
          <a:p>
            <a:pPr algn="r">
              <a:lnSpc>
                <a:spcPct val="55000"/>
              </a:lnSpc>
              <a:spcBef>
                <a:spcPct val="50000"/>
              </a:spcBef>
            </a:pPr>
            <a:r>
              <a:rPr lang="en-US" altLang="en-US" sz="2000">
                <a:solidFill>
                  <a:srgbClr val="FAFD00"/>
                </a:solidFill>
                <a:latin typeface="Krone" charset="0"/>
              </a:rPr>
              <a:t>KAKAN</a:t>
            </a:r>
          </a:p>
        </p:txBody>
      </p:sp>
      <p:sp>
        <p:nvSpPr>
          <p:cNvPr id="193554" name="Rectangle 18">
            <a:extLst>
              <a:ext uri="{FF2B5EF4-FFF2-40B4-BE49-F238E27FC236}">
                <a16:creationId xmlns:a16="http://schemas.microsoft.com/office/drawing/2014/main" id="{E3E946E6-95A3-7644-8FCC-82B2C64E6F3B}"/>
              </a:ext>
            </a:extLst>
          </p:cNvPr>
          <p:cNvSpPr>
            <a:spLocks noChangeArrowheads="1"/>
          </p:cNvSpPr>
          <p:nvPr/>
        </p:nvSpPr>
        <p:spPr bwMode="auto">
          <a:xfrm>
            <a:off x="47625" y="822325"/>
            <a:ext cx="2608263" cy="866775"/>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chemeClr val="tx1"/>
                </a:solidFill>
                <a:latin typeface="Krone" charset="0"/>
              </a:rPr>
              <a:t>3. GALILEELI</a:t>
            </a:r>
          </a:p>
          <a:p>
            <a:pPr algn="r">
              <a:lnSpc>
                <a:spcPct val="55000"/>
              </a:lnSpc>
              <a:spcBef>
                <a:spcPct val="50000"/>
              </a:spcBef>
            </a:pPr>
            <a:r>
              <a:rPr lang="en-US" altLang="en-US" sz="1800">
                <a:solidFill>
                  <a:schemeClr val="tx1"/>
                </a:solidFill>
                <a:latin typeface="Krone" charset="0"/>
              </a:rPr>
              <a:t>OTRAM KHANGATHA</a:t>
            </a:r>
          </a:p>
          <a:p>
            <a:pPr algn="r">
              <a:lnSpc>
                <a:spcPct val="55000"/>
              </a:lnSpc>
              <a:spcBef>
                <a:spcPct val="50000"/>
              </a:spcBef>
            </a:pPr>
            <a:r>
              <a:rPr lang="en-US" altLang="en-US" sz="2000">
                <a:solidFill>
                  <a:srgbClr val="FFFF00"/>
                </a:solidFill>
                <a:latin typeface="Krone" charset="0"/>
              </a:rPr>
              <a:t>CAPERNAUM</a:t>
            </a:r>
            <a:endParaRPr lang="en-US" altLang="en-US" sz="2000">
              <a:solidFill>
                <a:schemeClr val="tx1"/>
              </a:solidFill>
              <a:latin typeface="Krone" charset="0"/>
            </a:endParaRPr>
          </a:p>
        </p:txBody>
      </p:sp>
      <p:sp>
        <p:nvSpPr>
          <p:cNvPr id="97295" name="Line 19">
            <a:extLst>
              <a:ext uri="{FF2B5EF4-FFF2-40B4-BE49-F238E27FC236}">
                <a16:creationId xmlns:a16="http://schemas.microsoft.com/office/drawing/2014/main" id="{D7480E53-9CF1-8B45-A901-85B1E7D1C680}"/>
              </a:ext>
            </a:extLst>
          </p:cNvPr>
          <p:cNvSpPr>
            <a:spLocks noChangeShapeType="1"/>
          </p:cNvSpPr>
          <p:nvPr/>
        </p:nvSpPr>
        <p:spPr bwMode="auto">
          <a:xfrm flipV="1">
            <a:off x="2565400" y="4376738"/>
            <a:ext cx="1998663" cy="169862"/>
          </a:xfrm>
          <a:prstGeom prst="line">
            <a:avLst/>
          </a:prstGeom>
          <a:noFill/>
          <a:ln w="76200">
            <a:solidFill>
              <a:srgbClr val="FAFD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7296" name="Line 20">
            <a:extLst>
              <a:ext uri="{FF2B5EF4-FFF2-40B4-BE49-F238E27FC236}">
                <a16:creationId xmlns:a16="http://schemas.microsoft.com/office/drawing/2014/main" id="{41E6D732-63D4-B644-9B21-6B5242C5A9A8}"/>
              </a:ext>
            </a:extLst>
          </p:cNvPr>
          <p:cNvSpPr>
            <a:spLocks noChangeShapeType="1"/>
          </p:cNvSpPr>
          <p:nvPr/>
        </p:nvSpPr>
        <p:spPr bwMode="auto">
          <a:xfrm>
            <a:off x="2684463" y="2862263"/>
            <a:ext cx="1608137" cy="320675"/>
          </a:xfrm>
          <a:prstGeom prst="line">
            <a:avLst/>
          </a:prstGeom>
          <a:noFill/>
          <a:ln w="76200">
            <a:solidFill>
              <a:srgbClr val="FAFD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3568" name="Rectangle 32">
            <a:extLst>
              <a:ext uri="{FF2B5EF4-FFF2-40B4-BE49-F238E27FC236}">
                <a16:creationId xmlns:a16="http://schemas.microsoft.com/office/drawing/2014/main" id="{BFEE66C4-9238-314C-A293-3E8EDADA9F19}"/>
              </a:ext>
            </a:extLst>
          </p:cNvPr>
          <p:cNvSpPr>
            <a:spLocks noChangeArrowheads="1"/>
          </p:cNvSpPr>
          <p:nvPr/>
        </p:nvSpPr>
        <p:spPr bwMode="auto">
          <a:xfrm>
            <a:off x="430213" y="5915025"/>
            <a:ext cx="8408987" cy="515938"/>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effectLst>
                  <a:outerShdw blurRad="38100" dist="38100" dir="2700000" algn="tl">
                    <a:srgbClr val="000000"/>
                  </a:outerShdw>
                </a:effectLst>
              </a:rPr>
              <a:t>Jesuwui Shongfa Aphang Thingrong Katha...</a:t>
            </a:r>
          </a:p>
        </p:txBody>
      </p:sp>
      <p:sp>
        <p:nvSpPr>
          <p:cNvPr id="193601" name="Text Box 65">
            <a:extLst>
              <a:ext uri="{FF2B5EF4-FFF2-40B4-BE49-F238E27FC236}">
                <a16:creationId xmlns:a16="http://schemas.microsoft.com/office/drawing/2014/main" id="{5565C8AB-0C55-9042-9B26-698087E37724}"/>
              </a:ext>
            </a:extLst>
          </p:cNvPr>
          <p:cNvSpPr txBox="1">
            <a:spLocks noChangeArrowheads="1"/>
          </p:cNvSpPr>
          <p:nvPr/>
        </p:nvSpPr>
        <p:spPr bwMode="auto">
          <a:xfrm>
            <a:off x="1793875" y="0"/>
            <a:ext cx="4957763"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John 2:23; 4:45; 5:1-2; 10:22; 12:12</a:t>
            </a:r>
          </a:p>
        </p:txBody>
      </p:sp>
      <p:sp>
        <p:nvSpPr>
          <p:cNvPr id="97299" name="AutoShape 84">
            <a:extLst>
              <a:ext uri="{FF2B5EF4-FFF2-40B4-BE49-F238E27FC236}">
                <a16:creationId xmlns:a16="http://schemas.microsoft.com/office/drawing/2014/main" id="{D48CDECF-D101-2D4B-8801-357858A93A09}"/>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7300" name="Rectangle 85">
            <a:extLst>
              <a:ext uri="{FF2B5EF4-FFF2-40B4-BE49-F238E27FC236}">
                <a16:creationId xmlns:a16="http://schemas.microsoft.com/office/drawing/2014/main" id="{0F74389A-A42B-B440-B2D4-913C3E95EF74}"/>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7301" name="Line 86">
            <a:extLst>
              <a:ext uri="{FF2B5EF4-FFF2-40B4-BE49-F238E27FC236}">
                <a16:creationId xmlns:a16="http://schemas.microsoft.com/office/drawing/2014/main" id="{AEE92140-5429-F445-929C-615AF5713E7E}"/>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2" name="Line 87">
            <a:extLst>
              <a:ext uri="{FF2B5EF4-FFF2-40B4-BE49-F238E27FC236}">
                <a16:creationId xmlns:a16="http://schemas.microsoft.com/office/drawing/2014/main" id="{B7E547F1-0A32-6E4D-A1C2-4266B695EAC1}"/>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3" name="Line 88">
            <a:extLst>
              <a:ext uri="{FF2B5EF4-FFF2-40B4-BE49-F238E27FC236}">
                <a16:creationId xmlns:a16="http://schemas.microsoft.com/office/drawing/2014/main" id="{CE265687-B59F-2641-835E-C21B1595646C}"/>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4" name="Line 89">
            <a:extLst>
              <a:ext uri="{FF2B5EF4-FFF2-40B4-BE49-F238E27FC236}">
                <a16:creationId xmlns:a16="http://schemas.microsoft.com/office/drawing/2014/main" id="{1D7110A2-0F9C-334A-8837-3C63E8AFF246}"/>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5" name="Line 90">
            <a:extLst>
              <a:ext uri="{FF2B5EF4-FFF2-40B4-BE49-F238E27FC236}">
                <a16:creationId xmlns:a16="http://schemas.microsoft.com/office/drawing/2014/main" id="{1DD21F5A-B49F-2448-87D2-E5908152A7E6}"/>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6" name="Rectangle 91">
            <a:extLst>
              <a:ext uri="{FF2B5EF4-FFF2-40B4-BE49-F238E27FC236}">
                <a16:creationId xmlns:a16="http://schemas.microsoft.com/office/drawing/2014/main" id="{F4333942-7371-2C4B-88A1-29E145B24B79}"/>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97307" name="Rectangle 92">
            <a:extLst>
              <a:ext uri="{FF2B5EF4-FFF2-40B4-BE49-F238E27FC236}">
                <a16:creationId xmlns:a16="http://schemas.microsoft.com/office/drawing/2014/main" id="{37F62B46-001F-6649-9574-46A3F7A40114}"/>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7308" name="Line 93">
            <a:extLst>
              <a:ext uri="{FF2B5EF4-FFF2-40B4-BE49-F238E27FC236}">
                <a16:creationId xmlns:a16="http://schemas.microsoft.com/office/drawing/2014/main" id="{F30CBC0C-177F-EA40-882E-27E692C9F540}"/>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9" name="Line 94">
            <a:extLst>
              <a:ext uri="{FF2B5EF4-FFF2-40B4-BE49-F238E27FC236}">
                <a16:creationId xmlns:a16="http://schemas.microsoft.com/office/drawing/2014/main" id="{D967E760-874C-0C4E-8FBE-75B2E7D39FB1}"/>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10" name="Rectangle 95">
            <a:extLst>
              <a:ext uri="{FF2B5EF4-FFF2-40B4-BE49-F238E27FC236}">
                <a16:creationId xmlns:a16="http://schemas.microsoft.com/office/drawing/2014/main" id="{2432B8EA-EEA8-4048-A301-0B1C5A2216E8}"/>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7311" name="Rectangle 96">
            <a:extLst>
              <a:ext uri="{FF2B5EF4-FFF2-40B4-BE49-F238E27FC236}">
                <a16:creationId xmlns:a16="http://schemas.microsoft.com/office/drawing/2014/main" id="{49FDE65B-0D7F-D044-9823-A3F9DF3CAA10}"/>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3633" name="Rectangle 97">
            <a:extLst>
              <a:ext uri="{FF2B5EF4-FFF2-40B4-BE49-F238E27FC236}">
                <a16:creationId xmlns:a16="http://schemas.microsoft.com/office/drawing/2014/main" id="{D014226F-78BB-1043-AE70-00B0552DBBBE}"/>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97313" name="Text Box 98">
            <a:extLst>
              <a:ext uri="{FF2B5EF4-FFF2-40B4-BE49-F238E27FC236}">
                <a16:creationId xmlns:a16="http://schemas.microsoft.com/office/drawing/2014/main" id="{85B36395-A6F7-9D40-91B1-CF2F14679B68}"/>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93646" name="Oval 110">
            <a:extLst>
              <a:ext uri="{FF2B5EF4-FFF2-40B4-BE49-F238E27FC236}">
                <a16:creationId xmlns:a16="http://schemas.microsoft.com/office/drawing/2014/main" id="{A07DACF0-30D4-5E4D-9912-A61ED69BC73D}"/>
              </a:ext>
            </a:extLst>
          </p:cNvPr>
          <p:cNvSpPr>
            <a:spLocks noChangeArrowheads="1"/>
          </p:cNvSpPr>
          <p:nvPr/>
        </p:nvSpPr>
        <p:spPr bwMode="auto">
          <a:xfrm>
            <a:off x="196850" y="628650"/>
            <a:ext cx="549275" cy="550863"/>
          </a:xfrm>
          <a:prstGeom prst="ellipse">
            <a:avLst/>
          </a:prstGeom>
          <a:noFill/>
          <a:ln w="57150">
            <a:solidFill>
              <a:srgbClr val="EEFF4B"/>
            </a:solidFill>
            <a:round/>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3647" name="Rectangle 111">
            <a:extLst>
              <a:ext uri="{FF2B5EF4-FFF2-40B4-BE49-F238E27FC236}">
                <a16:creationId xmlns:a16="http://schemas.microsoft.com/office/drawing/2014/main" id="{94A53866-492D-3742-9823-FC76006A7DB6}"/>
              </a:ext>
            </a:extLst>
          </p:cNvPr>
          <p:cNvSpPr>
            <a:spLocks noChangeArrowheads="1"/>
          </p:cNvSpPr>
          <p:nvPr/>
        </p:nvSpPr>
        <p:spPr bwMode="auto">
          <a:xfrm>
            <a:off x="277813" y="4022725"/>
            <a:ext cx="2405062" cy="153987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rgbClr val="FFFF00"/>
                </a:solidFill>
                <a:latin typeface="Krone" charset="0"/>
              </a:rPr>
              <a:t>1. PROHOWUI</a:t>
            </a:r>
          </a:p>
          <a:p>
            <a:pPr algn="r">
              <a:lnSpc>
                <a:spcPct val="55000"/>
              </a:lnSpc>
              <a:spcBef>
                <a:spcPct val="50000"/>
              </a:spcBef>
            </a:pPr>
            <a:r>
              <a:rPr lang="en-US" altLang="en-US" sz="2000">
                <a:solidFill>
                  <a:srgbClr val="FFFF00"/>
                </a:solidFill>
                <a:latin typeface="Krone" charset="0"/>
              </a:rPr>
              <a:t>KHARE  </a:t>
            </a:r>
          </a:p>
          <a:p>
            <a:pPr algn="r">
              <a:lnSpc>
                <a:spcPct val="55000"/>
              </a:lnSpc>
              <a:spcBef>
                <a:spcPct val="50000"/>
              </a:spcBef>
            </a:pPr>
            <a:r>
              <a:rPr lang="en-US" altLang="en-US" sz="2000">
                <a:solidFill>
                  <a:srgbClr val="FFFF00"/>
                </a:solidFill>
                <a:latin typeface="Krone" charset="0"/>
              </a:rPr>
              <a:t>JERUSALEMLI </a:t>
            </a:r>
          </a:p>
          <a:p>
            <a:pPr algn="r">
              <a:lnSpc>
                <a:spcPct val="55000"/>
              </a:lnSpc>
              <a:spcBef>
                <a:spcPct val="50000"/>
              </a:spcBef>
            </a:pPr>
            <a:r>
              <a:rPr lang="en-US" altLang="en-US" sz="2000">
                <a:solidFill>
                  <a:srgbClr val="FFFF00"/>
                </a:solidFill>
                <a:latin typeface="Krone" charset="0"/>
              </a:rPr>
              <a:t>OTRAM</a:t>
            </a:r>
          </a:p>
          <a:p>
            <a:pPr algn="r">
              <a:lnSpc>
                <a:spcPct val="55000"/>
              </a:lnSpc>
              <a:spcBef>
                <a:spcPct val="50000"/>
              </a:spcBef>
            </a:pPr>
            <a:r>
              <a:rPr lang="en-US" altLang="en-US" sz="2000">
                <a:solidFill>
                  <a:srgbClr val="FFFF00"/>
                </a:solidFill>
                <a:latin typeface="Krone" charset="0"/>
              </a:rPr>
              <a:t> KHANGATHA</a:t>
            </a:r>
          </a:p>
        </p:txBody>
      </p:sp>
      <p:sp>
        <p:nvSpPr>
          <p:cNvPr id="193648" name="Rectangle 112">
            <a:extLst>
              <a:ext uri="{FF2B5EF4-FFF2-40B4-BE49-F238E27FC236}">
                <a16:creationId xmlns:a16="http://schemas.microsoft.com/office/drawing/2014/main" id="{4462ADB8-0132-5E42-AAFD-B4043A4366F0}"/>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41</a:t>
            </a:r>
          </a:p>
        </p:txBody>
      </p:sp>
      <p:sp>
        <p:nvSpPr>
          <p:cNvPr id="97317" name="Text Box 113">
            <a:extLst>
              <a:ext uri="{FF2B5EF4-FFF2-40B4-BE49-F238E27FC236}">
                <a16:creationId xmlns:a16="http://schemas.microsoft.com/office/drawing/2014/main" id="{EBDB6961-3463-C447-AE8C-13B536BB1615}"/>
              </a:ext>
            </a:extLst>
          </p:cNvPr>
          <p:cNvSpPr txBox="1">
            <a:spLocks noChangeArrowheads="1"/>
          </p:cNvSpPr>
          <p:nvPr/>
        </p:nvSpPr>
        <p:spPr bwMode="auto">
          <a:xfrm>
            <a:off x="8555038" y="6453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grpSp>
        <p:nvGrpSpPr>
          <p:cNvPr id="3" name="Group 118">
            <a:extLst>
              <a:ext uri="{FF2B5EF4-FFF2-40B4-BE49-F238E27FC236}">
                <a16:creationId xmlns:a16="http://schemas.microsoft.com/office/drawing/2014/main" id="{3FEFE1F5-886F-0842-A322-8940742EBBB0}"/>
              </a:ext>
            </a:extLst>
          </p:cNvPr>
          <p:cNvGrpSpPr>
            <a:grpSpLocks/>
          </p:cNvGrpSpPr>
          <p:nvPr/>
        </p:nvGrpSpPr>
        <p:grpSpPr bwMode="auto">
          <a:xfrm>
            <a:off x="5794375" y="387350"/>
            <a:ext cx="2774950" cy="1892300"/>
            <a:chOff x="3650" y="244"/>
            <a:chExt cx="1748" cy="1192"/>
          </a:xfrm>
        </p:grpSpPr>
        <p:pic>
          <p:nvPicPr>
            <p:cNvPr id="193650" name="Picture 114">
              <a:extLst>
                <a:ext uri="{FF2B5EF4-FFF2-40B4-BE49-F238E27FC236}">
                  <a16:creationId xmlns:a16="http://schemas.microsoft.com/office/drawing/2014/main" id="{CCBFEBC4-CC6D-7742-B5C6-33E003BB6BB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9006"/>
            <a:stretch>
              <a:fillRect/>
            </a:stretch>
          </p:blipFill>
          <p:spPr bwMode="auto">
            <a:xfrm>
              <a:off x="3650" y="244"/>
              <a:ext cx="1748" cy="1192"/>
            </a:xfrm>
            <a:prstGeom prst="rect">
              <a:avLst/>
            </a:prstGeom>
            <a:noFill/>
            <a:ln w="76200">
              <a:solidFill>
                <a:schemeClr val="accent2"/>
              </a:solidFill>
              <a:miter lim="800000"/>
              <a:headEnd/>
              <a:tailEnd/>
            </a:ln>
            <a:effectLst>
              <a:outerShdw dist="89803" dir="2700000" algn="ctr" rotWithShape="0">
                <a:schemeClr val="bg2">
                  <a:alpha val="74997"/>
                </a:schemeClr>
              </a:outerShdw>
            </a:effectLst>
            <a:extLst>
              <a:ext uri="{909E8E84-426E-40DD-AFC4-6F175D3DCCD1}">
                <a14:hiddenFill xmlns:a14="http://schemas.microsoft.com/office/drawing/2010/main">
                  <a:solidFill>
                    <a:srgbClr val="FFFFFF"/>
                  </a:solidFill>
                </a14:hiddenFill>
              </a:ext>
            </a:extLst>
          </p:spPr>
        </p:pic>
        <p:sp>
          <p:nvSpPr>
            <p:cNvPr id="193652" name="Text Box 116">
              <a:extLst>
                <a:ext uri="{FF2B5EF4-FFF2-40B4-BE49-F238E27FC236}">
                  <a16:creationId xmlns:a16="http://schemas.microsoft.com/office/drawing/2014/main" id="{258BFAAD-D974-174E-8EEE-E1627F030E2C}"/>
                </a:ext>
              </a:extLst>
            </p:cNvPr>
            <p:cNvSpPr txBox="1">
              <a:spLocks noChangeArrowheads="1"/>
            </p:cNvSpPr>
            <p:nvPr/>
          </p:nvSpPr>
          <p:spPr bwMode="auto">
            <a:xfrm>
              <a:off x="3879" y="1188"/>
              <a:ext cx="1301" cy="19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400">
                  <a:solidFill>
                    <a:srgbClr val="FFFF00"/>
                  </a:solidFill>
                </a:rPr>
                <a:t>Kharewui Capernaum</a:t>
              </a:r>
            </a:p>
          </p:txBody>
        </p:sp>
      </p:grpSp>
      <p:grpSp>
        <p:nvGrpSpPr>
          <p:cNvPr id="4" name="Group 119">
            <a:extLst>
              <a:ext uri="{FF2B5EF4-FFF2-40B4-BE49-F238E27FC236}">
                <a16:creationId xmlns:a16="http://schemas.microsoft.com/office/drawing/2014/main" id="{C07117B2-9EF9-1642-B1AA-87166096C46B}"/>
              </a:ext>
            </a:extLst>
          </p:cNvPr>
          <p:cNvGrpSpPr>
            <a:grpSpLocks/>
          </p:cNvGrpSpPr>
          <p:nvPr/>
        </p:nvGrpSpPr>
        <p:grpSpPr bwMode="auto">
          <a:xfrm>
            <a:off x="3725863" y="4572000"/>
            <a:ext cx="2120900" cy="1450975"/>
            <a:chOff x="2347" y="2880"/>
            <a:chExt cx="1336" cy="914"/>
          </a:xfrm>
        </p:grpSpPr>
        <p:pic>
          <p:nvPicPr>
            <p:cNvPr id="193603" name="Picture 67">
              <a:extLst>
                <a:ext uri="{FF2B5EF4-FFF2-40B4-BE49-F238E27FC236}">
                  <a16:creationId xmlns:a16="http://schemas.microsoft.com/office/drawing/2014/main" id="{682C4BCD-EDC1-7A44-8506-D383D2AFEFD7}"/>
                </a:ext>
              </a:extLst>
            </p:cNvPr>
            <p:cNvPicPr>
              <a:picLocks noChangeArrowheads="1"/>
            </p:cNvPicPr>
            <p:nvPr/>
          </p:nvPicPr>
          <p:blipFill>
            <a:blip r:embed="rId5"/>
            <a:srcRect t="11774" r="14687"/>
            <a:stretch>
              <a:fillRect/>
            </a:stretch>
          </p:blipFill>
          <p:spPr bwMode="auto">
            <a:xfrm>
              <a:off x="2347" y="2880"/>
              <a:ext cx="1336" cy="914"/>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193653" name="Text Box 117">
              <a:extLst>
                <a:ext uri="{FF2B5EF4-FFF2-40B4-BE49-F238E27FC236}">
                  <a16:creationId xmlns:a16="http://schemas.microsoft.com/office/drawing/2014/main" id="{481A9E41-5F8F-5C4A-8CC7-CD2C9BCCF27A}"/>
                </a:ext>
              </a:extLst>
            </p:cNvPr>
            <p:cNvSpPr txBox="1">
              <a:spLocks noChangeArrowheads="1"/>
            </p:cNvSpPr>
            <p:nvPr/>
          </p:nvSpPr>
          <p:spPr bwMode="auto">
            <a:xfrm>
              <a:off x="2358" y="3538"/>
              <a:ext cx="1301" cy="23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a:solidFill>
                    <a:srgbClr val="FFFF00"/>
                  </a:solidFill>
                </a:rPr>
                <a:t>Jerusalem</a:t>
              </a:r>
            </a:p>
          </p:txBody>
        </p:sp>
      </p:grpSp>
      <p:sp>
        <p:nvSpPr>
          <p:cNvPr id="193549" name="Line 13">
            <a:extLst>
              <a:ext uri="{FF2B5EF4-FFF2-40B4-BE49-F238E27FC236}">
                <a16:creationId xmlns:a16="http://schemas.microsoft.com/office/drawing/2014/main" id="{C6C4CDFD-2D39-5949-9D87-AFED79763A11}"/>
              </a:ext>
            </a:extLst>
          </p:cNvPr>
          <p:cNvSpPr>
            <a:spLocks noChangeShapeType="1"/>
          </p:cNvSpPr>
          <p:nvPr/>
        </p:nvSpPr>
        <p:spPr bwMode="auto">
          <a:xfrm>
            <a:off x="4819650" y="2063750"/>
            <a:ext cx="12700" cy="2235200"/>
          </a:xfrm>
          <a:prstGeom prst="line">
            <a:avLst/>
          </a:prstGeom>
          <a:noFill/>
          <a:ln w="50800">
            <a:solidFill>
              <a:srgbClr val="00FFFF"/>
            </a:solidFill>
            <a:round/>
            <a:headEnd type="triangle" w="med" len="me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93550" name="Line 14">
            <a:extLst>
              <a:ext uri="{FF2B5EF4-FFF2-40B4-BE49-F238E27FC236}">
                <a16:creationId xmlns:a16="http://schemas.microsoft.com/office/drawing/2014/main" id="{3FCE8160-0DEE-654D-9D49-4A2F54E60836}"/>
              </a:ext>
            </a:extLst>
          </p:cNvPr>
          <p:cNvSpPr>
            <a:spLocks noChangeShapeType="1"/>
          </p:cNvSpPr>
          <p:nvPr/>
        </p:nvSpPr>
        <p:spPr bwMode="auto">
          <a:xfrm flipH="1">
            <a:off x="4959350" y="1943100"/>
            <a:ext cx="63500" cy="2330450"/>
          </a:xfrm>
          <a:prstGeom prst="line">
            <a:avLst/>
          </a:prstGeom>
          <a:noFill/>
          <a:ln w="50800">
            <a:solidFill>
              <a:srgbClr val="00FFFF"/>
            </a:solidFill>
            <a:round/>
            <a:headEnd type="triangle" w="med" len="me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93551" name="Line 15">
            <a:extLst>
              <a:ext uri="{FF2B5EF4-FFF2-40B4-BE49-F238E27FC236}">
                <a16:creationId xmlns:a16="http://schemas.microsoft.com/office/drawing/2014/main" id="{90366372-3DA0-DE4B-8A18-0B526A1D9843}"/>
              </a:ext>
            </a:extLst>
          </p:cNvPr>
          <p:cNvSpPr>
            <a:spLocks noChangeShapeType="1"/>
          </p:cNvSpPr>
          <p:nvPr/>
        </p:nvSpPr>
        <p:spPr bwMode="auto">
          <a:xfrm flipH="1">
            <a:off x="5073650" y="2006600"/>
            <a:ext cx="146050" cy="2241550"/>
          </a:xfrm>
          <a:prstGeom prst="line">
            <a:avLst/>
          </a:prstGeom>
          <a:noFill/>
          <a:ln w="50800">
            <a:solidFill>
              <a:srgbClr val="00FFFF"/>
            </a:solidFill>
            <a:round/>
            <a:headEnd type="triangle" w="med" len="me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1+#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36" fill="hold" nodeType="clickEffect">
                                  <p:stCondLst>
                                    <p:cond delay="0"/>
                                  </p:stCondLst>
                                  <p:childTnLst>
                                    <p:set>
                                      <p:cBhvr>
                                        <p:cTn id="17" dur="1" fill="hold">
                                          <p:stCondLst>
                                            <p:cond delay="0"/>
                                          </p:stCondLst>
                                        </p:cTn>
                                        <p:tgtEl>
                                          <p:spTgt spid="193549"/>
                                        </p:tgtEl>
                                        <p:attrNameLst>
                                          <p:attrName>style.visibility</p:attrName>
                                        </p:attrNameLst>
                                      </p:cBhvr>
                                      <p:to>
                                        <p:strVal val="visible"/>
                                      </p:to>
                                    </p:set>
                                    <p:anim calcmode="lin" valueType="num">
                                      <p:cBhvr>
                                        <p:cTn id="18" dur="500" fill="hold"/>
                                        <p:tgtEl>
                                          <p:spTgt spid="193549"/>
                                        </p:tgtEl>
                                        <p:attrNameLst>
                                          <p:attrName>ppt_w</p:attrName>
                                        </p:attrNameLst>
                                      </p:cBhvr>
                                      <p:tavLst>
                                        <p:tav tm="0">
                                          <p:val>
                                            <p:strVal val="(6*min(max(#ppt_w*#ppt_h,.3),1)-7.4)/-.7*#ppt_w"/>
                                          </p:val>
                                        </p:tav>
                                        <p:tav tm="100000">
                                          <p:val>
                                            <p:strVal val="#ppt_w"/>
                                          </p:val>
                                        </p:tav>
                                      </p:tavLst>
                                    </p:anim>
                                    <p:anim calcmode="lin" valueType="num">
                                      <p:cBhvr>
                                        <p:cTn id="19" dur="500" fill="hold"/>
                                        <p:tgtEl>
                                          <p:spTgt spid="193549"/>
                                        </p:tgtEl>
                                        <p:attrNameLst>
                                          <p:attrName>ppt_h</p:attrName>
                                        </p:attrNameLst>
                                      </p:cBhvr>
                                      <p:tavLst>
                                        <p:tav tm="0">
                                          <p:val>
                                            <p:strVal val="(6*min(max(#ppt_w*#ppt_h,.3),1)-7.4)/-.7*#ppt_h"/>
                                          </p:val>
                                        </p:tav>
                                        <p:tav tm="100000">
                                          <p:val>
                                            <p:strVal val="#ppt_h"/>
                                          </p:val>
                                        </p:tav>
                                      </p:tavLst>
                                    </p:anim>
                                    <p:anim calcmode="lin" valueType="num">
                                      <p:cBhvr>
                                        <p:cTn id="20" dur="500" fill="hold"/>
                                        <p:tgtEl>
                                          <p:spTgt spid="193549"/>
                                        </p:tgtEl>
                                        <p:attrNameLst>
                                          <p:attrName>ppt_x</p:attrName>
                                        </p:attrNameLst>
                                      </p:cBhvr>
                                      <p:tavLst>
                                        <p:tav tm="0">
                                          <p:val>
                                            <p:fltVal val="0.5"/>
                                          </p:val>
                                        </p:tav>
                                        <p:tav tm="100000">
                                          <p:val>
                                            <p:strVal val="#ppt_x"/>
                                          </p:val>
                                        </p:tav>
                                      </p:tavLst>
                                    </p:anim>
                                    <p:anim calcmode="lin" valueType="num">
                                      <p:cBhvr>
                                        <p:cTn id="21" dur="500" fill="hold"/>
                                        <p:tgtEl>
                                          <p:spTgt spid="193549"/>
                                        </p:tgtEl>
                                        <p:attrNameLst>
                                          <p:attrName>ppt_y</p:attrName>
                                        </p:attrNameLst>
                                      </p:cBhvr>
                                      <p:tavLst>
                                        <p:tav tm="0">
                                          <p:val>
                                            <p:strVal val="1+(6*min(max(#ppt_w*#ppt_h,.3),1)-7.4)/-.7*#ppt_h/2"/>
                                          </p:val>
                                        </p:tav>
                                        <p:tav tm="100000">
                                          <p:val>
                                            <p:strVal val="#ppt_y"/>
                                          </p:val>
                                        </p:tav>
                                      </p:tavLst>
                                    </p:anim>
                                  </p:childTnLst>
                                </p:cTn>
                              </p:par>
                            </p:childTnLst>
                          </p:cTn>
                        </p:par>
                        <p:par>
                          <p:cTn id="22" fill="hold" nodeType="afterGroup">
                            <p:stCondLst>
                              <p:cond delay="500"/>
                            </p:stCondLst>
                            <p:childTnLst>
                              <p:par>
                                <p:cTn id="23" presetID="23" presetClass="entr" presetSubtype="36" fill="hold" nodeType="afterEffect">
                                  <p:stCondLst>
                                    <p:cond delay="0"/>
                                  </p:stCondLst>
                                  <p:childTnLst>
                                    <p:set>
                                      <p:cBhvr>
                                        <p:cTn id="24" dur="1" fill="hold">
                                          <p:stCondLst>
                                            <p:cond delay="0"/>
                                          </p:stCondLst>
                                        </p:cTn>
                                        <p:tgtEl>
                                          <p:spTgt spid="193550"/>
                                        </p:tgtEl>
                                        <p:attrNameLst>
                                          <p:attrName>style.visibility</p:attrName>
                                        </p:attrNameLst>
                                      </p:cBhvr>
                                      <p:to>
                                        <p:strVal val="visible"/>
                                      </p:to>
                                    </p:set>
                                    <p:anim calcmode="lin" valueType="num">
                                      <p:cBhvr>
                                        <p:cTn id="25" dur="500" fill="hold"/>
                                        <p:tgtEl>
                                          <p:spTgt spid="193550"/>
                                        </p:tgtEl>
                                        <p:attrNameLst>
                                          <p:attrName>ppt_w</p:attrName>
                                        </p:attrNameLst>
                                      </p:cBhvr>
                                      <p:tavLst>
                                        <p:tav tm="0">
                                          <p:val>
                                            <p:strVal val="(6*min(max(#ppt_w*#ppt_h,.3),1)-7.4)/-.7*#ppt_w"/>
                                          </p:val>
                                        </p:tav>
                                        <p:tav tm="100000">
                                          <p:val>
                                            <p:strVal val="#ppt_w"/>
                                          </p:val>
                                        </p:tav>
                                      </p:tavLst>
                                    </p:anim>
                                    <p:anim calcmode="lin" valueType="num">
                                      <p:cBhvr>
                                        <p:cTn id="26" dur="500" fill="hold"/>
                                        <p:tgtEl>
                                          <p:spTgt spid="193550"/>
                                        </p:tgtEl>
                                        <p:attrNameLst>
                                          <p:attrName>ppt_h</p:attrName>
                                        </p:attrNameLst>
                                      </p:cBhvr>
                                      <p:tavLst>
                                        <p:tav tm="0">
                                          <p:val>
                                            <p:strVal val="(6*min(max(#ppt_w*#ppt_h,.3),1)-7.4)/-.7*#ppt_h"/>
                                          </p:val>
                                        </p:tav>
                                        <p:tav tm="100000">
                                          <p:val>
                                            <p:strVal val="#ppt_h"/>
                                          </p:val>
                                        </p:tav>
                                      </p:tavLst>
                                    </p:anim>
                                    <p:anim calcmode="lin" valueType="num">
                                      <p:cBhvr>
                                        <p:cTn id="27" dur="500" fill="hold"/>
                                        <p:tgtEl>
                                          <p:spTgt spid="193550"/>
                                        </p:tgtEl>
                                        <p:attrNameLst>
                                          <p:attrName>ppt_x</p:attrName>
                                        </p:attrNameLst>
                                      </p:cBhvr>
                                      <p:tavLst>
                                        <p:tav tm="0">
                                          <p:val>
                                            <p:fltVal val="0.5"/>
                                          </p:val>
                                        </p:tav>
                                        <p:tav tm="100000">
                                          <p:val>
                                            <p:strVal val="#ppt_x"/>
                                          </p:val>
                                        </p:tav>
                                      </p:tavLst>
                                    </p:anim>
                                    <p:anim calcmode="lin" valueType="num">
                                      <p:cBhvr>
                                        <p:cTn id="28" dur="500" fill="hold"/>
                                        <p:tgtEl>
                                          <p:spTgt spid="193550"/>
                                        </p:tgtEl>
                                        <p:attrNameLst>
                                          <p:attrName>ppt_y</p:attrName>
                                        </p:attrNameLst>
                                      </p:cBhvr>
                                      <p:tavLst>
                                        <p:tav tm="0">
                                          <p:val>
                                            <p:strVal val="1+(6*min(max(#ppt_w*#ppt_h,.3),1)-7.4)/-.7*#ppt_h/2"/>
                                          </p:val>
                                        </p:tav>
                                        <p:tav tm="100000">
                                          <p:val>
                                            <p:strVal val="#ppt_y"/>
                                          </p:val>
                                        </p:tav>
                                      </p:tavLst>
                                    </p:anim>
                                  </p:childTnLst>
                                </p:cTn>
                              </p:par>
                            </p:childTnLst>
                          </p:cTn>
                        </p:par>
                        <p:par>
                          <p:cTn id="29" fill="hold" nodeType="afterGroup">
                            <p:stCondLst>
                              <p:cond delay="1000"/>
                            </p:stCondLst>
                            <p:childTnLst>
                              <p:par>
                                <p:cTn id="30" presetID="23" presetClass="entr" presetSubtype="36" fill="hold" nodeType="afterEffect">
                                  <p:stCondLst>
                                    <p:cond delay="0"/>
                                  </p:stCondLst>
                                  <p:childTnLst>
                                    <p:set>
                                      <p:cBhvr>
                                        <p:cTn id="31" dur="1" fill="hold">
                                          <p:stCondLst>
                                            <p:cond delay="0"/>
                                          </p:stCondLst>
                                        </p:cTn>
                                        <p:tgtEl>
                                          <p:spTgt spid="193551"/>
                                        </p:tgtEl>
                                        <p:attrNameLst>
                                          <p:attrName>style.visibility</p:attrName>
                                        </p:attrNameLst>
                                      </p:cBhvr>
                                      <p:to>
                                        <p:strVal val="visible"/>
                                      </p:to>
                                    </p:set>
                                    <p:anim calcmode="lin" valueType="num">
                                      <p:cBhvr>
                                        <p:cTn id="32" dur="500" fill="hold"/>
                                        <p:tgtEl>
                                          <p:spTgt spid="193551"/>
                                        </p:tgtEl>
                                        <p:attrNameLst>
                                          <p:attrName>ppt_w</p:attrName>
                                        </p:attrNameLst>
                                      </p:cBhvr>
                                      <p:tavLst>
                                        <p:tav tm="0">
                                          <p:val>
                                            <p:strVal val="(6*min(max(#ppt_w*#ppt_h,.3),1)-7.4)/-.7*#ppt_w"/>
                                          </p:val>
                                        </p:tav>
                                        <p:tav tm="100000">
                                          <p:val>
                                            <p:strVal val="#ppt_w"/>
                                          </p:val>
                                        </p:tav>
                                      </p:tavLst>
                                    </p:anim>
                                    <p:anim calcmode="lin" valueType="num">
                                      <p:cBhvr>
                                        <p:cTn id="33" dur="500" fill="hold"/>
                                        <p:tgtEl>
                                          <p:spTgt spid="193551"/>
                                        </p:tgtEl>
                                        <p:attrNameLst>
                                          <p:attrName>ppt_h</p:attrName>
                                        </p:attrNameLst>
                                      </p:cBhvr>
                                      <p:tavLst>
                                        <p:tav tm="0">
                                          <p:val>
                                            <p:strVal val="(6*min(max(#ppt_w*#ppt_h,.3),1)-7.4)/-.7*#ppt_h"/>
                                          </p:val>
                                        </p:tav>
                                        <p:tav tm="100000">
                                          <p:val>
                                            <p:strVal val="#ppt_h"/>
                                          </p:val>
                                        </p:tav>
                                      </p:tavLst>
                                    </p:anim>
                                    <p:anim calcmode="lin" valueType="num">
                                      <p:cBhvr>
                                        <p:cTn id="34" dur="500" fill="hold"/>
                                        <p:tgtEl>
                                          <p:spTgt spid="193551"/>
                                        </p:tgtEl>
                                        <p:attrNameLst>
                                          <p:attrName>ppt_x</p:attrName>
                                        </p:attrNameLst>
                                      </p:cBhvr>
                                      <p:tavLst>
                                        <p:tav tm="0">
                                          <p:val>
                                            <p:fltVal val="0.5"/>
                                          </p:val>
                                        </p:tav>
                                        <p:tav tm="100000">
                                          <p:val>
                                            <p:strVal val="#ppt_x"/>
                                          </p:val>
                                        </p:tav>
                                      </p:tavLst>
                                    </p:anim>
                                    <p:anim calcmode="lin" valueType="num">
                                      <p:cBhvr>
                                        <p:cTn id="35" dur="500" fill="hold"/>
                                        <p:tgtEl>
                                          <p:spTgt spid="193551"/>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5158" name="Picture 86">
            <a:extLst>
              <a:ext uri="{FF2B5EF4-FFF2-40B4-BE49-F238E27FC236}">
                <a16:creationId xmlns:a16="http://schemas.microsoft.com/office/drawing/2014/main" id="{C6D8B9A8-95F3-914E-A3E1-D56AE3B66651}"/>
              </a:ext>
            </a:extLst>
          </p:cNvPr>
          <p:cNvPicPr>
            <a:picLocks noChangeArrowheads="1"/>
          </p:cNvPicPr>
          <p:nvPr/>
        </p:nvPicPr>
        <p:blipFill>
          <a:blip r:embed="rId4"/>
          <a:srcRect/>
          <a:stretch>
            <a:fillRect/>
          </a:stretch>
        </p:blipFill>
        <p:spPr bwMode="auto">
          <a:xfrm>
            <a:off x="2711450" y="684213"/>
            <a:ext cx="3746500" cy="5475287"/>
          </a:xfrm>
          <a:prstGeom prst="rect">
            <a:avLst/>
          </a:prstGeom>
          <a:noFill/>
          <a:ln w="50800">
            <a:solidFill>
              <a:srgbClr val="00FF00"/>
            </a:solidFill>
            <a:miter lim="800000"/>
            <a:headEnd/>
            <a:tailEnd/>
          </a:ln>
          <a:effectLst>
            <a:outerShdw blurRad="63500" dist="161645" dir="2700000" algn="ctr" rotWithShape="0">
              <a:schemeClr val="bg2">
                <a:alpha val="74997"/>
              </a:schemeClr>
            </a:outerShdw>
          </a:effectLst>
        </p:spPr>
      </p:pic>
      <p:sp>
        <p:nvSpPr>
          <p:cNvPr id="515076" name="Rectangle 4">
            <a:extLst>
              <a:ext uri="{FF2B5EF4-FFF2-40B4-BE49-F238E27FC236}">
                <a16:creationId xmlns:a16="http://schemas.microsoft.com/office/drawing/2014/main" id="{DD265194-9711-B14A-BD66-D8DDBDBDAD33}"/>
              </a:ext>
            </a:extLst>
          </p:cNvPr>
          <p:cNvSpPr>
            <a:spLocks noChangeArrowheads="1"/>
          </p:cNvSpPr>
          <p:nvPr/>
        </p:nvSpPr>
        <p:spPr bwMode="auto">
          <a:xfrm>
            <a:off x="542925" y="158750"/>
            <a:ext cx="742950" cy="14335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9332" name="Rectangle 6">
            <a:extLst>
              <a:ext uri="{FF2B5EF4-FFF2-40B4-BE49-F238E27FC236}">
                <a16:creationId xmlns:a16="http://schemas.microsoft.com/office/drawing/2014/main" id="{463869CC-3C92-E744-8BFB-01115E735EEA}"/>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9333" name="Text Box 40">
            <a:extLst>
              <a:ext uri="{FF2B5EF4-FFF2-40B4-BE49-F238E27FC236}">
                <a16:creationId xmlns:a16="http://schemas.microsoft.com/office/drawing/2014/main" id="{A29528D9-1527-134F-BB30-F56D608C9F04}"/>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515094" name="Line 22">
            <a:extLst>
              <a:ext uri="{FF2B5EF4-FFF2-40B4-BE49-F238E27FC236}">
                <a16:creationId xmlns:a16="http://schemas.microsoft.com/office/drawing/2014/main" id="{DDF29907-290A-1C4B-A101-FDC05EF477C4}"/>
              </a:ext>
            </a:extLst>
          </p:cNvPr>
          <p:cNvSpPr>
            <a:spLocks noChangeShapeType="1"/>
          </p:cNvSpPr>
          <p:nvPr/>
        </p:nvSpPr>
        <p:spPr bwMode="auto">
          <a:xfrm flipH="1">
            <a:off x="4735513" y="1817688"/>
            <a:ext cx="509587" cy="2330450"/>
          </a:xfrm>
          <a:prstGeom prst="line">
            <a:avLst/>
          </a:prstGeom>
          <a:noFill/>
          <a:ln w="50800">
            <a:solidFill>
              <a:schemeClr val="tx1"/>
            </a:solidFill>
            <a:round/>
            <a:headEnd type="triangle" w="med" len="me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pic>
        <p:nvPicPr>
          <p:cNvPr id="515117" name="Picture 45">
            <a:extLst>
              <a:ext uri="{FF2B5EF4-FFF2-40B4-BE49-F238E27FC236}">
                <a16:creationId xmlns:a16="http://schemas.microsoft.com/office/drawing/2014/main" id="{23AD6421-98D9-2546-8416-689266D2AABF}"/>
              </a:ext>
            </a:extLst>
          </p:cNvPr>
          <p:cNvPicPr>
            <a:picLocks noChangeArrowheads="1"/>
          </p:cNvPicPr>
          <p:nvPr/>
        </p:nvPicPr>
        <p:blipFill>
          <a:blip r:embed="rId5">
            <a:lum contrast="12000"/>
          </a:blip>
          <a:srcRect/>
          <a:stretch>
            <a:fillRect/>
          </a:stretch>
        </p:blipFill>
        <p:spPr bwMode="auto">
          <a:xfrm>
            <a:off x="3006725" y="1063625"/>
            <a:ext cx="1787525" cy="13477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515122" name="Picture 50">
            <a:extLst>
              <a:ext uri="{FF2B5EF4-FFF2-40B4-BE49-F238E27FC236}">
                <a16:creationId xmlns:a16="http://schemas.microsoft.com/office/drawing/2014/main" id="{902AB9B1-E326-CA4B-A19C-A4C6ECEA328F}"/>
              </a:ext>
            </a:extLst>
          </p:cNvPr>
          <p:cNvPicPr>
            <a:picLocks noChangeArrowheads="1"/>
          </p:cNvPicPr>
          <p:nvPr/>
        </p:nvPicPr>
        <p:blipFill>
          <a:blip r:embed="rId6"/>
          <a:srcRect t="11774" r="14687"/>
          <a:stretch>
            <a:fillRect/>
          </a:stretch>
        </p:blipFill>
        <p:spPr bwMode="auto">
          <a:xfrm>
            <a:off x="1203325" y="3235325"/>
            <a:ext cx="2505075" cy="1808163"/>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pic>
        <p:nvPicPr>
          <p:cNvPr id="515121" name="Picture 49">
            <a:extLst>
              <a:ext uri="{FF2B5EF4-FFF2-40B4-BE49-F238E27FC236}">
                <a16:creationId xmlns:a16="http://schemas.microsoft.com/office/drawing/2014/main" id="{040E11E7-2AE8-EC4A-93B8-2A5EE874D539}"/>
              </a:ext>
            </a:extLst>
          </p:cNvPr>
          <p:cNvPicPr>
            <a:picLocks noChangeAspect="1" noChangeArrowheads="1"/>
          </p:cNvPicPr>
          <p:nvPr/>
        </p:nvPicPr>
        <p:blipFill>
          <a:blip r:embed="rId7"/>
          <a:srcRect l="26624" t="20508" r="41418" b="49136"/>
          <a:stretch>
            <a:fillRect/>
          </a:stretch>
        </p:blipFill>
        <p:spPr bwMode="auto">
          <a:xfrm>
            <a:off x="5830888" y="2146300"/>
            <a:ext cx="1998662" cy="1422400"/>
          </a:xfrm>
          <a:prstGeom prst="rect">
            <a:avLst/>
          </a:prstGeom>
          <a:noFill/>
          <a:ln w="76200">
            <a:solidFill>
              <a:schemeClr val="accent2"/>
            </a:solidFill>
            <a:miter lim="800000"/>
            <a:headEnd/>
            <a:tailEnd/>
          </a:ln>
          <a:effectLst>
            <a:outerShdw blurRad="63500" dist="71842" dir="2700000" algn="ctr" rotWithShape="0">
              <a:srgbClr val="0A0A0A">
                <a:alpha val="74998"/>
              </a:srgbClr>
            </a:outerShdw>
          </a:effectLst>
        </p:spPr>
      </p:pic>
      <p:sp>
        <p:nvSpPr>
          <p:cNvPr id="99338" name="Oval 53">
            <a:extLst>
              <a:ext uri="{FF2B5EF4-FFF2-40B4-BE49-F238E27FC236}">
                <a16:creationId xmlns:a16="http://schemas.microsoft.com/office/drawing/2014/main" id="{931285F4-4988-E743-9AD9-8152FF65C9E8}"/>
              </a:ext>
            </a:extLst>
          </p:cNvPr>
          <p:cNvSpPr>
            <a:spLocks noChangeArrowheads="1"/>
          </p:cNvSpPr>
          <p:nvPr/>
        </p:nvSpPr>
        <p:spPr bwMode="auto">
          <a:xfrm>
            <a:off x="5165725" y="1639888"/>
            <a:ext cx="196850" cy="198437"/>
          </a:xfrm>
          <a:prstGeom prst="ellipse">
            <a:avLst/>
          </a:prstGeom>
          <a:solidFill>
            <a:schemeClr val="accent1"/>
          </a:solidFill>
          <a:ln w="12700">
            <a:solidFill>
              <a:schemeClr val="tx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9339" name="Oval 54">
            <a:extLst>
              <a:ext uri="{FF2B5EF4-FFF2-40B4-BE49-F238E27FC236}">
                <a16:creationId xmlns:a16="http://schemas.microsoft.com/office/drawing/2014/main" id="{D699B3F8-F892-DF41-A6AA-431C388AB783}"/>
              </a:ext>
            </a:extLst>
          </p:cNvPr>
          <p:cNvSpPr>
            <a:spLocks noChangeArrowheads="1"/>
          </p:cNvSpPr>
          <p:nvPr/>
        </p:nvSpPr>
        <p:spPr bwMode="auto">
          <a:xfrm>
            <a:off x="4603750" y="4121150"/>
            <a:ext cx="196850" cy="198438"/>
          </a:xfrm>
          <a:prstGeom prst="ellipse">
            <a:avLst/>
          </a:prstGeom>
          <a:solidFill>
            <a:schemeClr val="accent1"/>
          </a:solidFill>
          <a:ln w="12700">
            <a:solidFill>
              <a:schemeClr val="tx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9340" name="Text Box 59">
            <a:extLst>
              <a:ext uri="{FF2B5EF4-FFF2-40B4-BE49-F238E27FC236}">
                <a16:creationId xmlns:a16="http://schemas.microsoft.com/office/drawing/2014/main" id="{1EF42BC6-88C9-904B-9582-47591AD00914}"/>
              </a:ext>
            </a:extLst>
          </p:cNvPr>
          <p:cNvSpPr txBox="1">
            <a:spLocks noChangeArrowheads="1"/>
          </p:cNvSpPr>
          <p:nvPr/>
        </p:nvSpPr>
        <p:spPr bwMode="auto">
          <a:xfrm>
            <a:off x="8555038" y="64516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grpSp>
        <p:nvGrpSpPr>
          <p:cNvPr id="99369" name="Group 41">
            <a:extLst>
              <a:ext uri="{FF2B5EF4-FFF2-40B4-BE49-F238E27FC236}">
                <a16:creationId xmlns:a16="http://schemas.microsoft.com/office/drawing/2014/main" id="{7803D1A3-C533-324F-8311-E947D21F2BAC}"/>
              </a:ext>
            </a:extLst>
          </p:cNvPr>
          <p:cNvGrpSpPr>
            <a:grpSpLocks/>
          </p:cNvGrpSpPr>
          <p:nvPr/>
        </p:nvGrpSpPr>
        <p:grpSpPr bwMode="auto">
          <a:xfrm>
            <a:off x="2462213" y="2543175"/>
            <a:ext cx="2487612" cy="1263650"/>
            <a:chOff x="1551" y="1602"/>
            <a:chExt cx="1567" cy="796"/>
          </a:xfrm>
        </p:grpSpPr>
        <p:sp>
          <p:nvSpPr>
            <p:cNvPr id="515118" name="Rectangle 46">
              <a:extLst>
                <a:ext uri="{FF2B5EF4-FFF2-40B4-BE49-F238E27FC236}">
                  <a16:creationId xmlns:a16="http://schemas.microsoft.com/office/drawing/2014/main" id="{C96264F6-6C1B-9545-9265-469F3B8C4466}"/>
                </a:ext>
              </a:extLst>
            </p:cNvPr>
            <p:cNvSpPr>
              <a:spLocks noChangeArrowheads="1"/>
            </p:cNvSpPr>
            <p:nvPr/>
          </p:nvSpPr>
          <p:spPr bwMode="auto">
            <a:xfrm>
              <a:off x="1569" y="1614"/>
              <a:ext cx="1549" cy="784"/>
            </a:xfrm>
            <a:prstGeom prst="rect">
              <a:avLst/>
            </a:prstGeom>
            <a:solidFill>
              <a:schemeClr val="accent1"/>
            </a:solidFill>
            <a:ln w="12700">
              <a:noFill/>
              <a:miter lim="800000"/>
              <a:headEnd/>
              <a:tailEnd/>
            </a:ln>
            <a:effectLst>
              <a:outerShdw blurRad="63500" dist="127000" dir="3187806"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95000"/>
                </a:lnSpc>
                <a:spcBef>
                  <a:spcPct val="50000"/>
                </a:spcBef>
              </a:pPr>
              <a:r>
                <a:rPr lang="en-US" altLang="en-US" sz="2000">
                  <a:solidFill>
                    <a:schemeClr val="bg2"/>
                  </a:solidFill>
                  <a:latin typeface="Krone" charset="0"/>
                </a:rPr>
                <a:t>CAPERNAUMWUI EINA  JERUSALEM:     MILE 80</a:t>
              </a:r>
            </a:p>
          </p:txBody>
        </p:sp>
        <p:sp>
          <p:nvSpPr>
            <p:cNvPr id="99368" name="Rectangle 60">
              <a:extLst>
                <a:ext uri="{FF2B5EF4-FFF2-40B4-BE49-F238E27FC236}">
                  <a16:creationId xmlns:a16="http://schemas.microsoft.com/office/drawing/2014/main" id="{FEB0C331-F9DD-554E-9CDF-EAE55CB8DA00}"/>
                </a:ext>
              </a:extLst>
            </p:cNvPr>
            <p:cNvSpPr>
              <a:spLocks noChangeArrowheads="1"/>
            </p:cNvSpPr>
            <p:nvPr/>
          </p:nvSpPr>
          <p:spPr bwMode="auto">
            <a:xfrm>
              <a:off x="1551" y="1602"/>
              <a:ext cx="1549" cy="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95000"/>
                </a:lnSpc>
                <a:spcBef>
                  <a:spcPct val="50000"/>
                </a:spcBef>
              </a:pPr>
              <a:r>
                <a:rPr lang="en-US" altLang="en-US" sz="2000">
                  <a:solidFill>
                    <a:srgbClr val="FFEA18"/>
                  </a:solidFill>
                  <a:latin typeface="Krone" charset="0"/>
                </a:rPr>
                <a:t>CAPERNAUMWUI EINA JERUSALEM:     </a:t>
              </a:r>
              <a:r>
                <a:rPr lang="en-US" altLang="en-US" sz="2000">
                  <a:solidFill>
                    <a:schemeClr val="tx1"/>
                  </a:solidFill>
                  <a:latin typeface="Krone" charset="0"/>
                </a:rPr>
                <a:t>MILE 80</a:t>
              </a:r>
            </a:p>
          </p:txBody>
        </p:sp>
      </p:grpSp>
      <p:sp>
        <p:nvSpPr>
          <p:cNvPr id="515136" name="Rectangle 64">
            <a:extLst>
              <a:ext uri="{FF2B5EF4-FFF2-40B4-BE49-F238E27FC236}">
                <a16:creationId xmlns:a16="http://schemas.microsoft.com/office/drawing/2014/main" id="{48BC52AA-AC50-DB4F-A419-0CECDC3837A1}"/>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42</a:t>
            </a:r>
          </a:p>
        </p:txBody>
      </p:sp>
      <p:sp>
        <p:nvSpPr>
          <p:cNvPr id="515137" name="Text Box 65">
            <a:extLst>
              <a:ext uri="{FF2B5EF4-FFF2-40B4-BE49-F238E27FC236}">
                <a16:creationId xmlns:a16="http://schemas.microsoft.com/office/drawing/2014/main" id="{A14BC2B8-58C2-5741-9F3C-EB58667FCB69}"/>
              </a:ext>
            </a:extLst>
          </p:cNvPr>
          <p:cNvSpPr txBox="1">
            <a:spLocks noChangeArrowheads="1"/>
          </p:cNvSpPr>
          <p:nvPr/>
        </p:nvSpPr>
        <p:spPr bwMode="auto">
          <a:xfrm>
            <a:off x="1793875" y="0"/>
            <a:ext cx="4957763"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John 2:23; 4:45; 5:1-2; 10:22; 12:12</a:t>
            </a:r>
          </a:p>
        </p:txBody>
      </p:sp>
      <p:sp>
        <p:nvSpPr>
          <p:cNvPr id="99344" name="Text Box 67">
            <a:extLst>
              <a:ext uri="{FF2B5EF4-FFF2-40B4-BE49-F238E27FC236}">
                <a16:creationId xmlns:a16="http://schemas.microsoft.com/office/drawing/2014/main" id="{0988506C-7E81-404D-8697-D57C5253D651}"/>
              </a:ext>
            </a:extLst>
          </p:cNvPr>
          <p:cNvSpPr txBox="1">
            <a:spLocks noChangeArrowheads="1"/>
          </p:cNvSpPr>
          <p:nvPr/>
        </p:nvSpPr>
        <p:spPr bwMode="auto">
          <a:xfrm>
            <a:off x="63690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99345" name="Rectangle 68">
            <a:extLst>
              <a:ext uri="{FF2B5EF4-FFF2-40B4-BE49-F238E27FC236}">
                <a16:creationId xmlns:a16="http://schemas.microsoft.com/office/drawing/2014/main" id="{9813C5A8-097E-BD42-9C23-C76051D9308B}"/>
              </a:ext>
            </a:extLst>
          </p:cNvPr>
          <p:cNvSpPr>
            <a:spLocks noChangeArrowheads="1"/>
          </p:cNvSpPr>
          <p:nvPr/>
        </p:nvSpPr>
        <p:spPr bwMode="auto">
          <a:xfrm>
            <a:off x="8034338" y="3429000"/>
            <a:ext cx="681037"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99346" name="AutoShape 69">
            <a:extLst>
              <a:ext uri="{FF2B5EF4-FFF2-40B4-BE49-F238E27FC236}">
                <a16:creationId xmlns:a16="http://schemas.microsoft.com/office/drawing/2014/main" id="{F2914CE0-F865-9D4B-94DB-8F64B9824B23}"/>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9347" name="Rectangle 70">
            <a:extLst>
              <a:ext uri="{FF2B5EF4-FFF2-40B4-BE49-F238E27FC236}">
                <a16:creationId xmlns:a16="http://schemas.microsoft.com/office/drawing/2014/main" id="{4809698B-E5D2-2645-A295-890307B0AE89}"/>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9348" name="Line 71">
            <a:extLst>
              <a:ext uri="{FF2B5EF4-FFF2-40B4-BE49-F238E27FC236}">
                <a16:creationId xmlns:a16="http://schemas.microsoft.com/office/drawing/2014/main" id="{27105432-352F-D348-AD89-3BC7ABB80E9E}"/>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49" name="Line 72">
            <a:extLst>
              <a:ext uri="{FF2B5EF4-FFF2-40B4-BE49-F238E27FC236}">
                <a16:creationId xmlns:a16="http://schemas.microsoft.com/office/drawing/2014/main" id="{95303F15-00E6-6246-A0A7-68114317B782}"/>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50" name="Line 73">
            <a:extLst>
              <a:ext uri="{FF2B5EF4-FFF2-40B4-BE49-F238E27FC236}">
                <a16:creationId xmlns:a16="http://schemas.microsoft.com/office/drawing/2014/main" id="{F1CA90C6-B424-8F45-852F-E244389A382A}"/>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51" name="Line 74">
            <a:extLst>
              <a:ext uri="{FF2B5EF4-FFF2-40B4-BE49-F238E27FC236}">
                <a16:creationId xmlns:a16="http://schemas.microsoft.com/office/drawing/2014/main" id="{9C34F753-019F-984C-81E5-45B8747B6F51}"/>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52" name="Line 75">
            <a:extLst>
              <a:ext uri="{FF2B5EF4-FFF2-40B4-BE49-F238E27FC236}">
                <a16:creationId xmlns:a16="http://schemas.microsoft.com/office/drawing/2014/main" id="{83993322-956C-5B40-9FD7-E6DA2E963D33}"/>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53" name="Rectangle 76">
            <a:extLst>
              <a:ext uri="{FF2B5EF4-FFF2-40B4-BE49-F238E27FC236}">
                <a16:creationId xmlns:a16="http://schemas.microsoft.com/office/drawing/2014/main" id="{88263DA8-7CE2-9B49-9842-414E972DE04C}"/>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99354" name="Rectangle 77">
            <a:extLst>
              <a:ext uri="{FF2B5EF4-FFF2-40B4-BE49-F238E27FC236}">
                <a16:creationId xmlns:a16="http://schemas.microsoft.com/office/drawing/2014/main" id="{8C38EE39-1F45-B34C-8B3E-664688D2B3B0}"/>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9355" name="Line 78">
            <a:extLst>
              <a:ext uri="{FF2B5EF4-FFF2-40B4-BE49-F238E27FC236}">
                <a16:creationId xmlns:a16="http://schemas.microsoft.com/office/drawing/2014/main" id="{BDCB17EC-E4D5-1148-8F5B-0E100E0EE930}"/>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56" name="Line 79">
            <a:extLst>
              <a:ext uri="{FF2B5EF4-FFF2-40B4-BE49-F238E27FC236}">
                <a16:creationId xmlns:a16="http://schemas.microsoft.com/office/drawing/2014/main" id="{1C71D707-AB04-4942-A2C6-94A85F1EC89A}"/>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57" name="Rectangle 80">
            <a:extLst>
              <a:ext uri="{FF2B5EF4-FFF2-40B4-BE49-F238E27FC236}">
                <a16:creationId xmlns:a16="http://schemas.microsoft.com/office/drawing/2014/main" id="{D4569AAD-C73B-714B-8465-9855FE0F5E50}"/>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9358" name="Rectangle 81">
            <a:extLst>
              <a:ext uri="{FF2B5EF4-FFF2-40B4-BE49-F238E27FC236}">
                <a16:creationId xmlns:a16="http://schemas.microsoft.com/office/drawing/2014/main" id="{9A6A0E8E-5ADC-6645-9C8A-9CAFE3395F3B}"/>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15154" name="Rectangle 82">
            <a:extLst>
              <a:ext uri="{FF2B5EF4-FFF2-40B4-BE49-F238E27FC236}">
                <a16:creationId xmlns:a16="http://schemas.microsoft.com/office/drawing/2014/main" id="{D7E73913-17A6-7F4D-9D80-EC3D78E45682}"/>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pic>
        <p:nvPicPr>
          <p:cNvPr id="515155" name="Picture 83" descr="Dead Sea western cliffs to south from En Gedi">
            <a:extLst>
              <a:ext uri="{FF2B5EF4-FFF2-40B4-BE49-F238E27FC236}">
                <a16:creationId xmlns:a16="http://schemas.microsoft.com/office/drawing/2014/main" id="{A8D16CE5-643E-3145-AEFE-A02DF2BCAF68}"/>
              </a:ext>
            </a:extLst>
          </p:cNvPr>
          <p:cNvPicPr preferRelativeResize="0">
            <a:picLocks noChangeAspect="1" noChangeArrowheads="1"/>
          </p:cNvPicPr>
          <p:nvPr>
            <p:custDataLst>
              <p:tags r:id="rId1"/>
            </p:custDataLst>
          </p:nvPr>
        </p:nvPicPr>
        <p:blipFill>
          <a:blip r:embed="rId8"/>
          <a:srcRect/>
          <a:stretch>
            <a:fillRect/>
          </a:stretch>
        </p:blipFill>
        <p:spPr bwMode="auto">
          <a:xfrm>
            <a:off x="4795838" y="4618038"/>
            <a:ext cx="1935162" cy="130492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nvGrpSpPr>
          <p:cNvPr id="99370" name="Group 42">
            <a:extLst>
              <a:ext uri="{FF2B5EF4-FFF2-40B4-BE49-F238E27FC236}">
                <a16:creationId xmlns:a16="http://schemas.microsoft.com/office/drawing/2014/main" id="{231A778B-EAE8-5748-8DFF-3A234B8423A6}"/>
              </a:ext>
            </a:extLst>
          </p:cNvPr>
          <p:cNvGrpSpPr>
            <a:grpSpLocks/>
          </p:cNvGrpSpPr>
          <p:nvPr/>
        </p:nvGrpSpPr>
        <p:grpSpPr bwMode="auto">
          <a:xfrm>
            <a:off x="5373688" y="3438525"/>
            <a:ext cx="2420937" cy="1552575"/>
            <a:chOff x="3385" y="2166"/>
            <a:chExt cx="1525" cy="978"/>
          </a:xfrm>
        </p:grpSpPr>
        <p:sp>
          <p:nvSpPr>
            <p:cNvPr id="515119" name="Rectangle 47">
              <a:extLst>
                <a:ext uri="{FF2B5EF4-FFF2-40B4-BE49-F238E27FC236}">
                  <a16:creationId xmlns:a16="http://schemas.microsoft.com/office/drawing/2014/main" id="{5C434BB4-5A32-DF41-A8F6-AEAB0E175E20}"/>
                </a:ext>
              </a:extLst>
            </p:cNvPr>
            <p:cNvSpPr>
              <a:spLocks noChangeArrowheads="1"/>
            </p:cNvSpPr>
            <p:nvPr/>
          </p:nvSpPr>
          <p:spPr bwMode="auto">
            <a:xfrm>
              <a:off x="3395" y="2178"/>
              <a:ext cx="1515" cy="966"/>
            </a:xfrm>
            <a:prstGeom prst="rect">
              <a:avLst/>
            </a:prstGeom>
            <a:solidFill>
              <a:schemeClr val="accent1"/>
            </a:solidFill>
            <a:ln w="12700">
              <a:noFill/>
              <a:miter lim="800000"/>
              <a:headEnd/>
              <a:tailEnd/>
            </a:ln>
            <a:effectLst>
              <a:outerShdw blurRad="63500" dist="107763" dir="2700000" algn="ctr" rotWithShape="0">
                <a:srgbClr val="0A0A0A">
                  <a:alpha val="74998"/>
                </a:srgb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5000"/>
                </a:lnSpc>
                <a:spcBef>
                  <a:spcPct val="50000"/>
                </a:spcBef>
              </a:pPr>
              <a:r>
                <a:rPr lang="en-US" altLang="en-US" sz="2000">
                  <a:solidFill>
                    <a:schemeClr val="bg2"/>
                  </a:solidFill>
                  <a:latin typeface="Krone" charset="0"/>
                </a:rPr>
                <a:t>GALILEE NGAYI, JORDAN KONGWUI EINA KATHI NGAYI: MILE 75</a:t>
              </a:r>
            </a:p>
          </p:txBody>
        </p:sp>
        <p:sp>
          <p:nvSpPr>
            <p:cNvPr id="99366" name="Rectangle 61">
              <a:extLst>
                <a:ext uri="{FF2B5EF4-FFF2-40B4-BE49-F238E27FC236}">
                  <a16:creationId xmlns:a16="http://schemas.microsoft.com/office/drawing/2014/main" id="{A6172069-E6D8-0B4A-BD40-D8EF0E6E831D}"/>
                </a:ext>
              </a:extLst>
            </p:cNvPr>
            <p:cNvSpPr>
              <a:spLocks noChangeArrowheads="1"/>
            </p:cNvSpPr>
            <p:nvPr/>
          </p:nvSpPr>
          <p:spPr bwMode="auto">
            <a:xfrm>
              <a:off x="3385" y="2166"/>
              <a:ext cx="1515" cy="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5000"/>
                </a:lnSpc>
                <a:spcBef>
                  <a:spcPct val="50000"/>
                </a:spcBef>
              </a:pPr>
              <a:r>
                <a:rPr lang="en-US" altLang="en-US" sz="2000">
                  <a:solidFill>
                    <a:srgbClr val="FFEA18"/>
                  </a:solidFill>
                  <a:latin typeface="Krone" charset="0"/>
                </a:rPr>
                <a:t>GALILEE NGAYI, JORDAN KONGWUI EINA KATHI NGAYI:      </a:t>
              </a:r>
              <a:r>
                <a:rPr lang="en-US" altLang="en-US" sz="2000">
                  <a:solidFill>
                    <a:schemeClr val="tx1"/>
                  </a:solidFill>
                  <a:latin typeface="Krone" charset="0"/>
                </a:rPr>
                <a:t>MILE 75</a:t>
              </a:r>
            </a:p>
          </p:txBody>
        </p:sp>
      </p:grpSp>
      <p:sp>
        <p:nvSpPr>
          <p:cNvPr id="99362" name="Oval 84">
            <a:extLst>
              <a:ext uri="{FF2B5EF4-FFF2-40B4-BE49-F238E27FC236}">
                <a16:creationId xmlns:a16="http://schemas.microsoft.com/office/drawing/2014/main" id="{EBD37714-8D79-1741-8D04-717BD6C5CDB0}"/>
              </a:ext>
            </a:extLst>
          </p:cNvPr>
          <p:cNvSpPr>
            <a:spLocks noChangeArrowheads="1"/>
          </p:cNvSpPr>
          <p:nvPr/>
        </p:nvSpPr>
        <p:spPr bwMode="auto">
          <a:xfrm>
            <a:off x="5026025" y="4275138"/>
            <a:ext cx="196850" cy="198437"/>
          </a:xfrm>
          <a:prstGeom prst="ellipse">
            <a:avLst/>
          </a:prstGeom>
          <a:solidFill>
            <a:srgbClr val="FF0000"/>
          </a:solidFill>
          <a:ln w="12700">
            <a:solidFill>
              <a:schemeClr val="tx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99363" name="Oval 85">
            <a:extLst>
              <a:ext uri="{FF2B5EF4-FFF2-40B4-BE49-F238E27FC236}">
                <a16:creationId xmlns:a16="http://schemas.microsoft.com/office/drawing/2014/main" id="{0F07A05E-0340-1B41-A9AE-A67A78497F77}"/>
              </a:ext>
            </a:extLst>
          </p:cNvPr>
          <p:cNvSpPr>
            <a:spLocks noChangeArrowheads="1"/>
          </p:cNvSpPr>
          <p:nvPr/>
        </p:nvSpPr>
        <p:spPr bwMode="auto">
          <a:xfrm>
            <a:off x="5164138" y="2206625"/>
            <a:ext cx="196850" cy="198438"/>
          </a:xfrm>
          <a:prstGeom prst="ellipse">
            <a:avLst/>
          </a:prstGeom>
          <a:solidFill>
            <a:srgbClr val="FF0000"/>
          </a:solidFill>
          <a:ln w="12700">
            <a:solidFill>
              <a:schemeClr val="tx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15095" name="Line 23">
            <a:extLst>
              <a:ext uri="{FF2B5EF4-FFF2-40B4-BE49-F238E27FC236}">
                <a16:creationId xmlns:a16="http://schemas.microsoft.com/office/drawing/2014/main" id="{B7A339FE-6F15-7344-8AB9-7A9CFA14BA8F}"/>
              </a:ext>
            </a:extLst>
          </p:cNvPr>
          <p:cNvSpPr>
            <a:spLocks noChangeShapeType="1"/>
          </p:cNvSpPr>
          <p:nvPr/>
        </p:nvSpPr>
        <p:spPr bwMode="auto">
          <a:xfrm flipH="1">
            <a:off x="5122863" y="2306638"/>
            <a:ext cx="133350" cy="2043112"/>
          </a:xfrm>
          <a:prstGeom prst="line">
            <a:avLst/>
          </a:prstGeom>
          <a:noFill/>
          <a:ln w="50800">
            <a:solidFill>
              <a:schemeClr val="tx1"/>
            </a:solidFill>
            <a:round/>
            <a:headEnd type="triangle" w="med" len="me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6" fill="hold" nodeType="clickEffect">
                                  <p:stCondLst>
                                    <p:cond delay="0"/>
                                  </p:stCondLst>
                                  <p:childTnLst>
                                    <p:set>
                                      <p:cBhvr>
                                        <p:cTn id="6" dur="1" fill="hold">
                                          <p:stCondLst>
                                            <p:cond delay="0"/>
                                          </p:stCondLst>
                                        </p:cTn>
                                        <p:tgtEl>
                                          <p:spTgt spid="515094"/>
                                        </p:tgtEl>
                                        <p:attrNameLst>
                                          <p:attrName>style.visibility</p:attrName>
                                        </p:attrNameLst>
                                      </p:cBhvr>
                                      <p:to>
                                        <p:strVal val="visible"/>
                                      </p:to>
                                    </p:set>
                                    <p:anim calcmode="lin" valueType="num">
                                      <p:cBhvr>
                                        <p:cTn id="7" dur="1000" fill="hold"/>
                                        <p:tgtEl>
                                          <p:spTgt spid="515094"/>
                                        </p:tgtEl>
                                        <p:attrNameLst>
                                          <p:attrName>ppt_w</p:attrName>
                                        </p:attrNameLst>
                                      </p:cBhvr>
                                      <p:tavLst>
                                        <p:tav tm="0">
                                          <p:val>
                                            <p:strVal val="(6*min(max(#ppt_w*#ppt_h,.3),1)-7.4)/-.7*#ppt_w"/>
                                          </p:val>
                                        </p:tav>
                                        <p:tav tm="100000">
                                          <p:val>
                                            <p:strVal val="#ppt_w"/>
                                          </p:val>
                                        </p:tav>
                                      </p:tavLst>
                                    </p:anim>
                                    <p:anim calcmode="lin" valueType="num">
                                      <p:cBhvr>
                                        <p:cTn id="8" dur="1000" fill="hold"/>
                                        <p:tgtEl>
                                          <p:spTgt spid="515094"/>
                                        </p:tgtEl>
                                        <p:attrNameLst>
                                          <p:attrName>ppt_h</p:attrName>
                                        </p:attrNameLst>
                                      </p:cBhvr>
                                      <p:tavLst>
                                        <p:tav tm="0">
                                          <p:val>
                                            <p:strVal val="(6*min(max(#ppt_w*#ppt_h,.3),1)-7.4)/-.7*#ppt_h"/>
                                          </p:val>
                                        </p:tav>
                                        <p:tav tm="100000">
                                          <p:val>
                                            <p:strVal val="#ppt_h"/>
                                          </p:val>
                                        </p:tav>
                                      </p:tavLst>
                                    </p:anim>
                                    <p:anim calcmode="lin" valueType="num">
                                      <p:cBhvr>
                                        <p:cTn id="9" dur="1000" fill="hold"/>
                                        <p:tgtEl>
                                          <p:spTgt spid="515094"/>
                                        </p:tgtEl>
                                        <p:attrNameLst>
                                          <p:attrName>ppt_x</p:attrName>
                                        </p:attrNameLst>
                                      </p:cBhvr>
                                      <p:tavLst>
                                        <p:tav tm="0">
                                          <p:val>
                                            <p:fltVal val="0.5"/>
                                          </p:val>
                                        </p:tav>
                                        <p:tav tm="100000">
                                          <p:val>
                                            <p:strVal val="#ppt_x"/>
                                          </p:val>
                                        </p:tav>
                                      </p:tavLst>
                                    </p:anim>
                                    <p:anim calcmode="lin" valueType="num">
                                      <p:cBhvr>
                                        <p:cTn id="10" dur="1000" fill="hold"/>
                                        <p:tgtEl>
                                          <p:spTgt spid="515094"/>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1000"/>
                            </p:stCondLst>
                            <p:childTnLst>
                              <p:par>
                                <p:cTn id="12" presetID="10" presetClass="entr" presetSubtype="0" fill="hold" nodeType="afterEffect">
                                  <p:stCondLst>
                                    <p:cond delay="0"/>
                                  </p:stCondLst>
                                  <p:childTnLst>
                                    <p:set>
                                      <p:cBhvr>
                                        <p:cTn id="13" dur="1" fill="hold">
                                          <p:stCondLst>
                                            <p:cond delay="0"/>
                                          </p:stCondLst>
                                        </p:cTn>
                                        <p:tgtEl>
                                          <p:spTgt spid="515117"/>
                                        </p:tgtEl>
                                        <p:attrNameLst>
                                          <p:attrName>style.visibility</p:attrName>
                                        </p:attrNameLst>
                                      </p:cBhvr>
                                      <p:to>
                                        <p:strVal val="visible"/>
                                      </p:to>
                                    </p:set>
                                    <p:animEffect transition="in" filter="fade">
                                      <p:cBhvr>
                                        <p:cTn id="14" dur="1000"/>
                                        <p:tgtEl>
                                          <p:spTgt spid="515117"/>
                                        </p:tgtEl>
                                      </p:cBhvr>
                                    </p:animEffect>
                                  </p:childTnLst>
                                </p:cTn>
                              </p:par>
                            </p:childTnLst>
                          </p:cTn>
                        </p:par>
                        <p:par>
                          <p:cTn id="15" fill="hold" nodeType="afterGroup">
                            <p:stCondLst>
                              <p:cond delay="2000"/>
                            </p:stCondLst>
                            <p:childTnLst>
                              <p:par>
                                <p:cTn id="16" presetID="10" presetClass="entr" presetSubtype="0" fill="hold" nodeType="afterEffect">
                                  <p:stCondLst>
                                    <p:cond delay="0"/>
                                  </p:stCondLst>
                                  <p:childTnLst>
                                    <p:set>
                                      <p:cBhvr>
                                        <p:cTn id="17" dur="1" fill="hold">
                                          <p:stCondLst>
                                            <p:cond delay="0"/>
                                          </p:stCondLst>
                                        </p:cTn>
                                        <p:tgtEl>
                                          <p:spTgt spid="515122"/>
                                        </p:tgtEl>
                                        <p:attrNameLst>
                                          <p:attrName>style.visibility</p:attrName>
                                        </p:attrNameLst>
                                      </p:cBhvr>
                                      <p:to>
                                        <p:strVal val="visible"/>
                                      </p:to>
                                    </p:set>
                                    <p:animEffect transition="in" filter="fade">
                                      <p:cBhvr>
                                        <p:cTn id="18" dur="1000"/>
                                        <p:tgtEl>
                                          <p:spTgt spid="51512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36" fill="hold" nodeType="clickEffect">
                                  <p:stCondLst>
                                    <p:cond delay="0"/>
                                  </p:stCondLst>
                                  <p:childTnLst>
                                    <p:set>
                                      <p:cBhvr>
                                        <p:cTn id="22" dur="1" fill="hold">
                                          <p:stCondLst>
                                            <p:cond delay="0"/>
                                          </p:stCondLst>
                                        </p:cTn>
                                        <p:tgtEl>
                                          <p:spTgt spid="515095"/>
                                        </p:tgtEl>
                                        <p:attrNameLst>
                                          <p:attrName>style.visibility</p:attrName>
                                        </p:attrNameLst>
                                      </p:cBhvr>
                                      <p:to>
                                        <p:strVal val="visible"/>
                                      </p:to>
                                    </p:set>
                                    <p:anim calcmode="lin" valueType="num">
                                      <p:cBhvr>
                                        <p:cTn id="23" dur="1000" fill="hold"/>
                                        <p:tgtEl>
                                          <p:spTgt spid="515095"/>
                                        </p:tgtEl>
                                        <p:attrNameLst>
                                          <p:attrName>ppt_w</p:attrName>
                                        </p:attrNameLst>
                                      </p:cBhvr>
                                      <p:tavLst>
                                        <p:tav tm="0">
                                          <p:val>
                                            <p:strVal val="(6*min(max(#ppt_w*#ppt_h,.3),1)-7.4)/-.7*#ppt_w"/>
                                          </p:val>
                                        </p:tav>
                                        <p:tav tm="100000">
                                          <p:val>
                                            <p:strVal val="#ppt_w"/>
                                          </p:val>
                                        </p:tav>
                                      </p:tavLst>
                                    </p:anim>
                                    <p:anim calcmode="lin" valueType="num">
                                      <p:cBhvr>
                                        <p:cTn id="24" dur="1000" fill="hold"/>
                                        <p:tgtEl>
                                          <p:spTgt spid="515095"/>
                                        </p:tgtEl>
                                        <p:attrNameLst>
                                          <p:attrName>ppt_h</p:attrName>
                                        </p:attrNameLst>
                                      </p:cBhvr>
                                      <p:tavLst>
                                        <p:tav tm="0">
                                          <p:val>
                                            <p:strVal val="(6*min(max(#ppt_w*#ppt_h,.3),1)-7.4)/-.7*#ppt_h"/>
                                          </p:val>
                                        </p:tav>
                                        <p:tav tm="100000">
                                          <p:val>
                                            <p:strVal val="#ppt_h"/>
                                          </p:val>
                                        </p:tav>
                                      </p:tavLst>
                                    </p:anim>
                                    <p:anim calcmode="lin" valueType="num">
                                      <p:cBhvr>
                                        <p:cTn id="25" dur="1000" fill="hold"/>
                                        <p:tgtEl>
                                          <p:spTgt spid="515095"/>
                                        </p:tgtEl>
                                        <p:attrNameLst>
                                          <p:attrName>ppt_x</p:attrName>
                                        </p:attrNameLst>
                                      </p:cBhvr>
                                      <p:tavLst>
                                        <p:tav tm="0">
                                          <p:val>
                                            <p:fltVal val="0.5"/>
                                          </p:val>
                                        </p:tav>
                                        <p:tav tm="100000">
                                          <p:val>
                                            <p:strVal val="#ppt_x"/>
                                          </p:val>
                                        </p:tav>
                                      </p:tavLst>
                                    </p:anim>
                                    <p:anim calcmode="lin" valueType="num">
                                      <p:cBhvr>
                                        <p:cTn id="26" dur="1000" fill="hold"/>
                                        <p:tgtEl>
                                          <p:spTgt spid="515095"/>
                                        </p:tgtEl>
                                        <p:attrNameLst>
                                          <p:attrName>ppt_y</p:attrName>
                                        </p:attrNameLst>
                                      </p:cBhvr>
                                      <p:tavLst>
                                        <p:tav tm="0">
                                          <p:val>
                                            <p:strVal val="1+(6*min(max(#ppt_w*#ppt_h,.3),1)-7.4)/-.7*#ppt_h/2"/>
                                          </p:val>
                                        </p:tav>
                                        <p:tav tm="100000">
                                          <p:val>
                                            <p:strVal val="#ppt_y"/>
                                          </p:val>
                                        </p:tav>
                                      </p:tavLst>
                                    </p:anim>
                                  </p:childTnLst>
                                </p:cTn>
                              </p:par>
                            </p:childTnLst>
                          </p:cTn>
                        </p:par>
                        <p:par>
                          <p:cTn id="27" fill="hold" nodeType="afterGroup">
                            <p:stCondLst>
                              <p:cond delay="1000"/>
                            </p:stCondLst>
                            <p:childTnLst>
                              <p:par>
                                <p:cTn id="28" presetID="10" presetClass="entr" presetSubtype="0" fill="hold" nodeType="afterEffect">
                                  <p:stCondLst>
                                    <p:cond delay="0"/>
                                  </p:stCondLst>
                                  <p:childTnLst>
                                    <p:set>
                                      <p:cBhvr>
                                        <p:cTn id="29" dur="1" fill="hold">
                                          <p:stCondLst>
                                            <p:cond delay="0"/>
                                          </p:stCondLst>
                                        </p:cTn>
                                        <p:tgtEl>
                                          <p:spTgt spid="515121"/>
                                        </p:tgtEl>
                                        <p:attrNameLst>
                                          <p:attrName>style.visibility</p:attrName>
                                        </p:attrNameLst>
                                      </p:cBhvr>
                                      <p:to>
                                        <p:strVal val="visible"/>
                                      </p:to>
                                    </p:set>
                                    <p:animEffect transition="in" filter="fade">
                                      <p:cBhvr>
                                        <p:cTn id="30" dur="1000"/>
                                        <p:tgtEl>
                                          <p:spTgt spid="515121"/>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515155"/>
                                        </p:tgtEl>
                                        <p:attrNameLst>
                                          <p:attrName>style.visibility</p:attrName>
                                        </p:attrNameLst>
                                      </p:cBhvr>
                                      <p:to>
                                        <p:strVal val="visible"/>
                                      </p:to>
                                    </p:set>
                                    <p:animEffect transition="in" filter="fade">
                                      <p:cBhvr>
                                        <p:cTn id="34" dur="1000"/>
                                        <p:tgtEl>
                                          <p:spTgt spid="515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55" grpId="0" animBg="1"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31">
            <a:extLst>
              <a:ext uri="{FF2B5EF4-FFF2-40B4-BE49-F238E27FC236}">
                <a16:creationId xmlns:a16="http://schemas.microsoft.com/office/drawing/2014/main" id="{B92EFA56-22C8-DD48-9D31-4BC286FCB67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1450" y="684213"/>
            <a:ext cx="3746500" cy="5475287"/>
          </a:xfrm>
          <a:prstGeom prst="rect">
            <a:avLst/>
          </a:prstGeom>
          <a:noFill/>
          <a:ln w="50800">
            <a:solidFill>
              <a:srgbClr val="00FF00"/>
            </a:solidFill>
            <a:miter lim="800000"/>
            <a:headEnd/>
            <a:tailEnd/>
          </a:ln>
          <a:extLst>
            <a:ext uri="{909E8E84-426E-40DD-AFC4-6F175D3DCCD1}">
              <a14:hiddenFill xmlns:a14="http://schemas.microsoft.com/office/drawing/2010/main">
                <a:solidFill>
                  <a:srgbClr val="FFFFFF"/>
                </a:solidFill>
              </a14:hiddenFill>
            </a:ext>
          </a:extLst>
        </p:spPr>
      </p:pic>
      <p:grpSp>
        <p:nvGrpSpPr>
          <p:cNvPr id="101379" name="Group 107">
            <a:extLst>
              <a:ext uri="{FF2B5EF4-FFF2-40B4-BE49-F238E27FC236}">
                <a16:creationId xmlns:a16="http://schemas.microsoft.com/office/drawing/2014/main" id="{2D3CC89C-CA07-3F45-A989-E2C490B72115}"/>
              </a:ext>
            </a:extLst>
          </p:cNvPr>
          <p:cNvGrpSpPr>
            <a:grpSpLocks/>
          </p:cNvGrpSpPr>
          <p:nvPr/>
        </p:nvGrpSpPr>
        <p:grpSpPr bwMode="auto">
          <a:xfrm>
            <a:off x="4203700" y="1701800"/>
            <a:ext cx="1179513" cy="3009900"/>
            <a:chOff x="2648" y="1072"/>
            <a:chExt cx="743" cy="1896"/>
          </a:xfrm>
        </p:grpSpPr>
        <p:sp>
          <p:nvSpPr>
            <p:cNvPr id="101421" name="Oval 108">
              <a:extLst>
                <a:ext uri="{FF2B5EF4-FFF2-40B4-BE49-F238E27FC236}">
                  <a16:creationId xmlns:a16="http://schemas.microsoft.com/office/drawing/2014/main" id="{7D9190D6-05DA-994D-AA25-2F8799FC1D5F}"/>
                </a:ext>
              </a:extLst>
            </p:cNvPr>
            <p:cNvSpPr>
              <a:spLocks noChangeArrowheads="1"/>
            </p:cNvSpPr>
            <p:nvPr/>
          </p:nvSpPr>
          <p:spPr bwMode="auto">
            <a:xfrm>
              <a:off x="2648" y="2835"/>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101422" name="Oval 109">
              <a:extLst>
                <a:ext uri="{FF2B5EF4-FFF2-40B4-BE49-F238E27FC236}">
                  <a16:creationId xmlns:a16="http://schemas.microsoft.com/office/drawing/2014/main" id="{DBA30BF6-B00E-5F46-9933-1189CFD75B4F}"/>
                </a:ext>
              </a:extLst>
            </p:cNvPr>
            <p:cNvSpPr>
              <a:spLocks noChangeArrowheads="1"/>
            </p:cNvSpPr>
            <p:nvPr/>
          </p:nvSpPr>
          <p:spPr bwMode="auto">
            <a:xfrm>
              <a:off x="2861" y="266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101423" name="Oval 110">
              <a:extLst>
                <a:ext uri="{FF2B5EF4-FFF2-40B4-BE49-F238E27FC236}">
                  <a16:creationId xmlns:a16="http://schemas.microsoft.com/office/drawing/2014/main" id="{7EB298BB-10EC-4D49-B9B2-5F31EA3E7ACF}"/>
                </a:ext>
              </a:extLst>
            </p:cNvPr>
            <p:cNvSpPr>
              <a:spLocks noChangeArrowheads="1"/>
            </p:cNvSpPr>
            <p:nvPr/>
          </p:nvSpPr>
          <p:spPr bwMode="auto">
            <a:xfrm>
              <a:off x="2861" y="1348"/>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101424" name="Oval 111">
              <a:extLst>
                <a:ext uri="{FF2B5EF4-FFF2-40B4-BE49-F238E27FC236}">
                  <a16:creationId xmlns:a16="http://schemas.microsoft.com/office/drawing/2014/main" id="{9879D7F2-832D-034E-83D1-376D09FA88DD}"/>
                </a:ext>
              </a:extLst>
            </p:cNvPr>
            <p:cNvSpPr>
              <a:spLocks noChangeArrowheads="1"/>
            </p:cNvSpPr>
            <p:nvPr/>
          </p:nvSpPr>
          <p:spPr bwMode="auto">
            <a:xfrm>
              <a:off x="3258" y="107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grpSp>
      <p:sp>
        <p:nvSpPr>
          <p:cNvPr id="184323" name="Rectangle 3">
            <a:extLst>
              <a:ext uri="{FF2B5EF4-FFF2-40B4-BE49-F238E27FC236}">
                <a16:creationId xmlns:a16="http://schemas.microsoft.com/office/drawing/2014/main" id="{5A654A98-B806-9848-9CBD-DE660FC8417C}"/>
              </a:ext>
            </a:extLst>
          </p:cNvPr>
          <p:cNvSpPr>
            <a:spLocks noChangeArrowheads="1"/>
          </p:cNvSpPr>
          <p:nvPr/>
        </p:nvSpPr>
        <p:spPr bwMode="auto">
          <a:xfrm>
            <a:off x="542925" y="158750"/>
            <a:ext cx="742950" cy="14335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1381" name="Oval 6">
            <a:extLst>
              <a:ext uri="{FF2B5EF4-FFF2-40B4-BE49-F238E27FC236}">
                <a16:creationId xmlns:a16="http://schemas.microsoft.com/office/drawing/2014/main" id="{BB19C757-5DDD-F647-A63C-266BF31C2E1F}"/>
              </a:ext>
            </a:extLst>
          </p:cNvPr>
          <p:cNvSpPr>
            <a:spLocks noChangeArrowheads="1"/>
          </p:cNvSpPr>
          <p:nvPr/>
        </p:nvSpPr>
        <p:spPr bwMode="auto">
          <a:xfrm rot="240000">
            <a:off x="4368800" y="1905000"/>
            <a:ext cx="1206500" cy="2446338"/>
          </a:xfrm>
          <a:prstGeom prst="ellipse">
            <a:avLst/>
          </a:prstGeom>
          <a:noFill/>
          <a:ln w="5080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1382" name="Rectangle 7">
            <a:extLst>
              <a:ext uri="{FF2B5EF4-FFF2-40B4-BE49-F238E27FC236}">
                <a16:creationId xmlns:a16="http://schemas.microsoft.com/office/drawing/2014/main" id="{45EC08F1-41F8-A349-AFC0-85033A6CE2DF}"/>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1383" name="Line 8">
            <a:extLst>
              <a:ext uri="{FF2B5EF4-FFF2-40B4-BE49-F238E27FC236}">
                <a16:creationId xmlns:a16="http://schemas.microsoft.com/office/drawing/2014/main" id="{08E14460-3A1D-DB48-8DAF-59A902321209}"/>
              </a:ext>
            </a:extLst>
          </p:cNvPr>
          <p:cNvSpPr>
            <a:spLocks noChangeShapeType="1"/>
          </p:cNvSpPr>
          <p:nvPr/>
        </p:nvSpPr>
        <p:spPr bwMode="auto">
          <a:xfrm flipV="1">
            <a:off x="5494338" y="1973263"/>
            <a:ext cx="457200" cy="320675"/>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1384" name="Line 9">
            <a:extLst>
              <a:ext uri="{FF2B5EF4-FFF2-40B4-BE49-F238E27FC236}">
                <a16:creationId xmlns:a16="http://schemas.microsoft.com/office/drawing/2014/main" id="{31766F45-4F73-5641-8A80-3BAC6008E61F}"/>
              </a:ext>
            </a:extLst>
          </p:cNvPr>
          <p:cNvSpPr>
            <a:spLocks noChangeShapeType="1"/>
          </p:cNvSpPr>
          <p:nvPr/>
        </p:nvSpPr>
        <p:spPr bwMode="auto">
          <a:xfrm flipV="1">
            <a:off x="5029200" y="1123950"/>
            <a:ext cx="6350" cy="75565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1385" name="Line 10">
            <a:extLst>
              <a:ext uri="{FF2B5EF4-FFF2-40B4-BE49-F238E27FC236}">
                <a16:creationId xmlns:a16="http://schemas.microsoft.com/office/drawing/2014/main" id="{E651F37B-AA0F-CB43-80ED-65D860A70FA9}"/>
              </a:ext>
            </a:extLst>
          </p:cNvPr>
          <p:cNvSpPr>
            <a:spLocks noChangeShapeType="1"/>
          </p:cNvSpPr>
          <p:nvPr/>
        </p:nvSpPr>
        <p:spPr bwMode="auto">
          <a:xfrm flipV="1">
            <a:off x="5321300" y="1377950"/>
            <a:ext cx="368300" cy="59690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1386" name="Line 11">
            <a:extLst>
              <a:ext uri="{FF2B5EF4-FFF2-40B4-BE49-F238E27FC236}">
                <a16:creationId xmlns:a16="http://schemas.microsoft.com/office/drawing/2014/main" id="{6491966A-C514-644E-9433-2D6888BB9E81}"/>
              </a:ext>
            </a:extLst>
          </p:cNvPr>
          <p:cNvSpPr>
            <a:spLocks noChangeShapeType="1"/>
          </p:cNvSpPr>
          <p:nvPr/>
        </p:nvSpPr>
        <p:spPr bwMode="auto">
          <a:xfrm flipH="1" flipV="1">
            <a:off x="4578350" y="1485900"/>
            <a:ext cx="209550" cy="53340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1387" name="Line 12">
            <a:extLst>
              <a:ext uri="{FF2B5EF4-FFF2-40B4-BE49-F238E27FC236}">
                <a16:creationId xmlns:a16="http://schemas.microsoft.com/office/drawing/2014/main" id="{144083E9-37DF-204A-B869-5B472D3B3DF8}"/>
              </a:ext>
            </a:extLst>
          </p:cNvPr>
          <p:cNvSpPr>
            <a:spLocks noChangeShapeType="1"/>
          </p:cNvSpPr>
          <p:nvPr/>
        </p:nvSpPr>
        <p:spPr bwMode="auto">
          <a:xfrm flipH="1" flipV="1">
            <a:off x="4318000" y="1898650"/>
            <a:ext cx="336550" cy="30480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1388" name="Line 13">
            <a:extLst>
              <a:ext uri="{FF2B5EF4-FFF2-40B4-BE49-F238E27FC236}">
                <a16:creationId xmlns:a16="http://schemas.microsoft.com/office/drawing/2014/main" id="{D2DC5D18-4BFB-B346-B336-B883D6161401}"/>
              </a:ext>
            </a:extLst>
          </p:cNvPr>
          <p:cNvSpPr>
            <a:spLocks noChangeShapeType="1"/>
          </p:cNvSpPr>
          <p:nvPr/>
        </p:nvSpPr>
        <p:spPr bwMode="auto">
          <a:xfrm>
            <a:off x="4819650" y="2063750"/>
            <a:ext cx="12700" cy="223520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1389" name="Line 14">
            <a:extLst>
              <a:ext uri="{FF2B5EF4-FFF2-40B4-BE49-F238E27FC236}">
                <a16:creationId xmlns:a16="http://schemas.microsoft.com/office/drawing/2014/main" id="{4DB4E5B3-F354-1348-BC00-D62D66961674}"/>
              </a:ext>
            </a:extLst>
          </p:cNvPr>
          <p:cNvSpPr>
            <a:spLocks noChangeShapeType="1"/>
          </p:cNvSpPr>
          <p:nvPr/>
        </p:nvSpPr>
        <p:spPr bwMode="auto">
          <a:xfrm flipH="1">
            <a:off x="4959350" y="1943100"/>
            <a:ext cx="63500" cy="233045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1390" name="Line 15">
            <a:extLst>
              <a:ext uri="{FF2B5EF4-FFF2-40B4-BE49-F238E27FC236}">
                <a16:creationId xmlns:a16="http://schemas.microsoft.com/office/drawing/2014/main" id="{3AE639C9-53BB-E441-87AD-DD65810BA08E}"/>
              </a:ext>
            </a:extLst>
          </p:cNvPr>
          <p:cNvSpPr>
            <a:spLocks noChangeShapeType="1"/>
          </p:cNvSpPr>
          <p:nvPr/>
        </p:nvSpPr>
        <p:spPr bwMode="auto">
          <a:xfrm flipH="1">
            <a:off x="5073650" y="2006600"/>
            <a:ext cx="146050" cy="224155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337" name="Rectangle 17">
            <a:extLst>
              <a:ext uri="{FF2B5EF4-FFF2-40B4-BE49-F238E27FC236}">
                <a16:creationId xmlns:a16="http://schemas.microsoft.com/office/drawing/2014/main" id="{8C6BE406-AA7F-8E49-94E9-C5D7ABEBEE52}"/>
              </a:ext>
            </a:extLst>
          </p:cNvPr>
          <p:cNvSpPr>
            <a:spLocks noChangeArrowheads="1"/>
          </p:cNvSpPr>
          <p:nvPr/>
        </p:nvSpPr>
        <p:spPr bwMode="auto">
          <a:xfrm>
            <a:off x="611188" y="2449513"/>
            <a:ext cx="2062162" cy="5778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5000"/>
              </a:lnSpc>
              <a:spcBef>
                <a:spcPct val="50000"/>
              </a:spcBef>
            </a:pPr>
            <a:r>
              <a:rPr lang="en-US" altLang="en-US" sz="2000">
                <a:solidFill>
                  <a:srgbClr val="FFFF00"/>
                </a:solidFill>
                <a:latin typeface="Krone" charset="0"/>
              </a:rPr>
              <a:t>2. SAMARITAN</a:t>
            </a:r>
          </a:p>
          <a:p>
            <a:pPr algn="r">
              <a:lnSpc>
                <a:spcPct val="55000"/>
              </a:lnSpc>
              <a:spcBef>
                <a:spcPct val="50000"/>
              </a:spcBef>
            </a:pPr>
            <a:r>
              <a:rPr lang="en-US" altLang="en-US" sz="2000">
                <a:solidFill>
                  <a:srgbClr val="FFFF00"/>
                </a:solidFill>
                <a:latin typeface="Krone" charset="0"/>
              </a:rPr>
              <a:t>KAKAN</a:t>
            </a:r>
          </a:p>
        </p:txBody>
      </p:sp>
      <p:sp>
        <p:nvSpPr>
          <p:cNvPr id="184338" name="Rectangle 18">
            <a:extLst>
              <a:ext uri="{FF2B5EF4-FFF2-40B4-BE49-F238E27FC236}">
                <a16:creationId xmlns:a16="http://schemas.microsoft.com/office/drawing/2014/main" id="{13A0393B-C609-8B4B-8216-09A9E11EE637}"/>
              </a:ext>
            </a:extLst>
          </p:cNvPr>
          <p:cNvSpPr>
            <a:spLocks noChangeArrowheads="1"/>
          </p:cNvSpPr>
          <p:nvPr/>
        </p:nvSpPr>
        <p:spPr bwMode="auto">
          <a:xfrm>
            <a:off x="47625" y="822325"/>
            <a:ext cx="2608263" cy="866775"/>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rgbClr val="FAFD00"/>
                </a:solidFill>
                <a:latin typeface="Krone" charset="0"/>
              </a:rPr>
              <a:t>3. GALILEELI</a:t>
            </a:r>
          </a:p>
          <a:p>
            <a:pPr algn="r">
              <a:lnSpc>
                <a:spcPct val="55000"/>
              </a:lnSpc>
              <a:spcBef>
                <a:spcPct val="50000"/>
              </a:spcBef>
            </a:pPr>
            <a:r>
              <a:rPr lang="en-US" altLang="en-US" sz="1800">
                <a:solidFill>
                  <a:srgbClr val="FAFD00"/>
                </a:solidFill>
                <a:latin typeface="Krone" charset="0"/>
              </a:rPr>
              <a:t>OTRAM KHANGATHA</a:t>
            </a:r>
          </a:p>
          <a:p>
            <a:pPr algn="r">
              <a:lnSpc>
                <a:spcPct val="55000"/>
              </a:lnSpc>
              <a:spcBef>
                <a:spcPct val="50000"/>
              </a:spcBef>
            </a:pPr>
            <a:r>
              <a:rPr lang="en-US" altLang="en-US" sz="2000">
                <a:solidFill>
                  <a:srgbClr val="FAFD00"/>
                </a:solidFill>
                <a:latin typeface="Krone" charset="0"/>
              </a:rPr>
              <a:t>CAPERNAUM</a:t>
            </a:r>
          </a:p>
        </p:txBody>
      </p:sp>
      <p:sp>
        <p:nvSpPr>
          <p:cNvPr id="101393" name="Line 22">
            <a:extLst>
              <a:ext uri="{FF2B5EF4-FFF2-40B4-BE49-F238E27FC236}">
                <a16:creationId xmlns:a16="http://schemas.microsoft.com/office/drawing/2014/main" id="{8C113FC1-A87C-5443-B082-5D3FD4E59FD3}"/>
              </a:ext>
            </a:extLst>
          </p:cNvPr>
          <p:cNvSpPr>
            <a:spLocks noChangeShapeType="1"/>
          </p:cNvSpPr>
          <p:nvPr/>
        </p:nvSpPr>
        <p:spPr bwMode="auto">
          <a:xfrm>
            <a:off x="2684463" y="2862263"/>
            <a:ext cx="1608137" cy="320675"/>
          </a:xfrm>
          <a:prstGeom prst="line">
            <a:avLst/>
          </a:prstGeom>
          <a:noFill/>
          <a:ln w="76200">
            <a:solidFill>
              <a:srgbClr val="FAFD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3" name="Group 87">
            <a:extLst>
              <a:ext uri="{FF2B5EF4-FFF2-40B4-BE49-F238E27FC236}">
                <a16:creationId xmlns:a16="http://schemas.microsoft.com/office/drawing/2014/main" id="{A4ABDDB0-1EB9-F246-BC2E-D0B55DB1C6BD}"/>
              </a:ext>
            </a:extLst>
          </p:cNvPr>
          <p:cNvGrpSpPr>
            <a:grpSpLocks/>
          </p:cNvGrpSpPr>
          <p:nvPr/>
        </p:nvGrpSpPr>
        <p:grpSpPr bwMode="auto">
          <a:xfrm>
            <a:off x="5588000" y="2255838"/>
            <a:ext cx="3405188" cy="1079500"/>
            <a:chOff x="3520" y="1421"/>
            <a:chExt cx="2145" cy="680"/>
          </a:xfrm>
        </p:grpSpPr>
        <p:sp>
          <p:nvSpPr>
            <p:cNvPr id="184339" name="Rectangle 19">
              <a:extLst>
                <a:ext uri="{FF2B5EF4-FFF2-40B4-BE49-F238E27FC236}">
                  <a16:creationId xmlns:a16="http://schemas.microsoft.com/office/drawing/2014/main" id="{532697F1-8F05-8649-899A-3AD82B7709B6}"/>
                </a:ext>
              </a:extLst>
            </p:cNvPr>
            <p:cNvSpPr>
              <a:spLocks noChangeArrowheads="1"/>
            </p:cNvSpPr>
            <p:nvPr/>
          </p:nvSpPr>
          <p:spPr bwMode="auto">
            <a:xfrm>
              <a:off x="4088" y="1531"/>
              <a:ext cx="1577" cy="364"/>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5000"/>
                </a:lnSpc>
                <a:spcBef>
                  <a:spcPct val="50000"/>
                </a:spcBef>
              </a:pPr>
              <a:r>
                <a:rPr lang="en-US" altLang="en-US" sz="2000">
                  <a:solidFill>
                    <a:schemeClr val="tx1"/>
                  </a:solidFill>
                  <a:latin typeface="Krone" charset="0"/>
                </a:rPr>
                <a:t>4.       </a:t>
              </a:r>
              <a:r>
                <a:rPr lang="en-US" altLang="en-US" sz="2000">
                  <a:solidFill>
                    <a:srgbClr val="FFFF00"/>
                  </a:solidFill>
                  <a:latin typeface="Krone" charset="0"/>
                </a:rPr>
                <a:t>PEREANLI</a:t>
              </a:r>
              <a:endParaRPr lang="en-US" altLang="en-US" sz="2000">
                <a:solidFill>
                  <a:schemeClr val="tx1"/>
                </a:solidFill>
                <a:latin typeface="Krone" charset="0"/>
              </a:endParaRPr>
            </a:p>
            <a:p>
              <a:pPr>
                <a:lnSpc>
                  <a:spcPct val="55000"/>
                </a:lnSpc>
                <a:spcBef>
                  <a:spcPct val="50000"/>
                </a:spcBef>
              </a:pPr>
              <a:r>
                <a:rPr lang="en-US" altLang="en-US" sz="2000">
                  <a:solidFill>
                    <a:schemeClr val="tx1"/>
                  </a:solidFill>
                  <a:latin typeface="Krone" charset="0"/>
                </a:rPr>
                <a:t>    </a:t>
              </a:r>
              <a:r>
                <a:rPr lang="en-US" altLang="en-US" sz="1400">
                  <a:solidFill>
                    <a:schemeClr val="tx1"/>
                  </a:solidFill>
                  <a:latin typeface="Krone" charset="0"/>
                </a:rPr>
                <a:t>OTRAM KHANGATHA</a:t>
              </a:r>
            </a:p>
          </p:txBody>
        </p:sp>
        <p:sp>
          <p:nvSpPr>
            <p:cNvPr id="184344" name="Line 24">
              <a:extLst>
                <a:ext uri="{FF2B5EF4-FFF2-40B4-BE49-F238E27FC236}">
                  <a16:creationId xmlns:a16="http://schemas.microsoft.com/office/drawing/2014/main" id="{5CA30FE0-C0A1-6E43-8B08-9852260B593B}"/>
                </a:ext>
              </a:extLst>
            </p:cNvPr>
            <p:cNvSpPr>
              <a:spLocks noChangeShapeType="1"/>
            </p:cNvSpPr>
            <p:nvPr/>
          </p:nvSpPr>
          <p:spPr bwMode="auto">
            <a:xfrm flipH="1">
              <a:off x="3520" y="1701"/>
              <a:ext cx="533" cy="400"/>
            </a:xfrm>
            <a:prstGeom prst="line">
              <a:avLst/>
            </a:prstGeom>
            <a:noFill/>
            <a:ln w="76200">
              <a:solidFill>
                <a:srgbClr val="D83104"/>
              </a:solidFill>
              <a:round/>
              <a:headEnd/>
              <a:tailEnd type="triangle" w="med" len="med"/>
            </a:ln>
            <a:effectLst>
              <a:outerShdw blurRad="63500" dist="17961" dir="135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84349" name="Oval 29">
              <a:extLst>
                <a:ext uri="{FF2B5EF4-FFF2-40B4-BE49-F238E27FC236}">
                  <a16:creationId xmlns:a16="http://schemas.microsoft.com/office/drawing/2014/main" id="{A329091C-C7E6-A24E-902D-8AD08C15157B}"/>
                </a:ext>
              </a:extLst>
            </p:cNvPr>
            <p:cNvSpPr>
              <a:spLocks noChangeArrowheads="1"/>
            </p:cNvSpPr>
            <p:nvPr/>
          </p:nvSpPr>
          <p:spPr bwMode="auto">
            <a:xfrm>
              <a:off x="4020" y="1421"/>
              <a:ext cx="346" cy="347"/>
            </a:xfrm>
            <a:prstGeom prst="ellipse">
              <a:avLst/>
            </a:prstGeom>
            <a:noFill/>
            <a:ln w="57150">
              <a:solidFill>
                <a:srgbClr val="D83104"/>
              </a:solidFill>
              <a:round/>
              <a:headEnd/>
              <a:tailEnd/>
            </a:ln>
            <a:effectLst>
              <a:outerShdw blurRad="63500" dist="5388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01395" name="Line 33">
            <a:extLst>
              <a:ext uri="{FF2B5EF4-FFF2-40B4-BE49-F238E27FC236}">
                <a16:creationId xmlns:a16="http://schemas.microsoft.com/office/drawing/2014/main" id="{81E79A53-359C-9249-983E-E3DAB135942A}"/>
              </a:ext>
            </a:extLst>
          </p:cNvPr>
          <p:cNvSpPr>
            <a:spLocks noChangeShapeType="1"/>
          </p:cNvSpPr>
          <p:nvPr/>
        </p:nvSpPr>
        <p:spPr bwMode="auto">
          <a:xfrm>
            <a:off x="2600325" y="1236663"/>
            <a:ext cx="2581275" cy="592137"/>
          </a:xfrm>
          <a:prstGeom prst="line">
            <a:avLst/>
          </a:prstGeom>
          <a:noFill/>
          <a:ln w="76200">
            <a:solidFill>
              <a:schemeClr val="tx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357" name="Rectangle 37">
            <a:extLst>
              <a:ext uri="{FF2B5EF4-FFF2-40B4-BE49-F238E27FC236}">
                <a16:creationId xmlns:a16="http://schemas.microsoft.com/office/drawing/2014/main" id="{B52D1ED6-690E-C945-B3C0-E55FD2372A80}"/>
              </a:ext>
            </a:extLst>
          </p:cNvPr>
          <p:cNvSpPr>
            <a:spLocks noChangeArrowheads="1"/>
          </p:cNvSpPr>
          <p:nvPr/>
        </p:nvSpPr>
        <p:spPr bwMode="auto">
          <a:xfrm>
            <a:off x="430213" y="5915025"/>
            <a:ext cx="8408987" cy="515938"/>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effectLst>
                  <a:outerShdw blurRad="38100" dist="38100" dir="2700000" algn="tl">
                    <a:srgbClr val="000000"/>
                  </a:outerShdw>
                </a:effectLst>
              </a:rPr>
              <a:t>Jesuwui Shongfa Aphang Thingrong Katha...</a:t>
            </a:r>
          </a:p>
        </p:txBody>
      </p:sp>
      <p:sp>
        <p:nvSpPr>
          <p:cNvPr id="184392" name="Text Box 72">
            <a:extLst>
              <a:ext uri="{FF2B5EF4-FFF2-40B4-BE49-F238E27FC236}">
                <a16:creationId xmlns:a16="http://schemas.microsoft.com/office/drawing/2014/main" id="{8C93BDB0-EEF3-0647-AE25-98A1ED356A31}"/>
              </a:ext>
            </a:extLst>
          </p:cNvPr>
          <p:cNvSpPr txBox="1">
            <a:spLocks noChangeArrowheads="1"/>
          </p:cNvSpPr>
          <p:nvPr/>
        </p:nvSpPr>
        <p:spPr bwMode="auto">
          <a:xfrm>
            <a:off x="1792288"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Luke 19:1-26</a:t>
            </a:r>
          </a:p>
        </p:txBody>
      </p:sp>
      <p:sp>
        <p:nvSpPr>
          <p:cNvPr id="101398" name="AutoShape 88">
            <a:extLst>
              <a:ext uri="{FF2B5EF4-FFF2-40B4-BE49-F238E27FC236}">
                <a16:creationId xmlns:a16="http://schemas.microsoft.com/office/drawing/2014/main" id="{7D05589D-687C-6145-85FF-1C288106B764}"/>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1399" name="Rectangle 89">
            <a:extLst>
              <a:ext uri="{FF2B5EF4-FFF2-40B4-BE49-F238E27FC236}">
                <a16:creationId xmlns:a16="http://schemas.microsoft.com/office/drawing/2014/main" id="{18006F3C-2C2A-6342-AE7D-9175F7E12EF3}"/>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1400" name="Line 90">
            <a:extLst>
              <a:ext uri="{FF2B5EF4-FFF2-40B4-BE49-F238E27FC236}">
                <a16:creationId xmlns:a16="http://schemas.microsoft.com/office/drawing/2014/main" id="{E0A52281-B41C-8E4C-960C-349517912BA0}"/>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01" name="Line 91">
            <a:extLst>
              <a:ext uri="{FF2B5EF4-FFF2-40B4-BE49-F238E27FC236}">
                <a16:creationId xmlns:a16="http://schemas.microsoft.com/office/drawing/2014/main" id="{ACF56FB5-2A72-C744-8603-46309D1037BF}"/>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02" name="Line 92">
            <a:extLst>
              <a:ext uri="{FF2B5EF4-FFF2-40B4-BE49-F238E27FC236}">
                <a16:creationId xmlns:a16="http://schemas.microsoft.com/office/drawing/2014/main" id="{AE5A7AF5-E56F-A847-AC67-0BBAF185A62E}"/>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03" name="Line 93">
            <a:extLst>
              <a:ext uri="{FF2B5EF4-FFF2-40B4-BE49-F238E27FC236}">
                <a16:creationId xmlns:a16="http://schemas.microsoft.com/office/drawing/2014/main" id="{CF66E906-A437-E149-BF71-B87C4492EE35}"/>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04" name="Line 94">
            <a:extLst>
              <a:ext uri="{FF2B5EF4-FFF2-40B4-BE49-F238E27FC236}">
                <a16:creationId xmlns:a16="http://schemas.microsoft.com/office/drawing/2014/main" id="{70644E9C-274A-2A4C-AC15-3E8268219284}"/>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05" name="Rectangle 95">
            <a:extLst>
              <a:ext uri="{FF2B5EF4-FFF2-40B4-BE49-F238E27FC236}">
                <a16:creationId xmlns:a16="http://schemas.microsoft.com/office/drawing/2014/main" id="{E20263D3-CDFE-F74B-87EC-AFA0170C135E}"/>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01406" name="Rectangle 96">
            <a:extLst>
              <a:ext uri="{FF2B5EF4-FFF2-40B4-BE49-F238E27FC236}">
                <a16:creationId xmlns:a16="http://schemas.microsoft.com/office/drawing/2014/main" id="{0268CF1D-083F-C846-BB50-B4D49A2B0B7A}"/>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1407" name="Line 97">
            <a:extLst>
              <a:ext uri="{FF2B5EF4-FFF2-40B4-BE49-F238E27FC236}">
                <a16:creationId xmlns:a16="http://schemas.microsoft.com/office/drawing/2014/main" id="{A6D307BC-FBFD-314F-879A-8D68A03571F2}"/>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08" name="Line 98">
            <a:extLst>
              <a:ext uri="{FF2B5EF4-FFF2-40B4-BE49-F238E27FC236}">
                <a16:creationId xmlns:a16="http://schemas.microsoft.com/office/drawing/2014/main" id="{D440A530-9791-1240-BE4C-AD322008CE65}"/>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09" name="Rectangle 99">
            <a:extLst>
              <a:ext uri="{FF2B5EF4-FFF2-40B4-BE49-F238E27FC236}">
                <a16:creationId xmlns:a16="http://schemas.microsoft.com/office/drawing/2014/main" id="{DA81145E-550F-6646-83EE-DC7767061554}"/>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1410" name="Rectangle 100">
            <a:extLst>
              <a:ext uri="{FF2B5EF4-FFF2-40B4-BE49-F238E27FC236}">
                <a16:creationId xmlns:a16="http://schemas.microsoft.com/office/drawing/2014/main" id="{3D0391FC-AA9C-DF47-91CD-0E70E67F129B}"/>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4421" name="Rectangle 101">
            <a:extLst>
              <a:ext uri="{FF2B5EF4-FFF2-40B4-BE49-F238E27FC236}">
                <a16:creationId xmlns:a16="http://schemas.microsoft.com/office/drawing/2014/main" id="{86A17A30-FABC-4946-BAB3-8D531608782A}"/>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01412" name="Text Box 102">
            <a:extLst>
              <a:ext uri="{FF2B5EF4-FFF2-40B4-BE49-F238E27FC236}">
                <a16:creationId xmlns:a16="http://schemas.microsoft.com/office/drawing/2014/main" id="{25E93906-D7F4-1E46-A7C0-93AFE3906C6A}"/>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84424" name="Oval 104">
            <a:extLst>
              <a:ext uri="{FF2B5EF4-FFF2-40B4-BE49-F238E27FC236}">
                <a16:creationId xmlns:a16="http://schemas.microsoft.com/office/drawing/2014/main" id="{EC749E7E-E4B6-5048-9F98-DB0131FE6AB5}"/>
              </a:ext>
            </a:extLst>
          </p:cNvPr>
          <p:cNvSpPr>
            <a:spLocks noChangeArrowheads="1"/>
          </p:cNvSpPr>
          <p:nvPr/>
        </p:nvSpPr>
        <p:spPr bwMode="auto">
          <a:xfrm>
            <a:off x="7027863" y="2243138"/>
            <a:ext cx="1711325" cy="465137"/>
          </a:xfrm>
          <a:prstGeom prst="ellipse">
            <a:avLst/>
          </a:prstGeom>
          <a:noFill/>
          <a:ln w="5715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4433" name="Rectangle 113">
            <a:extLst>
              <a:ext uri="{FF2B5EF4-FFF2-40B4-BE49-F238E27FC236}">
                <a16:creationId xmlns:a16="http://schemas.microsoft.com/office/drawing/2014/main" id="{89E5BFC8-E4AE-5840-84DF-BDB58CC45E54}"/>
              </a:ext>
            </a:extLst>
          </p:cNvPr>
          <p:cNvSpPr>
            <a:spLocks noChangeArrowheads="1"/>
          </p:cNvSpPr>
          <p:nvPr/>
        </p:nvSpPr>
        <p:spPr bwMode="auto">
          <a:xfrm>
            <a:off x="277813" y="4022725"/>
            <a:ext cx="2405062" cy="1539875"/>
          </a:xfrm>
          <a:prstGeom prst="rect">
            <a:avLst/>
          </a:prstGeom>
          <a:noFill/>
          <a:ln w="12700">
            <a:noFill/>
            <a:miter lim="800000"/>
            <a:headEnd/>
            <a:tailEnd/>
          </a:ln>
          <a:effectLst>
            <a:outerShdw blurRad="63500" dist="63500" dir="2212194"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rgbClr val="FFFF00"/>
                </a:solidFill>
                <a:latin typeface="Krone" charset="0"/>
              </a:rPr>
              <a:t>1. PROHOWUI</a:t>
            </a:r>
          </a:p>
          <a:p>
            <a:pPr algn="r">
              <a:lnSpc>
                <a:spcPct val="55000"/>
              </a:lnSpc>
              <a:spcBef>
                <a:spcPct val="50000"/>
              </a:spcBef>
            </a:pPr>
            <a:r>
              <a:rPr lang="en-US" altLang="en-US" sz="2000">
                <a:solidFill>
                  <a:srgbClr val="FFFF00"/>
                </a:solidFill>
                <a:latin typeface="Krone" charset="0"/>
              </a:rPr>
              <a:t>KHARE  </a:t>
            </a:r>
          </a:p>
          <a:p>
            <a:pPr algn="r">
              <a:lnSpc>
                <a:spcPct val="55000"/>
              </a:lnSpc>
              <a:spcBef>
                <a:spcPct val="50000"/>
              </a:spcBef>
            </a:pPr>
            <a:r>
              <a:rPr lang="en-US" altLang="en-US" sz="2000">
                <a:solidFill>
                  <a:srgbClr val="FFFF00"/>
                </a:solidFill>
                <a:latin typeface="Krone" charset="0"/>
              </a:rPr>
              <a:t>JERUSALEMLI </a:t>
            </a:r>
          </a:p>
          <a:p>
            <a:pPr algn="r">
              <a:lnSpc>
                <a:spcPct val="55000"/>
              </a:lnSpc>
              <a:spcBef>
                <a:spcPct val="50000"/>
              </a:spcBef>
            </a:pPr>
            <a:r>
              <a:rPr lang="en-US" altLang="en-US" sz="2000">
                <a:solidFill>
                  <a:srgbClr val="FFFF00"/>
                </a:solidFill>
                <a:latin typeface="Krone" charset="0"/>
              </a:rPr>
              <a:t>OTRAM</a:t>
            </a:r>
          </a:p>
          <a:p>
            <a:pPr algn="r">
              <a:lnSpc>
                <a:spcPct val="55000"/>
              </a:lnSpc>
              <a:spcBef>
                <a:spcPct val="50000"/>
              </a:spcBef>
            </a:pPr>
            <a:r>
              <a:rPr lang="en-US" altLang="en-US" sz="2000">
                <a:solidFill>
                  <a:srgbClr val="FFFF00"/>
                </a:solidFill>
                <a:latin typeface="Krone" charset="0"/>
              </a:rPr>
              <a:t> KHANGATHA</a:t>
            </a:r>
          </a:p>
        </p:txBody>
      </p:sp>
      <p:sp>
        <p:nvSpPr>
          <p:cNvPr id="184435" name="Oval 115">
            <a:extLst>
              <a:ext uri="{FF2B5EF4-FFF2-40B4-BE49-F238E27FC236}">
                <a16:creationId xmlns:a16="http://schemas.microsoft.com/office/drawing/2014/main" id="{AE6BD7F2-08F1-B243-8A73-86B1D5884481}"/>
              </a:ext>
            </a:extLst>
          </p:cNvPr>
          <p:cNvSpPr>
            <a:spLocks noChangeArrowheads="1"/>
          </p:cNvSpPr>
          <p:nvPr/>
        </p:nvSpPr>
        <p:spPr bwMode="auto">
          <a:xfrm>
            <a:off x="4343400" y="4114800"/>
            <a:ext cx="609600" cy="609600"/>
          </a:xfrm>
          <a:prstGeom prst="ellipse">
            <a:avLst/>
          </a:prstGeom>
          <a:noFill/>
          <a:ln w="57150">
            <a:solidFill>
              <a:schemeClr val="tx1"/>
            </a:solidFill>
            <a:round/>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1416" name="Line 116">
            <a:extLst>
              <a:ext uri="{FF2B5EF4-FFF2-40B4-BE49-F238E27FC236}">
                <a16:creationId xmlns:a16="http://schemas.microsoft.com/office/drawing/2014/main" id="{393D48DA-5A4B-A044-A921-67298769EFD5}"/>
              </a:ext>
            </a:extLst>
          </p:cNvPr>
          <p:cNvSpPr>
            <a:spLocks noChangeShapeType="1"/>
          </p:cNvSpPr>
          <p:nvPr/>
        </p:nvSpPr>
        <p:spPr bwMode="auto">
          <a:xfrm flipV="1">
            <a:off x="2565400" y="4376738"/>
            <a:ext cx="1998663" cy="169862"/>
          </a:xfrm>
          <a:prstGeom prst="line">
            <a:avLst/>
          </a:prstGeom>
          <a:noFill/>
          <a:ln w="76200">
            <a:solidFill>
              <a:srgbClr val="EEFF4B"/>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437" name="Rectangle 117">
            <a:extLst>
              <a:ext uri="{FF2B5EF4-FFF2-40B4-BE49-F238E27FC236}">
                <a16:creationId xmlns:a16="http://schemas.microsoft.com/office/drawing/2014/main" id="{DCAEFF39-1570-1543-856E-BD8BC7EEE9B1}"/>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43</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3" presetClass="entr" presetSubtype="528" fill="hold" grpId="0" nodeType="afterEffect">
                                  <p:stCondLst>
                                    <p:cond delay="0"/>
                                  </p:stCondLst>
                                  <p:childTnLst>
                                    <p:set>
                                      <p:cBhvr>
                                        <p:cTn id="10" dur="1" fill="hold">
                                          <p:stCondLst>
                                            <p:cond delay="0"/>
                                          </p:stCondLst>
                                        </p:cTn>
                                        <p:tgtEl>
                                          <p:spTgt spid="184424"/>
                                        </p:tgtEl>
                                        <p:attrNameLst>
                                          <p:attrName>style.visibility</p:attrName>
                                        </p:attrNameLst>
                                      </p:cBhvr>
                                      <p:to>
                                        <p:strVal val="visible"/>
                                      </p:to>
                                    </p:set>
                                    <p:anim calcmode="lin" valueType="num">
                                      <p:cBhvr>
                                        <p:cTn id="11" dur="500" fill="hold"/>
                                        <p:tgtEl>
                                          <p:spTgt spid="184424"/>
                                        </p:tgtEl>
                                        <p:attrNameLst>
                                          <p:attrName>ppt_w</p:attrName>
                                        </p:attrNameLst>
                                      </p:cBhvr>
                                      <p:tavLst>
                                        <p:tav tm="0">
                                          <p:val>
                                            <p:fltVal val="0"/>
                                          </p:val>
                                        </p:tav>
                                        <p:tav tm="100000">
                                          <p:val>
                                            <p:strVal val="#ppt_w"/>
                                          </p:val>
                                        </p:tav>
                                      </p:tavLst>
                                    </p:anim>
                                    <p:anim calcmode="lin" valueType="num">
                                      <p:cBhvr>
                                        <p:cTn id="12" dur="500" fill="hold"/>
                                        <p:tgtEl>
                                          <p:spTgt spid="184424"/>
                                        </p:tgtEl>
                                        <p:attrNameLst>
                                          <p:attrName>ppt_h</p:attrName>
                                        </p:attrNameLst>
                                      </p:cBhvr>
                                      <p:tavLst>
                                        <p:tav tm="0">
                                          <p:val>
                                            <p:fltVal val="0"/>
                                          </p:val>
                                        </p:tav>
                                        <p:tav tm="100000">
                                          <p:val>
                                            <p:strVal val="#ppt_h"/>
                                          </p:val>
                                        </p:tav>
                                      </p:tavLst>
                                    </p:anim>
                                    <p:anim calcmode="lin" valueType="num">
                                      <p:cBhvr>
                                        <p:cTn id="13" dur="500" fill="hold"/>
                                        <p:tgtEl>
                                          <p:spTgt spid="184424"/>
                                        </p:tgtEl>
                                        <p:attrNameLst>
                                          <p:attrName>ppt_x</p:attrName>
                                        </p:attrNameLst>
                                      </p:cBhvr>
                                      <p:tavLst>
                                        <p:tav tm="0">
                                          <p:val>
                                            <p:fltVal val="0.5"/>
                                          </p:val>
                                        </p:tav>
                                        <p:tav tm="100000">
                                          <p:val>
                                            <p:strVal val="#ppt_x"/>
                                          </p:val>
                                        </p:tav>
                                      </p:tavLst>
                                    </p:anim>
                                    <p:anim calcmode="lin" valueType="num">
                                      <p:cBhvr>
                                        <p:cTn id="14" dur="500" fill="hold"/>
                                        <p:tgtEl>
                                          <p:spTgt spid="1844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2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4">
            <a:extLst>
              <a:ext uri="{FF2B5EF4-FFF2-40B4-BE49-F238E27FC236}">
                <a16:creationId xmlns:a16="http://schemas.microsoft.com/office/drawing/2014/main" id="{A35EFC01-6209-124E-8E00-4655BFF6DACA}"/>
              </a:ext>
            </a:extLst>
          </p:cNvPr>
          <p:cNvSpPr txBox="1">
            <a:spLocks noChangeArrowheads="1"/>
          </p:cNvSpPr>
          <p:nvPr/>
        </p:nvSpPr>
        <p:spPr bwMode="auto">
          <a:xfrm>
            <a:off x="533400" y="655955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1600">
              <a:solidFill>
                <a:schemeClr val="tx1"/>
              </a:solidFill>
            </a:endParaRPr>
          </a:p>
        </p:txBody>
      </p:sp>
      <p:sp>
        <p:nvSpPr>
          <p:cNvPr id="487429" name="Text Box 5">
            <a:extLst>
              <a:ext uri="{FF2B5EF4-FFF2-40B4-BE49-F238E27FC236}">
                <a16:creationId xmlns:a16="http://schemas.microsoft.com/office/drawing/2014/main" id="{91DA4302-6094-8E46-94F0-8A140127A8C1}"/>
              </a:ext>
            </a:extLst>
          </p:cNvPr>
          <p:cNvSpPr txBox="1">
            <a:spLocks noChangeArrowheads="1"/>
          </p:cNvSpPr>
          <p:nvPr/>
        </p:nvSpPr>
        <p:spPr bwMode="auto">
          <a:xfrm>
            <a:off x="1804988"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Luke 19:2-10</a:t>
            </a:r>
          </a:p>
        </p:txBody>
      </p:sp>
      <p:sp>
        <p:nvSpPr>
          <p:cNvPr id="487451" name="Rectangle 27">
            <a:extLst>
              <a:ext uri="{FF2B5EF4-FFF2-40B4-BE49-F238E27FC236}">
                <a16:creationId xmlns:a16="http://schemas.microsoft.com/office/drawing/2014/main" id="{0E18A0B4-9E5E-F045-BB19-E44609038AB8}"/>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44</a:t>
            </a:r>
          </a:p>
        </p:txBody>
      </p:sp>
      <p:sp>
        <p:nvSpPr>
          <p:cNvPr id="103429" name="Text Box 28">
            <a:extLst>
              <a:ext uri="{FF2B5EF4-FFF2-40B4-BE49-F238E27FC236}">
                <a16:creationId xmlns:a16="http://schemas.microsoft.com/office/drawing/2014/main" id="{2B24F2E4-455F-1144-9905-529B3E470C08}"/>
              </a:ext>
            </a:extLst>
          </p:cNvPr>
          <p:cNvSpPr txBox="1">
            <a:spLocks noChangeArrowheads="1"/>
          </p:cNvSpPr>
          <p:nvPr/>
        </p:nvSpPr>
        <p:spPr bwMode="auto">
          <a:xfrm>
            <a:off x="6365875"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103430" name="Text Box 33">
            <a:extLst>
              <a:ext uri="{FF2B5EF4-FFF2-40B4-BE49-F238E27FC236}">
                <a16:creationId xmlns:a16="http://schemas.microsoft.com/office/drawing/2014/main" id="{F51F6385-F46F-4445-ABD0-3CD3C9332FFB}"/>
              </a:ext>
            </a:extLst>
          </p:cNvPr>
          <p:cNvSpPr txBox="1">
            <a:spLocks noChangeArrowheads="1"/>
          </p:cNvSpPr>
          <p:nvPr/>
        </p:nvSpPr>
        <p:spPr bwMode="auto">
          <a:xfrm>
            <a:off x="8558213" y="64516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sp>
        <p:nvSpPr>
          <p:cNvPr id="103431" name="Rectangle 41">
            <a:extLst>
              <a:ext uri="{FF2B5EF4-FFF2-40B4-BE49-F238E27FC236}">
                <a16:creationId xmlns:a16="http://schemas.microsoft.com/office/drawing/2014/main" id="{4B449971-DBBE-E148-A5CF-6FFBA68014F9}"/>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03432" name="Picture 35">
            <a:extLst>
              <a:ext uri="{FF2B5EF4-FFF2-40B4-BE49-F238E27FC236}">
                <a16:creationId xmlns:a16="http://schemas.microsoft.com/office/drawing/2014/main" id="{25A2E482-0B83-9043-8406-61A7CFADE6F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8500" y="652463"/>
            <a:ext cx="7700963" cy="552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487456" name="Picture 32" descr="Sycamore tree in Jericho, tb n062100 sr">
            <a:extLst>
              <a:ext uri="{FF2B5EF4-FFF2-40B4-BE49-F238E27FC236}">
                <a16:creationId xmlns:a16="http://schemas.microsoft.com/office/drawing/2014/main" id="{616A9F86-D8E0-004A-8EC0-E5CA79D7BAEF}"/>
              </a:ext>
            </a:extLst>
          </p:cNvPr>
          <p:cNvPicPr preferRelativeResize="0">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903663" y="903288"/>
            <a:ext cx="4371975" cy="3219450"/>
          </a:xfrm>
          <a:prstGeom prst="rect">
            <a:avLst/>
          </a:prstGeom>
          <a:noFill/>
          <a:ln w="76200">
            <a:solidFill>
              <a:srgbClr val="00FF00"/>
            </a:solidFill>
            <a:miter lim="800000"/>
            <a:headEnd/>
            <a:tailEnd/>
          </a:ln>
          <a:extLst>
            <a:ext uri="{909E8E84-426E-40DD-AFC4-6F175D3DCCD1}">
              <a14:hiddenFill xmlns:a14="http://schemas.microsoft.com/office/drawing/2010/main">
                <a:solidFill>
                  <a:srgbClr val="FFFFFF"/>
                </a:solidFill>
              </a14:hiddenFill>
            </a:ext>
          </a:extLst>
        </p:spPr>
      </p:pic>
      <p:sp>
        <p:nvSpPr>
          <p:cNvPr id="487454" name="Text Box 30">
            <a:extLst>
              <a:ext uri="{FF2B5EF4-FFF2-40B4-BE49-F238E27FC236}">
                <a16:creationId xmlns:a16="http://schemas.microsoft.com/office/drawing/2014/main" id="{6CD861EF-F4AA-134C-85F0-2BCFAA1ECC63}"/>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Jesuna Apam Katongali Zata:</a:t>
            </a:r>
          </a:p>
        </p:txBody>
      </p:sp>
      <p:sp>
        <p:nvSpPr>
          <p:cNvPr id="487455" name="Text Box 31">
            <a:extLst>
              <a:ext uri="{FF2B5EF4-FFF2-40B4-BE49-F238E27FC236}">
                <a16:creationId xmlns:a16="http://schemas.microsoft.com/office/drawing/2014/main" id="{2FAC4770-7902-3443-91E2-7E5ECE97E3AC}"/>
              </a:ext>
            </a:extLst>
          </p:cNvPr>
          <p:cNvSpPr txBox="1">
            <a:spLocks noChangeArrowheads="1"/>
          </p:cNvSpPr>
          <p:nvPr/>
        </p:nvSpPr>
        <p:spPr bwMode="auto">
          <a:xfrm>
            <a:off x="1198563" y="5495925"/>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rPr>
              <a:t>Zacchaeusna Thingrong tunngli kaka chi</a:t>
            </a:r>
          </a:p>
        </p:txBody>
      </p:sp>
      <p:grpSp>
        <p:nvGrpSpPr>
          <p:cNvPr id="103436" name="Group 42">
            <a:extLst>
              <a:ext uri="{FF2B5EF4-FFF2-40B4-BE49-F238E27FC236}">
                <a16:creationId xmlns:a16="http://schemas.microsoft.com/office/drawing/2014/main" id="{91407B55-C215-D44A-B301-146C3CE69884}"/>
              </a:ext>
            </a:extLst>
          </p:cNvPr>
          <p:cNvGrpSpPr>
            <a:grpSpLocks/>
          </p:cNvGrpSpPr>
          <p:nvPr/>
        </p:nvGrpSpPr>
        <p:grpSpPr bwMode="auto">
          <a:xfrm>
            <a:off x="8005763" y="3429000"/>
            <a:ext cx="952500" cy="1241425"/>
            <a:chOff x="5043" y="2160"/>
            <a:chExt cx="600" cy="782"/>
          </a:xfrm>
        </p:grpSpPr>
        <p:sp>
          <p:nvSpPr>
            <p:cNvPr id="103437" name="AutoShape 7">
              <a:extLst>
                <a:ext uri="{FF2B5EF4-FFF2-40B4-BE49-F238E27FC236}">
                  <a16:creationId xmlns:a16="http://schemas.microsoft.com/office/drawing/2014/main" id="{ACACECD6-4101-264B-B5F7-62DF740E6CF5}"/>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438" name="Rectangle 8">
              <a:extLst>
                <a:ext uri="{FF2B5EF4-FFF2-40B4-BE49-F238E27FC236}">
                  <a16:creationId xmlns:a16="http://schemas.microsoft.com/office/drawing/2014/main" id="{BA5C56F0-4C0B-7247-AF93-7745A8D7AD68}"/>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439" name="Line 9">
              <a:extLst>
                <a:ext uri="{FF2B5EF4-FFF2-40B4-BE49-F238E27FC236}">
                  <a16:creationId xmlns:a16="http://schemas.microsoft.com/office/drawing/2014/main" id="{7DAAED9E-D084-1045-9BB5-CE10D19C4D7E}"/>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0" name="Line 10">
              <a:extLst>
                <a:ext uri="{FF2B5EF4-FFF2-40B4-BE49-F238E27FC236}">
                  <a16:creationId xmlns:a16="http://schemas.microsoft.com/office/drawing/2014/main" id="{0605A2DE-1A54-F34D-9627-CF955661405C}"/>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1" name="Line 11">
              <a:extLst>
                <a:ext uri="{FF2B5EF4-FFF2-40B4-BE49-F238E27FC236}">
                  <a16:creationId xmlns:a16="http://schemas.microsoft.com/office/drawing/2014/main" id="{A0EEA1EE-81E2-6741-BFDD-E0ACE664EBE3}"/>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2" name="Line 12">
              <a:extLst>
                <a:ext uri="{FF2B5EF4-FFF2-40B4-BE49-F238E27FC236}">
                  <a16:creationId xmlns:a16="http://schemas.microsoft.com/office/drawing/2014/main" id="{E07A5C7B-080E-D946-AAA7-78E8D6989E62}"/>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3" name="Line 13">
              <a:extLst>
                <a:ext uri="{FF2B5EF4-FFF2-40B4-BE49-F238E27FC236}">
                  <a16:creationId xmlns:a16="http://schemas.microsoft.com/office/drawing/2014/main" id="{F041D66C-2BEA-3B45-9613-A18B104C8D1C}"/>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4" name="Rectangle 14">
              <a:extLst>
                <a:ext uri="{FF2B5EF4-FFF2-40B4-BE49-F238E27FC236}">
                  <a16:creationId xmlns:a16="http://schemas.microsoft.com/office/drawing/2014/main" id="{762EE39D-D258-9145-8468-B42F3BAB941D}"/>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03445" name="Rectangle 15">
              <a:extLst>
                <a:ext uri="{FF2B5EF4-FFF2-40B4-BE49-F238E27FC236}">
                  <a16:creationId xmlns:a16="http://schemas.microsoft.com/office/drawing/2014/main" id="{5C128609-2062-B344-9E2C-AC1008CAE717}"/>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446" name="Line 16">
              <a:extLst>
                <a:ext uri="{FF2B5EF4-FFF2-40B4-BE49-F238E27FC236}">
                  <a16:creationId xmlns:a16="http://schemas.microsoft.com/office/drawing/2014/main" id="{C04BEDC1-0C4D-4542-BCA5-F557853E511D}"/>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7" name="Line 17">
              <a:extLst>
                <a:ext uri="{FF2B5EF4-FFF2-40B4-BE49-F238E27FC236}">
                  <a16:creationId xmlns:a16="http://schemas.microsoft.com/office/drawing/2014/main" id="{A30F4B00-3BB3-074A-92B2-40EFE084E81A}"/>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48" name="Rectangle 18">
              <a:extLst>
                <a:ext uri="{FF2B5EF4-FFF2-40B4-BE49-F238E27FC236}">
                  <a16:creationId xmlns:a16="http://schemas.microsoft.com/office/drawing/2014/main" id="{B3EBB031-2843-B840-A80A-B69DDF65D888}"/>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3449" name="Rectangle 19">
              <a:extLst>
                <a:ext uri="{FF2B5EF4-FFF2-40B4-BE49-F238E27FC236}">
                  <a16:creationId xmlns:a16="http://schemas.microsoft.com/office/drawing/2014/main" id="{BA5D7614-D9D9-BD40-AD93-6D3B670D534C}"/>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87444" name="Rectangle 20">
              <a:extLst>
                <a:ext uri="{FF2B5EF4-FFF2-40B4-BE49-F238E27FC236}">
                  <a16:creationId xmlns:a16="http://schemas.microsoft.com/office/drawing/2014/main" id="{83EA5B3A-F2B6-D44E-A141-1FE6E9CD36B5}"/>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87456"/>
                                        </p:tgtEl>
                                        <p:attrNameLst>
                                          <p:attrName>style.visibility</p:attrName>
                                        </p:attrNameLst>
                                      </p:cBhvr>
                                      <p:to>
                                        <p:strVal val="visible"/>
                                      </p:to>
                                    </p:set>
                                    <p:animEffect transition="in" filter="wipe(left)">
                                      <p:cBhvr>
                                        <p:cTn id="7" dur="1000"/>
                                        <p:tgtEl>
                                          <p:spTgt spid="487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5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4" name="Picture 31">
            <a:extLst>
              <a:ext uri="{FF2B5EF4-FFF2-40B4-BE49-F238E27FC236}">
                <a16:creationId xmlns:a16="http://schemas.microsoft.com/office/drawing/2014/main" id="{F1BBC8C1-477F-DA4D-AE45-9AD48D73819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1450" y="684213"/>
            <a:ext cx="3746500" cy="5475287"/>
          </a:xfrm>
          <a:prstGeom prst="rect">
            <a:avLst/>
          </a:prstGeom>
          <a:noFill/>
          <a:ln w="50800">
            <a:solidFill>
              <a:srgbClr val="00FF00"/>
            </a:solidFill>
            <a:miter lim="800000"/>
            <a:headEnd/>
            <a:tailEnd/>
          </a:ln>
          <a:extLst>
            <a:ext uri="{909E8E84-426E-40DD-AFC4-6F175D3DCCD1}">
              <a14:hiddenFill xmlns:a14="http://schemas.microsoft.com/office/drawing/2010/main">
                <a:solidFill>
                  <a:srgbClr val="FFFFFF"/>
                </a:solidFill>
              </a14:hiddenFill>
            </a:ext>
          </a:extLst>
        </p:spPr>
      </p:pic>
      <p:grpSp>
        <p:nvGrpSpPr>
          <p:cNvPr id="105475" name="Group 106">
            <a:extLst>
              <a:ext uri="{FF2B5EF4-FFF2-40B4-BE49-F238E27FC236}">
                <a16:creationId xmlns:a16="http://schemas.microsoft.com/office/drawing/2014/main" id="{884BF416-1F9B-AA4F-9601-1768ADD77972}"/>
              </a:ext>
            </a:extLst>
          </p:cNvPr>
          <p:cNvGrpSpPr>
            <a:grpSpLocks/>
          </p:cNvGrpSpPr>
          <p:nvPr/>
        </p:nvGrpSpPr>
        <p:grpSpPr bwMode="auto">
          <a:xfrm>
            <a:off x="4203700" y="1701800"/>
            <a:ext cx="1179513" cy="3009900"/>
            <a:chOff x="2648" y="1072"/>
            <a:chExt cx="743" cy="1896"/>
          </a:xfrm>
        </p:grpSpPr>
        <p:sp>
          <p:nvSpPr>
            <p:cNvPr id="105519" name="Oval 107">
              <a:extLst>
                <a:ext uri="{FF2B5EF4-FFF2-40B4-BE49-F238E27FC236}">
                  <a16:creationId xmlns:a16="http://schemas.microsoft.com/office/drawing/2014/main" id="{2DE5BF22-7567-6041-B7C3-65F0914F7317}"/>
                </a:ext>
              </a:extLst>
            </p:cNvPr>
            <p:cNvSpPr>
              <a:spLocks noChangeArrowheads="1"/>
            </p:cNvSpPr>
            <p:nvPr/>
          </p:nvSpPr>
          <p:spPr bwMode="auto">
            <a:xfrm>
              <a:off x="2648" y="2835"/>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105520" name="Oval 108">
              <a:extLst>
                <a:ext uri="{FF2B5EF4-FFF2-40B4-BE49-F238E27FC236}">
                  <a16:creationId xmlns:a16="http://schemas.microsoft.com/office/drawing/2014/main" id="{2BE7A2CF-DA75-BF4D-9D4F-F1371A876318}"/>
                </a:ext>
              </a:extLst>
            </p:cNvPr>
            <p:cNvSpPr>
              <a:spLocks noChangeArrowheads="1"/>
            </p:cNvSpPr>
            <p:nvPr/>
          </p:nvSpPr>
          <p:spPr bwMode="auto">
            <a:xfrm>
              <a:off x="2861" y="266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105521" name="Oval 109">
              <a:extLst>
                <a:ext uri="{FF2B5EF4-FFF2-40B4-BE49-F238E27FC236}">
                  <a16:creationId xmlns:a16="http://schemas.microsoft.com/office/drawing/2014/main" id="{683C8150-8BD1-B54D-B852-9E9E1182D1FD}"/>
                </a:ext>
              </a:extLst>
            </p:cNvPr>
            <p:cNvSpPr>
              <a:spLocks noChangeArrowheads="1"/>
            </p:cNvSpPr>
            <p:nvPr/>
          </p:nvSpPr>
          <p:spPr bwMode="auto">
            <a:xfrm>
              <a:off x="2861" y="1348"/>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105522" name="Oval 110">
              <a:extLst>
                <a:ext uri="{FF2B5EF4-FFF2-40B4-BE49-F238E27FC236}">
                  <a16:creationId xmlns:a16="http://schemas.microsoft.com/office/drawing/2014/main" id="{E34BE61D-875E-BE4B-AA0E-1FB45D0F7CBD}"/>
                </a:ext>
              </a:extLst>
            </p:cNvPr>
            <p:cNvSpPr>
              <a:spLocks noChangeArrowheads="1"/>
            </p:cNvSpPr>
            <p:nvPr/>
          </p:nvSpPr>
          <p:spPr bwMode="auto">
            <a:xfrm>
              <a:off x="3258" y="1072"/>
              <a:ext cx="133" cy="133"/>
            </a:xfrm>
            <a:prstGeom prst="ellipse">
              <a:avLst/>
            </a:prstGeom>
            <a:solidFill>
              <a:srgbClr val="00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grpSp>
      <p:sp>
        <p:nvSpPr>
          <p:cNvPr id="185347" name="Rectangle 3">
            <a:extLst>
              <a:ext uri="{FF2B5EF4-FFF2-40B4-BE49-F238E27FC236}">
                <a16:creationId xmlns:a16="http://schemas.microsoft.com/office/drawing/2014/main" id="{1BFFA652-A8E7-7A40-B384-54A9E3D9178E}"/>
              </a:ext>
            </a:extLst>
          </p:cNvPr>
          <p:cNvSpPr>
            <a:spLocks noChangeArrowheads="1"/>
          </p:cNvSpPr>
          <p:nvPr/>
        </p:nvSpPr>
        <p:spPr bwMode="auto">
          <a:xfrm>
            <a:off x="542925" y="158750"/>
            <a:ext cx="742950" cy="14335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477" name="Oval 6">
            <a:extLst>
              <a:ext uri="{FF2B5EF4-FFF2-40B4-BE49-F238E27FC236}">
                <a16:creationId xmlns:a16="http://schemas.microsoft.com/office/drawing/2014/main" id="{FC5CB9CC-4F1D-744A-BAC7-AF996C45335D}"/>
              </a:ext>
            </a:extLst>
          </p:cNvPr>
          <p:cNvSpPr>
            <a:spLocks noChangeArrowheads="1"/>
          </p:cNvSpPr>
          <p:nvPr/>
        </p:nvSpPr>
        <p:spPr bwMode="auto">
          <a:xfrm rot="240000">
            <a:off x="4368800" y="1905000"/>
            <a:ext cx="1206500" cy="2446338"/>
          </a:xfrm>
          <a:prstGeom prst="ellipse">
            <a:avLst/>
          </a:prstGeom>
          <a:noFill/>
          <a:ln w="50800">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478" name="Rectangle 7">
            <a:extLst>
              <a:ext uri="{FF2B5EF4-FFF2-40B4-BE49-F238E27FC236}">
                <a16:creationId xmlns:a16="http://schemas.microsoft.com/office/drawing/2014/main" id="{BD8D2F83-69A7-9B47-9F9F-D0683114CE29}"/>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479" name="Line 8">
            <a:extLst>
              <a:ext uri="{FF2B5EF4-FFF2-40B4-BE49-F238E27FC236}">
                <a16:creationId xmlns:a16="http://schemas.microsoft.com/office/drawing/2014/main" id="{5FAB216A-84D0-634B-A5BD-DBD79C702640}"/>
              </a:ext>
            </a:extLst>
          </p:cNvPr>
          <p:cNvSpPr>
            <a:spLocks noChangeShapeType="1"/>
          </p:cNvSpPr>
          <p:nvPr/>
        </p:nvSpPr>
        <p:spPr bwMode="auto">
          <a:xfrm flipV="1">
            <a:off x="5494338" y="1973263"/>
            <a:ext cx="457200" cy="320675"/>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5480" name="Line 9">
            <a:extLst>
              <a:ext uri="{FF2B5EF4-FFF2-40B4-BE49-F238E27FC236}">
                <a16:creationId xmlns:a16="http://schemas.microsoft.com/office/drawing/2014/main" id="{B43CED2B-C14C-B743-9772-FC0E117A850C}"/>
              </a:ext>
            </a:extLst>
          </p:cNvPr>
          <p:cNvSpPr>
            <a:spLocks noChangeShapeType="1"/>
          </p:cNvSpPr>
          <p:nvPr/>
        </p:nvSpPr>
        <p:spPr bwMode="auto">
          <a:xfrm flipV="1">
            <a:off x="5029200" y="1123950"/>
            <a:ext cx="6350" cy="75565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5481" name="Line 10">
            <a:extLst>
              <a:ext uri="{FF2B5EF4-FFF2-40B4-BE49-F238E27FC236}">
                <a16:creationId xmlns:a16="http://schemas.microsoft.com/office/drawing/2014/main" id="{DDDD9DE2-5010-D948-BD9F-1F27A3507EDB}"/>
              </a:ext>
            </a:extLst>
          </p:cNvPr>
          <p:cNvSpPr>
            <a:spLocks noChangeShapeType="1"/>
          </p:cNvSpPr>
          <p:nvPr/>
        </p:nvSpPr>
        <p:spPr bwMode="auto">
          <a:xfrm flipV="1">
            <a:off x="5321300" y="1377950"/>
            <a:ext cx="368300" cy="59690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5482" name="Line 11">
            <a:extLst>
              <a:ext uri="{FF2B5EF4-FFF2-40B4-BE49-F238E27FC236}">
                <a16:creationId xmlns:a16="http://schemas.microsoft.com/office/drawing/2014/main" id="{345BCCD6-385B-C744-8268-CCA56E646CE2}"/>
              </a:ext>
            </a:extLst>
          </p:cNvPr>
          <p:cNvSpPr>
            <a:spLocks noChangeShapeType="1"/>
          </p:cNvSpPr>
          <p:nvPr/>
        </p:nvSpPr>
        <p:spPr bwMode="auto">
          <a:xfrm flipH="1" flipV="1">
            <a:off x="4578350" y="1485900"/>
            <a:ext cx="209550" cy="53340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5483" name="Line 12">
            <a:extLst>
              <a:ext uri="{FF2B5EF4-FFF2-40B4-BE49-F238E27FC236}">
                <a16:creationId xmlns:a16="http://schemas.microsoft.com/office/drawing/2014/main" id="{E4470F0E-BFD8-E34E-857B-7DE76718758B}"/>
              </a:ext>
            </a:extLst>
          </p:cNvPr>
          <p:cNvSpPr>
            <a:spLocks noChangeShapeType="1"/>
          </p:cNvSpPr>
          <p:nvPr/>
        </p:nvSpPr>
        <p:spPr bwMode="auto">
          <a:xfrm flipH="1" flipV="1">
            <a:off x="4318000" y="1898650"/>
            <a:ext cx="336550" cy="30480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5484" name="Line 13">
            <a:extLst>
              <a:ext uri="{FF2B5EF4-FFF2-40B4-BE49-F238E27FC236}">
                <a16:creationId xmlns:a16="http://schemas.microsoft.com/office/drawing/2014/main" id="{DA2823FC-A446-EF4E-A6E6-3E49B45DDF23}"/>
              </a:ext>
            </a:extLst>
          </p:cNvPr>
          <p:cNvSpPr>
            <a:spLocks noChangeShapeType="1"/>
          </p:cNvSpPr>
          <p:nvPr/>
        </p:nvSpPr>
        <p:spPr bwMode="auto">
          <a:xfrm>
            <a:off x="4819650" y="2063750"/>
            <a:ext cx="12700" cy="223520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5485" name="Line 14">
            <a:extLst>
              <a:ext uri="{FF2B5EF4-FFF2-40B4-BE49-F238E27FC236}">
                <a16:creationId xmlns:a16="http://schemas.microsoft.com/office/drawing/2014/main" id="{B4BBED6A-E6FA-FB46-9697-3118957D8BD8}"/>
              </a:ext>
            </a:extLst>
          </p:cNvPr>
          <p:cNvSpPr>
            <a:spLocks noChangeShapeType="1"/>
          </p:cNvSpPr>
          <p:nvPr/>
        </p:nvSpPr>
        <p:spPr bwMode="auto">
          <a:xfrm flipH="1">
            <a:off x="4959350" y="1943100"/>
            <a:ext cx="63500" cy="233045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5486" name="Line 15">
            <a:extLst>
              <a:ext uri="{FF2B5EF4-FFF2-40B4-BE49-F238E27FC236}">
                <a16:creationId xmlns:a16="http://schemas.microsoft.com/office/drawing/2014/main" id="{9300FC8E-8E4A-AD48-991F-9BB1AC91A555}"/>
              </a:ext>
            </a:extLst>
          </p:cNvPr>
          <p:cNvSpPr>
            <a:spLocks noChangeShapeType="1"/>
          </p:cNvSpPr>
          <p:nvPr/>
        </p:nvSpPr>
        <p:spPr bwMode="auto">
          <a:xfrm flipH="1">
            <a:off x="5073650" y="2006600"/>
            <a:ext cx="146050" cy="2241550"/>
          </a:xfrm>
          <a:prstGeom prst="line">
            <a:avLst/>
          </a:prstGeom>
          <a:noFill/>
          <a:ln w="50800">
            <a:solidFill>
              <a:srgbClr val="00FF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61" name="Rectangle 17">
            <a:extLst>
              <a:ext uri="{FF2B5EF4-FFF2-40B4-BE49-F238E27FC236}">
                <a16:creationId xmlns:a16="http://schemas.microsoft.com/office/drawing/2014/main" id="{88550DFC-C804-7240-9B77-417AAD63FFE7}"/>
              </a:ext>
            </a:extLst>
          </p:cNvPr>
          <p:cNvSpPr>
            <a:spLocks noChangeArrowheads="1"/>
          </p:cNvSpPr>
          <p:nvPr/>
        </p:nvSpPr>
        <p:spPr bwMode="auto">
          <a:xfrm>
            <a:off x="611188" y="2449513"/>
            <a:ext cx="2062162" cy="5778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5000"/>
              </a:lnSpc>
              <a:spcBef>
                <a:spcPct val="50000"/>
              </a:spcBef>
            </a:pPr>
            <a:r>
              <a:rPr lang="en-US" altLang="en-US" sz="2000">
                <a:solidFill>
                  <a:srgbClr val="FAFD00"/>
                </a:solidFill>
                <a:latin typeface="Krone" charset="0"/>
              </a:rPr>
              <a:t>2. SAMARITAN</a:t>
            </a:r>
          </a:p>
          <a:p>
            <a:pPr algn="r">
              <a:lnSpc>
                <a:spcPct val="55000"/>
              </a:lnSpc>
              <a:spcBef>
                <a:spcPct val="50000"/>
              </a:spcBef>
            </a:pPr>
            <a:r>
              <a:rPr lang="en-US" altLang="en-US" sz="2000">
                <a:solidFill>
                  <a:srgbClr val="FAFD00"/>
                </a:solidFill>
                <a:latin typeface="Krone" charset="0"/>
              </a:rPr>
              <a:t>KAKAN</a:t>
            </a:r>
          </a:p>
        </p:txBody>
      </p:sp>
      <p:sp>
        <p:nvSpPr>
          <p:cNvPr id="185362" name="Rectangle 18">
            <a:extLst>
              <a:ext uri="{FF2B5EF4-FFF2-40B4-BE49-F238E27FC236}">
                <a16:creationId xmlns:a16="http://schemas.microsoft.com/office/drawing/2014/main" id="{227FB130-9FD7-7748-87B5-29BA2BE97561}"/>
              </a:ext>
            </a:extLst>
          </p:cNvPr>
          <p:cNvSpPr>
            <a:spLocks noChangeArrowheads="1"/>
          </p:cNvSpPr>
          <p:nvPr/>
        </p:nvSpPr>
        <p:spPr bwMode="auto">
          <a:xfrm>
            <a:off x="47625" y="822325"/>
            <a:ext cx="2608263" cy="866775"/>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rgbClr val="FAFD00"/>
                </a:solidFill>
                <a:latin typeface="Krone" charset="0"/>
              </a:rPr>
              <a:t>3. GALILEELI</a:t>
            </a:r>
          </a:p>
          <a:p>
            <a:pPr algn="r">
              <a:lnSpc>
                <a:spcPct val="55000"/>
              </a:lnSpc>
              <a:spcBef>
                <a:spcPct val="50000"/>
              </a:spcBef>
            </a:pPr>
            <a:r>
              <a:rPr lang="en-US" altLang="en-US" sz="1800">
                <a:solidFill>
                  <a:srgbClr val="FAFD00"/>
                </a:solidFill>
                <a:latin typeface="Krone" charset="0"/>
              </a:rPr>
              <a:t>OTRAM KHANGATHA</a:t>
            </a:r>
          </a:p>
          <a:p>
            <a:pPr algn="r">
              <a:lnSpc>
                <a:spcPct val="55000"/>
              </a:lnSpc>
              <a:spcBef>
                <a:spcPct val="50000"/>
              </a:spcBef>
            </a:pPr>
            <a:r>
              <a:rPr lang="en-US" altLang="en-US" sz="2000">
                <a:solidFill>
                  <a:srgbClr val="FAFD00"/>
                </a:solidFill>
                <a:latin typeface="Krone" charset="0"/>
              </a:rPr>
              <a:t>CAPERNAUM</a:t>
            </a:r>
          </a:p>
        </p:txBody>
      </p:sp>
      <p:sp>
        <p:nvSpPr>
          <p:cNvPr id="105489" name="Line 22">
            <a:extLst>
              <a:ext uri="{FF2B5EF4-FFF2-40B4-BE49-F238E27FC236}">
                <a16:creationId xmlns:a16="http://schemas.microsoft.com/office/drawing/2014/main" id="{AC44F042-20B1-5148-B5F2-CF593E4F7950}"/>
              </a:ext>
            </a:extLst>
          </p:cNvPr>
          <p:cNvSpPr>
            <a:spLocks noChangeShapeType="1"/>
          </p:cNvSpPr>
          <p:nvPr/>
        </p:nvSpPr>
        <p:spPr bwMode="auto">
          <a:xfrm>
            <a:off x="2684463" y="2862263"/>
            <a:ext cx="1608137" cy="320675"/>
          </a:xfrm>
          <a:prstGeom prst="line">
            <a:avLst/>
          </a:prstGeom>
          <a:noFill/>
          <a:ln w="76200">
            <a:solidFill>
              <a:srgbClr val="FAFD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5490" name="Line 24">
            <a:extLst>
              <a:ext uri="{FF2B5EF4-FFF2-40B4-BE49-F238E27FC236}">
                <a16:creationId xmlns:a16="http://schemas.microsoft.com/office/drawing/2014/main" id="{0C6DF87B-BECB-3F4A-985C-CA3794ECAAC8}"/>
              </a:ext>
            </a:extLst>
          </p:cNvPr>
          <p:cNvSpPr>
            <a:spLocks noChangeShapeType="1"/>
          </p:cNvSpPr>
          <p:nvPr/>
        </p:nvSpPr>
        <p:spPr bwMode="auto">
          <a:xfrm flipH="1">
            <a:off x="5588000" y="2674938"/>
            <a:ext cx="947738" cy="660400"/>
          </a:xfrm>
          <a:prstGeom prst="line">
            <a:avLst/>
          </a:prstGeom>
          <a:noFill/>
          <a:ln w="76200">
            <a:solidFill>
              <a:srgbClr val="FAFD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5491" name="Line 32">
            <a:extLst>
              <a:ext uri="{FF2B5EF4-FFF2-40B4-BE49-F238E27FC236}">
                <a16:creationId xmlns:a16="http://schemas.microsoft.com/office/drawing/2014/main" id="{F0846A62-005B-EB44-9521-572891F0CE80}"/>
              </a:ext>
            </a:extLst>
          </p:cNvPr>
          <p:cNvSpPr>
            <a:spLocks noChangeShapeType="1"/>
          </p:cNvSpPr>
          <p:nvPr/>
        </p:nvSpPr>
        <p:spPr bwMode="auto">
          <a:xfrm>
            <a:off x="2600325" y="1236663"/>
            <a:ext cx="2581275" cy="592137"/>
          </a:xfrm>
          <a:prstGeom prst="line">
            <a:avLst/>
          </a:prstGeom>
          <a:noFill/>
          <a:ln w="76200">
            <a:solidFill>
              <a:schemeClr val="tx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80" name="Rectangle 36">
            <a:extLst>
              <a:ext uri="{FF2B5EF4-FFF2-40B4-BE49-F238E27FC236}">
                <a16:creationId xmlns:a16="http://schemas.microsoft.com/office/drawing/2014/main" id="{85EFB18B-BBFE-7842-BE50-5A88183F2E0B}"/>
              </a:ext>
            </a:extLst>
          </p:cNvPr>
          <p:cNvSpPr>
            <a:spLocks noChangeArrowheads="1"/>
          </p:cNvSpPr>
          <p:nvPr/>
        </p:nvSpPr>
        <p:spPr bwMode="auto">
          <a:xfrm>
            <a:off x="430213" y="5915025"/>
            <a:ext cx="8408987" cy="515938"/>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effectLst>
                  <a:outerShdw blurRad="38100" dist="38100" dir="2700000" algn="tl">
                    <a:srgbClr val="000000"/>
                  </a:outerShdw>
                </a:effectLst>
              </a:rPr>
              <a:t>Jesuwui Shongfa Aphang Thingrong Katha...</a:t>
            </a:r>
          </a:p>
        </p:txBody>
      </p:sp>
      <p:sp>
        <p:nvSpPr>
          <p:cNvPr id="185414" name="Text Box 70">
            <a:extLst>
              <a:ext uri="{FF2B5EF4-FFF2-40B4-BE49-F238E27FC236}">
                <a16:creationId xmlns:a16="http://schemas.microsoft.com/office/drawing/2014/main" id="{80D0EAA8-7D13-384D-AC7A-0F4FCFB03DDA}"/>
              </a:ext>
            </a:extLst>
          </p:cNvPr>
          <p:cNvSpPr txBox="1">
            <a:spLocks noChangeArrowheads="1"/>
          </p:cNvSpPr>
          <p:nvPr/>
        </p:nvSpPr>
        <p:spPr bwMode="auto">
          <a:xfrm>
            <a:off x="1774825" y="0"/>
            <a:ext cx="5957888"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21:10-16; John 12:13</a:t>
            </a:r>
          </a:p>
        </p:txBody>
      </p:sp>
      <p:sp>
        <p:nvSpPr>
          <p:cNvPr id="105494" name="AutoShape 86">
            <a:extLst>
              <a:ext uri="{FF2B5EF4-FFF2-40B4-BE49-F238E27FC236}">
                <a16:creationId xmlns:a16="http://schemas.microsoft.com/office/drawing/2014/main" id="{C4064EAE-589F-0F43-A6AA-EC45B7BB740D}"/>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495" name="Rectangle 87">
            <a:extLst>
              <a:ext uri="{FF2B5EF4-FFF2-40B4-BE49-F238E27FC236}">
                <a16:creationId xmlns:a16="http://schemas.microsoft.com/office/drawing/2014/main" id="{5880A130-DB1B-2449-8A8A-A4EB53723E0F}"/>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496" name="Line 88">
            <a:extLst>
              <a:ext uri="{FF2B5EF4-FFF2-40B4-BE49-F238E27FC236}">
                <a16:creationId xmlns:a16="http://schemas.microsoft.com/office/drawing/2014/main" id="{2938C826-2E51-E345-B85F-ED18E9140F30}"/>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7" name="Line 89">
            <a:extLst>
              <a:ext uri="{FF2B5EF4-FFF2-40B4-BE49-F238E27FC236}">
                <a16:creationId xmlns:a16="http://schemas.microsoft.com/office/drawing/2014/main" id="{D5C7112A-2E48-8442-8FB4-34DA52833E0D}"/>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8" name="Line 90">
            <a:extLst>
              <a:ext uri="{FF2B5EF4-FFF2-40B4-BE49-F238E27FC236}">
                <a16:creationId xmlns:a16="http://schemas.microsoft.com/office/drawing/2014/main" id="{BA1ED2DC-CBA4-244A-9729-5987C05492B9}"/>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499" name="Line 91">
            <a:extLst>
              <a:ext uri="{FF2B5EF4-FFF2-40B4-BE49-F238E27FC236}">
                <a16:creationId xmlns:a16="http://schemas.microsoft.com/office/drawing/2014/main" id="{959F23E8-5853-444D-A506-E0782B729119}"/>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00" name="Line 92">
            <a:extLst>
              <a:ext uri="{FF2B5EF4-FFF2-40B4-BE49-F238E27FC236}">
                <a16:creationId xmlns:a16="http://schemas.microsoft.com/office/drawing/2014/main" id="{9277B4FB-6BEF-EA4A-98AC-A942C0705AC1}"/>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01" name="Rectangle 93">
            <a:extLst>
              <a:ext uri="{FF2B5EF4-FFF2-40B4-BE49-F238E27FC236}">
                <a16:creationId xmlns:a16="http://schemas.microsoft.com/office/drawing/2014/main" id="{A1B59C87-124E-D745-82B9-77C7AF624646}"/>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05502" name="Rectangle 94">
            <a:extLst>
              <a:ext uri="{FF2B5EF4-FFF2-40B4-BE49-F238E27FC236}">
                <a16:creationId xmlns:a16="http://schemas.microsoft.com/office/drawing/2014/main" id="{7608D56B-CEF7-4B42-B1D6-E7B16BD8903A}"/>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503" name="Line 95">
            <a:extLst>
              <a:ext uri="{FF2B5EF4-FFF2-40B4-BE49-F238E27FC236}">
                <a16:creationId xmlns:a16="http://schemas.microsoft.com/office/drawing/2014/main" id="{66B7BAAA-9DD5-0A44-8F9C-52D4D89F21DF}"/>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04" name="Line 96">
            <a:extLst>
              <a:ext uri="{FF2B5EF4-FFF2-40B4-BE49-F238E27FC236}">
                <a16:creationId xmlns:a16="http://schemas.microsoft.com/office/drawing/2014/main" id="{FD684373-D7E6-B340-9332-C5E7B3F6A5BC}"/>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5505" name="Rectangle 97">
            <a:extLst>
              <a:ext uri="{FF2B5EF4-FFF2-40B4-BE49-F238E27FC236}">
                <a16:creationId xmlns:a16="http://schemas.microsoft.com/office/drawing/2014/main" id="{1A1848D3-0961-7745-8A45-8F24CF30ADC8}"/>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506" name="Rectangle 98">
            <a:extLst>
              <a:ext uri="{FF2B5EF4-FFF2-40B4-BE49-F238E27FC236}">
                <a16:creationId xmlns:a16="http://schemas.microsoft.com/office/drawing/2014/main" id="{FE9123FC-FAC5-AF4B-93C1-7F1CC2429101}"/>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5443" name="Rectangle 99">
            <a:extLst>
              <a:ext uri="{FF2B5EF4-FFF2-40B4-BE49-F238E27FC236}">
                <a16:creationId xmlns:a16="http://schemas.microsoft.com/office/drawing/2014/main" id="{0A13BEB0-7CD3-2A4B-A34B-EB395D5E7543}"/>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05508" name="Text Box 100">
            <a:extLst>
              <a:ext uri="{FF2B5EF4-FFF2-40B4-BE49-F238E27FC236}">
                <a16:creationId xmlns:a16="http://schemas.microsoft.com/office/drawing/2014/main" id="{35C899D0-1CA1-A94A-A2DB-8DD6D8F66502}"/>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grpSp>
        <p:nvGrpSpPr>
          <p:cNvPr id="3" name="Group 102">
            <a:extLst>
              <a:ext uri="{FF2B5EF4-FFF2-40B4-BE49-F238E27FC236}">
                <a16:creationId xmlns:a16="http://schemas.microsoft.com/office/drawing/2014/main" id="{A7F6F3C6-0316-8A43-B246-06A7C652E4C2}"/>
              </a:ext>
            </a:extLst>
          </p:cNvPr>
          <p:cNvGrpSpPr>
            <a:grpSpLocks/>
          </p:cNvGrpSpPr>
          <p:nvPr/>
        </p:nvGrpSpPr>
        <p:grpSpPr bwMode="auto">
          <a:xfrm>
            <a:off x="4762500" y="4402138"/>
            <a:ext cx="3724275" cy="1633537"/>
            <a:chOff x="3000" y="2773"/>
            <a:chExt cx="2346" cy="1029"/>
          </a:xfrm>
        </p:grpSpPr>
        <p:sp>
          <p:nvSpPr>
            <p:cNvPr id="185364" name="Rectangle 20">
              <a:extLst>
                <a:ext uri="{FF2B5EF4-FFF2-40B4-BE49-F238E27FC236}">
                  <a16:creationId xmlns:a16="http://schemas.microsoft.com/office/drawing/2014/main" id="{B8AF733E-F232-8B42-B354-87F8FC6738FD}"/>
                </a:ext>
              </a:extLst>
            </p:cNvPr>
            <p:cNvSpPr>
              <a:spLocks noChangeArrowheads="1"/>
            </p:cNvSpPr>
            <p:nvPr/>
          </p:nvSpPr>
          <p:spPr bwMode="auto">
            <a:xfrm>
              <a:off x="4015" y="3034"/>
              <a:ext cx="1331" cy="768"/>
            </a:xfrm>
            <a:prstGeom prst="rect">
              <a:avLst/>
            </a:prstGeom>
            <a:noFill/>
            <a:ln w="381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5000"/>
                </a:lnSpc>
                <a:spcBef>
                  <a:spcPct val="50000"/>
                </a:spcBef>
              </a:pPr>
              <a:r>
                <a:rPr lang="en-US" altLang="en-US" sz="2000">
                  <a:solidFill>
                    <a:schemeClr val="tx1"/>
                  </a:solidFill>
                  <a:latin typeface="Krone" charset="0"/>
                </a:rPr>
                <a:t> 5.KHANAOWA</a:t>
              </a:r>
            </a:p>
            <a:p>
              <a:pPr>
                <a:lnSpc>
                  <a:spcPct val="55000"/>
                </a:lnSpc>
                <a:spcBef>
                  <a:spcPct val="50000"/>
                </a:spcBef>
              </a:pPr>
              <a:r>
                <a:rPr lang="en-US" altLang="en-US" sz="2000">
                  <a:solidFill>
                    <a:srgbClr val="FFFF00"/>
                  </a:solidFill>
                  <a:latin typeface="Krone" charset="0"/>
                </a:rPr>
                <a:t>   </a:t>
              </a:r>
              <a:r>
                <a:rPr lang="en-US" altLang="en-US" sz="1800">
                  <a:solidFill>
                    <a:srgbClr val="FFFF00"/>
                  </a:solidFill>
                  <a:latin typeface="Krone" charset="0"/>
                </a:rPr>
                <a:t>JERUSALEML</a:t>
              </a:r>
              <a:r>
                <a:rPr lang="en-US" altLang="en-US" sz="2000">
                  <a:solidFill>
                    <a:srgbClr val="FFFF00"/>
                  </a:solidFill>
                  <a:latin typeface="Krone" charset="0"/>
                </a:rPr>
                <a:t>I</a:t>
              </a:r>
              <a:endParaRPr lang="en-US" altLang="en-US" sz="2000">
                <a:solidFill>
                  <a:schemeClr val="tx1"/>
                </a:solidFill>
                <a:latin typeface="Krone" charset="0"/>
              </a:endParaRPr>
            </a:p>
            <a:p>
              <a:pPr>
                <a:lnSpc>
                  <a:spcPct val="55000"/>
                </a:lnSpc>
                <a:spcBef>
                  <a:spcPct val="50000"/>
                </a:spcBef>
              </a:pPr>
              <a:r>
                <a:rPr lang="en-US" altLang="en-US" sz="2000">
                  <a:solidFill>
                    <a:schemeClr val="tx1"/>
                  </a:solidFill>
                  <a:latin typeface="Krone" charset="0"/>
                </a:rPr>
                <a:t>   OTRAM </a:t>
              </a:r>
            </a:p>
            <a:p>
              <a:pPr>
                <a:lnSpc>
                  <a:spcPct val="55000"/>
                </a:lnSpc>
                <a:spcBef>
                  <a:spcPct val="50000"/>
                </a:spcBef>
              </a:pPr>
              <a:r>
                <a:rPr lang="en-US" altLang="en-US" sz="2000">
                  <a:solidFill>
                    <a:schemeClr val="tx1"/>
                  </a:solidFill>
                  <a:latin typeface="Krone" charset="0"/>
                </a:rPr>
                <a:t>KHANGATHA</a:t>
              </a:r>
            </a:p>
          </p:txBody>
        </p:sp>
        <p:sp>
          <p:nvSpPr>
            <p:cNvPr id="185369" name="Line 25">
              <a:extLst>
                <a:ext uri="{FF2B5EF4-FFF2-40B4-BE49-F238E27FC236}">
                  <a16:creationId xmlns:a16="http://schemas.microsoft.com/office/drawing/2014/main" id="{6CDFC6C3-0C8F-0542-A597-A769BF1E8235}"/>
                </a:ext>
              </a:extLst>
            </p:cNvPr>
            <p:cNvSpPr>
              <a:spLocks noChangeShapeType="1"/>
            </p:cNvSpPr>
            <p:nvPr/>
          </p:nvSpPr>
          <p:spPr bwMode="auto">
            <a:xfrm flipH="1" flipV="1">
              <a:off x="3000" y="2773"/>
              <a:ext cx="992" cy="280"/>
            </a:xfrm>
            <a:prstGeom prst="line">
              <a:avLst/>
            </a:prstGeom>
            <a:noFill/>
            <a:ln w="76200">
              <a:solidFill>
                <a:srgbClr val="D83104"/>
              </a:solidFill>
              <a:round/>
              <a:headEnd/>
              <a:tailEnd type="triangle" w="med" len="med"/>
            </a:ln>
            <a:effectLst>
              <a:outerShdw blurRad="63500" dist="17961" dir="135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85374" name="Oval 30">
              <a:extLst>
                <a:ext uri="{FF2B5EF4-FFF2-40B4-BE49-F238E27FC236}">
                  <a16:creationId xmlns:a16="http://schemas.microsoft.com/office/drawing/2014/main" id="{BFD373B3-AB99-364E-B4C1-57F177380E8C}"/>
                </a:ext>
              </a:extLst>
            </p:cNvPr>
            <p:cNvSpPr>
              <a:spLocks noChangeArrowheads="1"/>
            </p:cNvSpPr>
            <p:nvPr/>
          </p:nvSpPr>
          <p:spPr bwMode="auto">
            <a:xfrm>
              <a:off x="3991" y="2922"/>
              <a:ext cx="346" cy="347"/>
            </a:xfrm>
            <a:prstGeom prst="ellipse">
              <a:avLst/>
            </a:prstGeom>
            <a:noFill/>
            <a:ln w="57150">
              <a:solidFill>
                <a:srgbClr val="D83104"/>
              </a:solidFill>
              <a:round/>
              <a:headEnd/>
              <a:tailEnd/>
            </a:ln>
            <a:effectLst>
              <a:outerShdw blurRad="63500" dist="5388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85447" name="Oval 103">
            <a:extLst>
              <a:ext uri="{FF2B5EF4-FFF2-40B4-BE49-F238E27FC236}">
                <a16:creationId xmlns:a16="http://schemas.microsoft.com/office/drawing/2014/main" id="{9D7077CA-33CA-4244-AE6C-C9CD3F7A4D68}"/>
              </a:ext>
            </a:extLst>
          </p:cNvPr>
          <p:cNvSpPr>
            <a:spLocks noChangeArrowheads="1"/>
          </p:cNvSpPr>
          <p:nvPr/>
        </p:nvSpPr>
        <p:spPr bwMode="auto">
          <a:xfrm>
            <a:off x="6302375" y="4999038"/>
            <a:ext cx="2244725" cy="457200"/>
          </a:xfrm>
          <a:prstGeom prst="ellipse">
            <a:avLst/>
          </a:prstGeom>
          <a:noFill/>
          <a:ln w="5715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5456" name="Rectangle 112">
            <a:extLst>
              <a:ext uri="{FF2B5EF4-FFF2-40B4-BE49-F238E27FC236}">
                <a16:creationId xmlns:a16="http://schemas.microsoft.com/office/drawing/2014/main" id="{1B09BB57-677C-104F-B138-F526233150E6}"/>
              </a:ext>
            </a:extLst>
          </p:cNvPr>
          <p:cNvSpPr>
            <a:spLocks noChangeArrowheads="1"/>
          </p:cNvSpPr>
          <p:nvPr/>
        </p:nvSpPr>
        <p:spPr bwMode="auto">
          <a:xfrm>
            <a:off x="277813" y="4022725"/>
            <a:ext cx="2405062" cy="153987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lnSpc>
                <a:spcPct val="55000"/>
              </a:lnSpc>
              <a:spcBef>
                <a:spcPct val="50000"/>
              </a:spcBef>
            </a:pPr>
            <a:r>
              <a:rPr lang="en-US" altLang="en-US" sz="2000">
                <a:solidFill>
                  <a:srgbClr val="FFFF00"/>
                </a:solidFill>
                <a:latin typeface="Krone" charset="0"/>
              </a:rPr>
              <a:t>1. PROHOWUI</a:t>
            </a:r>
          </a:p>
          <a:p>
            <a:pPr algn="r">
              <a:lnSpc>
                <a:spcPct val="55000"/>
              </a:lnSpc>
              <a:spcBef>
                <a:spcPct val="50000"/>
              </a:spcBef>
            </a:pPr>
            <a:r>
              <a:rPr lang="en-US" altLang="en-US" sz="2000">
                <a:solidFill>
                  <a:srgbClr val="FFFF00"/>
                </a:solidFill>
                <a:latin typeface="Krone" charset="0"/>
              </a:rPr>
              <a:t>KHARE  </a:t>
            </a:r>
          </a:p>
          <a:p>
            <a:pPr algn="r">
              <a:lnSpc>
                <a:spcPct val="55000"/>
              </a:lnSpc>
              <a:spcBef>
                <a:spcPct val="50000"/>
              </a:spcBef>
            </a:pPr>
            <a:r>
              <a:rPr lang="en-US" altLang="en-US" sz="2000">
                <a:solidFill>
                  <a:srgbClr val="FFFF00"/>
                </a:solidFill>
                <a:latin typeface="Krone" charset="0"/>
              </a:rPr>
              <a:t>JERUSALEMLI </a:t>
            </a:r>
          </a:p>
          <a:p>
            <a:pPr algn="r">
              <a:lnSpc>
                <a:spcPct val="55000"/>
              </a:lnSpc>
              <a:spcBef>
                <a:spcPct val="50000"/>
              </a:spcBef>
            </a:pPr>
            <a:r>
              <a:rPr lang="en-US" altLang="en-US" sz="2000">
                <a:solidFill>
                  <a:srgbClr val="FFFF00"/>
                </a:solidFill>
                <a:latin typeface="Krone" charset="0"/>
              </a:rPr>
              <a:t>OTRAM</a:t>
            </a:r>
          </a:p>
          <a:p>
            <a:pPr algn="r">
              <a:lnSpc>
                <a:spcPct val="55000"/>
              </a:lnSpc>
              <a:spcBef>
                <a:spcPct val="50000"/>
              </a:spcBef>
            </a:pPr>
            <a:r>
              <a:rPr lang="en-US" altLang="en-US" sz="2000">
                <a:solidFill>
                  <a:srgbClr val="FFFF00"/>
                </a:solidFill>
                <a:latin typeface="Krone" charset="0"/>
              </a:rPr>
              <a:t> KHANGATHA</a:t>
            </a:r>
          </a:p>
        </p:txBody>
      </p:sp>
      <p:sp>
        <p:nvSpPr>
          <p:cNvPr id="185458" name="Oval 114">
            <a:extLst>
              <a:ext uri="{FF2B5EF4-FFF2-40B4-BE49-F238E27FC236}">
                <a16:creationId xmlns:a16="http://schemas.microsoft.com/office/drawing/2014/main" id="{0D3EF18E-192C-5140-A344-A239386D9E48}"/>
              </a:ext>
            </a:extLst>
          </p:cNvPr>
          <p:cNvSpPr>
            <a:spLocks noChangeArrowheads="1"/>
          </p:cNvSpPr>
          <p:nvPr/>
        </p:nvSpPr>
        <p:spPr bwMode="auto">
          <a:xfrm>
            <a:off x="4343400" y="4114800"/>
            <a:ext cx="609600" cy="609600"/>
          </a:xfrm>
          <a:prstGeom prst="ellipse">
            <a:avLst/>
          </a:prstGeom>
          <a:noFill/>
          <a:ln w="57150">
            <a:solidFill>
              <a:schemeClr val="tx1"/>
            </a:solidFill>
            <a:round/>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5513" name="Line 115">
            <a:extLst>
              <a:ext uri="{FF2B5EF4-FFF2-40B4-BE49-F238E27FC236}">
                <a16:creationId xmlns:a16="http://schemas.microsoft.com/office/drawing/2014/main" id="{B68CC85F-773D-D847-8CC1-63592854F08E}"/>
              </a:ext>
            </a:extLst>
          </p:cNvPr>
          <p:cNvSpPr>
            <a:spLocks noChangeShapeType="1"/>
          </p:cNvSpPr>
          <p:nvPr/>
        </p:nvSpPr>
        <p:spPr bwMode="auto">
          <a:xfrm flipV="1">
            <a:off x="2565400" y="4376738"/>
            <a:ext cx="1998663" cy="169862"/>
          </a:xfrm>
          <a:prstGeom prst="line">
            <a:avLst/>
          </a:prstGeom>
          <a:noFill/>
          <a:ln w="76200">
            <a:solidFill>
              <a:srgbClr val="EEFF4B"/>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460" name="Rectangle 116">
            <a:extLst>
              <a:ext uri="{FF2B5EF4-FFF2-40B4-BE49-F238E27FC236}">
                <a16:creationId xmlns:a16="http://schemas.microsoft.com/office/drawing/2014/main" id="{7AF3D28C-38E4-724C-AE5A-64E046CEBEE9}"/>
              </a:ext>
            </a:extLst>
          </p:cNvPr>
          <p:cNvSpPr>
            <a:spLocks noChangeArrowheads="1"/>
          </p:cNvSpPr>
          <p:nvPr/>
        </p:nvSpPr>
        <p:spPr bwMode="auto">
          <a:xfrm>
            <a:off x="8093075"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45</a:t>
            </a:r>
          </a:p>
        </p:txBody>
      </p:sp>
      <p:sp>
        <p:nvSpPr>
          <p:cNvPr id="185462" name="Rectangle 118">
            <a:extLst>
              <a:ext uri="{FF2B5EF4-FFF2-40B4-BE49-F238E27FC236}">
                <a16:creationId xmlns:a16="http://schemas.microsoft.com/office/drawing/2014/main" id="{6365EBF9-01D8-6A41-8DDD-99AEFDA972C0}"/>
              </a:ext>
            </a:extLst>
          </p:cNvPr>
          <p:cNvSpPr>
            <a:spLocks noChangeArrowheads="1"/>
          </p:cNvSpPr>
          <p:nvPr/>
        </p:nvSpPr>
        <p:spPr bwMode="auto">
          <a:xfrm>
            <a:off x="6489700" y="2430463"/>
            <a:ext cx="2503488" cy="481012"/>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5000"/>
              </a:lnSpc>
              <a:spcBef>
                <a:spcPct val="50000"/>
              </a:spcBef>
            </a:pPr>
            <a:r>
              <a:rPr lang="en-US" altLang="en-US" sz="2000">
                <a:solidFill>
                  <a:srgbClr val="FFFF00"/>
                </a:solidFill>
                <a:latin typeface="Krone" charset="0"/>
              </a:rPr>
              <a:t>4. PEREANLI</a:t>
            </a:r>
          </a:p>
          <a:p>
            <a:pPr>
              <a:lnSpc>
                <a:spcPct val="55000"/>
              </a:lnSpc>
              <a:spcBef>
                <a:spcPct val="50000"/>
              </a:spcBef>
            </a:pPr>
            <a:r>
              <a:rPr lang="en-US" altLang="en-US" sz="1400">
                <a:solidFill>
                  <a:srgbClr val="FFFF00"/>
                </a:solidFill>
                <a:latin typeface="Krone" charset="0"/>
              </a:rPr>
              <a:t>    OTRAM KHANGATHA</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3" presetClass="entr" presetSubtype="528" fill="hold" grpId="0" nodeType="afterEffect">
                                  <p:stCondLst>
                                    <p:cond delay="0"/>
                                  </p:stCondLst>
                                  <p:childTnLst>
                                    <p:set>
                                      <p:cBhvr>
                                        <p:cTn id="10" dur="1" fill="hold">
                                          <p:stCondLst>
                                            <p:cond delay="0"/>
                                          </p:stCondLst>
                                        </p:cTn>
                                        <p:tgtEl>
                                          <p:spTgt spid="185447"/>
                                        </p:tgtEl>
                                        <p:attrNameLst>
                                          <p:attrName>style.visibility</p:attrName>
                                        </p:attrNameLst>
                                      </p:cBhvr>
                                      <p:to>
                                        <p:strVal val="visible"/>
                                      </p:to>
                                    </p:set>
                                    <p:anim calcmode="lin" valueType="num">
                                      <p:cBhvr>
                                        <p:cTn id="11" dur="500" fill="hold"/>
                                        <p:tgtEl>
                                          <p:spTgt spid="185447"/>
                                        </p:tgtEl>
                                        <p:attrNameLst>
                                          <p:attrName>ppt_w</p:attrName>
                                        </p:attrNameLst>
                                      </p:cBhvr>
                                      <p:tavLst>
                                        <p:tav tm="0">
                                          <p:val>
                                            <p:fltVal val="0"/>
                                          </p:val>
                                        </p:tav>
                                        <p:tav tm="100000">
                                          <p:val>
                                            <p:strVal val="#ppt_w"/>
                                          </p:val>
                                        </p:tav>
                                      </p:tavLst>
                                    </p:anim>
                                    <p:anim calcmode="lin" valueType="num">
                                      <p:cBhvr>
                                        <p:cTn id="12" dur="500" fill="hold"/>
                                        <p:tgtEl>
                                          <p:spTgt spid="185447"/>
                                        </p:tgtEl>
                                        <p:attrNameLst>
                                          <p:attrName>ppt_h</p:attrName>
                                        </p:attrNameLst>
                                      </p:cBhvr>
                                      <p:tavLst>
                                        <p:tav tm="0">
                                          <p:val>
                                            <p:fltVal val="0"/>
                                          </p:val>
                                        </p:tav>
                                        <p:tav tm="100000">
                                          <p:val>
                                            <p:strVal val="#ppt_h"/>
                                          </p:val>
                                        </p:tav>
                                      </p:tavLst>
                                    </p:anim>
                                    <p:anim calcmode="lin" valueType="num">
                                      <p:cBhvr>
                                        <p:cTn id="13" dur="500" fill="hold"/>
                                        <p:tgtEl>
                                          <p:spTgt spid="185447"/>
                                        </p:tgtEl>
                                        <p:attrNameLst>
                                          <p:attrName>ppt_x</p:attrName>
                                        </p:attrNameLst>
                                      </p:cBhvr>
                                      <p:tavLst>
                                        <p:tav tm="0">
                                          <p:val>
                                            <p:fltVal val="0.5"/>
                                          </p:val>
                                        </p:tav>
                                        <p:tav tm="100000">
                                          <p:val>
                                            <p:strVal val="#ppt_x"/>
                                          </p:val>
                                        </p:tav>
                                      </p:tavLst>
                                    </p:anim>
                                    <p:anim calcmode="lin" valueType="num">
                                      <p:cBhvr>
                                        <p:cTn id="14" dur="500" fill="hold"/>
                                        <p:tgtEl>
                                          <p:spTgt spid="18544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447"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7714" name="Picture 2" descr="Jerusalem from Mt of Olives panorama, df 090101">
            <a:extLst>
              <a:ext uri="{FF2B5EF4-FFF2-40B4-BE49-F238E27FC236}">
                <a16:creationId xmlns:a16="http://schemas.microsoft.com/office/drawing/2014/main" id="{8E1ADE84-51FA-D144-93FA-89202EDAC6F0}"/>
              </a:ext>
            </a:extLst>
          </p:cNvPr>
          <p:cNvPicPr preferRelativeResize="0">
            <a:picLocks noChangeAspect="1" noChangeArrowheads="1"/>
          </p:cNvPicPr>
          <p:nvPr>
            <p:custDataLst>
              <p:tags r:id="rId1"/>
            </p:custDataLst>
          </p:nvPr>
        </p:nvPicPr>
        <p:blipFill>
          <a:blip r:embed="rId5"/>
          <a:srcRect l="28323" t="-217" r="24464"/>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7715" name="Rectangle 3">
            <a:extLst>
              <a:ext uri="{FF2B5EF4-FFF2-40B4-BE49-F238E27FC236}">
                <a16:creationId xmlns:a16="http://schemas.microsoft.com/office/drawing/2014/main" id="{440EFEE8-5299-A047-B8F5-CA5377A9C36F}"/>
              </a:ext>
            </a:extLst>
          </p:cNvPr>
          <p:cNvSpPr>
            <a:spLocks noChangeArrowheads="1"/>
          </p:cNvSpPr>
          <p:nvPr/>
        </p:nvSpPr>
        <p:spPr bwMode="auto">
          <a:xfrm>
            <a:off x="439738" y="5532438"/>
            <a:ext cx="8264525" cy="904875"/>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95000"/>
              </a:lnSpc>
            </a:pPr>
            <a:r>
              <a:rPr lang="en-US" altLang="en-US" sz="2800">
                <a:solidFill>
                  <a:srgbClr val="FFFF00"/>
                </a:solidFill>
                <a:effectLst>
                  <a:outerShdw blurRad="38100" dist="38100" dir="2700000" algn="tl">
                    <a:srgbClr val="000000"/>
                  </a:outerShdw>
                </a:effectLst>
              </a:rPr>
              <a:t>Abrahamwui Moriah Kaphung: </a:t>
            </a:r>
          </a:p>
          <a:p>
            <a:pPr algn="ctr">
              <a:lnSpc>
                <a:spcPct val="95000"/>
              </a:lnSpc>
            </a:pPr>
            <a:r>
              <a:rPr lang="en-US" altLang="en-US" sz="2800">
                <a:solidFill>
                  <a:srgbClr val="FFFF00"/>
                </a:solidFill>
                <a:effectLst>
                  <a:outerShdw blurRad="38100" dist="38100" dir="2700000" algn="tl">
                    <a:srgbClr val="000000"/>
                  </a:outerShdw>
                </a:effectLst>
              </a:rPr>
              <a:t>Jehudibingwui Khorum Khavai Shimpam</a:t>
            </a:r>
          </a:p>
        </p:txBody>
      </p:sp>
      <p:sp>
        <p:nvSpPr>
          <p:cNvPr id="627716" name="Text Box 4">
            <a:extLst>
              <a:ext uri="{FF2B5EF4-FFF2-40B4-BE49-F238E27FC236}">
                <a16:creationId xmlns:a16="http://schemas.microsoft.com/office/drawing/2014/main" id="{2A3AA034-5F3A-9C42-8A7F-91923A28EC11}"/>
              </a:ext>
            </a:extLst>
          </p:cNvPr>
          <p:cNvSpPr txBox="1">
            <a:spLocks noChangeArrowheads="1"/>
          </p:cNvSpPr>
          <p:nvPr/>
        </p:nvSpPr>
        <p:spPr bwMode="auto">
          <a:xfrm>
            <a:off x="177006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21:12-16</a:t>
            </a:r>
            <a:endParaRPr lang="en-US" altLang="en-US" sz="1200">
              <a:solidFill>
                <a:schemeClr val="tx1"/>
              </a:solidFill>
            </a:endParaRPr>
          </a:p>
        </p:txBody>
      </p:sp>
      <p:sp>
        <p:nvSpPr>
          <p:cNvPr id="107525" name="AutoShape 5">
            <a:extLst>
              <a:ext uri="{FF2B5EF4-FFF2-40B4-BE49-F238E27FC236}">
                <a16:creationId xmlns:a16="http://schemas.microsoft.com/office/drawing/2014/main" id="{51F7F3BF-1612-E14C-8E30-C2A2E13FB753}"/>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7526" name="Rectangle 6">
            <a:extLst>
              <a:ext uri="{FF2B5EF4-FFF2-40B4-BE49-F238E27FC236}">
                <a16:creationId xmlns:a16="http://schemas.microsoft.com/office/drawing/2014/main" id="{23351CDB-8B99-BC4C-9015-01654627A470}"/>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7527" name="Line 7">
            <a:extLst>
              <a:ext uri="{FF2B5EF4-FFF2-40B4-BE49-F238E27FC236}">
                <a16:creationId xmlns:a16="http://schemas.microsoft.com/office/drawing/2014/main" id="{3802DAA8-A6A1-E149-981B-8163D4A13A81}"/>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28" name="Line 8">
            <a:extLst>
              <a:ext uri="{FF2B5EF4-FFF2-40B4-BE49-F238E27FC236}">
                <a16:creationId xmlns:a16="http://schemas.microsoft.com/office/drawing/2014/main" id="{A92CF823-3EBC-DA49-99B5-6B192BFBB54B}"/>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29" name="Line 9">
            <a:extLst>
              <a:ext uri="{FF2B5EF4-FFF2-40B4-BE49-F238E27FC236}">
                <a16:creationId xmlns:a16="http://schemas.microsoft.com/office/drawing/2014/main" id="{9BBBB622-2BF8-4E49-9623-14751ABE7A63}"/>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30" name="Line 10">
            <a:extLst>
              <a:ext uri="{FF2B5EF4-FFF2-40B4-BE49-F238E27FC236}">
                <a16:creationId xmlns:a16="http://schemas.microsoft.com/office/drawing/2014/main" id="{655CE401-325E-CC4C-82CE-697418C25C97}"/>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31" name="Line 11">
            <a:extLst>
              <a:ext uri="{FF2B5EF4-FFF2-40B4-BE49-F238E27FC236}">
                <a16:creationId xmlns:a16="http://schemas.microsoft.com/office/drawing/2014/main" id="{FD4651FE-A3E1-674A-A0CA-A40EEE30EF75}"/>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32" name="Rectangle 12">
            <a:extLst>
              <a:ext uri="{FF2B5EF4-FFF2-40B4-BE49-F238E27FC236}">
                <a16:creationId xmlns:a16="http://schemas.microsoft.com/office/drawing/2014/main" id="{6B99DFB9-3456-C145-ABB0-ADEF80596BE9}"/>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07533" name="Rectangle 13">
            <a:extLst>
              <a:ext uri="{FF2B5EF4-FFF2-40B4-BE49-F238E27FC236}">
                <a16:creationId xmlns:a16="http://schemas.microsoft.com/office/drawing/2014/main" id="{76D54EEE-4234-0D4C-9C25-4BCA720B3FDC}"/>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7534" name="Line 14">
            <a:extLst>
              <a:ext uri="{FF2B5EF4-FFF2-40B4-BE49-F238E27FC236}">
                <a16:creationId xmlns:a16="http://schemas.microsoft.com/office/drawing/2014/main" id="{D6E92607-F8F5-5043-81CB-E00F51112CEE}"/>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35" name="Line 15">
            <a:extLst>
              <a:ext uri="{FF2B5EF4-FFF2-40B4-BE49-F238E27FC236}">
                <a16:creationId xmlns:a16="http://schemas.microsoft.com/office/drawing/2014/main" id="{7BD8295D-43E5-3541-AADE-8D07654C07D5}"/>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7536" name="Rectangle 16">
            <a:extLst>
              <a:ext uri="{FF2B5EF4-FFF2-40B4-BE49-F238E27FC236}">
                <a16:creationId xmlns:a16="http://schemas.microsoft.com/office/drawing/2014/main" id="{573AF2F9-BC85-D14F-87BD-3DA63CE8BC0E}"/>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7537" name="Rectangle 17">
            <a:extLst>
              <a:ext uri="{FF2B5EF4-FFF2-40B4-BE49-F238E27FC236}">
                <a16:creationId xmlns:a16="http://schemas.microsoft.com/office/drawing/2014/main" id="{55F862D6-998D-6944-A281-4F9F72FAC91D}"/>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27730" name="Rectangle 18">
            <a:extLst>
              <a:ext uri="{FF2B5EF4-FFF2-40B4-BE49-F238E27FC236}">
                <a16:creationId xmlns:a16="http://schemas.microsoft.com/office/drawing/2014/main" id="{BF12851A-BDF8-9F45-80D3-99439A4DA952}"/>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07539" name="Text Box 19">
            <a:extLst>
              <a:ext uri="{FF2B5EF4-FFF2-40B4-BE49-F238E27FC236}">
                <a16:creationId xmlns:a16="http://schemas.microsoft.com/office/drawing/2014/main" id="{4C44BD43-EA02-5448-94EB-5DB0DF36BD40}"/>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pic>
        <p:nvPicPr>
          <p:cNvPr id="627732" name="Picture 20">
            <a:extLst>
              <a:ext uri="{FF2B5EF4-FFF2-40B4-BE49-F238E27FC236}">
                <a16:creationId xmlns:a16="http://schemas.microsoft.com/office/drawing/2014/main" id="{FB758F75-631D-7C4A-B7A1-7DC1B1293805}"/>
              </a:ext>
            </a:extLst>
          </p:cNvPr>
          <p:cNvPicPr>
            <a:picLocks noChangeArrowheads="1"/>
          </p:cNvPicPr>
          <p:nvPr/>
        </p:nvPicPr>
        <p:blipFill>
          <a:blip r:embed="rId6"/>
          <a:srcRect l="-214" t="9695" r="3148" b="7982"/>
          <a:stretch>
            <a:fillRect/>
          </a:stretch>
        </p:blipFill>
        <p:spPr bwMode="auto">
          <a:xfrm>
            <a:off x="4468813" y="2185988"/>
            <a:ext cx="2627312" cy="1427162"/>
          </a:xfrm>
          <a:prstGeom prst="rect">
            <a:avLst/>
          </a:prstGeom>
          <a:noFill/>
          <a:ln w="76200">
            <a:solidFill>
              <a:schemeClr val="accent1"/>
            </a:solidFill>
            <a:miter lim="800000"/>
            <a:headEnd/>
            <a:tailEnd/>
          </a:ln>
          <a:effectLst>
            <a:outerShdw blurRad="63500" dist="81320" dir="3080412" algn="ctr" rotWithShape="0">
              <a:schemeClr val="bg2">
                <a:alpha val="74998"/>
              </a:schemeClr>
            </a:outerShdw>
          </a:effectLst>
        </p:spPr>
      </p:pic>
      <p:sp>
        <p:nvSpPr>
          <p:cNvPr id="627733" name="Rectangle 21">
            <a:extLst>
              <a:ext uri="{FF2B5EF4-FFF2-40B4-BE49-F238E27FC236}">
                <a16:creationId xmlns:a16="http://schemas.microsoft.com/office/drawing/2014/main" id="{45A8446E-A189-DB41-A2EC-19EDA07D181C}"/>
              </a:ext>
            </a:extLst>
          </p:cNvPr>
          <p:cNvSpPr>
            <a:spLocks noChangeArrowheads="1"/>
          </p:cNvSpPr>
          <p:nvPr/>
        </p:nvSpPr>
        <p:spPr bwMode="auto">
          <a:xfrm>
            <a:off x="4597400" y="2300288"/>
            <a:ext cx="2328863" cy="1195387"/>
          </a:xfrm>
          <a:prstGeom prst="rect">
            <a:avLst/>
          </a:prstGeom>
          <a:noFill/>
          <a:ln w="57150">
            <a:solidFill>
              <a:srgbClr val="00FF00"/>
            </a:solidFill>
            <a:prstDash val="sysDot"/>
            <a:miter lim="800000"/>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27734" name="Rectangle 22">
            <a:extLst>
              <a:ext uri="{FF2B5EF4-FFF2-40B4-BE49-F238E27FC236}">
                <a16:creationId xmlns:a16="http://schemas.microsoft.com/office/drawing/2014/main" id="{32730190-FF96-A640-ABB1-97EA79D10F06}"/>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46</a:t>
            </a:r>
          </a:p>
        </p:txBody>
      </p:sp>
      <p:sp>
        <p:nvSpPr>
          <p:cNvPr id="107543" name="Text Box 23">
            <a:extLst>
              <a:ext uri="{FF2B5EF4-FFF2-40B4-BE49-F238E27FC236}">
                <a16:creationId xmlns:a16="http://schemas.microsoft.com/office/drawing/2014/main" id="{545BB4EF-8175-FC46-B700-9B5F64D537E7}"/>
              </a:ext>
            </a:extLst>
          </p:cNvPr>
          <p:cNvSpPr txBox="1">
            <a:spLocks noChangeArrowheads="1"/>
          </p:cNvSpPr>
          <p:nvPr/>
        </p:nvSpPr>
        <p:spPr bwMode="auto">
          <a:xfrm>
            <a:off x="6383338"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107544" name="Text Box 24">
            <a:extLst>
              <a:ext uri="{FF2B5EF4-FFF2-40B4-BE49-F238E27FC236}">
                <a16:creationId xmlns:a16="http://schemas.microsoft.com/office/drawing/2014/main" id="{E930756D-8206-714E-9F45-7EC259FB1DA5}"/>
              </a:ext>
            </a:extLst>
          </p:cNvPr>
          <p:cNvSpPr txBox="1">
            <a:spLocks noChangeArrowheads="1"/>
          </p:cNvSpPr>
          <p:nvPr/>
        </p:nvSpPr>
        <p:spPr bwMode="auto">
          <a:xfrm>
            <a:off x="8551863" y="64563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sp>
        <p:nvSpPr>
          <p:cNvPr id="627738" name="Rectangle 26">
            <a:extLst>
              <a:ext uri="{FF2B5EF4-FFF2-40B4-BE49-F238E27FC236}">
                <a16:creationId xmlns:a16="http://schemas.microsoft.com/office/drawing/2014/main" id="{08283A84-2A1B-EF40-8821-ECCBB442C425}"/>
              </a:ext>
            </a:extLst>
          </p:cNvPr>
          <p:cNvSpPr>
            <a:spLocks noChangeArrowheads="1"/>
          </p:cNvSpPr>
          <p:nvPr/>
        </p:nvSpPr>
        <p:spPr bwMode="auto">
          <a:xfrm>
            <a:off x="228600" y="180975"/>
            <a:ext cx="8801100" cy="576263"/>
          </a:xfrm>
          <a:prstGeom prst="rect">
            <a:avLst/>
          </a:prstGeom>
          <a:noFill/>
          <a:ln w="76200">
            <a:noFill/>
            <a:miter lim="800000"/>
            <a:headEnd/>
            <a:tailEnd/>
          </a:ln>
          <a:effectLst>
            <a:outerShdw blurRad="63500" dist="38099" dir="2700000" algn="ctr" rotWithShape="0">
              <a:schemeClr val="bg2">
                <a:alpha val="50000"/>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9DEDF1"/>
                </a:solidFill>
                <a:latin typeface="Arial" panose="020B0604020202020204" pitchFamily="34" charset="0"/>
              </a:rPr>
              <a:t>Aruihon Jerusalemwui Khorum Khavai Pam</a:t>
            </a:r>
          </a:p>
        </p:txBody>
      </p:sp>
      <p:grpSp>
        <p:nvGrpSpPr>
          <p:cNvPr id="2" name="Group 28">
            <a:extLst>
              <a:ext uri="{FF2B5EF4-FFF2-40B4-BE49-F238E27FC236}">
                <a16:creationId xmlns:a16="http://schemas.microsoft.com/office/drawing/2014/main" id="{DE7E0E00-A50E-3B4B-BDFF-16EF7DB7D971}"/>
              </a:ext>
            </a:extLst>
          </p:cNvPr>
          <p:cNvGrpSpPr>
            <a:grpSpLocks/>
          </p:cNvGrpSpPr>
          <p:nvPr/>
        </p:nvGrpSpPr>
        <p:grpSpPr bwMode="auto">
          <a:xfrm>
            <a:off x="823913" y="3014663"/>
            <a:ext cx="3278187" cy="2459037"/>
            <a:chOff x="519" y="1899"/>
            <a:chExt cx="2065" cy="1549"/>
          </a:xfrm>
        </p:grpSpPr>
        <p:pic>
          <p:nvPicPr>
            <p:cNvPr id="627737" name="Picture 25" descr="Golden Gate, Dome of Tablets fr Mt of Olives">
              <a:extLst>
                <a:ext uri="{FF2B5EF4-FFF2-40B4-BE49-F238E27FC236}">
                  <a16:creationId xmlns:a16="http://schemas.microsoft.com/office/drawing/2014/main" id="{DC045AA8-96D0-404B-A93A-18006AEF1198}"/>
                </a:ext>
              </a:extLst>
            </p:cNvPr>
            <p:cNvPicPr preferRelativeResize="0">
              <a:picLocks noChangeAspect="1" noChangeArrowheads="1"/>
            </p:cNvPicPr>
            <p:nvPr>
              <p:custDataLst>
                <p:tags r:id="rId2"/>
              </p:custDataLst>
            </p:nvPr>
          </p:nvPicPr>
          <p:blipFill>
            <a:blip r:embed="rId7"/>
            <a:srcRect/>
            <a:stretch>
              <a:fillRect/>
            </a:stretch>
          </p:blipFill>
          <p:spPr bwMode="auto">
            <a:xfrm>
              <a:off x="519" y="1899"/>
              <a:ext cx="2065" cy="1549"/>
            </a:xfrm>
            <a:prstGeom prst="rect">
              <a:avLst/>
            </a:prstGeom>
            <a:noFill/>
            <a:ln w="76200">
              <a:solidFill>
                <a:srgbClr val="FFFF00"/>
              </a:solidFill>
              <a:miter lim="800000"/>
              <a:headEnd/>
              <a:tailEnd/>
            </a:ln>
            <a:effectLst>
              <a:outerShdw blurRad="63500" dist="107763" dir="2700000" algn="ctr" rotWithShape="0">
                <a:schemeClr val="bg2">
                  <a:alpha val="74998"/>
                </a:schemeClr>
              </a:outerShdw>
            </a:effectLst>
          </p:spPr>
        </p:pic>
        <p:sp>
          <p:nvSpPr>
            <p:cNvPr id="627739" name="Text Box 27">
              <a:extLst>
                <a:ext uri="{FF2B5EF4-FFF2-40B4-BE49-F238E27FC236}">
                  <a16:creationId xmlns:a16="http://schemas.microsoft.com/office/drawing/2014/main" id="{68DF30AD-3268-F746-B20E-DCB9A9118182}"/>
                </a:ext>
              </a:extLst>
            </p:cNvPr>
            <p:cNvSpPr txBox="1">
              <a:spLocks noChangeArrowheads="1"/>
            </p:cNvSpPr>
            <p:nvPr/>
          </p:nvSpPr>
          <p:spPr bwMode="auto">
            <a:xfrm>
              <a:off x="576" y="2968"/>
              <a:ext cx="1912" cy="44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a:solidFill>
                    <a:srgbClr val="FFFF00"/>
                  </a:solidFill>
                </a:rPr>
                <a:t>Zingsho Shongli Khalei Veikhur: Vareshim Pam</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500"/>
                                  </p:stCondLst>
                                  <p:childTnLst>
                                    <p:set>
                                      <p:cBhvr>
                                        <p:cTn id="6" dur="1" fill="hold">
                                          <p:stCondLst>
                                            <p:cond delay="0"/>
                                          </p:stCondLst>
                                        </p:cTn>
                                        <p:tgtEl>
                                          <p:spTgt spid="627733"/>
                                        </p:tgtEl>
                                        <p:attrNameLst>
                                          <p:attrName>style.visibility</p:attrName>
                                        </p:attrNameLst>
                                      </p:cBhvr>
                                      <p:to>
                                        <p:strVal val="visible"/>
                                      </p:to>
                                    </p:set>
                                    <p:animEffect transition="in" filter="fade">
                                      <p:cBhvr>
                                        <p:cTn id="7" dur="1000"/>
                                        <p:tgtEl>
                                          <p:spTgt spid="6277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7" presetClass="entr" presetSubtype="2" fill="hold" nodeType="clickEffect">
                                  <p:stCondLst>
                                    <p:cond delay="0"/>
                                  </p:stCondLst>
                                  <p:childTnLst>
                                    <p:set>
                                      <p:cBhvr>
                                        <p:cTn id="11" dur="1" fill="hold">
                                          <p:stCondLst>
                                            <p:cond delay="0"/>
                                          </p:stCondLst>
                                        </p:cTn>
                                        <p:tgtEl>
                                          <p:spTgt spid="627732"/>
                                        </p:tgtEl>
                                        <p:attrNameLst>
                                          <p:attrName>style.visibility</p:attrName>
                                        </p:attrNameLst>
                                      </p:cBhvr>
                                      <p:to>
                                        <p:strVal val="visible"/>
                                      </p:to>
                                    </p:set>
                                    <p:anim calcmode="lin" valueType="num">
                                      <p:cBhvr additive="base">
                                        <p:cTn id="12" dur="3000" fill="hold"/>
                                        <p:tgtEl>
                                          <p:spTgt spid="627732"/>
                                        </p:tgtEl>
                                        <p:attrNameLst>
                                          <p:attrName>ppt_x</p:attrName>
                                        </p:attrNameLst>
                                      </p:cBhvr>
                                      <p:tavLst>
                                        <p:tav tm="0">
                                          <p:val>
                                            <p:strVal val="1+#ppt_w/2"/>
                                          </p:val>
                                        </p:tav>
                                        <p:tav tm="100000">
                                          <p:val>
                                            <p:strVal val="#ppt_x"/>
                                          </p:val>
                                        </p:tav>
                                      </p:tavLst>
                                    </p:anim>
                                    <p:anim calcmode="lin" valueType="num">
                                      <p:cBhvr additive="base">
                                        <p:cTn id="13" dur="3000" fill="hold"/>
                                        <p:tgtEl>
                                          <p:spTgt spid="62773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left)">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773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76" name="Picture 8">
            <a:extLst>
              <a:ext uri="{FF2B5EF4-FFF2-40B4-BE49-F238E27FC236}">
                <a16:creationId xmlns:a16="http://schemas.microsoft.com/office/drawing/2014/main" id="{88D8F5E7-167D-2249-A212-6B67091828AA}"/>
              </a:ext>
            </a:extLst>
          </p:cNvPr>
          <p:cNvPicPr>
            <a:picLocks noChangeAspect="1" noChangeArrowheads="1"/>
          </p:cNvPicPr>
          <p:nvPr/>
        </p:nvPicPr>
        <p:blipFill>
          <a:blip r:embed="rId3">
            <a:lum bright="18000" contrast="-6000"/>
            <a:extLst>
              <a:ext uri="{28A0092B-C50C-407E-A947-70E740481C1C}">
                <a14:useLocalDpi xmlns:a14="http://schemas.microsoft.com/office/drawing/2010/main" val="0"/>
              </a:ext>
            </a:extLst>
          </a:blip>
          <a:srcRect/>
          <a:stretch>
            <a:fillRect/>
          </a:stretch>
        </p:blipFill>
        <p:spPr bwMode="auto">
          <a:xfrm>
            <a:off x="635000" y="614363"/>
            <a:ext cx="7837488" cy="560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sp>
        <p:nvSpPr>
          <p:cNvPr id="109571" name="Text Box 73">
            <a:extLst>
              <a:ext uri="{FF2B5EF4-FFF2-40B4-BE49-F238E27FC236}">
                <a16:creationId xmlns:a16="http://schemas.microsoft.com/office/drawing/2014/main" id="{B01140B5-4855-9645-94AA-F720BE047192}"/>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340046" name="Rectangle 78">
            <a:extLst>
              <a:ext uri="{FF2B5EF4-FFF2-40B4-BE49-F238E27FC236}">
                <a16:creationId xmlns:a16="http://schemas.microsoft.com/office/drawing/2014/main" id="{A47EB85C-3AB3-3F4D-934A-30E0919C26AB}"/>
              </a:ext>
            </a:extLst>
          </p:cNvPr>
          <p:cNvSpPr>
            <a:spLocks noChangeArrowheads="1"/>
          </p:cNvSpPr>
          <p:nvPr/>
        </p:nvSpPr>
        <p:spPr bwMode="auto">
          <a:xfrm>
            <a:off x="8091488" y="6510338"/>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47</a:t>
            </a:r>
          </a:p>
        </p:txBody>
      </p:sp>
      <p:sp>
        <p:nvSpPr>
          <p:cNvPr id="340047" name="Text Box 79">
            <a:extLst>
              <a:ext uri="{FF2B5EF4-FFF2-40B4-BE49-F238E27FC236}">
                <a16:creationId xmlns:a16="http://schemas.microsoft.com/office/drawing/2014/main" id="{DC889D86-4CD2-CB42-81D8-0C52741DAFC0}"/>
              </a:ext>
            </a:extLst>
          </p:cNvPr>
          <p:cNvSpPr txBox="1">
            <a:spLocks noChangeArrowheads="1"/>
          </p:cNvSpPr>
          <p:nvPr/>
        </p:nvSpPr>
        <p:spPr bwMode="auto">
          <a:xfrm>
            <a:off x="177006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21:12-16</a:t>
            </a:r>
            <a:endParaRPr lang="en-US" altLang="en-US" sz="1200">
              <a:solidFill>
                <a:schemeClr val="tx1"/>
              </a:solidFill>
            </a:endParaRPr>
          </a:p>
        </p:txBody>
      </p:sp>
      <p:sp>
        <p:nvSpPr>
          <p:cNvPr id="109574" name="Text Box 80">
            <a:extLst>
              <a:ext uri="{FF2B5EF4-FFF2-40B4-BE49-F238E27FC236}">
                <a16:creationId xmlns:a16="http://schemas.microsoft.com/office/drawing/2014/main" id="{5029FC6C-2AD8-734F-83AC-5206D936B144}"/>
              </a:ext>
            </a:extLst>
          </p:cNvPr>
          <p:cNvSpPr txBox="1">
            <a:spLocks noChangeArrowheads="1"/>
          </p:cNvSpPr>
          <p:nvPr/>
        </p:nvSpPr>
        <p:spPr bwMode="auto">
          <a:xfrm>
            <a:off x="639286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109575" name="Rectangle 82">
            <a:extLst>
              <a:ext uri="{FF2B5EF4-FFF2-40B4-BE49-F238E27FC236}">
                <a16:creationId xmlns:a16="http://schemas.microsoft.com/office/drawing/2014/main" id="{730A99A6-07AE-254D-A291-9ADAF7E8A1BF}"/>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39973" name="Rectangle 5">
            <a:extLst>
              <a:ext uri="{FF2B5EF4-FFF2-40B4-BE49-F238E27FC236}">
                <a16:creationId xmlns:a16="http://schemas.microsoft.com/office/drawing/2014/main" id="{6F368F77-4599-5C4E-8C6E-66F30DB74A71}"/>
              </a:ext>
            </a:extLst>
          </p:cNvPr>
          <p:cNvSpPr>
            <a:spLocks noChangeArrowheads="1"/>
          </p:cNvSpPr>
          <p:nvPr/>
        </p:nvSpPr>
        <p:spPr bwMode="auto">
          <a:xfrm>
            <a:off x="690563" y="5603875"/>
            <a:ext cx="7727950" cy="7747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80000"/>
              </a:lnSpc>
            </a:pPr>
            <a:r>
              <a:rPr lang="en-US" altLang="en-US" sz="2800">
                <a:solidFill>
                  <a:srgbClr val="FFFF00"/>
                </a:solidFill>
                <a:effectLst>
                  <a:outerShdw blurRad="38100" dist="38100" dir="2700000" algn="tl">
                    <a:srgbClr val="000000"/>
                  </a:outerShdw>
                </a:effectLst>
              </a:rPr>
              <a:t>Jesuwui Atamli Leikasa Jerusalem Khorum Khavai Shim chi achi leisaka Kathara...</a:t>
            </a:r>
          </a:p>
        </p:txBody>
      </p:sp>
      <p:grpSp>
        <p:nvGrpSpPr>
          <p:cNvPr id="109577" name="Group 83">
            <a:extLst>
              <a:ext uri="{FF2B5EF4-FFF2-40B4-BE49-F238E27FC236}">
                <a16:creationId xmlns:a16="http://schemas.microsoft.com/office/drawing/2014/main" id="{259BFAA2-E722-1749-B59D-DB958706FA31}"/>
              </a:ext>
            </a:extLst>
          </p:cNvPr>
          <p:cNvGrpSpPr>
            <a:grpSpLocks/>
          </p:cNvGrpSpPr>
          <p:nvPr/>
        </p:nvGrpSpPr>
        <p:grpSpPr bwMode="auto">
          <a:xfrm>
            <a:off x="8005763" y="3429000"/>
            <a:ext cx="952500" cy="1241425"/>
            <a:chOff x="5043" y="2160"/>
            <a:chExt cx="600" cy="782"/>
          </a:xfrm>
        </p:grpSpPr>
        <p:sp>
          <p:nvSpPr>
            <p:cNvPr id="109578" name="AutoShape 58">
              <a:extLst>
                <a:ext uri="{FF2B5EF4-FFF2-40B4-BE49-F238E27FC236}">
                  <a16:creationId xmlns:a16="http://schemas.microsoft.com/office/drawing/2014/main" id="{35BF25EB-1AB6-6A47-9155-7834F9A0ABED}"/>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9579" name="Rectangle 59">
              <a:extLst>
                <a:ext uri="{FF2B5EF4-FFF2-40B4-BE49-F238E27FC236}">
                  <a16:creationId xmlns:a16="http://schemas.microsoft.com/office/drawing/2014/main" id="{BB64DAAC-5CB2-8542-BED1-54C754843935}"/>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9580" name="Line 60">
              <a:extLst>
                <a:ext uri="{FF2B5EF4-FFF2-40B4-BE49-F238E27FC236}">
                  <a16:creationId xmlns:a16="http://schemas.microsoft.com/office/drawing/2014/main" id="{DE91A1B5-BC7F-6845-9D4B-0FF6B96408C7}"/>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81" name="Line 61">
              <a:extLst>
                <a:ext uri="{FF2B5EF4-FFF2-40B4-BE49-F238E27FC236}">
                  <a16:creationId xmlns:a16="http://schemas.microsoft.com/office/drawing/2014/main" id="{01EC601E-849B-904F-9D5F-A09ADF208720}"/>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82" name="Line 62">
              <a:extLst>
                <a:ext uri="{FF2B5EF4-FFF2-40B4-BE49-F238E27FC236}">
                  <a16:creationId xmlns:a16="http://schemas.microsoft.com/office/drawing/2014/main" id="{682F5351-A461-F246-BC6B-A1D7A0E48871}"/>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83" name="Line 63">
              <a:extLst>
                <a:ext uri="{FF2B5EF4-FFF2-40B4-BE49-F238E27FC236}">
                  <a16:creationId xmlns:a16="http://schemas.microsoft.com/office/drawing/2014/main" id="{149094F2-2D73-134F-939F-97472A8B21FA}"/>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84" name="Line 64">
              <a:extLst>
                <a:ext uri="{FF2B5EF4-FFF2-40B4-BE49-F238E27FC236}">
                  <a16:creationId xmlns:a16="http://schemas.microsoft.com/office/drawing/2014/main" id="{863E6D0A-0040-5B4D-A020-DD277C97B555}"/>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85" name="Rectangle 65">
              <a:extLst>
                <a:ext uri="{FF2B5EF4-FFF2-40B4-BE49-F238E27FC236}">
                  <a16:creationId xmlns:a16="http://schemas.microsoft.com/office/drawing/2014/main" id="{FC0F0F59-68D7-5B4A-82EB-A64D59DD9DB5}"/>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09586" name="Rectangle 67">
              <a:extLst>
                <a:ext uri="{FF2B5EF4-FFF2-40B4-BE49-F238E27FC236}">
                  <a16:creationId xmlns:a16="http://schemas.microsoft.com/office/drawing/2014/main" id="{AAC52841-32FE-F44C-9B32-C2BB23B29AA1}"/>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9587" name="Line 68">
              <a:extLst>
                <a:ext uri="{FF2B5EF4-FFF2-40B4-BE49-F238E27FC236}">
                  <a16:creationId xmlns:a16="http://schemas.microsoft.com/office/drawing/2014/main" id="{5CE4ABF5-C5BD-274F-90AC-B5EA162F193F}"/>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88" name="Line 69">
              <a:extLst>
                <a:ext uri="{FF2B5EF4-FFF2-40B4-BE49-F238E27FC236}">
                  <a16:creationId xmlns:a16="http://schemas.microsoft.com/office/drawing/2014/main" id="{4B151906-AD7B-0D4A-A6E0-925058D37065}"/>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9589" name="Rectangle 70">
              <a:extLst>
                <a:ext uri="{FF2B5EF4-FFF2-40B4-BE49-F238E27FC236}">
                  <a16:creationId xmlns:a16="http://schemas.microsoft.com/office/drawing/2014/main" id="{2C73EAC7-8B0F-E442-8A06-85F495454379}"/>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09590" name="Rectangle 71">
              <a:extLst>
                <a:ext uri="{FF2B5EF4-FFF2-40B4-BE49-F238E27FC236}">
                  <a16:creationId xmlns:a16="http://schemas.microsoft.com/office/drawing/2014/main" id="{57FFF143-558A-7245-99E1-978534ECBF62}"/>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340040" name="Rectangle 72">
              <a:extLst>
                <a:ext uri="{FF2B5EF4-FFF2-40B4-BE49-F238E27FC236}">
                  <a16:creationId xmlns:a16="http://schemas.microsoft.com/office/drawing/2014/main" id="{000E236D-601C-9046-A8AB-D436BC659D6E}"/>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afterEffect">
                                  <p:stCondLst>
                                    <p:cond delay="2000"/>
                                  </p:stCondLst>
                                  <p:childTnLst>
                                    <p:set>
                                      <p:cBhvr>
                                        <p:cTn id="6" dur="1" fill="hold">
                                          <p:stCondLst>
                                            <p:cond delay="0"/>
                                          </p:stCondLst>
                                        </p:cTn>
                                        <p:tgtEl>
                                          <p:spTgt spid="339976"/>
                                        </p:tgtEl>
                                        <p:attrNameLst>
                                          <p:attrName>style.visibility</p:attrName>
                                        </p:attrNameLst>
                                      </p:cBhvr>
                                      <p:to>
                                        <p:strVal val="visible"/>
                                      </p:to>
                                    </p:set>
                                    <p:animEffect transition="in" filter="barn(outVertical)">
                                      <p:cBhvr>
                                        <p:cTn id="7" dur="500"/>
                                        <p:tgtEl>
                                          <p:spTgt spid="339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a:extLst>
              <a:ext uri="{FF2B5EF4-FFF2-40B4-BE49-F238E27FC236}">
                <a16:creationId xmlns:a16="http://schemas.microsoft.com/office/drawing/2014/main" id="{3C3FD69E-DC41-7B47-A2D3-1B1F71CE3CBF}"/>
              </a:ext>
            </a:extLst>
          </p:cNvPr>
          <p:cNvSpPr>
            <a:spLocks noChangeArrowheads="1"/>
          </p:cNvSpPr>
          <p:nvPr/>
        </p:nvSpPr>
        <p:spPr bwMode="auto">
          <a:xfrm>
            <a:off x="3130550" y="1377950"/>
            <a:ext cx="3035300" cy="44069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59" name="AutoShape 3">
            <a:extLst>
              <a:ext uri="{FF2B5EF4-FFF2-40B4-BE49-F238E27FC236}">
                <a16:creationId xmlns:a16="http://schemas.microsoft.com/office/drawing/2014/main" id="{1B624D7D-8125-3B41-933E-CE183DA53A50}"/>
              </a:ext>
            </a:extLst>
          </p:cNvPr>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60" name="Rectangle 4">
            <a:extLst>
              <a:ext uri="{FF2B5EF4-FFF2-40B4-BE49-F238E27FC236}">
                <a16:creationId xmlns:a16="http://schemas.microsoft.com/office/drawing/2014/main" id="{86CE325A-512C-C04A-B81B-9E6FB2005B3F}"/>
              </a:ext>
            </a:extLst>
          </p:cNvPr>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61" name="Rectangle 5">
            <a:extLst>
              <a:ext uri="{FF2B5EF4-FFF2-40B4-BE49-F238E27FC236}">
                <a16:creationId xmlns:a16="http://schemas.microsoft.com/office/drawing/2014/main" id="{EE29DF47-E803-374C-BB2A-3D867452FFB4}"/>
              </a:ext>
            </a:extLst>
          </p:cNvPr>
          <p:cNvSpPr>
            <a:spLocks noChangeArrowheads="1"/>
          </p:cNvSpPr>
          <p:nvPr/>
        </p:nvSpPr>
        <p:spPr bwMode="auto">
          <a:xfrm>
            <a:off x="2919413" y="914400"/>
            <a:ext cx="15652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sp>
        <p:nvSpPr>
          <p:cNvPr id="19462" name="Line 6">
            <a:extLst>
              <a:ext uri="{FF2B5EF4-FFF2-40B4-BE49-F238E27FC236}">
                <a16:creationId xmlns:a16="http://schemas.microsoft.com/office/drawing/2014/main" id="{49CD2189-62E5-AD4A-B2A4-57A1C2C8F0FB}"/>
              </a:ext>
            </a:extLst>
          </p:cNvPr>
          <p:cNvSpPr>
            <a:spLocks noChangeShapeType="1"/>
          </p:cNvSpPr>
          <p:nvPr/>
        </p:nvSpPr>
        <p:spPr bwMode="auto">
          <a:xfrm>
            <a:off x="3321050" y="3175000"/>
            <a:ext cx="250190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63" name="Line 7">
            <a:extLst>
              <a:ext uri="{FF2B5EF4-FFF2-40B4-BE49-F238E27FC236}">
                <a16:creationId xmlns:a16="http://schemas.microsoft.com/office/drawing/2014/main" id="{4D851968-6354-0745-805D-57D4BB303FC5}"/>
              </a:ext>
            </a:extLst>
          </p:cNvPr>
          <p:cNvSpPr>
            <a:spLocks noChangeShapeType="1"/>
          </p:cNvSpPr>
          <p:nvPr/>
        </p:nvSpPr>
        <p:spPr bwMode="auto">
          <a:xfrm>
            <a:off x="3321050" y="5003800"/>
            <a:ext cx="250190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64" name="Line 8">
            <a:extLst>
              <a:ext uri="{FF2B5EF4-FFF2-40B4-BE49-F238E27FC236}">
                <a16:creationId xmlns:a16="http://schemas.microsoft.com/office/drawing/2014/main" id="{C7B762DF-F725-664F-8184-8DF18C3A46C3}"/>
              </a:ext>
            </a:extLst>
          </p:cNvPr>
          <p:cNvSpPr>
            <a:spLocks noChangeShapeType="1"/>
          </p:cNvSpPr>
          <p:nvPr/>
        </p:nvSpPr>
        <p:spPr bwMode="auto">
          <a:xfrm>
            <a:off x="3340100" y="22606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65" name="Line 9">
            <a:extLst>
              <a:ext uri="{FF2B5EF4-FFF2-40B4-BE49-F238E27FC236}">
                <a16:creationId xmlns:a16="http://schemas.microsoft.com/office/drawing/2014/main" id="{BE194996-A4CE-3848-9466-266607AC9FEB}"/>
              </a:ext>
            </a:extLst>
          </p:cNvPr>
          <p:cNvSpPr>
            <a:spLocks noChangeShapeType="1"/>
          </p:cNvSpPr>
          <p:nvPr/>
        </p:nvSpPr>
        <p:spPr bwMode="auto">
          <a:xfrm>
            <a:off x="3321050" y="3632200"/>
            <a:ext cx="250190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66" name="Line 10">
            <a:extLst>
              <a:ext uri="{FF2B5EF4-FFF2-40B4-BE49-F238E27FC236}">
                <a16:creationId xmlns:a16="http://schemas.microsoft.com/office/drawing/2014/main" id="{A2AE09AE-652C-974D-AEED-2B80772640AC}"/>
              </a:ext>
            </a:extLst>
          </p:cNvPr>
          <p:cNvSpPr>
            <a:spLocks noChangeShapeType="1"/>
          </p:cNvSpPr>
          <p:nvPr/>
        </p:nvSpPr>
        <p:spPr bwMode="auto">
          <a:xfrm>
            <a:off x="3321050" y="4546600"/>
            <a:ext cx="250190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67" name="Line 11">
            <a:extLst>
              <a:ext uri="{FF2B5EF4-FFF2-40B4-BE49-F238E27FC236}">
                <a16:creationId xmlns:a16="http://schemas.microsoft.com/office/drawing/2014/main" id="{5ADB3D05-A1D6-5A46-94DB-552F8DAE434E}"/>
              </a:ext>
            </a:extLst>
          </p:cNvPr>
          <p:cNvSpPr>
            <a:spLocks noChangeShapeType="1"/>
          </p:cNvSpPr>
          <p:nvPr/>
        </p:nvSpPr>
        <p:spPr bwMode="auto">
          <a:xfrm>
            <a:off x="3321050" y="4089400"/>
            <a:ext cx="250190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68" name="Rectangle 12">
            <a:extLst>
              <a:ext uri="{FF2B5EF4-FFF2-40B4-BE49-F238E27FC236}">
                <a16:creationId xmlns:a16="http://schemas.microsoft.com/office/drawing/2014/main" id="{B6793631-33E3-6F47-AB28-636CFCC361C3}"/>
              </a:ext>
            </a:extLst>
          </p:cNvPr>
          <p:cNvSpPr>
            <a:spLocks noChangeArrowheads="1"/>
          </p:cNvSpPr>
          <p:nvPr/>
        </p:nvSpPr>
        <p:spPr bwMode="auto">
          <a:xfrm>
            <a:off x="7172325" y="5541963"/>
            <a:ext cx="11763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1022" name="AutoShape 14">
            <a:extLst>
              <a:ext uri="{FF2B5EF4-FFF2-40B4-BE49-F238E27FC236}">
                <a16:creationId xmlns:a16="http://schemas.microsoft.com/office/drawing/2014/main" id="{30ED0149-72FB-F642-89FC-26018C2B1821}"/>
              </a:ext>
            </a:extLst>
          </p:cNvPr>
          <p:cNvSpPr>
            <a:spLocks noChangeArrowheads="1"/>
          </p:cNvSpPr>
          <p:nvPr/>
        </p:nvSpPr>
        <p:spPr bwMode="auto">
          <a:xfrm>
            <a:off x="960438" y="2922588"/>
            <a:ext cx="1485900" cy="1200150"/>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70" name="Line 15">
            <a:extLst>
              <a:ext uri="{FF2B5EF4-FFF2-40B4-BE49-F238E27FC236}">
                <a16:creationId xmlns:a16="http://schemas.microsoft.com/office/drawing/2014/main" id="{8B79C9AF-0371-5249-A25A-8C4A26D3E2E5}"/>
              </a:ext>
            </a:extLst>
          </p:cNvPr>
          <p:cNvSpPr>
            <a:spLocks noChangeShapeType="1"/>
          </p:cNvSpPr>
          <p:nvPr/>
        </p:nvSpPr>
        <p:spPr bwMode="auto">
          <a:xfrm>
            <a:off x="3338513" y="2717800"/>
            <a:ext cx="250190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1024" name="Rectangle 16">
            <a:extLst>
              <a:ext uri="{FF2B5EF4-FFF2-40B4-BE49-F238E27FC236}">
                <a16:creationId xmlns:a16="http://schemas.microsoft.com/office/drawing/2014/main" id="{4C9E0F76-32C6-A541-8C08-822F3707F44F}"/>
              </a:ext>
            </a:extLst>
          </p:cNvPr>
          <p:cNvSpPr>
            <a:spLocks noChangeArrowheads="1"/>
          </p:cNvSpPr>
          <p:nvPr/>
        </p:nvSpPr>
        <p:spPr bwMode="auto">
          <a:xfrm>
            <a:off x="2654300" y="2693988"/>
            <a:ext cx="5530850" cy="3192462"/>
          </a:xfrm>
          <a:prstGeom prst="rect">
            <a:avLst/>
          </a:prstGeom>
          <a:solidFill>
            <a:srgbClr val="006B61"/>
          </a:soli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1029" name="Rectangle 21">
            <a:extLst>
              <a:ext uri="{FF2B5EF4-FFF2-40B4-BE49-F238E27FC236}">
                <a16:creationId xmlns:a16="http://schemas.microsoft.com/office/drawing/2014/main" id="{5E75AA8A-4920-414A-AB8F-5F9E51E66D80}"/>
              </a:ext>
            </a:extLst>
          </p:cNvPr>
          <p:cNvSpPr>
            <a:spLocks noChangeArrowheads="1"/>
          </p:cNvSpPr>
          <p:nvPr/>
        </p:nvSpPr>
        <p:spPr bwMode="auto">
          <a:xfrm>
            <a:off x="2627313" y="2703513"/>
            <a:ext cx="5561012" cy="31654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120000"/>
              </a:lnSpc>
            </a:pPr>
            <a:r>
              <a:rPr lang="en-US" altLang="en-US" sz="2800">
                <a:solidFill>
                  <a:srgbClr val="FAFD00"/>
                </a:solidFill>
              </a:rPr>
              <a:t>• Rarkaka: “Galileenao”</a:t>
            </a:r>
          </a:p>
          <a:p>
            <a:pPr>
              <a:lnSpc>
                <a:spcPct val="120000"/>
              </a:lnSpc>
            </a:pPr>
            <a:r>
              <a:rPr lang="en-US" altLang="en-US" sz="2800">
                <a:solidFill>
                  <a:srgbClr val="FAFD00"/>
                </a:solidFill>
              </a:rPr>
              <a:t>• 1st </a:t>
            </a:r>
            <a:r>
              <a:rPr lang="en-US" altLang="en-US" sz="2800">
                <a:solidFill>
                  <a:schemeClr val="hlink"/>
                </a:solidFill>
              </a:rPr>
              <a:t>JERUSALEM </a:t>
            </a:r>
            <a:r>
              <a:rPr lang="en-US" altLang="en-US" sz="2800">
                <a:solidFill>
                  <a:srgbClr val="FAFD00"/>
                </a:solidFill>
              </a:rPr>
              <a:t>Otsin</a:t>
            </a:r>
          </a:p>
          <a:p>
            <a:pPr>
              <a:lnSpc>
                <a:spcPct val="120000"/>
              </a:lnSpc>
            </a:pPr>
            <a:r>
              <a:rPr lang="en-US" altLang="en-US" sz="2800">
                <a:solidFill>
                  <a:srgbClr val="FAFD00"/>
                </a:solidFill>
              </a:rPr>
              <a:t>• </a:t>
            </a:r>
            <a:r>
              <a:rPr lang="en-US" altLang="en-US" sz="2800">
                <a:solidFill>
                  <a:schemeClr val="hlink"/>
                </a:solidFill>
              </a:rPr>
              <a:t>GALILEELI </a:t>
            </a:r>
            <a:r>
              <a:rPr lang="en-US" altLang="en-US" sz="2800">
                <a:solidFill>
                  <a:srgbClr val="FAFD00"/>
                </a:solidFill>
              </a:rPr>
              <a:t>Hongkhava</a:t>
            </a:r>
            <a:r>
              <a:rPr lang="en-US" altLang="en-US" sz="1800"/>
              <a:t> </a:t>
            </a:r>
            <a:endParaRPr lang="en-US" altLang="en-US" sz="2800">
              <a:solidFill>
                <a:srgbClr val="00FF00"/>
              </a:solidFill>
            </a:endParaRPr>
          </a:p>
          <a:p>
            <a:pPr>
              <a:lnSpc>
                <a:spcPct val="120000"/>
              </a:lnSpc>
            </a:pPr>
            <a:r>
              <a:rPr lang="en-US" altLang="en-US" sz="2800">
                <a:solidFill>
                  <a:srgbClr val="FAFD00"/>
                </a:solidFill>
              </a:rPr>
              <a:t>• </a:t>
            </a:r>
            <a:r>
              <a:rPr lang="en-US" altLang="en-US" sz="2800">
                <a:solidFill>
                  <a:schemeClr val="hlink"/>
                </a:solidFill>
              </a:rPr>
              <a:t>CAPERNAUM</a:t>
            </a:r>
            <a:r>
              <a:rPr lang="en-US" altLang="en-US" sz="2800">
                <a:solidFill>
                  <a:srgbClr val="FAFD00"/>
                </a:solidFill>
              </a:rPr>
              <a:t> Khamataipam</a:t>
            </a:r>
          </a:p>
          <a:p>
            <a:pPr>
              <a:lnSpc>
                <a:spcPct val="120000"/>
              </a:lnSpc>
            </a:pPr>
            <a:r>
              <a:rPr lang="en-US" altLang="en-US" sz="2800">
                <a:solidFill>
                  <a:srgbClr val="FAFD00"/>
                </a:solidFill>
              </a:rPr>
              <a:t>• </a:t>
            </a:r>
            <a:r>
              <a:rPr lang="en-US" altLang="en-US" sz="2800">
                <a:solidFill>
                  <a:schemeClr val="hlink"/>
                </a:solidFill>
              </a:rPr>
              <a:t>PEREANLI</a:t>
            </a:r>
            <a:r>
              <a:rPr lang="en-US" altLang="en-US" sz="2800">
                <a:solidFill>
                  <a:srgbClr val="FAFD00"/>
                </a:solidFill>
              </a:rPr>
              <a:t> Otram Khangatha</a:t>
            </a:r>
          </a:p>
          <a:p>
            <a:pPr>
              <a:lnSpc>
                <a:spcPct val="120000"/>
              </a:lnSpc>
            </a:pPr>
            <a:r>
              <a:rPr lang="en-US" altLang="en-US" sz="2800">
                <a:solidFill>
                  <a:srgbClr val="FAFD00"/>
                </a:solidFill>
              </a:rPr>
              <a:t>• Khanao-a </a:t>
            </a:r>
            <a:r>
              <a:rPr lang="en-US" altLang="en-US" sz="2800">
                <a:solidFill>
                  <a:schemeClr val="hlink"/>
                </a:solidFill>
              </a:rPr>
              <a:t>JERUSALEM</a:t>
            </a:r>
            <a:r>
              <a:rPr lang="en-US" altLang="en-US" sz="2800">
                <a:solidFill>
                  <a:srgbClr val="FAFD00"/>
                </a:solidFill>
              </a:rPr>
              <a:t> Otsin</a:t>
            </a:r>
          </a:p>
        </p:txBody>
      </p:sp>
      <p:sp>
        <p:nvSpPr>
          <p:cNvPr id="19473" name="Text Box 56">
            <a:extLst>
              <a:ext uri="{FF2B5EF4-FFF2-40B4-BE49-F238E27FC236}">
                <a16:creationId xmlns:a16="http://schemas.microsoft.com/office/drawing/2014/main" id="{E20D2477-2D13-A446-A00F-4ABAD8825D59}"/>
              </a:ext>
            </a:extLst>
          </p:cNvPr>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1600">
              <a:solidFill>
                <a:schemeClr val="tx1"/>
              </a:solidFill>
            </a:endParaRPr>
          </a:p>
        </p:txBody>
      </p:sp>
      <p:sp>
        <p:nvSpPr>
          <p:cNvPr id="19474" name="AutoShape 73">
            <a:extLst>
              <a:ext uri="{FF2B5EF4-FFF2-40B4-BE49-F238E27FC236}">
                <a16:creationId xmlns:a16="http://schemas.microsoft.com/office/drawing/2014/main" id="{C5B3D8C3-9454-9745-ACE9-5C9C60A508E3}"/>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75" name="Rectangle 74">
            <a:extLst>
              <a:ext uri="{FF2B5EF4-FFF2-40B4-BE49-F238E27FC236}">
                <a16:creationId xmlns:a16="http://schemas.microsoft.com/office/drawing/2014/main" id="{9B4F100F-57EF-5147-860F-59B6EA0470AB}"/>
              </a:ext>
            </a:extLst>
          </p:cNvPr>
          <p:cNvSpPr>
            <a:spLocks noChangeArrowheads="1"/>
          </p:cNvSpPr>
          <p:nvPr/>
        </p:nvSpPr>
        <p:spPr bwMode="auto">
          <a:xfrm>
            <a:off x="8005763" y="36337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76" name="Line 75">
            <a:extLst>
              <a:ext uri="{FF2B5EF4-FFF2-40B4-BE49-F238E27FC236}">
                <a16:creationId xmlns:a16="http://schemas.microsoft.com/office/drawing/2014/main" id="{F0F5AFDB-2AC8-8E43-AFE9-C8A66E6E169C}"/>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7" name="Line 76">
            <a:extLst>
              <a:ext uri="{FF2B5EF4-FFF2-40B4-BE49-F238E27FC236}">
                <a16:creationId xmlns:a16="http://schemas.microsoft.com/office/drawing/2014/main" id="{C6FF28DA-375A-2A4D-AA05-FB984B11DC24}"/>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8" name="Line 77">
            <a:extLst>
              <a:ext uri="{FF2B5EF4-FFF2-40B4-BE49-F238E27FC236}">
                <a16:creationId xmlns:a16="http://schemas.microsoft.com/office/drawing/2014/main" id="{23A179AD-22C2-114E-BE2C-7E388EE50B30}"/>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9" name="Line 78">
            <a:extLst>
              <a:ext uri="{FF2B5EF4-FFF2-40B4-BE49-F238E27FC236}">
                <a16:creationId xmlns:a16="http://schemas.microsoft.com/office/drawing/2014/main" id="{42660F7D-50CC-5245-B8D5-C9A9304F19A5}"/>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80" name="Line 79">
            <a:extLst>
              <a:ext uri="{FF2B5EF4-FFF2-40B4-BE49-F238E27FC236}">
                <a16:creationId xmlns:a16="http://schemas.microsoft.com/office/drawing/2014/main" id="{1769F189-55AE-EA47-9D7D-448EBC0764A9}"/>
              </a:ext>
            </a:extLst>
          </p:cNvPr>
          <p:cNvSpPr>
            <a:spLocks noChangeShapeType="1"/>
          </p:cNvSpPr>
          <p:nvPr/>
        </p:nvSpPr>
        <p:spPr bwMode="auto">
          <a:xfrm>
            <a:off x="8043863" y="46466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81" name="Rectangle 80">
            <a:extLst>
              <a:ext uri="{FF2B5EF4-FFF2-40B4-BE49-F238E27FC236}">
                <a16:creationId xmlns:a16="http://schemas.microsoft.com/office/drawing/2014/main" id="{59C810C7-1A27-C847-BCEB-E638C1053030}"/>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9482" name="Rectangle 81">
            <a:extLst>
              <a:ext uri="{FF2B5EF4-FFF2-40B4-BE49-F238E27FC236}">
                <a16:creationId xmlns:a16="http://schemas.microsoft.com/office/drawing/2014/main" id="{5373CC05-467F-5C45-9639-4F6FA326E79C}"/>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83" name="Line 82">
            <a:extLst>
              <a:ext uri="{FF2B5EF4-FFF2-40B4-BE49-F238E27FC236}">
                <a16:creationId xmlns:a16="http://schemas.microsoft.com/office/drawing/2014/main" id="{1C0A0285-767C-184D-BEFA-1506F2FBD221}"/>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84" name="Line 83">
            <a:extLst>
              <a:ext uri="{FF2B5EF4-FFF2-40B4-BE49-F238E27FC236}">
                <a16:creationId xmlns:a16="http://schemas.microsoft.com/office/drawing/2014/main" id="{8497C4C0-C6A7-A24F-91E1-385C2840431A}"/>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85" name="Rectangle 84">
            <a:extLst>
              <a:ext uri="{FF2B5EF4-FFF2-40B4-BE49-F238E27FC236}">
                <a16:creationId xmlns:a16="http://schemas.microsoft.com/office/drawing/2014/main" id="{83A92AA8-3650-5E4D-8DA2-743A2B3E0700}"/>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486" name="Rectangle 85">
            <a:extLst>
              <a:ext uri="{FF2B5EF4-FFF2-40B4-BE49-F238E27FC236}">
                <a16:creationId xmlns:a16="http://schemas.microsoft.com/office/drawing/2014/main" id="{B2855162-0318-F842-8231-091565D1A003}"/>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1094" name="Rectangle 86">
            <a:extLst>
              <a:ext uri="{FF2B5EF4-FFF2-40B4-BE49-F238E27FC236}">
                <a16:creationId xmlns:a16="http://schemas.microsoft.com/office/drawing/2014/main" id="{B6D75AE5-71BD-2D49-A9A7-9BEB1185FD72}"/>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9488" name="Text Box 87">
            <a:extLst>
              <a:ext uri="{FF2B5EF4-FFF2-40B4-BE49-F238E27FC236}">
                <a16:creationId xmlns:a16="http://schemas.microsoft.com/office/drawing/2014/main" id="{5D71C829-589A-FA46-A7A1-F63EC0069428}"/>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9489" name="Text Box 91">
            <a:extLst>
              <a:ext uri="{FF2B5EF4-FFF2-40B4-BE49-F238E27FC236}">
                <a16:creationId xmlns:a16="http://schemas.microsoft.com/office/drawing/2014/main" id="{48867682-7F4B-6A46-A88D-AE3FA89F5402}"/>
              </a:ext>
            </a:extLst>
          </p:cNvPr>
          <p:cNvSpPr txBox="1">
            <a:spLocks noChangeArrowheads="1"/>
          </p:cNvSpPr>
          <p:nvPr/>
        </p:nvSpPr>
        <p:spPr bwMode="auto">
          <a:xfrm>
            <a:off x="8601075" y="64373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6</a:t>
            </a:r>
          </a:p>
        </p:txBody>
      </p:sp>
      <p:sp>
        <p:nvSpPr>
          <p:cNvPr id="171100" name="Rectangle 92">
            <a:extLst>
              <a:ext uri="{FF2B5EF4-FFF2-40B4-BE49-F238E27FC236}">
                <a16:creationId xmlns:a16="http://schemas.microsoft.com/office/drawing/2014/main" id="{EC250DB2-7AC0-DC43-AF32-0AC23FE20798}"/>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03</a:t>
            </a:r>
          </a:p>
        </p:txBody>
      </p:sp>
      <p:sp>
        <p:nvSpPr>
          <p:cNvPr id="171101" name="Text Box 93">
            <a:extLst>
              <a:ext uri="{FF2B5EF4-FFF2-40B4-BE49-F238E27FC236}">
                <a16:creationId xmlns:a16="http://schemas.microsoft.com/office/drawing/2014/main" id="{60E2E226-5DF5-C846-88B8-70F3ABEDEE4F}"/>
              </a:ext>
            </a:extLst>
          </p:cNvPr>
          <p:cNvSpPr txBox="1">
            <a:spLocks noChangeArrowheads="1"/>
          </p:cNvSpPr>
          <p:nvPr/>
        </p:nvSpPr>
        <p:spPr bwMode="auto">
          <a:xfrm>
            <a:off x="178276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Matthew, Mark, Luke, John</a:t>
            </a:r>
          </a:p>
        </p:txBody>
      </p:sp>
      <p:sp>
        <p:nvSpPr>
          <p:cNvPr id="19492" name="Text Box 94">
            <a:extLst>
              <a:ext uri="{FF2B5EF4-FFF2-40B4-BE49-F238E27FC236}">
                <a16:creationId xmlns:a16="http://schemas.microsoft.com/office/drawing/2014/main" id="{DF5C5673-53DE-7747-BD9E-42E9FD9B26AD}"/>
              </a:ext>
            </a:extLst>
          </p:cNvPr>
          <p:cNvSpPr txBox="1">
            <a:spLocks noChangeArrowheads="1"/>
          </p:cNvSpPr>
          <p:nvPr/>
        </p:nvSpPr>
        <p:spPr bwMode="auto">
          <a:xfrm>
            <a:off x="6391275"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19493" name="Group 95">
            <a:extLst>
              <a:ext uri="{FF2B5EF4-FFF2-40B4-BE49-F238E27FC236}">
                <a16:creationId xmlns:a16="http://schemas.microsoft.com/office/drawing/2014/main" id="{8F2E7BB0-87D3-B74C-B540-0725A02A6E2E}"/>
              </a:ext>
            </a:extLst>
          </p:cNvPr>
          <p:cNvGrpSpPr>
            <a:grpSpLocks/>
          </p:cNvGrpSpPr>
          <p:nvPr/>
        </p:nvGrpSpPr>
        <p:grpSpPr bwMode="auto">
          <a:xfrm>
            <a:off x="519113" y="76200"/>
            <a:ext cx="854075" cy="1704975"/>
            <a:chOff x="327" y="48"/>
            <a:chExt cx="538" cy="1074"/>
          </a:xfrm>
        </p:grpSpPr>
        <p:sp>
          <p:nvSpPr>
            <p:cNvPr id="171104" name="Rectangle 96">
              <a:extLst>
                <a:ext uri="{FF2B5EF4-FFF2-40B4-BE49-F238E27FC236}">
                  <a16:creationId xmlns:a16="http://schemas.microsoft.com/office/drawing/2014/main" id="{0C487A5C-F03E-D547-9D69-15F1DE6313C9}"/>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171105" name="Line 97">
              <a:extLst>
                <a:ext uri="{FF2B5EF4-FFF2-40B4-BE49-F238E27FC236}">
                  <a16:creationId xmlns:a16="http://schemas.microsoft.com/office/drawing/2014/main" id="{D6316167-7976-CC4A-9488-AD886C67EF02}"/>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19494" name="Rectangle 98">
            <a:extLst>
              <a:ext uri="{FF2B5EF4-FFF2-40B4-BE49-F238E27FC236}">
                <a16:creationId xmlns:a16="http://schemas.microsoft.com/office/drawing/2014/main" id="{740722E2-E706-9742-AC2B-99A2D3E38CA6}"/>
              </a:ext>
            </a:extLst>
          </p:cNvPr>
          <p:cNvSpPr>
            <a:spLocks noChangeArrowheads="1"/>
          </p:cNvSpPr>
          <p:nvPr/>
        </p:nvSpPr>
        <p:spPr bwMode="auto">
          <a:xfrm>
            <a:off x="3948113" y="1724025"/>
            <a:ext cx="15779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993300"/>
                </a:solidFill>
                <a:latin typeface="Times" pitchFamily="2" charset="0"/>
              </a:rPr>
              <a:t>MIRIN</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71029">
                                            <p:txEl>
                                              <p:pRg st="0" end="0"/>
                                            </p:txEl>
                                          </p:spTgt>
                                        </p:tgtEl>
                                        <p:attrNameLst>
                                          <p:attrName>style.visibility</p:attrName>
                                        </p:attrNameLst>
                                      </p:cBhvr>
                                      <p:to>
                                        <p:strVal val="visible"/>
                                      </p:to>
                                    </p:set>
                                    <p:animEffect transition="in" filter="box(out)">
                                      <p:cBhvr>
                                        <p:cTn id="7" dur="500"/>
                                        <p:tgtEl>
                                          <p:spTgt spid="17102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171029">
                                            <p:txEl>
                                              <p:pRg st="1" end="1"/>
                                            </p:txEl>
                                          </p:spTgt>
                                        </p:tgtEl>
                                        <p:attrNameLst>
                                          <p:attrName>style.visibility</p:attrName>
                                        </p:attrNameLst>
                                      </p:cBhvr>
                                      <p:to>
                                        <p:strVal val="visible"/>
                                      </p:to>
                                    </p:set>
                                    <p:animEffect transition="in" filter="box(out)">
                                      <p:cBhvr>
                                        <p:cTn id="12" dur="500"/>
                                        <p:tgtEl>
                                          <p:spTgt spid="17102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171029">
                                            <p:txEl>
                                              <p:pRg st="2" end="2"/>
                                            </p:txEl>
                                          </p:spTgt>
                                        </p:tgtEl>
                                        <p:attrNameLst>
                                          <p:attrName>style.visibility</p:attrName>
                                        </p:attrNameLst>
                                      </p:cBhvr>
                                      <p:to>
                                        <p:strVal val="visible"/>
                                      </p:to>
                                    </p:set>
                                    <p:animEffect transition="in" filter="box(out)">
                                      <p:cBhvr>
                                        <p:cTn id="17" dur="500"/>
                                        <p:tgtEl>
                                          <p:spTgt spid="17102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171029">
                                            <p:txEl>
                                              <p:pRg st="3" end="3"/>
                                            </p:txEl>
                                          </p:spTgt>
                                        </p:tgtEl>
                                        <p:attrNameLst>
                                          <p:attrName>style.visibility</p:attrName>
                                        </p:attrNameLst>
                                      </p:cBhvr>
                                      <p:to>
                                        <p:strVal val="visible"/>
                                      </p:to>
                                    </p:set>
                                    <p:animEffect transition="in" filter="box(out)">
                                      <p:cBhvr>
                                        <p:cTn id="22" dur="500"/>
                                        <p:tgtEl>
                                          <p:spTgt spid="171029">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32" fill="hold" grpId="0" nodeType="clickEffect">
                                  <p:stCondLst>
                                    <p:cond delay="0"/>
                                  </p:stCondLst>
                                  <p:childTnLst>
                                    <p:set>
                                      <p:cBhvr>
                                        <p:cTn id="26" dur="1" fill="hold">
                                          <p:stCondLst>
                                            <p:cond delay="0"/>
                                          </p:stCondLst>
                                        </p:cTn>
                                        <p:tgtEl>
                                          <p:spTgt spid="171029">
                                            <p:txEl>
                                              <p:pRg st="4" end="4"/>
                                            </p:txEl>
                                          </p:spTgt>
                                        </p:tgtEl>
                                        <p:attrNameLst>
                                          <p:attrName>style.visibility</p:attrName>
                                        </p:attrNameLst>
                                      </p:cBhvr>
                                      <p:to>
                                        <p:strVal val="visible"/>
                                      </p:to>
                                    </p:set>
                                    <p:animEffect transition="in" filter="box(out)">
                                      <p:cBhvr>
                                        <p:cTn id="27" dur="500"/>
                                        <p:tgtEl>
                                          <p:spTgt spid="171029">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171029">
                                            <p:txEl>
                                              <p:pRg st="5" end="5"/>
                                            </p:txEl>
                                          </p:spTgt>
                                        </p:tgtEl>
                                        <p:attrNameLst>
                                          <p:attrName>style.visibility</p:attrName>
                                        </p:attrNameLst>
                                      </p:cBhvr>
                                      <p:to>
                                        <p:strVal val="visible"/>
                                      </p:to>
                                    </p:set>
                                    <p:animEffect transition="in" filter="box(out)">
                                      <p:cBhvr>
                                        <p:cTn id="32" dur="500"/>
                                        <p:tgtEl>
                                          <p:spTgt spid="17102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29" grpId="0" build="p"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a:extLst>
              <a:ext uri="{FF2B5EF4-FFF2-40B4-BE49-F238E27FC236}">
                <a16:creationId xmlns:a16="http://schemas.microsoft.com/office/drawing/2014/main" id="{FA8E5730-1D71-C548-AAE6-12AD5F96FAAE}"/>
              </a:ext>
            </a:extLst>
          </p:cNvPr>
          <p:cNvSpPr>
            <a:spLocks noChangeArrowheads="1"/>
          </p:cNvSpPr>
          <p:nvPr/>
        </p:nvSpPr>
        <p:spPr bwMode="auto">
          <a:xfrm>
            <a:off x="3149600" y="1397000"/>
            <a:ext cx="2997200" cy="4368800"/>
          </a:xfrm>
          <a:prstGeom prst="rect">
            <a:avLst/>
          </a:prstGeom>
          <a:solidFill>
            <a:schemeClr val="tx2"/>
          </a:solidFill>
          <a:ln w="508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1619" name="AutoShape 4">
            <a:extLst>
              <a:ext uri="{FF2B5EF4-FFF2-40B4-BE49-F238E27FC236}">
                <a16:creationId xmlns:a16="http://schemas.microsoft.com/office/drawing/2014/main" id="{99F9AF99-2FBB-474F-9152-7892FBA208D2}"/>
              </a:ext>
            </a:extLst>
          </p:cNvPr>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1620" name="Rectangle 5">
            <a:extLst>
              <a:ext uri="{FF2B5EF4-FFF2-40B4-BE49-F238E27FC236}">
                <a16:creationId xmlns:a16="http://schemas.microsoft.com/office/drawing/2014/main" id="{F1ED475C-4737-7442-B9DF-8E5933002E67}"/>
              </a:ext>
            </a:extLst>
          </p:cNvPr>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1621" name="Rectangle 6">
            <a:extLst>
              <a:ext uri="{FF2B5EF4-FFF2-40B4-BE49-F238E27FC236}">
                <a16:creationId xmlns:a16="http://schemas.microsoft.com/office/drawing/2014/main" id="{446DF2D0-49A8-D049-9DCC-1857FC496396}"/>
              </a:ext>
            </a:extLst>
          </p:cNvPr>
          <p:cNvSpPr>
            <a:spLocks noChangeArrowheads="1"/>
          </p:cNvSpPr>
          <p:nvPr/>
        </p:nvSpPr>
        <p:spPr bwMode="auto">
          <a:xfrm>
            <a:off x="2919413" y="914400"/>
            <a:ext cx="15652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sp>
        <p:nvSpPr>
          <p:cNvPr id="111622" name="Line 7">
            <a:extLst>
              <a:ext uri="{FF2B5EF4-FFF2-40B4-BE49-F238E27FC236}">
                <a16:creationId xmlns:a16="http://schemas.microsoft.com/office/drawing/2014/main" id="{C88AEC88-BC37-454A-9867-80FBD600E2AD}"/>
              </a:ext>
            </a:extLst>
          </p:cNvPr>
          <p:cNvSpPr>
            <a:spLocks noChangeShapeType="1"/>
          </p:cNvSpPr>
          <p:nvPr/>
        </p:nvSpPr>
        <p:spPr bwMode="auto">
          <a:xfrm>
            <a:off x="3340100" y="27178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23" name="Line 8">
            <a:extLst>
              <a:ext uri="{FF2B5EF4-FFF2-40B4-BE49-F238E27FC236}">
                <a16:creationId xmlns:a16="http://schemas.microsoft.com/office/drawing/2014/main" id="{D55BE723-06B8-C543-B6B8-38612C8FD596}"/>
              </a:ext>
            </a:extLst>
          </p:cNvPr>
          <p:cNvSpPr>
            <a:spLocks noChangeShapeType="1"/>
          </p:cNvSpPr>
          <p:nvPr/>
        </p:nvSpPr>
        <p:spPr bwMode="auto">
          <a:xfrm>
            <a:off x="3340100" y="31750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24" name="Line 9">
            <a:extLst>
              <a:ext uri="{FF2B5EF4-FFF2-40B4-BE49-F238E27FC236}">
                <a16:creationId xmlns:a16="http://schemas.microsoft.com/office/drawing/2014/main" id="{20BE9ADD-48D4-0640-A343-4852D2A29C00}"/>
              </a:ext>
            </a:extLst>
          </p:cNvPr>
          <p:cNvSpPr>
            <a:spLocks noChangeShapeType="1"/>
          </p:cNvSpPr>
          <p:nvPr/>
        </p:nvSpPr>
        <p:spPr bwMode="auto">
          <a:xfrm>
            <a:off x="3340100" y="50038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25" name="Line 10">
            <a:extLst>
              <a:ext uri="{FF2B5EF4-FFF2-40B4-BE49-F238E27FC236}">
                <a16:creationId xmlns:a16="http://schemas.microsoft.com/office/drawing/2014/main" id="{67439812-89D2-C648-B371-45B271385D8C}"/>
              </a:ext>
            </a:extLst>
          </p:cNvPr>
          <p:cNvSpPr>
            <a:spLocks noChangeShapeType="1"/>
          </p:cNvSpPr>
          <p:nvPr/>
        </p:nvSpPr>
        <p:spPr bwMode="auto">
          <a:xfrm>
            <a:off x="3340100" y="22606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26" name="Line 11">
            <a:extLst>
              <a:ext uri="{FF2B5EF4-FFF2-40B4-BE49-F238E27FC236}">
                <a16:creationId xmlns:a16="http://schemas.microsoft.com/office/drawing/2014/main" id="{71376DD9-CE68-B04F-AFF2-8597D75132CA}"/>
              </a:ext>
            </a:extLst>
          </p:cNvPr>
          <p:cNvSpPr>
            <a:spLocks noChangeShapeType="1"/>
          </p:cNvSpPr>
          <p:nvPr/>
        </p:nvSpPr>
        <p:spPr bwMode="auto">
          <a:xfrm>
            <a:off x="3340100" y="36322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27" name="Line 12">
            <a:extLst>
              <a:ext uri="{FF2B5EF4-FFF2-40B4-BE49-F238E27FC236}">
                <a16:creationId xmlns:a16="http://schemas.microsoft.com/office/drawing/2014/main" id="{57A5C26C-CE71-FC4F-B03E-F74A7822B326}"/>
              </a:ext>
            </a:extLst>
          </p:cNvPr>
          <p:cNvSpPr>
            <a:spLocks noChangeShapeType="1"/>
          </p:cNvSpPr>
          <p:nvPr/>
        </p:nvSpPr>
        <p:spPr bwMode="auto">
          <a:xfrm>
            <a:off x="3340100" y="45466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28" name="Line 13">
            <a:extLst>
              <a:ext uri="{FF2B5EF4-FFF2-40B4-BE49-F238E27FC236}">
                <a16:creationId xmlns:a16="http://schemas.microsoft.com/office/drawing/2014/main" id="{A2BE3ABF-DE80-574D-9E11-3D724C2F5D53}"/>
              </a:ext>
            </a:extLst>
          </p:cNvPr>
          <p:cNvSpPr>
            <a:spLocks noChangeShapeType="1"/>
          </p:cNvSpPr>
          <p:nvPr/>
        </p:nvSpPr>
        <p:spPr bwMode="auto">
          <a:xfrm>
            <a:off x="3340100" y="40894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29" name="Rectangle 14">
            <a:extLst>
              <a:ext uri="{FF2B5EF4-FFF2-40B4-BE49-F238E27FC236}">
                <a16:creationId xmlns:a16="http://schemas.microsoft.com/office/drawing/2014/main" id="{BA20DF87-8440-0643-AA80-33F633ED1B9A}"/>
              </a:ext>
            </a:extLst>
          </p:cNvPr>
          <p:cNvSpPr>
            <a:spLocks noChangeArrowheads="1"/>
          </p:cNvSpPr>
          <p:nvPr/>
        </p:nvSpPr>
        <p:spPr bwMode="auto">
          <a:xfrm>
            <a:off x="7189788" y="5930900"/>
            <a:ext cx="1176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1630" name="Rectangle 15">
            <a:extLst>
              <a:ext uri="{FF2B5EF4-FFF2-40B4-BE49-F238E27FC236}">
                <a16:creationId xmlns:a16="http://schemas.microsoft.com/office/drawing/2014/main" id="{33F44A9B-B30F-F248-A141-51C545A19749}"/>
              </a:ext>
            </a:extLst>
          </p:cNvPr>
          <p:cNvSpPr>
            <a:spLocks noChangeArrowheads="1"/>
          </p:cNvSpPr>
          <p:nvPr/>
        </p:nvSpPr>
        <p:spPr bwMode="auto">
          <a:xfrm>
            <a:off x="3948113" y="1730375"/>
            <a:ext cx="15779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MIRIN</a:t>
            </a:r>
          </a:p>
        </p:txBody>
      </p:sp>
      <p:sp>
        <p:nvSpPr>
          <p:cNvPr id="174096" name="Rectangle 16">
            <a:extLst>
              <a:ext uri="{FF2B5EF4-FFF2-40B4-BE49-F238E27FC236}">
                <a16:creationId xmlns:a16="http://schemas.microsoft.com/office/drawing/2014/main" id="{4BC263B4-FD5B-8644-94B6-B8DB33E17925}"/>
              </a:ext>
            </a:extLst>
          </p:cNvPr>
          <p:cNvSpPr>
            <a:spLocks noChangeArrowheads="1"/>
          </p:cNvSpPr>
          <p:nvPr/>
        </p:nvSpPr>
        <p:spPr bwMode="auto">
          <a:xfrm>
            <a:off x="3732213" y="2197100"/>
            <a:ext cx="1630362"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bg2"/>
                </a:solidFill>
                <a:latin typeface="Times" pitchFamily="2" charset="0"/>
              </a:rPr>
              <a:t>CROSS</a:t>
            </a:r>
          </a:p>
        </p:txBody>
      </p:sp>
      <p:sp>
        <p:nvSpPr>
          <p:cNvPr id="174100" name="AutoShape 20">
            <a:extLst>
              <a:ext uri="{FF2B5EF4-FFF2-40B4-BE49-F238E27FC236}">
                <a16:creationId xmlns:a16="http://schemas.microsoft.com/office/drawing/2014/main" id="{A20E6D12-C5DC-474F-B77F-C964C338D19D}"/>
              </a:ext>
            </a:extLst>
          </p:cNvPr>
          <p:cNvSpPr>
            <a:spLocks noChangeArrowheads="1"/>
          </p:cNvSpPr>
          <p:nvPr/>
        </p:nvSpPr>
        <p:spPr bwMode="auto">
          <a:xfrm>
            <a:off x="960438" y="2922588"/>
            <a:ext cx="1485900" cy="1200150"/>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104" name="Rectangle 24">
            <a:extLst>
              <a:ext uri="{FF2B5EF4-FFF2-40B4-BE49-F238E27FC236}">
                <a16:creationId xmlns:a16="http://schemas.microsoft.com/office/drawing/2014/main" id="{8B2D57B0-5F88-644C-B479-1CD34CEFDEF6}"/>
              </a:ext>
            </a:extLst>
          </p:cNvPr>
          <p:cNvSpPr>
            <a:spLocks noChangeArrowheads="1"/>
          </p:cNvSpPr>
          <p:nvPr/>
        </p:nvSpPr>
        <p:spPr bwMode="auto">
          <a:xfrm>
            <a:off x="3657600" y="2819400"/>
            <a:ext cx="4521200" cy="2832100"/>
          </a:xfrm>
          <a:prstGeom prst="rect">
            <a:avLst/>
          </a:prstGeom>
          <a:solidFill>
            <a:srgbClr val="006B61"/>
          </a:soli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106" name="Text Box 26">
            <a:extLst>
              <a:ext uri="{FF2B5EF4-FFF2-40B4-BE49-F238E27FC236}">
                <a16:creationId xmlns:a16="http://schemas.microsoft.com/office/drawing/2014/main" id="{B58155B5-21CE-E043-8218-39F81DCD5054}"/>
              </a:ext>
            </a:extLst>
          </p:cNvPr>
          <p:cNvSpPr txBox="1">
            <a:spLocks noChangeArrowheads="1"/>
          </p:cNvSpPr>
          <p:nvPr/>
        </p:nvSpPr>
        <p:spPr bwMode="auto">
          <a:xfrm>
            <a:off x="3684588" y="2781300"/>
            <a:ext cx="4729162" cy="5794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rgbClr val="FAFD00"/>
                </a:solidFill>
              </a:rPr>
              <a:t>• Kathara Tuingashit</a:t>
            </a:r>
          </a:p>
        </p:txBody>
      </p:sp>
      <p:sp>
        <p:nvSpPr>
          <p:cNvPr id="174153" name="Text Box 73">
            <a:extLst>
              <a:ext uri="{FF2B5EF4-FFF2-40B4-BE49-F238E27FC236}">
                <a16:creationId xmlns:a16="http://schemas.microsoft.com/office/drawing/2014/main" id="{B5C04333-B6FB-1C4D-946A-555CE0BBF2FD}"/>
              </a:ext>
            </a:extLst>
          </p:cNvPr>
          <p:cNvSpPr txBox="1">
            <a:spLocks noChangeArrowheads="1"/>
          </p:cNvSpPr>
          <p:nvPr/>
        </p:nvSpPr>
        <p:spPr bwMode="auto">
          <a:xfrm>
            <a:off x="1762125" y="0"/>
            <a:ext cx="5957888"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26:28; Mark 14:24; Luke 22:20</a:t>
            </a:r>
          </a:p>
        </p:txBody>
      </p:sp>
      <p:sp>
        <p:nvSpPr>
          <p:cNvPr id="111636" name="AutoShape 90">
            <a:extLst>
              <a:ext uri="{FF2B5EF4-FFF2-40B4-BE49-F238E27FC236}">
                <a16:creationId xmlns:a16="http://schemas.microsoft.com/office/drawing/2014/main" id="{474A9EAA-4B74-3046-A425-65BAB689D11D}"/>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1637" name="Rectangle 91">
            <a:extLst>
              <a:ext uri="{FF2B5EF4-FFF2-40B4-BE49-F238E27FC236}">
                <a16:creationId xmlns:a16="http://schemas.microsoft.com/office/drawing/2014/main" id="{CF1DB2F9-2614-EC44-9779-8982177FC9B8}"/>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1638" name="Line 92">
            <a:extLst>
              <a:ext uri="{FF2B5EF4-FFF2-40B4-BE49-F238E27FC236}">
                <a16:creationId xmlns:a16="http://schemas.microsoft.com/office/drawing/2014/main" id="{B7DC8190-8D92-E44C-92A6-2E2D1D34337B}"/>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39" name="Line 93">
            <a:extLst>
              <a:ext uri="{FF2B5EF4-FFF2-40B4-BE49-F238E27FC236}">
                <a16:creationId xmlns:a16="http://schemas.microsoft.com/office/drawing/2014/main" id="{EDA9AC22-F5D3-D542-A40B-7D9995DABA91}"/>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40" name="Line 94">
            <a:extLst>
              <a:ext uri="{FF2B5EF4-FFF2-40B4-BE49-F238E27FC236}">
                <a16:creationId xmlns:a16="http://schemas.microsoft.com/office/drawing/2014/main" id="{8E970E00-370B-5B42-80D6-43BEA8B131D4}"/>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41" name="Line 95">
            <a:extLst>
              <a:ext uri="{FF2B5EF4-FFF2-40B4-BE49-F238E27FC236}">
                <a16:creationId xmlns:a16="http://schemas.microsoft.com/office/drawing/2014/main" id="{9E6ED525-984F-294C-A905-6BA8C08B90E9}"/>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42" name="Line 96">
            <a:extLst>
              <a:ext uri="{FF2B5EF4-FFF2-40B4-BE49-F238E27FC236}">
                <a16:creationId xmlns:a16="http://schemas.microsoft.com/office/drawing/2014/main" id="{DC0858B1-AF99-7145-984C-39D6255E2921}"/>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43" name="Rectangle 97">
            <a:extLst>
              <a:ext uri="{FF2B5EF4-FFF2-40B4-BE49-F238E27FC236}">
                <a16:creationId xmlns:a16="http://schemas.microsoft.com/office/drawing/2014/main" id="{653A3046-C6B0-6740-A198-756B0CCCFBF7}"/>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74178" name="Rectangle 98">
            <a:extLst>
              <a:ext uri="{FF2B5EF4-FFF2-40B4-BE49-F238E27FC236}">
                <a16:creationId xmlns:a16="http://schemas.microsoft.com/office/drawing/2014/main" id="{5C50AFAE-9713-2647-8E73-96846F259C48}"/>
              </a:ext>
            </a:extLst>
          </p:cNvPr>
          <p:cNvSpPr>
            <a:spLocks noChangeArrowheads="1"/>
          </p:cNvSpPr>
          <p:nvPr/>
        </p:nvSpPr>
        <p:spPr bwMode="auto">
          <a:xfrm>
            <a:off x="8181975" y="3751263"/>
            <a:ext cx="5048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11645" name="Rectangle 99">
            <a:extLst>
              <a:ext uri="{FF2B5EF4-FFF2-40B4-BE49-F238E27FC236}">
                <a16:creationId xmlns:a16="http://schemas.microsoft.com/office/drawing/2014/main" id="{60AF23A6-2A1A-D04B-817B-ED55235DA8EF}"/>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1646" name="Line 100">
            <a:extLst>
              <a:ext uri="{FF2B5EF4-FFF2-40B4-BE49-F238E27FC236}">
                <a16:creationId xmlns:a16="http://schemas.microsoft.com/office/drawing/2014/main" id="{78763DD8-09E8-9E44-9DEC-38CEE44E6C51}"/>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47" name="Line 101">
            <a:extLst>
              <a:ext uri="{FF2B5EF4-FFF2-40B4-BE49-F238E27FC236}">
                <a16:creationId xmlns:a16="http://schemas.microsoft.com/office/drawing/2014/main" id="{33501325-AF4E-0347-A1AA-5763D004A17C}"/>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48" name="Rectangle 102">
            <a:extLst>
              <a:ext uri="{FF2B5EF4-FFF2-40B4-BE49-F238E27FC236}">
                <a16:creationId xmlns:a16="http://schemas.microsoft.com/office/drawing/2014/main" id="{26666763-B681-BF43-96F6-8E2E5509359C}"/>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1649" name="Rectangle 103">
            <a:extLst>
              <a:ext uri="{FF2B5EF4-FFF2-40B4-BE49-F238E27FC236}">
                <a16:creationId xmlns:a16="http://schemas.microsoft.com/office/drawing/2014/main" id="{75C6E4C3-A846-0041-A7D2-2EC4024D04FF}"/>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4184" name="Rectangle 104">
            <a:extLst>
              <a:ext uri="{FF2B5EF4-FFF2-40B4-BE49-F238E27FC236}">
                <a16:creationId xmlns:a16="http://schemas.microsoft.com/office/drawing/2014/main" id="{2BC8A94D-0D1D-F544-9589-1ACF86AACE6D}"/>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11651" name="Text Box 105">
            <a:extLst>
              <a:ext uri="{FF2B5EF4-FFF2-40B4-BE49-F238E27FC236}">
                <a16:creationId xmlns:a16="http://schemas.microsoft.com/office/drawing/2014/main" id="{96B87BD3-61A4-9A4A-B522-07553C6B1C00}"/>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74189" name="Rectangle 109">
            <a:extLst>
              <a:ext uri="{FF2B5EF4-FFF2-40B4-BE49-F238E27FC236}">
                <a16:creationId xmlns:a16="http://schemas.microsoft.com/office/drawing/2014/main" id="{620042D2-9DE2-D949-82A8-B30DE2B23AEA}"/>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48</a:t>
            </a:r>
          </a:p>
        </p:txBody>
      </p:sp>
      <p:sp>
        <p:nvSpPr>
          <p:cNvPr id="111653" name="Text Box 110">
            <a:extLst>
              <a:ext uri="{FF2B5EF4-FFF2-40B4-BE49-F238E27FC236}">
                <a16:creationId xmlns:a16="http://schemas.microsoft.com/office/drawing/2014/main" id="{95229E2A-F10A-8A4A-B26E-DF971727B2A2}"/>
              </a:ext>
            </a:extLst>
          </p:cNvPr>
          <p:cNvSpPr txBox="1">
            <a:spLocks noChangeArrowheads="1"/>
          </p:cNvSpPr>
          <p:nvPr/>
        </p:nvSpPr>
        <p:spPr bwMode="auto">
          <a:xfrm>
            <a:off x="638016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111654" name="Group 111">
            <a:extLst>
              <a:ext uri="{FF2B5EF4-FFF2-40B4-BE49-F238E27FC236}">
                <a16:creationId xmlns:a16="http://schemas.microsoft.com/office/drawing/2014/main" id="{098AFB92-E909-E947-AA5E-DDE8BC17FC58}"/>
              </a:ext>
            </a:extLst>
          </p:cNvPr>
          <p:cNvGrpSpPr>
            <a:grpSpLocks/>
          </p:cNvGrpSpPr>
          <p:nvPr/>
        </p:nvGrpSpPr>
        <p:grpSpPr bwMode="auto">
          <a:xfrm>
            <a:off x="519113" y="76200"/>
            <a:ext cx="854075" cy="1704975"/>
            <a:chOff x="327" y="48"/>
            <a:chExt cx="538" cy="1074"/>
          </a:xfrm>
        </p:grpSpPr>
        <p:sp>
          <p:nvSpPr>
            <p:cNvPr id="174192" name="Rectangle 112">
              <a:extLst>
                <a:ext uri="{FF2B5EF4-FFF2-40B4-BE49-F238E27FC236}">
                  <a16:creationId xmlns:a16="http://schemas.microsoft.com/office/drawing/2014/main" id="{DABE6893-06DB-9949-8E63-59BD0A315D34}"/>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174193" name="Line 113">
              <a:extLst>
                <a:ext uri="{FF2B5EF4-FFF2-40B4-BE49-F238E27FC236}">
                  <a16:creationId xmlns:a16="http://schemas.microsoft.com/office/drawing/2014/main" id="{EEF00A56-185D-9649-853D-ED9C1CEA7C10}"/>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74096"/>
                                        </p:tgtEl>
                                        <p:attrNameLst>
                                          <p:attrName>style.visibility</p:attrName>
                                        </p:attrNameLst>
                                      </p:cBhvr>
                                      <p:to>
                                        <p:strVal val="visible"/>
                                      </p:to>
                                    </p:set>
                                    <p:anim calcmode="lin" valueType="num">
                                      <p:cBhvr>
                                        <p:cTn id="7" dur="500" fill="hold"/>
                                        <p:tgtEl>
                                          <p:spTgt spid="174096"/>
                                        </p:tgtEl>
                                        <p:attrNameLst>
                                          <p:attrName>ppt_x</p:attrName>
                                        </p:attrNameLst>
                                      </p:cBhvr>
                                      <p:tavLst>
                                        <p:tav tm="0">
                                          <p:val>
                                            <p:strVal val="#ppt_x-#ppt_w/2"/>
                                          </p:val>
                                        </p:tav>
                                        <p:tav tm="100000">
                                          <p:val>
                                            <p:strVal val="#ppt_x"/>
                                          </p:val>
                                        </p:tav>
                                      </p:tavLst>
                                    </p:anim>
                                    <p:anim calcmode="lin" valueType="num">
                                      <p:cBhvr>
                                        <p:cTn id="8" dur="500" fill="hold"/>
                                        <p:tgtEl>
                                          <p:spTgt spid="174096"/>
                                        </p:tgtEl>
                                        <p:attrNameLst>
                                          <p:attrName>ppt_y</p:attrName>
                                        </p:attrNameLst>
                                      </p:cBhvr>
                                      <p:tavLst>
                                        <p:tav tm="0">
                                          <p:val>
                                            <p:strVal val="#ppt_y"/>
                                          </p:val>
                                        </p:tav>
                                        <p:tav tm="100000">
                                          <p:val>
                                            <p:strVal val="#ppt_y"/>
                                          </p:val>
                                        </p:tav>
                                      </p:tavLst>
                                    </p:anim>
                                    <p:anim calcmode="lin" valueType="num">
                                      <p:cBhvr>
                                        <p:cTn id="9" dur="500" fill="hold"/>
                                        <p:tgtEl>
                                          <p:spTgt spid="174096"/>
                                        </p:tgtEl>
                                        <p:attrNameLst>
                                          <p:attrName>ppt_w</p:attrName>
                                        </p:attrNameLst>
                                      </p:cBhvr>
                                      <p:tavLst>
                                        <p:tav tm="0">
                                          <p:val>
                                            <p:fltVal val="0"/>
                                          </p:val>
                                        </p:tav>
                                        <p:tav tm="100000">
                                          <p:val>
                                            <p:strVal val="#ppt_w"/>
                                          </p:val>
                                        </p:tav>
                                      </p:tavLst>
                                    </p:anim>
                                    <p:anim calcmode="lin" valueType="num">
                                      <p:cBhvr>
                                        <p:cTn id="10" dur="500" fill="hold"/>
                                        <p:tgtEl>
                                          <p:spTgt spid="174096"/>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74104"/>
                                        </p:tgtEl>
                                        <p:attrNameLst>
                                          <p:attrName>style.visibility</p:attrName>
                                        </p:attrNameLst>
                                      </p:cBhvr>
                                      <p:to>
                                        <p:strVal val="visible"/>
                                      </p:to>
                                    </p:set>
                                    <p:animEffect transition="in" filter="wipe(left)">
                                      <p:cBhvr>
                                        <p:cTn id="14" dur="500"/>
                                        <p:tgtEl>
                                          <p:spTgt spid="174104"/>
                                        </p:tgtEl>
                                      </p:cBhvr>
                                    </p:animEffect>
                                  </p:childTnLst>
                                </p:cTn>
                              </p:par>
                            </p:childTnLst>
                          </p:cTn>
                        </p:par>
                        <p:par>
                          <p:cTn id="15" fill="hold" nodeType="afterGroup">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174106">
                                            <p:txEl>
                                              <p:pRg st="0" end="0"/>
                                            </p:txEl>
                                          </p:spTgt>
                                        </p:tgtEl>
                                        <p:attrNameLst>
                                          <p:attrName>style.visibility</p:attrName>
                                        </p:attrNameLst>
                                      </p:cBhvr>
                                      <p:to>
                                        <p:strVal val="visible"/>
                                      </p:to>
                                    </p:set>
                                    <p:animEffect transition="in" filter="box(out)">
                                      <p:cBhvr>
                                        <p:cTn id="18" dur="500"/>
                                        <p:tgtEl>
                                          <p:spTgt spid="17410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96" grpId="0" autoUpdateAnimBg="0"/>
      <p:bldP spid="174104" grpId="0" animBg="1"/>
      <p:bldP spid="174106" grpId="0" build="p" autoUpdateAnimBg="0" advAuto="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2">
            <a:extLst>
              <a:ext uri="{FF2B5EF4-FFF2-40B4-BE49-F238E27FC236}">
                <a16:creationId xmlns:a16="http://schemas.microsoft.com/office/drawing/2014/main" id="{B454FE24-9AF5-BD4D-A8E8-5E6AD4BE60A0}"/>
              </a:ext>
            </a:extLst>
          </p:cNvPr>
          <p:cNvSpPr>
            <a:spLocks noChangeArrowheads="1"/>
          </p:cNvSpPr>
          <p:nvPr/>
        </p:nvSpPr>
        <p:spPr bwMode="auto">
          <a:xfrm>
            <a:off x="542925" y="234950"/>
            <a:ext cx="742950" cy="14335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3667" name="Rectangle 14">
            <a:extLst>
              <a:ext uri="{FF2B5EF4-FFF2-40B4-BE49-F238E27FC236}">
                <a16:creationId xmlns:a16="http://schemas.microsoft.com/office/drawing/2014/main" id="{7C22ACFA-4DA3-554C-B3A5-00EDFE72C8DB}"/>
              </a:ext>
            </a:extLst>
          </p:cNvPr>
          <p:cNvSpPr>
            <a:spLocks noChangeArrowheads="1"/>
          </p:cNvSpPr>
          <p:nvPr/>
        </p:nvSpPr>
        <p:spPr bwMode="auto">
          <a:xfrm>
            <a:off x="7189788" y="5930900"/>
            <a:ext cx="1176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0882" name="Rectangle 18">
            <a:extLst>
              <a:ext uri="{FF2B5EF4-FFF2-40B4-BE49-F238E27FC236}">
                <a16:creationId xmlns:a16="http://schemas.microsoft.com/office/drawing/2014/main" id="{2E3D1027-775D-8A48-AA0A-6E9B5370FF08}"/>
              </a:ext>
            </a:extLst>
          </p:cNvPr>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8800" b="0">
                <a:solidFill>
                  <a:schemeClr val="tx2"/>
                </a:solidFill>
                <a:latin typeface="Times" pitchFamily="2" charset="0"/>
              </a:rPr>
              <a:t>7</a:t>
            </a:r>
          </a:p>
        </p:txBody>
      </p:sp>
      <p:sp>
        <p:nvSpPr>
          <p:cNvPr id="420883" name="Line 19">
            <a:extLst>
              <a:ext uri="{FF2B5EF4-FFF2-40B4-BE49-F238E27FC236}">
                <a16:creationId xmlns:a16="http://schemas.microsoft.com/office/drawing/2014/main" id="{92221EEA-78B9-EF43-8150-11D80FB96162}"/>
              </a:ext>
            </a:extLst>
          </p:cNvPr>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420933" name="Text Box 69">
            <a:extLst>
              <a:ext uri="{FF2B5EF4-FFF2-40B4-BE49-F238E27FC236}">
                <a16:creationId xmlns:a16="http://schemas.microsoft.com/office/drawing/2014/main" id="{7AB02FD3-8960-CC4D-BD7C-8EAE401E5794}"/>
              </a:ext>
            </a:extLst>
          </p:cNvPr>
          <p:cNvSpPr txBox="1">
            <a:spLocks noChangeArrowheads="1"/>
          </p:cNvSpPr>
          <p:nvPr/>
        </p:nvSpPr>
        <p:spPr bwMode="auto">
          <a:xfrm>
            <a:off x="1774825" y="0"/>
            <a:ext cx="5957888"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Luke 22:39-44</a:t>
            </a:r>
          </a:p>
        </p:txBody>
      </p:sp>
      <p:sp>
        <p:nvSpPr>
          <p:cNvPr id="113671" name="Text Box 101">
            <a:extLst>
              <a:ext uri="{FF2B5EF4-FFF2-40B4-BE49-F238E27FC236}">
                <a16:creationId xmlns:a16="http://schemas.microsoft.com/office/drawing/2014/main" id="{D47A29FF-3120-4946-9727-AD1D48C9B70A}"/>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13672" name="Text Box 104">
            <a:extLst>
              <a:ext uri="{FF2B5EF4-FFF2-40B4-BE49-F238E27FC236}">
                <a16:creationId xmlns:a16="http://schemas.microsoft.com/office/drawing/2014/main" id="{7AA9E9CB-73B9-964B-8930-AADB4EEB0A9D}"/>
              </a:ext>
            </a:extLst>
          </p:cNvPr>
          <p:cNvSpPr txBox="1">
            <a:spLocks noChangeArrowheads="1"/>
          </p:cNvSpPr>
          <p:nvPr/>
        </p:nvSpPr>
        <p:spPr bwMode="auto">
          <a:xfrm>
            <a:off x="8548688" y="64484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sp>
        <p:nvSpPr>
          <p:cNvPr id="420969" name="Rectangle 105">
            <a:extLst>
              <a:ext uri="{FF2B5EF4-FFF2-40B4-BE49-F238E27FC236}">
                <a16:creationId xmlns:a16="http://schemas.microsoft.com/office/drawing/2014/main" id="{4D57C2E9-8198-9340-85BE-EF6B32AE06E7}"/>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49</a:t>
            </a:r>
          </a:p>
        </p:txBody>
      </p:sp>
      <p:sp>
        <p:nvSpPr>
          <p:cNvPr id="113674" name="Text Box 106">
            <a:extLst>
              <a:ext uri="{FF2B5EF4-FFF2-40B4-BE49-F238E27FC236}">
                <a16:creationId xmlns:a16="http://schemas.microsoft.com/office/drawing/2014/main" id="{6D3F6E67-17BB-6A4C-97F6-754BAC6E6213}"/>
              </a:ext>
            </a:extLst>
          </p:cNvPr>
          <p:cNvSpPr txBox="1">
            <a:spLocks noChangeArrowheads="1"/>
          </p:cNvSpPr>
          <p:nvPr/>
        </p:nvSpPr>
        <p:spPr bwMode="auto">
          <a:xfrm>
            <a:off x="632936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pic>
        <p:nvPicPr>
          <p:cNvPr id="420972" name="Picture 108" descr="Gethsemane olive tree2, tb n051601">
            <a:extLst>
              <a:ext uri="{FF2B5EF4-FFF2-40B4-BE49-F238E27FC236}">
                <a16:creationId xmlns:a16="http://schemas.microsoft.com/office/drawing/2014/main" id="{A1C22506-8C46-A742-A15A-8E5765CD0423}"/>
              </a:ext>
            </a:extLst>
          </p:cNvPr>
          <p:cNvPicPr preferRelativeResize="0">
            <a:picLocks noChangeAspect="1" noChangeArrowheads="1"/>
          </p:cNvPicPr>
          <p:nvPr>
            <p:custDataLst>
              <p:tags r:id="rId1"/>
            </p:custDataLst>
          </p:nvPr>
        </p:nvPicPr>
        <p:blipFill>
          <a:blip r:embed="rId4"/>
          <a:srcRect/>
          <a:stretch>
            <a:fillRect/>
          </a:stretch>
        </p:blipFill>
        <p:spPr bwMode="auto">
          <a:xfrm>
            <a:off x="585788" y="566738"/>
            <a:ext cx="7904162" cy="5680075"/>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420976" name="Rectangle 112">
            <a:extLst>
              <a:ext uri="{FF2B5EF4-FFF2-40B4-BE49-F238E27FC236}">
                <a16:creationId xmlns:a16="http://schemas.microsoft.com/office/drawing/2014/main" id="{39AD52A8-B72B-3F47-ACDD-64CC9015956E}"/>
              </a:ext>
            </a:extLst>
          </p:cNvPr>
          <p:cNvSpPr>
            <a:spLocks noChangeArrowheads="1"/>
          </p:cNvSpPr>
          <p:nvPr/>
        </p:nvSpPr>
        <p:spPr bwMode="auto">
          <a:xfrm>
            <a:off x="585788" y="4567238"/>
            <a:ext cx="7913687" cy="1709737"/>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0897" name="Rectangle 33">
            <a:extLst>
              <a:ext uri="{FF2B5EF4-FFF2-40B4-BE49-F238E27FC236}">
                <a16:creationId xmlns:a16="http://schemas.microsoft.com/office/drawing/2014/main" id="{96C26D4C-9EFE-E744-83D0-A6636F14DF17}"/>
              </a:ext>
            </a:extLst>
          </p:cNvPr>
          <p:cNvSpPr>
            <a:spLocks noChangeArrowheads="1"/>
          </p:cNvSpPr>
          <p:nvPr/>
        </p:nvSpPr>
        <p:spPr bwMode="auto">
          <a:xfrm>
            <a:off x="458788" y="5562600"/>
            <a:ext cx="8226425" cy="9683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80000"/>
              </a:lnSpc>
            </a:pPr>
            <a:r>
              <a:rPr lang="en-US" altLang="en-US">
                <a:solidFill>
                  <a:srgbClr val="FFFF00"/>
                </a:solidFill>
                <a:effectLst>
                  <a:outerShdw blurRad="38100" dist="38100" dir="2700000" algn="tl">
                    <a:srgbClr val="000000"/>
                  </a:outerShdw>
                </a:effectLst>
              </a:rPr>
              <a:t>“Ava, sapai-akha tengkot hi iwui eina khuithuimi haolu; kha iwui ningkachang eina manigla, kha nawui ning eina vairano.”</a:t>
            </a:r>
          </a:p>
        </p:txBody>
      </p:sp>
      <p:sp>
        <p:nvSpPr>
          <p:cNvPr id="420898" name="Text Box 34">
            <a:extLst>
              <a:ext uri="{FF2B5EF4-FFF2-40B4-BE49-F238E27FC236}">
                <a16:creationId xmlns:a16="http://schemas.microsoft.com/office/drawing/2014/main" id="{32C2A1F0-0AD2-3A45-9431-A9A7EDCAA7F1}"/>
              </a:ext>
            </a:extLst>
          </p:cNvPr>
          <p:cNvSpPr txBox="1">
            <a:spLocks noChangeArrowheads="1"/>
          </p:cNvSpPr>
          <p:nvPr/>
        </p:nvSpPr>
        <p:spPr bwMode="auto">
          <a:xfrm>
            <a:off x="1687513" y="4468813"/>
            <a:ext cx="5861050" cy="1066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solidFill>
                  <a:schemeClr val="tx1"/>
                </a:solidFill>
              </a:rPr>
              <a:t>Olive Kaphungli:           Gethsemane Yamgui</a:t>
            </a:r>
          </a:p>
        </p:txBody>
      </p:sp>
      <p:grpSp>
        <p:nvGrpSpPr>
          <p:cNvPr id="113679" name="Group 111">
            <a:extLst>
              <a:ext uri="{FF2B5EF4-FFF2-40B4-BE49-F238E27FC236}">
                <a16:creationId xmlns:a16="http://schemas.microsoft.com/office/drawing/2014/main" id="{5EEB2DBB-F3E2-DE4E-86D8-5E9EAA97E960}"/>
              </a:ext>
            </a:extLst>
          </p:cNvPr>
          <p:cNvGrpSpPr>
            <a:grpSpLocks/>
          </p:cNvGrpSpPr>
          <p:nvPr/>
        </p:nvGrpSpPr>
        <p:grpSpPr bwMode="auto">
          <a:xfrm>
            <a:off x="8005763" y="3429000"/>
            <a:ext cx="952500" cy="1241425"/>
            <a:chOff x="5043" y="2160"/>
            <a:chExt cx="600" cy="782"/>
          </a:xfrm>
        </p:grpSpPr>
        <p:sp>
          <p:nvSpPr>
            <p:cNvPr id="113680" name="AutoShape 86">
              <a:extLst>
                <a:ext uri="{FF2B5EF4-FFF2-40B4-BE49-F238E27FC236}">
                  <a16:creationId xmlns:a16="http://schemas.microsoft.com/office/drawing/2014/main" id="{924D5D13-41A4-5D4B-8C8E-47484A2B50F5}"/>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3681" name="Rectangle 87">
              <a:extLst>
                <a:ext uri="{FF2B5EF4-FFF2-40B4-BE49-F238E27FC236}">
                  <a16:creationId xmlns:a16="http://schemas.microsoft.com/office/drawing/2014/main" id="{FEF751AD-D620-CE4A-ABE5-DDEC67A00724}"/>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3682" name="Line 88">
              <a:extLst>
                <a:ext uri="{FF2B5EF4-FFF2-40B4-BE49-F238E27FC236}">
                  <a16:creationId xmlns:a16="http://schemas.microsoft.com/office/drawing/2014/main" id="{EBC1AEB1-B4ED-A549-AD72-93F9FF025514}"/>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83" name="Line 89">
              <a:extLst>
                <a:ext uri="{FF2B5EF4-FFF2-40B4-BE49-F238E27FC236}">
                  <a16:creationId xmlns:a16="http://schemas.microsoft.com/office/drawing/2014/main" id="{275E8B5C-80DA-D044-A381-91E5A983B357}"/>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84" name="Line 90">
              <a:extLst>
                <a:ext uri="{FF2B5EF4-FFF2-40B4-BE49-F238E27FC236}">
                  <a16:creationId xmlns:a16="http://schemas.microsoft.com/office/drawing/2014/main" id="{F57A2762-83C3-A54B-845B-5DC3E3E6552F}"/>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85" name="Line 91">
              <a:extLst>
                <a:ext uri="{FF2B5EF4-FFF2-40B4-BE49-F238E27FC236}">
                  <a16:creationId xmlns:a16="http://schemas.microsoft.com/office/drawing/2014/main" id="{407BA623-7412-644E-9D05-4D0C4CBC6A69}"/>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86" name="Line 92">
              <a:extLst>
                <a:ext uri="{FF2B5EF4-FFF2-40B4-BE49-F238E27FC236}">
                  <a16:creationId xmlns:a16="http://schemas.microsoft.com/office/drawing/2014/main" id="{8A362D49-3593-F344-919F-CAFF1852A964}"/>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87" name="Rectangle 93">
              <a:extLst>
                <a:ext uri="{FF2B5EF4-FFF2-40B4-BE49-F238E27FC236}">
                  <a16:creationId xmlns:a16="http://schemas.microsoft.com/office/drawing/2014/main" id="{C291BC59-9F3D-FD47-8F05-8413F1839E46}"/>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20958" name="Rectangle 94">
              <a:extLst>
                <a:ext uri="{FF2B5EF4-FFF2-40B4-BE49-F238E27FC236}">
                  <a16:creationId xmlns:a16="http://schemas.microsoft.com/office/drawing/2014/main" id="{D94BBBD7-4030-154A-95FE-42DEE8AA7626}"/>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13689" name="Rectangle 95">
              <a:extLst>
                <a:ext uri="{FF2B5EF4-FFF2-40B4-BE49-F238E27FC236}">
                  <a16:creationId xmlns:a16="http://schemas.microsoft.com/office/drawing/2014/main" id="{88C1F44B-D881-6C43-A2C3-3E7E03C4B2D3}"/>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3690" name="Line 96">
              <a:extLst>
                <a:ext uri="{FF2B5EF4-FFF2-40B4-BE49-F238E27FC236}">
                  <a16:creationId xmlns:a16="http://schemas.microsoft.com/office/drawing/2014/main" id="{CB9B6122-EDB4-F84F-B83E-278F38F2ECF1}"/>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91" name="Line 97">
              <a:extLst>
                <a:ext uri="{FF2B5EF4-FFF2-40B4-BE49-F238E27FC236}">
                  <a16:creationId xmlns:a16="http://schemas.microsoft.com/office/drawing/2014/main" id="{0121FB0C-35EE-7C44-B40C-F76261CA5605}"/>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92" name="Rectangle 98">
              <a:extLst>
                <a:ext uri="{FF2B5EF4-FFF2-40B4-BE49-F238E27FC236}">
                  <a16:creationId xmlns:a16="http://schemas.microsoft.com/office/drawing/2014/main" id="{119D9357-CD1A-364F-98A8-859C03506EB0}"/>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3693" name="Rectangle 99">
              <a:extLst>
                <a:ext uri="{FF2B5EF4-FFF2-40B4-BE49-F238E27FC236}">
                  <a16:creationId xmlns:a16="http://schemas.microsoft.com/office/drawing/2014/main" id="{0C4F8B5A-0597-764E-A321-D737BD441E70}"/>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0964" name="Rectangle 100">
              <a:extLst>
                <a:ext uri="{FF2B5EF4-FFF2-40B4-BE49-F238E27FC236}">
                  <a16:creationId xmlns:a16="http://schemas.microsoft.com/office/drawing/2014/main" id="{E1278698-E4FB-9D4A-94FE-575EAA14CC04}"/>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20976"/>
                                        </p:tgtEl>
                                        <p:attrNameLst>
                                          <p:attrName>style.visibility</p:attrName>
                                        </p:attrNameLst>
                                      </p:cBhvr>
                                      <p:to>
                                        <p:strVal val="visible"/>
                                      </p:to>
                                    </p:set>
                                    <p:animEffect transition="in" filter="fade">
                                      <p:cBhvr>
                                        <p:cTn id="7" dur="1000"/>
                                        <p:tgtEl>
                                          <p:spTgt spid="420976"/>
                                        </p:tgtEl>
                                      </p:cBhvr>
                                    </p:animEffect>
                                  </p:childTnLst>
                                </p:cTn>
                              </p:par>
                            </p:childTnLst>
                          </p:cTn>
                        </p:par>
                        <p:par>
                          <p:cTn id="8" fill="hold" nodeType="afterGroup">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420898"/>
                                        </p:tgtEl>
                                        <p:attrNameLst>
                                          <p:attrName>style.visibility</p:attrName>
                                        </p:attrNameLst>
                                      </p:cBhvr>
                                      <p:to>
                                        <p:strVal val="visible"/>
                                      </p:to>
                                    </p:set>
                                    <p:animEffect transition="in" filter="wipe(left)">
                                      <p:cBhvr>
                                        <p:cTn id="11" dur="500"/>
                                        <p:tgtEl>
                                          <p:spTgt spid="42089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420897"/>
                                        </p:tgtEl>
                                        <p:attrNameLst>
                                          <p:attrName>style.visibility</p:attrName>
                                        </p:attrNameLst>
                                      </p:cBhvr>
                                      <p:to>
                                        <p:strVal val="visible"/>
                                      </p:to>
                                    </p:set>
                                    <p:animEffect transition="in" filter="fade">
                                      <p:cBhvr>
                                        <p:cTn id="16" dur="1000"/>
                                        <p:tgtEl>
                                          <p:spTgt spid="4208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976" grpId="0" animBg="1"/>
      <p:bldP spid="420897" grpId="0" autoUpdateAnimBg="0"/>
      <p:bldP spid="420898"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1" name="Rectangle 3">
            <a:extLst>
              <a:ext uri="{FF2B5EF4-FFF2-40B4-BE49-F238E27FC236}">
                <a16:creationId xmlns:a16="http://schemas.microsoft.com/office/drawing/2014/main" id="{1A75B015-B13B-BB4E-9396-8E63E46FC2B8}"/>
              </a:ext>
            </a:extLst>
          </p:cNvPr>
          <p:cNvSpPr>
            <a:spLocks noChangeArrowheads="1"/>
          </p:cNvSpPr>
          <p:nvPr/>
        </p:nvSpPr>
        <p:spPr bwMode="auto">
          <a:xfrm>
            <a:off x="3162300" y="1397000"/>
            <a:ext cx="2997200" cy="4368800"/>
          </a:xfrm>
          <a:prstGeom prst="rect">
            <a:avLst/>
          </a:prstGeom>
          <a:solidFill>
            <a:schemeClr val="tx2"/>
          </a:solidFill>
          <a:ln w="508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5715" name="AutoShape 4">
            <a:extLst>
              <a:ext uri="{FF2B5EF4-FFF2-40B4-BE49-F238E27FC236}">
                <a16:creationId xmlns:a16="http://schemas.microsoft.com/office/drawing/2014/main" id="{33358770-DF83-3547-B278-662C18496466}"/>
              </a:ext>
            </a:extLst>
          </p:cNvPr>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5716" name="Rectangle 5">
            <a:extLst>
              <a:ext uri="{FF2B5EF4-FFF2-40B4-BE49-F238E27FC236}">
                <a16:creationId xmlns:a16="http://schemas.microsoft.com/office/drawing/2014/main" id="{802ABEAC-5050-1440-ABAC-7F453B0E6383}"/>
              </a:ext>
            </a:extLst>
          </p:cNvPr>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5717" name="Rectangle 6">
            <a:extLst>
              <a:ext uri="{FF2B5EF4-FFF2-40B4-BE49-F238E27FC236}">
                <a16:creationId xmlns:a16="http://schemas.microsoft.com/office/drawing/2014/main" id="{68EA3E45-90AC-2848-857F-0C5E91719AED}"/>
              </a:ext>
            </a:extLst>
          </p:cNvPr>
          <p:cNvSpPr>
            <a:spLocks noChangeArrowheads="1"/>
          </p:cNvSpPr>
          <p:nvPr/>
        </p:nvSpPr>
        <p:spPr bwMode="auto">
          <a:xfrm>
            <a:off x="2919413" y="914400"/>
            <a:ext cx="15652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sp>
        <p:nvSpPr>
          <p:cNvPr id="115718" name="Line 7">
            <a:extLst>
              <a:ext uri="{FF2B5EF4-FFF2-40B4-BE49-F238E27FC236}">
                <a16:creationId xmlns:a16="http://schemas.microsoft.com/office/drawing/2014/main" id="{7917F0DC-9F3C-0445-850A-A87C02769A25}"/>
              </a:ext>
            </a:extLst>
          </p:cNvPr>
          <p:cNvSpPr>
            <a:spLocks noChangeShapeType="1"/>
          </p:cNvSpPr>
          <p:nvPr/>
        </p:nvSpPr>
        <p:spPr bwMode="auto">
          <a:xfrm>
            <a:off x="3340100" y="27178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19" name="Line 8">
            <a:extLst>
              <a:ext uri="{FF2B5EF4-FFF2-40B4-BE49-F238E27FC236}">
                <a16:creationId xmlns:a16="http://schemas.microsoft.com/office/drawing/2014/main" id="{776A0BFA-E875-6041-BA47-1CD1A8C64768}"/>
              </a:ext>
            </a:extLst>
          </p:cNvPr>
          <p:cNvSpPr>
            <a:spLocks noChangeShapeType="1"/>
          </p:cNvSpPr>
          <p:nvPr/>
        </p:nvSpPr>
        <p:spPr bwMode="auto">
          <a:xfrm>
            <a:off x="3340100" y="31750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0" name="Line 9">
            <a:extLst>
              <a:ext uri="{FF2B5EF4-FFF2-40B4-BE49-F238E27FC236}">
                <a16:creationId xmlns:a16="http://schemas.microsoft.com/office/drawing/2014/main" id="{8DB9D62A-3625-A741-B174-D87A1476D444}"/>
              </a:ext>
            </a:extLst>
          </p:cNvPr>
          <p:cNvSpPr>
            <a:spLocks noChangeShapeType="1"/>
          </p:cNvSpPr>
          <p:nvPr/>
        </p:nvSpPr>
        <p:spPr bwMode="auto">
          <a:xfrm>
            <a:off x="3340100" y="50038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1" name="Line 10">
            <a:extLst>
              <a:ext uri="{FF2B5EF4-FFF2-40B4-BE49-F238E27FC236}">
                <a16:creationId xmlns:a16="http://schemas.microsoft.com/office/drawing/2014/main" id="{6EF98414-EE3C-9F49-A526-6C6FE164CEA7}"/>
              </a:ext>
            </a:extLst>
          </p:cNvPr>
          <p:cNvSpPr>
            <a:spLocks noChangeShapeType="1"/>
          </p:cNvSpPr>
          <p:nvPr/>
        </p:nvSpPr>
        <p:spPr bwMode="auto">
          <a:xfrm>
            <a:off x="3340100" y="22606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2" name="Line 11">
            <a:extLst>
              <a:ext uri="{FF2B5EF4-FFF2-40B4-BE49-F238E27FC236}">
                <a16:creationId xmlns:a16="http://schemas.microsoft.com/office/drawing/2014/main" id="{849B6BA4-F3CD-5443-9B2F-26014ECD52F2}"/>
              </a:ext>
            </a:extLst>
          </p:cNvPr>
          <p:cNvSpPr>
            <a:spLocks noChangeShapeType="1"/>
          </p:cNvSpPr>
          <p:nvPr/>
        </p:nvSpPr>
        <p:spPr bwMode="auto">
          <a:xfrm>
            <a:off x="3340100" y="36322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3" name="Line 12">
            <a:extLst>
              <a:ext uri="{FF2B5EF4-FFF2-40B4-BE49-F238E27FC236}">
                <a16:creationId xmlns:a16="http://schemas.microsoft.com/office/drawing/2014/main" id="{BB0477B3-0230-0043-8BEF-767B3FEDB5E4}"/>
              </a:ext>
            </a:extLst>
          </p:cNvPr>
          <p:cNvSpPr>
            <a:spLocks noChangeShapeType="1"/>
          </p:cNvSpPr>
          <p:nvPr/>
        </p:nvSpPr>
        <p:spPr bwMode="auto">
          <a:xfrm>
            <a:off x="3340100" y="45466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4" name="Line 13">
            <a:extLst>
              <a:ext uri="{FF2B5EF4-FFF2-40B4-BE49-F238E27FC236}">
                <a16:creationId xmlns:a16="http://schemas.microsoft.com/office/drawing/2014/main" id="{D80989EC-54D9-3140-B3A1-785BB5749525}"/>
              </a:ext>
            </a:extLst>
          </p:cNvPr>
          <p:cNvSpPr>
            <a:spLocks noChangeShapeType="1"/>
          </p:cNvSpPr>
          <p:nvPr/>
        </p:nvSpPr>
        <p:spPr bwMode="auto">
          <a:xfrm>
            <a:off x="3340100" y="40894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25" name="Rectangle 14">
            <a:extLst>
              <a:ext uri="{FF2B5EF4-FFF2-40B4-BE49-F238E27FC236}">
                <a16:creationId xmlns:a16="http://schemas.microsoft.com/office/drawing/2014/main" id="{80EEF046-47D0-D244-BAB5-123BAAC0ED7C}"/>
              </a:ext>
            </a:extLst>
          </p:cNvPr>
          <p:cNvSpPr>
            <a:spLocks noChangeArrowheads="1"/>
          </p:cNvSpPr>
          <p:nvPr/>
        </p:nvSpPr>
        <p:spPr bwMode="auto">
          <a:xfrm>
            <a:off x="7189788" y="5930900"/>
            <a:ext cx="1176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5726" name="Rectangle 15">
            <a:extLst>
              <a:ext uri="{FF2B5EF4-FFF2-40B4-BE49-F238E27FC236}">
                <a16:creationId xmlns:a16="http://schemas.microsoft.com/office/drawing/2014/main" id="{8AE47D48-8F4F-064F-B4F4-3E14F307D717}"/>
              </a:ext>
            </a:extLst>
          </p:cNvPr>
          <p:cNvSpPr>
            <a:spLocks noChangeArrowheads="1"/>
          </p:cNvSpPr>
          <p:nvPr/>
        </p:nvSpPr>
        <p:spPr bwMode="auto">
          <a:xfrm>
            <a:off x="3948113" y="1730375"/>
            <a:ext cx="15779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MIRIN</a:t>
            </a:r>
          </a:p>
        </p:txBody>
      </p:sp>
      <p:sp>
        <p:nvSpPr>
          <p:cNvPr id="115727" name="Rectangle 16">
            <a:extLst>
              <a:ext uri="{FF2B5EF4-FFF2-40B4-BE49-F238E27FC236}">
                <a16:creationId xmlns:a16="http://schemas.microsoft.com/office/drawing/2014/main" id="{68D64D53-95F3-C245-B86C-2D6B19E0A8E5}"/>
              </a:ext>
            </a:extLst>
          </p:cNvPr>
          <p:cNvSpPr>
            <a:spLocks noChangeArrowheads="1"/>
          </p:cNvSpPr>
          <p:nvPr/>
        </p:nvSpPr>
        <p:spPr bwMode="auto">
          <a:xfrm>
            <a:off x="3732213" y="2197100"/>
            <a:ext cx="1630362"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bg2"/>
                </a:solidFill>
                <a:latin typeface="Times" pitchFamily="2" charset="0"/>
              </a:rPr>
              <a:t>CROSS</a:t>
            </a:r>
          </a:p>
        </p:txBody>
      </p:sp>
      <p:sp>
        <p:nvSpPr>
          <p:cNvPr id="421905" name="AutoShape 17">
            <a:extLst>
              <a:ext uri="{FF2B5EF4-FFF2-40B4-BE49-F238E27FC236}">
                <a16:creationId xmlns:a16="http://schemas.microsoft.com/office/drawing/2014/main" id="{492CFD72-1F5F-E64F-A3CC-E4C25F1679E2}"/>
              </a:ext>
            </a:extLst>
          </p:cNvPr>
          <p:cNvSpPr>
            <a:spLocks noChangeArrowheads="1"/>
          </p:cNvSpPr>
          <p:nvPr/>
        </p:nvSpPr>
        <p:spPr bwMode="auto">
          <a:xfrm>
            <a:off x="960438" y="2922588"/>
            <a:ext cx="1485900" cy="1200150"/>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1909" name="Rectangle 21">
            <a:extLst>
              <a:ext uri="{FF2B5EF4-FFF2-40B4-BE49-F238E27FC236}">
                <a16:creationId xmlns:a16="http://schemas.microsoft.com/office/drawing/2014/main" id="{891F6CA8-A08A-D341-ACE3-A32744A4DAF9}"/>
              </a:ext>
            </a:extLst>
          </p:cNvPr>
          <p:cNvSpPr>
            <a:spLocks noChangeArrowheads="1"/>
          </p:cNvSpPr>
          <p:nvPr/>
        </p:nvSpPr>
        <p:spPr bwMode="auto">
          <a:xfrm>
            <a:off x="3657600" y="2819400"/>
            <a:ext cx="4521200" cy="2832100"/>
          </a:xfrm>
          <a:prstGeom prst="rect">
            <a:avLst/>
          </a:prstGeom>
          <a:solidFill>
            <a:srgbClr val="006B61"/>
          </a:soli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1913" name="Text Box 25">
            <a:extLst>
              <a:ext uri="{FF2B5EF4-FFF2-40B4-BE49-F238E27FC236}">
                <a16:creationId xmlns:a16="http://schemas.microsoft.com/office/drawing/2014/main" id="{8A0C127E-7A4F-A141-AF1B-4FDC46D4CB40}"/>
              </a:ext>
            </a:extLst>
          </p:cNvPr>
          <p:cNvSpPr txBox="1">
            <a:spLocks noChangeArrowheads="1"/>
          </p:cNvSpPr>
          <p:nvPr/>
        </p:nvSpPr>
        <p:spPr bwMode="auto">
          <a:xfrm>
            <a:off x="3684588" y="2781300"/>
            <a:ext cx="4729162" cy="5794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rgbClr val="FAFD00"/>
                </a:solidFill>
              </a:rPr>
              <a:t>• Kathara Tuingashit</a:t>
            </a:r>
          </a:p>
        </p:txBody>
      </p:sp>
      <p:sp>
        <p:nvSpPr>
          <p:cNvPr id="421914" name="Text Box 26">
            <a:extLst>
              <a:ext uri="{FF2B5EF4-FFF2-40B4-BE49-F238E27FC236}">
                <a16:creationId xmlns:a16="http://schemas.microsoft.com/office/drawing/2014/main" id="{058FDCF2-C421-B54B-AE48-CE44CA976439}"/>
              </a:ext>
            </a:extLst>
          </p:cNvPr>
          <p:cNvSpPr txBox="1">
            <a:spLocks noChangeArrowheads="1"/>
          </p:cNvSpPr>
          <p:nvPr/>
        </p:nvSpPr>
        <p:spPr bwMode="auto">
          <a:xfrm>
            <a:off x="3687763" y="3871913"/>
            <a:ext cx="4037012" cy="57943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200">
                <a:solidFill>
                  <a:srgbClr val="FAFD00"/>
                </a:solidFill>
              </a:rPr>
              <a:t>• Jesuwui Kathi</a:t>
            </a:r>
            <a:endParaRPr lang="en-US" altLang="en-US" sz="1600" b="0"/>
          </a:p>
        </p:txBody>
      </p:sp>
      <p:sp>
        <p:nvSpPr>
          <p:cNvPr id="421916" name="Text Box 28">
            <a:extLst>
              <a:ext uri="{FF2B5EF4-FFF2-40B4-BE49-F238E27FC236}">
                <a16:creationId xmlns:a16="http://schemas.microsoft.com/office/drawing/2014/main" id="{B9B86B21-D741-6D41-B256-6A1937860615}"/>
              </a:ext>
            </a:extLst>
          </p:cNvPr>
          <p:cNvSpPr txBox="1">
            <a:spLocks noChangeArrowheads="1"/>
          </p:cNvSpPr>
          <p:nvPr/>
        </p:nvSpPr>
        <p:spPr bwMode="auto">
          <a:xfrm>
            <a:off x="3695700" y="4424363"/>
            <a:ext cx="4483100" cy="57943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rgbClr val="FAFD00"/>
                </a:solidFill>
              </a:rPr>
              <a:t>• Awui Kachifa</a:t>
            </a:r>
          </a:p>
        </p:txBody>
      </p:sp>
      <p:sp>
        <p:nvSpPr>
          <p:cNvPr id="421917" name="Text Box 29">
            <a:extLst>
              <a:ext uri="{FF2B5EF4-FFF2-40B4-BE49-F238E27FC236}">
                <a16:creationId xmlns:a16="http://schemas.microsoft.com/office/drawing/2014/main" id="{F083F1EC-699B-DF47-8D9E-CCA82E1F3BD5}"/>
              </a:ext>
            </a:extLst>
          </p:cNvPr>
          <p:cNvSpPr txBox="1">
            <a:spLocks noChangeArrowheads="1"/>
          </p:cNvSpPr>
          <p:nvPr/>
        </p:nvSpPr>
        <p:spPr bwMode="auto">
          <a:xfrm>
            <a:off x="3681413" y="4965700"/>
            <a:ext cx="4410075" cy="5794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rgbClr val="FAFD00"/>
                </a:solidFill>
              </a:rPr>
              <a:t>• Awui Ringkashok</a:t>
            </a:r>
          </a:p>
        </p:txBody>
      </p:sp>
      <p:sp>
        <p:nvSpPr>
          <p:cNvPr id="421952" name="Text Box 64">
            <a:extLst>
              <a:ext uri="{FF2B5EF4-FFF2-40B4-BE49-F238E27FC236}">
                <a16:creationId xmlns:a16="http://schemas.microsoft.com/office/drawing/2014/main" id="{2A2F726A-4309-4D49-BF4D-90923050ABF5}"/>
              </a:ext>
            </a:extLst>
          </p:cNvPr>
          <p:cNvSpPr txBox="1">
            <a:spLocks noChangeArrowheads="1"/>
          </p:cNvSpPr>
          <p:nvPr/>
        </p:nvSpPr>
        <p:spPr bwMode="auto">
          <a:xfrm>
            <a:off x="1778000" y="0"/>
            <a:ext cx="5957888"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26-28; Mark 14-16; Luke 23-24; John 19-20</a:t>
            </a:r>
          </a:p>
        </p:txBody>
      </p:sp>
      <p:sp>
        <p:nvSpPr>
          <p:cNvPr id="421969" name="Text Box 81">
            <a:extLst>
              <a:ext uri="{FF2B5EF4-FFF2-40B4-BE49-F238E27FC236}">
                <a16:creationId xmlns:a16="http://schemas.microsoft.com/office/drawing/2014/main" id="{476E8A95-EE66-B54D-B7BD-31552EC5C759}"/>
              </a:ext>
            </a:extLst>
          </p:cNvPr>
          <p:cNvSpPr txBox="1">
            <a:spLocks noChangeArrowheads="1"/>
          </p:cNvSpPr>
          <p:nvPr/>
        </p:nvSpPr>
        <p:spPr bwMode="auto">
          <a:xfrm>
            <a:off x="3705225" y="3333750"/>
            <a:ext cx="5251450" cy="5794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rgbClr val="FAFD00"/>
                </a:solidFill>
              </a:rPr>
              <a:t>• “Ara Kuphaira.” </a:t>
            </a:r>
          </a:p>
        </p:txBody>
      </p:sp>
      <p:sp>
        <p:nvSpPr>
          <p:cNvPr id="115736" name="AutoShape 82">
            <a:extLst>
              <a:ext uri="{FF2B5EF4-FFF2-40B4-BE49-F238E27FC236}">
                <a16:creationId xmlns:a16="http://schemas.microsoft.com/office/drawing/2014/main" id="{46C68A47-6687-944D-A6C3-65D928CDF7A8}"/>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5737" name="Rectangle 83">
            <a:extLst>
              <a:ext uri="{FF2B5EF4-FFF2-40B4-BE49-F238E27FC236}">
                <a16:creationId xmlns:a16="http://schemas.microsoft.com/office/drawing/2014/main" id="{35BC4453-6AEF-3243-A151-4C02372E7573}"/>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5738" name="Line 84">
            <a:extLst>
              <a:ext uri="{FF2B5EF4-FFF2-40B4-BE49-F238E27FC236}">
                <a16:creationId xmlns:a16="http://schemas.microsoft.com/office/drawing/2014/main" id="{65C06A09-42E1-964B-9F9D-BFFD842BD279}"/>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39" name="Line 85">
            <a:extLst>
              <a:ext uri="{FF2B5EF4-FFF2-40B4-BE49-F238E27FC236}">
                <a16:creationId xmlns:a16="http://schemas.microsoft.com/office/drawing/2014/main" id="{0C6F5706-382E-E547-91F0-B6692EC3B7C1}"/>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40" name="Line 86">
            <a:extLst>
              <a:ext uri="{FF2B5EF4-FFF2-40B4-BE49-F238E27FC236}">
                <a16:creationId xmlns:a16="http://schemas.microsoft.com/office/drawing/2014/main" id="{71B0418D-89CF-794E-B898-2220E3880A7F}"/>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41" name="Line 87">
            <a:extLst>
              <a:ext uri="{FF2B5EF4-FFF2-40B4-BE49-F238E27FC236}">
                <a16:creationId xmlns:a16="http://schemas.microsoft.com/office/drawing/2014/main" id="{4A907417-AE3D-BA49-AD28-12DDAFCBC773}"/>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42" name="Line 88">
            <a:extLst>
              <a:ext uri="{FF2B5EF4-FFF2-40B4-BE49-F238E27FC236}">
                <a16:creationId xmlns:a16="http://schemas.microsoft.com/office/drawing/2014/main" id="{0BF88C11-CA8E-F842-8916-21ED584F6641}"/>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43" name="Rectangle 89">
            <a:extLst>
              <a:ext uri="{FF2B5EF4-FFF2-40B4-BE49-F238E27FC236}">
                <a16:creationId xmlns:a16="http://schemas.microsoft.com/office/drawing/2014/main" id="{CA694BC8-94A8-B845-B659-59D701DEE76B}"/>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21978" name="Rectangle 90">
            <a:extLst>
              <a:ext uri="{FF2B5EF4-FFF2-40B4-BE49-F238E27FC236}">
                <a16:creationId xmlns:a16="http://schemas.microsoft.com/office/drawing/2014/main" id="{AF172009-CFA1-2041-83BC-21DC356B4B83}"/>
              </a:ext>
            </a:extLst>
          </p:cNvPr>
          <p:cNvSpPr>
            <a:spLocks noChangeArrowheads="1"/>
          </p:cNvSpPr>
          <p:nvPr/>
        </p:nvSpPr>
        <p:spPr bwMode="auto">
          <a:xfrm>
            <a:off x="8181975" y="3751263"/>
            <a:ext cx="5048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15745" name="Rectangle 91">
            <a:extLst>
              <a:ext uri="{FF2B5EF4-FFF2-40B4-BE49-F238E27FC236}">
                <a16:creationId xmlns:a16="http://schemas.microsoft.com/office/drawing/2014/main" id="{EA078EAC-5742-E145-BB99-C025AC5FB48A}"/>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5746" name="Line 93">
            <a:extLst>
              <a:ext uri="{FF2B5EF4-FFF2-40B4-BE49-F238E27FC236}">
                <a16:creationId xmlns:a16="http://schemas.microsoft.com/office/drawing/2014/main" id="{31DB2E6E-3E02-744F-ADA9-C3A809DF4A59}"/>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47" name="Line 94">
            <a:extLst>
              <a:ext uri="{FF2B5EF4-FFF2-40B4-BE49-F238E27FC236}">
                <a16:creationId xmlns:a16="http://schemas.microsoft.com/office/drawing/2014/main" id="{54B5E849-6556-8D48-9B6F-F62C3D3EDC31}"/>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5748" name="Rectangle 95">
            <a:extLst>
              <a:ext uri="{FF2B5EF4-FFF2-40B4-BE49-F238E27FC236}">
                <a16:creationId xmlns:a16="http://schemas.microsoft.com/office/drawing/2014/main" id="{CCE2B20C-905B-EF46-9F0B-7CE4502430E0}"/>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5749" name="Rectangle 96">
            <a:extLst>
              <a:ext uri="{FF2B5EF4-FFF2-40B4-BE49-F238E27FC236}">
                <a16:creationId xmlns:a16="http://schemas.microsoft.com/office/drawing/2014/main" id="{F7D460F4-D473-B140-91B3-BD92EC0BFE49}"/>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1985" name="Rectangle 97">
            <a:extLst>
              <a:ext uri="{FF2B5EF4-FFF2-40B4-BE49-F238E27FC236}">
                <a16:creationId xmlns:a16="http://schemas.microsoft.com/office/drawing/2014/main" id="{A0B30387-78FF-FC4B-BAE5-B77C02F8183D}"/>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15751" name="Text Box 98">
            <a:extLst>
              <a:ext uri="{FF2B5EF4-FFF2-40B4-BE49-F238E27FC236}">
                <a16:creationId xmlns:a16="http://schemas.microsoft.com/office/drawing/2014/main" id="{239EE4A9-F07B-E34E-85B0-ECE3E9A97D72}"/>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15752" name="Text Box 101">
            <a:extLst>
              <a:ext uri="{FF2B5EF4-FFF2-40B4-BE49-F238E27FC236}">
                <a16:creationId xmlns:a16="http://schemas.microsoft.com/office/drawing/2014/main" id="{BFB155F2-F923-FE44-B5D9-1E1AC93BC821}"/>
              </a:ext>
            </a:extLst>
          </p:cNvPr>
          <p:cNvSpPr txBox="1">
            <a:spLocks noChangeArrowheads="1"/>
          </p:cNvSpPr>
          <p:nvPr/>
        </p:nvSpPr>
        <p:spPr bwMode="auto">
          <a:xfrm>
            <a:off x="8556625" y="64484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4</a:t>
            </a:r>
          </a:p>
        </p:txBody>
      </p:sp>
      <p:sp>
        <p:nvSpPr>
          <p:cNvPr id="421990" name="Rectangle 102">
            <a:extLst>
              <a:ext uri="{FF2B5EF4-FFF2-40B4-BE49-F238E27FC236}">
                <a16:creationId xmlns:a16="http://schemas.microsoft.com/office/drawing/2014/main" id="{C13837A3-30A1-0D42-B0B2-2C5916DAC4CD}"/>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50</a:t>
            </a:r>
          </a:p>
        </p:txBody>
      </p:sp>
      <p:sp>
        <p:nvSpPr>
          <p:cNvPr id="115754" name="Text Box 103">
            <a:extLst>
              <a:ext uri="{FF2B5EF4-FFF2-40B4-BE49-F238E27FC236}">
                <a16:creationId xmlns:a16="http://schemas.microsoft.com/office/drawing/2014/main" id="{D99DEAB1-51A3-4D45-9386-1BFE817A8E92}"/>
              </a:ext>
            </a:extLst>
          </p:cNvPr>
          <p:cNvSpPr txBox="1">
            <a:spLocks noChangeArrowheads="1"/>
          </p:cNvSpPr>
          <p:nvPr/>
        </p:nvSpPr>
        <p:spPr bwMode="auto">
          <a:xfrm>
            <a:off x="5972175" y="6284913"/>
            <a:ext cx="27114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115755" name="Group 104">
            <a:extLst>
              <a:ext uri="{FF2B5EF4-FFF2-40B4-BE49-F238E27FC236}">
                <a16:creationId xmlns:a16="http://schemas.microsoft.com/office/drawing/2014/main" id="{E8792BCE-1C15-0B47-A6B5-3DB6F1D1B969}"/>
              </a:ext>
            </a:extLst>
          </p:cNvPr>
          <p:cNvGrpSpPr>
            <a:grpSpLocks/>
          </p:cNvGrpSpPr>
          <p:nvPr/>
        </p:nvGrpSpPr>
        <p:grpSpPr bwMode="auto">
          <a:xfrm>
            <a:off x="519113" y="76200"/>
            <a:ext cx="854075" cy="1704975"/>
            <a:chOff x="327" y="48"/>
            <a:chExt cx="538" cy="1074"/>
          </a:xfrm>
        </p:grpSpPr>
        <p:sp>
          <p:nvSpPr>
            <p:cNvPr id="421993" name="Rectangle 105">
              <a:extLst>
                <a:ext uri="{FF2B5EF4-FFF2-40B4-BE49-F238E27FC236}">
                  <a16:creationId xmlns:a16="http://schemas.microsoft.com/office/drawing/2014/main" id="{AC76AA5A-6E62-534D-92F8-5512C80C7BCE}"/>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421994" name="Line 106">
              <a:extLst>
                <a:ext uri="{FF2B5EF4-FFF2-40B4-BE49-F238E27FC236}">
                  <a16:creationId xmlns:a16="http://schemas.microsoft.com/office/drawing/2014/main" id="{8E25D9CD-5FA8-A642-A52A-0F633248DA82}"/>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21969"/>
                                        </p:tgtEl>
                                        <p:attrNameLst>
                                          <p:attrName>style.visibility</p:attrName>
                                        </p:attrNameLst>
                                      </p:cBhvr>
                                      <p:to>
                                        <p:strVal val="visible"/>
                                      </p:to>
                                    </p:set>
                                    <p:animEffect transition="in" filter="box(out)">
                                      <p:cBhvr>
                                        <p:cTn id="7" dur="500"/>
                                        <p:tgtEl>
                                          <p:spTgt spid="4219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421914"/>
                                        </p:tgtEl>
                                        <p:attrNameLst>
                                          <p:attrName>style.visibility</p:attrName>
                                        </p:attrNameLst>
                                      </p:cBhvr>
                                      <p:to>
                                        <p:strVal val="visible"/>
                                      </p:to>
                                    </p:set>
                                    <p:animEffect transition="in" filter="box(out)">
                                      <p:cBhvr>
                                        <p:cTn id="12" dur="500"/>
                                        <p:tgtEl>
                                          <p:spTgt spid="4219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421916"/>
                                        </p:tgtEl>
                                        <p:attrNameLst>
                                          <p:attrName>style.visibility</p:attrName>
                                        </p:attrNameLst>
                                      </p:cBhvr>
                                      <p:to>
                                        <p:strVal val="visible"/>
                                      </p:to>
                                    </p:set>
                                    <p:animEffect transition="in" filter="box(out)">
                                      <p:cBhvr>
                                        <p:cTn id="17" dur="500"/>
                                        <p:tgtEl>
                                          <p:spTgt spid="42191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421917"/>
                                        </p:tgtEl>
                                        <p:attrNameLst>
                                          <p:attrName>style.visibility</p:attrName>
                                        </p:attrNameLst>
                                      </p:cBhvr>
                                      <p:to>
                                        <p:strVal val="visible"/>
                                      </p:to>
                                    </p:set>
                                    <p:animEffect transition="in" filter="box(out)">
                                      <p:cBhvr>
                                        <p:cTn id="22" dur="500"/>
                                        <p:tgtEl>
                                          <p:spTgt spid="4219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914" grpId="0" autoUpdateAnimBg="0"/>
      <p:bldP spid="421916" grpId="0" autoUpdateAnimBg="0"/>
      <p:bldP spid="421917" grpId="0" autoUpdateAnimBg="0"/>
      <p:bldP spid="421969"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a:extLst>
              <a:ext uri="{FF2B5EF4-FFF2-40B4-BE49-F238E27FC236}">
                <a16:creationId xmlns:a16="http://schemas.microsoft.com/office/drawing/2014/main" id="{5C434D01-F745-4D4E-B8BA-4316CA600AD0}"/>
              </a:ext>
            </a:extLst>
          </p:cNvPr>
          <p:cNvSpPr>
            <a:spLocks noChangeArrowheads="1"/>
          </p:cNvSpPr>
          <p:nvPr/>
        </p:nvSpPr>
        <p:spPr bwMode="auto">
          <a:xfrm>
            <a:off x="3130550" y="1377950"/>
            <a:ext cx="3035300" cy="44069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7763" name="AutoShape 3">
            <a:extLst>
              <a:ext uri="{FF2B5EF4-FFF2-40B4-BE49-F238E27FC236}">
                <a16:creationId xmlns:a16="http://schemas.microsoft.com/office/drawing/2014/main" id="{F2757633-B1D5-6C4E-9237-D70C75730833}"/>
              </a:ext>
            </a:extLst>
          </p:cNvPr>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7764" name="Rectangle 4">
            <a:extLst>
              <a:ext uri="{FF2B5EF4-FFF2-40B4-BE49-F238E27FC236}">
                <a16:creationId xmlns:a16="http://schemas.microsoft.com/office/drawing/2014/main" id="{D8023872-9ED5-4A43-999E-54890B2D125E}"/>
              </a:ext>
            </a:extLst>
          </p:cNvPr>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7765" name="Rectangle 5">
            <a:extLst>
              <a:ext uri="{FF2B5EF4-FFF2-40B4-BE49-F238E27FC236}">
                <a16:creationId xmlns:a16="http://schemas.microsoft.com/office/drawing/2014/main" id="{C1768BC6-9A58-284E-93FC-DB7D5EADEAEA}"/>
              </a:ext>
            </a:extLst>
          </p:cNvPr>
          <p:cNvSpPr>
            <a:spLocks noChangeArrowheads="1"/>
          </p:cNvSpPr>
          <p:nvPr/>
        </p:nvSpPr>
        <p:spPr bwMode="auto">
          <a:xfrm>
            <a:off x="2919413" y="914400"/>
            <a:ext cx="15652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sp>
        <p:nvSpPr>
          <p:cNvPr id="117766" name="Line 6">
            <a:extLst>
              <a:ext uri="{FF2B5EF4-FFF2-40B4-BE49-F238E27FC236}">
                <a16:creationId xmlns:a16="http://schemas.microsoft.com/office/drawing/2014/main" id="{D33E88E0-AE24-9D4E-B86E-6F4A25136FE8}"/>
              </a:ext>
            </a:extLst>
          </p:cNvPr>
          <p:cNvSpPr>
            <a:spLocks noChangeShapeType="1"/>
          </p:cNvSpPr>
          <p:nvPr/>
        </p:nvSpPr>
        <p:spPr bwMode="auto">
          <a:xfrm>
            <a:off x="3340100" y="27178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67" name="Line 7">
            <a:extLst>
              <a:ext uri="{FF2B5EF4-FFF2-40B4-BE49-F238E27FC236}">
                <a16:creationId xmlns:a16="http://schemas.microsoft.com/office/drawing/2014/main" id="{22FD0B16-B0EE-BD46-A47C-CF1B50A5E38E}"/>
              </a:ext>
            </a:extLst>
          </p:cNvPr>
          <p:cNvSpPr>
            <a:spLocks noChangeShapeType="1"/>
          </p:cNvSpPr>
          <p:nvPr/>
        </p:nvSpPr>
        <p:spPr bwMode="auto">
          <a:xfrm>
            <a:off x="3340100" y="31750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68" name="Line 8">
            <a:extLst>
              <a:ext uri="{FF2B5EF4-FFF2-40B4-BE49-F238E27FC236}">
                <a16:creationId xmlns:a16="http://schemas.microsoft.com/office/drawing/2014/main" id="{4990429D-EF92-074D-B1CC-BFBB11C09074}"/>
              </a:ext>
            </a:extLst>
          </p:cNvPr>
          <p:cNvSpPr>
            <a:spLocks noChangeShapeType="1"/>
          </p:cNvSpPr>
          <p:nvPr/>
        </p:nvSpPr>
        <p:spPr bwMode="auto">
          <a:xfrm>
            <a:off x="3340100" y="50038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69" name="Line 9">
            <a:extLst>
              <a:ext uri="{FF2B5EF4-FFF2-40B4-BE49-F238E27FC236}">
                <a16:creationId xmlns:a16="http://schemas.microsoft.com/office/drawing/2014/main" id="{A5319285-CD5E-9F4E-A49E-0E843547FF32}"/>
              </a:ext>
            </a:extLst>
          </p:cNvPr>
          <p:cNvSpPr>
            <a:spLocks noChangeShapeType="1"/>
          </p:cNvSpPr>
          <p:nvPr/>
        </p:nvSpPr>
        <p:spPr bwMode="auto">
          <a:xfrm>
            <a:off x="3340100" y="22606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70" name="Line 10">
            <a:extLst>
              <a:ext uri="{FF2B5EF4-FFF2-40B4-BE49-F238E27FC236}">
                <a16:creationId xmlns:a16="http://schemas.microsoft.com/office/drawing/2014/main" id="{80BDAB4E-B99A-0E4C-B07E-530EAF72D290}"/>
              </a:ext>
            </a:extLst>
          </p:cNvPr>
          <p:cNvSpPr>
            <a:spLocks noChangeShapeType="1"/>
          </p:cNvSpPr>
          <p:nvPr/>
        </p:nvSpPr>
        <p:spPr bwMode="auto">
          <a:xfrm>
            <a:off x="3340100" y="36322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71" name="Line 11">
            <a:extLst>
              <a:ext uri="{FF2B5EF4-FFF2-40B4-BE49-F238E27FC236}">
                <a16:creationId xmlns:a16="http://schemas.microsoft.com/office/drawing/2014/main" id="{1841E6CF-9E3B-0346-B892-2F8E669A47AB}"/>
              </a:ext>
            </a:extLst>
          </p:cNvPr>
          <p:cNvSpPr>
            <a:spLocks noChangeShapeType="1"/>
          </p:cNvSpPr>
          <p:nvPr/>
        </p:nvSpPr>
        <p:spPr bwMode="auto">
          <a:xfrm>
            <a:off x="3340100" y="45466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72" name="Line 12">
            <a:extLst>
              <a:ext uri="{FF2B5EF4-FFF2-40B4-BE49-F238E27FC236}">
                <a16:creationId xmlns:a16="http://schemas.microsoft.com/office/drawing/2014/main" id="{38B501F1-AD5F-D248-880A-FEC56EFD3373}"/>
              </a:ext>
            </a:extLst>
          </p:cNvPr>
          <p:cNvSpPr>
            <a:spLocks noChangeShapeType="1"/>
          </p:cNvSpPr>
          <p:nvPr/>
        </p:nvSpPr>
        <p:spPr bwMode="auto">
          <a:xfrm>
            <a:off x="3340100" y="40894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73" name="Rectangle 13">
            <a:extLst>
              <a:ext uri="{FF2B5EF4-FFF2-40B4-BE49-F238E27FC236}">
                <a16:creationId xmlns:a16="http://schemas.microsoft.com/office/drawing/2014/main" id="{98EC1FC1-DA1B-0D4F-831D-BE6D7FE7060C}"/>
              </a:ext>
            </a:extLst>
          </p:cNvPr>
          <p:cNvSpPr>
            <a:spLocks noChangeArrowheads="1"/>
          </p:cNvSpPr>
          <p:nvPr/>
        </p:nvSpPr>
        <p:spPr bwMode="auto">
          <a:xfrm>
            <a:off x="3948113" y="1712913"/>
            <a:ext cx="15779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MIRIN</a:t>
            </a:r>
          </a:p>
        </p:txBody>
      </p:sp>
      <p:sp>
        <p:nvSpPr>
          <p:cNvPr id="117774" name="Rectangle 14">
            <a:extLst>
              <a:ext uri="{FF2B5EF4-FFF2-40B4-BE49-F238E27FC236}">
                <a16:creationId xmlns:a16="http://schemas.microsoft.com/office/drawing/2014/main" id="{03B5629B-E60E-934A-9C25-FB67A7584EEF}"/>
              </a:ext>
            </a:extLst>
          </p:cNvPr>
          <p:cNvSpPr>
            <a:spLocks noChangeArrowheads="1"/>
          </p:cNvSpPr>
          <p:nvPr/>
        </p:nvSpPr>
        <p:spPr bwMode="auto">
          <a:xfrm>
            <a:off x="3732213" y="2197100"/>
            <a:ext cx="1630362"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CROSS</a:t>
            </a:r>
          </a:p>
        </p:txBody>
      </p:sp>
      <p:sp>
        <p:nvSpPr>
          <p:cNvPr id="117775" name="Rectangle 15">
            <a:extLst>
              <a:ext uri="{FF2B5EF4-FFF2-40B4-BE49-F238E27FC236}">
                <a16:creationId xmlns:a16="http://schemas.microsoft.com/office/drawing/2014/main" id="{48FD908D-9B4C-EF47-A201-364A35374449}"/>
              </a:ext>
            </a:extLst>
          </p:cNvPr>
          <p:cNvSpPr>
            <a:spLocks noChangeArrowheads="1"/>
          </p:cNvSpPr>
          <p:nvPr/>
        </p:nvSpPr>
        <p:spPr bwMode="auto">
          <a:xfrm>
            <a:off x="3516313" y="2654300"/>
            <a:ext cx="21367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bg2"/>
                </a:solidFill>
                <a:latin typeface="Times" pitchFamily="2" charset="0"/>
              </a:rPr>
              <a:t>CHURCH</a:t>
            </a:r>
          </a:p>
        </p:txBody>
      </p:sp>
      <p:sp>
        <p:nvSpPr>
          <p:cNvPr id="117776" name="Rectangle 16">
            <a:extLst>
              <a:ext uri="{FF2B5EF4-FFF2-40B4-BE49-F238E27FC236}">
                <a16:creationId xmlns:a16="http://schemas.microsoft.com/office/drawing/2014/main" id="{E9651D8F-0AEE-1A4E-86A3-5672985753FC}"/>
              </a:ext>
            </a:extLst>
          </p:cNvPr>
          <p:cNvSpPr>
            <a:spLocks noChangeArrowheads="1"/>
          </p:cNvSpPr>
          <p:nvPr/>
        </p:nvSpPr>
        <p:spPr bwMode="auto">
          <a:xfrm>
            <a:off x="7172325" y="5608638"/>
            <a:ext cx="11763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5122" name="Rectangle 18">
            <a:extLst>
              <a:ext uri="{FF2B5EF4-FFF2-40B4-BE49-F238E27FC236}">
                <a16:creationId xmlns:a16="http://schemas.microsoft.com/office/drawing/2014/main" id="{B5E7F8E2-B59E-B24B-B435-9DCA4BB97E28}"/>
              </a:ext>
            </a:extLst>
          </p:cNvPr>
          <p:cNvSpPr>
            <a:spLocks noChangeArrowheads="1"/>
          </p:cNvSpPr>
          <p:nvPr/>
        </p:nvSpPr>
        <p:spPr bwMode="auto">
          <a:xfrm>
            <a:off x="3833813" y="3860800"/>
            <a:ext cx="3271837" cy="155416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5124" name="AutoShape 20">
            <a:extLst>
              <a:ext uri="{FF2B5EF4-FFF2-40B4-BE49-F238E27FC236}">
                <a16:creationId xmlns:a16="http://schemas.microsoft.com/office/drawing/2014/main" id="{2FA6D910-D067-8343-9453-18FCCA846705}"/>
              </a:ext>
            </a:extLst>
          </p:cNvPr>
          <p:cNvSpPr>
            <a:spLocks noChangeArrowheads="1"/>
          </p:cNvSpPr>
          <p:nvPr/>
        </p:nvSpPr>
        <p:spPr bwMode="auto">
          <a:xfrm>
            <a:off x="960438" y="2922588"/>
            <a:ext cx="1485900" cy="1200150"/>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7779" name="Rectangle 23">
            <a:extLst>
              <a:ext uri="{FF2B5EF4-FFF2-40B4-BE49-F238E27FC236}">
                <a16:creationId xmlns:a16="http://schemas.microsoft.com/office/drawing/2014/main" id="{430F7F93-0D03-4C46-B192-658DE63F6FB6}"/>
              </a:ext>
            </a:extLst>
          </p:cNvPr>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5128" name="Rectangle 24">
            <a:extLst>
              <a:ext uri="{FF2B5EF4-FFF2-40B4-BE49-F238E27FC236}">
                <a16:creationId xmlns:a16="http://schemas.microsoft.com/office/drawing/2014/main" id="{A8E1C46E-2065-604D-8C06-313F7F56597F}"/>
              </a:ext>
            </a:extLst>
          </p:cNvPr>
          <p:cNvSpPr>
            <a:spLocks noChangeArrowheads="1"/>
          </p:cNvSpPr>
          <p:nvPr/>
        </p:nvSpPr>
        <p:spPr bwMode="auto">
          <a:xfrm>
            <a:off x="2844800" y="3352800"/>
            <a:ext cx="5727700" cy="2705100"/>
          </a:xfrm>
          <a:prstGeom prst="rect">
            <a:avLst/>
          </a:prstGeom>
          <a:solidFill>
            <a:srgbClr val="006B61"/>
          </a:soli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5123" name="Rectangle 19">
            <a:extLst>
              <a:ext uri="{FF2B5EF4-FFF2-40B4-BE49-F238E27FC236}">
                <a16:creationId xmlns:a16="http://schemas.microsoft.com/office/drawing/2014/main" id="{C8D6C5AF-D0FA-EF4C-83DF-03273A423F14}"/>
              </a:ext>
            </a:extLst>
          </p:cNvPr>
          <p:cNvSpPr>
            <a:spLocks noChangeArrowheads="1"/>
          </p:cNvSpPr>
          <p:nvPr/>
        </p:nvSpPr>
        <p:spPr bwMode="auto">
          <a:xfrm>
            <a:off x="2882900" y="3416300"/>
            <a:ext cx="5689600" cy="155098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200">
                <a:solidFill>
                  <a:srgbClr val="FAFD00"/>
                </a:solidFill>
              </a:rPr>
              <a:t>• “</a:t>
            </a:r>
            <a:r>
              <a:rPr lang="en-US" altLang="en-US" sz="3200" i="1">
                <a:solidFill>
                  <a:srgbClr val="FAFD00"/>
                </a:solidFill>
              </a:rPr>
              <a:t>Ecclesia” Kachi chi</a:t>
            </a:r>
            <a:r>
              <a:rPr lang="en-US" altLang="en-US" sz="3200">
                <a:solidFill>
                  <a:srgbClr val="FAFD00"/>
                </a:solidFill>
              </a:rPr>
              <a:t>--</a:t>
            </a:r>
          </a:p>
          <a:p>
            <a:r>
              <a:rPr lang="en-US" altLang="en-US" sz="3200">
                <a:solidFill>
                  <a:srgbClr val="FAFD00"/>
                </a:solidFill>
              </a:rPr>
              <a:t>    “Hoshok kahai Bing”</a:t>
            </a:r>
          </a:p>
          <a:p>
            <a:endParaRPr lang="en-US" altLang="en-US" sz="3200">
              <a:solidFill>
                <a:srgbClr val="FAFD00"/>
              </a:solidFill>
              <a:latin typeface="Times" pitchFamily="2" charset="0"/>
            </a:endParaRPr>
          </a:p>
        </p:txBody>
      </p:sp>
      <p:sp>
        <p:nvSpPr>
          <p:cNvPr id="175129" name="Rectangle 25">
            <a:extLst>
              <a:ext uri="{FF2B5EF4-FFF2-40B4-BE49-F238E27FC236}">
                <a16:creationId xmlns:a16="http://schemas.microsoft.com/office/drawing/2014/main" id="{6C83B4EA-93DD-EC4B-A981-B2C2E94C0F10}"/>
              </a:ext>
            </a:extLst>
          </p:cNvPr>
          <p:cNvSpPr>
            <a:spLocks noChangeArrowheads="1"/>
          </p:cNvSpPr>
          <p:nvPr/>
        </p:nvSpPr>
        <p:spPr bwMode="auto">
          <a:xfrm>
            <a:off x="2938463" y="4702175"/>
            <a:ext cx="5689600" cy="10636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200">
                <a:solidFill>
                  <a:srgbClr val="FAFD00"/>
                </a:solidFill>
              </a:rPr>
              <a:t>• Jerusalemli haophoklaga…</a:t>
            </a:r>
          </a:p>
          <a:p>
            <a:r>
              <a:rPr lang="en-US" altLang="en-US" sz="3200">
                <a:solidFill>
                  <a:srgbClr val="FAFD00"/>
                </a:solidFill>
              </a:rPr>
              <a:t>    Okathui vashungkhavai.</a:t>
            </a:r>
            <a:endParaRPr lang="en-US" altLang="en-US" sz="3200">
              <a:solidFill>
                <a:srgbClr val="FAFD00"/>
              </a:solidFill>
              <a:latin typeface="Times" pitchFamily="2" charset="0"/>
            </a:endParaRPr>
          </a:p>
        </p:txBody>
      </p:sp>
      <p:sp>
        <p:nvSpPr>
          <p:cNvPr id="175169" name="Text Box 65">
            <a:extLst>
              <a:ext uri="{FF2B5EF4-FFF2-40B4-BE49-F238E27FC236}">
                <a16:creationId xmlns:a16="http://schemas.microsoft.com/office/drawing/2014/main" id="{DD20C11F-2266-D44D-B960-FE489CBC2862}"/>
              </a:ext>
            </a:extLst>
          </p:cNvPr>
          <p:cNvSpPr txBox="1">
            <a:spLocks noChangeArrowheads="1"/>
          </p:cNvSpPr>
          <p:nvPr/>
        </p:nvSpPr>
        <p:spPr bwMode="auto">
          <a:xfrm>
            <a:off x="1774825" y="0"/>
            <a:ext cx="5957888"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16:18; 28:19 </a:t>
            </a:r>
          </a:p>
        </p:txBody>
      </p:sp>
      <p:sp>
        <p:nvSpPr>
          <p:cNvPr id="117784" name="AutoShape 82">
            <a:extLst>
              <a:ext uri="{FF2B5EF4-FFF2-40B4-BE49-F238E27FC236}">
                <a16:creationId xmlns:a16="http://schemas.microsoft.com/office/drawing/2014/main" id="{2B2E69B0-8D64-B74C-BE96-E7E3548C92CB}"/>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7785" name="Rectangle 83">
            <a:extLst>
              <a:ext uri="{FF2B5EF4-FFF2-40B4-BE49-F238E27FC236}">
                <a16:creationId xmlns:a16="http://schemas.microsoft.com/office/drawing/2014/main" id="{B7161529-BD4F-9946-83AC-1ABFCBE3C353}"/>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7786" name="Line 84">
            <a:extLst>
              <a:ext uri="{FF2B5EF4-FFF2-40B4-BE49-F238E27FC236}">
                <a16:creationId xmlns:a16="http://schemas.microsoft.com/office/drawing/2014/main" id="{56272807-8F03-B24D-91AC-480B9473C4AE}"/>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87" name="Line 85">
            <a:extLst>
              <a:ext uri="{FF2B5EF4-FFF2-40B4-BE49-F238E27FC236}">
                <a16:creationId xmlns:a16="http://schemas.microsoft.com/office/drawing/2014/main" id="{9CAC974D-FBA5-AB48-A3B7-0CFA73175ABE}"/>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88" name="Line 86">
            <a:extLst>
              <a:ext uri="{FF2B5EF4-FFF2-40B4-BE49-F238E27FC236}">
                <a16:creationId xmlns:a16="http://schemas.microsoft.com/office/drawing/2014/main" id="{012BEDBE-2CC4-D74E-9417-0C41C3F195B3}"/>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89" name="Line 87">
            <a:extLst>
              <a:ext uri="{FF2B5EF4-FFF2-40B4-BE49-F238E27FC236}">
                <a16:creationId xmlns:a16="http://schemas.microsoft.com/office/drawing/2014/main" id="{63C538A2-22CB-8447-964E-58B3D6077968}"/>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90" name="Line 88">
            <a:extLst>
              <a:ext uri="{FF2B5EF4-FFF2-40B4-BE49-F238E27FC236}">
                <a16:creationId xmlns:a16="http://schemas.microsoft.com/office/drawing/2014/main" id="{7E948891-B07C-C04C-8FF8-CDA04B1C875E}"/>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91" name="Rectangle 89">
            <a:extLst>
              <a:ext uri="{FF2B5EF4-FFF2-40B4-BE49-F238E27FC236}">
                <a16:creationId xmlns:a16="http://schemas.microsoft.com/office/drawing/2014/main" id="{DF8F91A2-53A9-D641-B44E-1A8C242649A1}"/>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175194" name="Rectangle 90">
            <a:extLst>
              <a:ext uri="{FF2B5EF4-FFF2-40B4-BE49-F238E27FC236}">
                <a16:creationId xmlns:a16="http://schemas.microsoft.com/office/drawing/2014/main" id="{7E2FD262-B311-1D46-A267-4ABC7119AC4C}"/>
              </a:ext>
            </a:extLst>
          </p:cNvPr>
          <p:cNvSpPr>
            <a:spLocks noChangeArrowheads="1"/>
          </p:cNvSpPr>
          <p:nvPr/>
        </p:nvSpPr>
        <p:spPr bwMode="auto">
          <a:xfrm>
            <a:off x="8181975" y="3751263"/>
            <a:ext cx="5048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17793" name="Rectangle 91">
            <a:extLst>
              <a:ext uri="{FF2B5EF4-FFF2-40B4-BE49-F238E27FC236}">
                <a16:creationId xmlns:a16="http://schemas.microsoft.com/office/drawing/2014/main" id="{EA0505B0-7B60-C84E-90BC-C07A1D76B20C}"/>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5196" name="Rectangle 92">
            <a:extLst>
              <a:ext uri="{FF2B5EF4-FFF2-40B4-BE49-F238E27FC236}">
                <a16:creationId xmlns:a16="http://schemas.microsoft.com/office/drawing/2014/main" id="{DAD69348-5612-F74F-B557-358002063CD5}"/>
              </a:ext>
            </a:extLst>
          </p:cNvPr>
          <p:cNvSpPr>
            <a:spLocks noChangeArrowheads="1"/>
          </p:cNvSpPr>
          <p:nvPr/>
        </p:nvSpPr>
        <p:spPr bwMode="auto">
          <a:xfrm>
            <a:off x="8135938" y="3884613"/>
            <a:ext cx="5810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17795" name="Line 93">
            <a:extLst>
              <a:ext uri="{FF2B5EF4-FFF2-40B4-BE49-F238E27FC236}">
                <a16:creationId xmlns:a16="http://schemas.microsoft.com/office/drawing/2014/main" id="{33AB179E-FE7A-B54D-8F0B-9525DD87C3D7}"/>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96" name="Line 94">
            <a:extLst>
              <a:ext uri="{FF2B5EF4-FFF2-40B4-BE49-F238E27FC236}">
                <a16:creationId xmlns:a16="http://schemas.microsoft.com/office/drawing/2014/main" id="{0D2D9C4C-B557-A940-A727-410569148FEA}"/>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7797" name="Rectangle 95">
            <a:extLst>
              <a:ext uri="{FF2B5EF4-FFF2-40B4-BE49-F238E27FC236}">
                <a16:creationId xmlns:a16="http://schemas.microsoft.com/office/drawing/2014/main" id="{D3A435BA-0BD9-4D41-9BE8-27A7AA676D89}"/>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7798" name="Rectangle 96">
            <a:extLst>
              <a:ext uri="{FF2B5EF4-FFF2-40B4-BE49-F238E27FC236}">
                <a16:creationId xmlns:a16="http://schemas.microsoft.com/office/drawing/2014/main" id="{0046DB52-556C-F245-99A5-6A1DAEF968F3}"/>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5201" name="Rectangle 97">
            <a:extLst>
              <a:ext uri="{FF2B5EF4-FFF2-40B4-BE49-F238E27FC236}">
                <a16:creationId xmlns:a16="http://schemas.microsoft.com/office/drawing/2014/main" id="{296EE90E-50C4-B345-A336-779831794995}"/>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17800" name="Text Box 98">
            <a:extLst>
              <a:ext uri="{FF2B5EF4-FFF2-40B4-BE49-F238E27FC236}">
                <a16:creationId xmlns:a16="http://schemas.microsoft.com/office/drawing/2014/main" id="{3F4C9F20-00A4-5742-842F-2C8FE6DAFAB4}"/>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17801" name="Text Box 101">
            <a:extLst>
              <a:ext uri="{FF2B5EF4-FFF2-40B4-BE49-F238E27FC236}">
                <a16:creationId xmlns:a16="http://schemas.microsoft.com/office/drawing/2014/main" id="{AFEAC8DC-D4DB-EB4C-839E-79AB0CF88899}"/>
              </a:ext>
            </a:extLst>
          </p:cNvPr>
          <p:cNvSpPr txBox="1">
            <a:spLocks noChangeArrowheads="1"/>
          </p:cNvSpPr>
          <p:nvPr/>
        </p:nvSpPr>
        <p:spPr bwMode="auto">
          <a:xfrm>
            <a:off x="8556625" y="644525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4</a:t>
            </a:r>
          </a:p>
        </p:txBody>
      </p:sp>
      <p:sp>
        <p:nvSpPr>
          <p:cNvPr id="175206" name="Rectangle 102">
            <a:extLst>
              <a:ext uri="{FF2B5EF4-FFF2-40B4-BE49-F238E27FC236}">
                <a16:creationId xmlns:a16="http://schemas.microsoft.com/office/drawing/2014/main" id="{2B96EC61-F6BF-7341-B4AD-E99AFBA2D734}"/>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51</a:t>
            </a:r>
          </a:p>
        </p:txBody>
      </p:sp>
      <p:sp>
        <p:nvSpPr>
          <p:cNvPr id="117803" name="Text Box 103">
            <a:extLst>
              <a:ext uri="{FF2B5EF4-FFF2-40B4-BE49-F238E27FC236}">
                <a16:creationId xmlns:a16="http://schemas.microsoft.com/office/drawing/2014/main" id="{12514D38-BCA0-8648-8135-87DFA6F77573}"/>
              </a:ext>
            </a:extLst>
          </p:cNvPr>
          <p:cNvSpPr txBox="1">
            <a:spLocks noChangeArrowheads="1"/>
          </p:cNvSpPr>
          <p:nvPr/>
        </p:nvSpPr>
        <p:spPr bwMode="auto">
          <a:xfrm>
            <a:off x="64198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117804" name="Group 104">
            <a:extLst>
              <a:ext uri="{FF2B5EF4-FFF2-40B4-BE49-F238E27FC236}">
                <a16:creationId xmlns:a16="http://schemas.microsoft.com/office/drawing/2014/main" id="{6B7F9BBE-BFB2-8F4A-82D5-3470D2C60D0D}"/>
              </a:ext>
            </a:extLst>
          </p:cNvPr>
          <p:cNvGrpSpPr>
            <a:grpSpLocks/>
          </p:cNvGrpSpPr>
          <p:nvPr/>
        </p:nvGrpSpPr>
        <p:grpSpPr bwMode="auto">
          <a:xfrm>
            <a:off x="519113" y="76200"/>
            <a:ext cx="854075" cy="1704975"/>
            <a:chOff x="327" y="48"/>
            <a:chExt cx="538" cy="1074"/>
          </a:xfrm>
        </p:grpSpPr>
        <p:sp>
          <p:nvSpPr>
            <p:cNvPr id="175209" name="Rectangle 105">
              <a:extLst>
                <a:ext uri="{FF2B5EF4-FFF2-40B4-BE49-F238E27FC236}">
                  <a16:creationId xmlns:a16="http://schemas.microsoft.com/office/drawing/2014/main" id="{52E344BD-6F47-984A-82EF-5D6F0ADD999E}"/>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175210" name="Line 106">
              <a:extLst>
                <a:ext uri="{FF2B5EF4-FFF2-40B4-BE49-F238E27FC236}">
                  <a16:creationId xmlns:a16="http://schemas.microsoft.com/office/drawing/2014/main" id="{4E255922-D7BA-4B48-9512-3C7BD6DEA980}"/>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75123">
                                            <p:txEl>
                                              <p:pRg st="0" end="0"/>
                                            </p:txEl>
                                          </p:spTgt>
                                        </p:tgtEl>
                                        <p:attrNameLst>
                                          <p:attrName>style.visibility</p:attrName>
                                        </p:attrNameLst>
                                      </p:cBhvr>
                                      <p:to>
                                        <p:strVal val="visible"/>
                                      </p:to>
                                    </p:set>
                                    <p:animEffect transition="in" filter="box(out)">
                                      <p:cBhvr>
                                        <p:cTn id="7" dur="500"/>
                                        <p:tgtEl>
                                          <p:spTgt spid="17512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175123">
                                            <p:txEl>
                                              <p:pRg st="1" end="1"/>
                                            </p:txEl>
                                          </p:spTgt>
                                        </p:tgtEl>
                                        <p:attrNameLst>
                                          <p:attrName>style.visibility</p:attrName>
                                        </p:attrNameLst>
                                      </p:cBhvr>
                                      <p:to>
                                        <p:strVal val="visible"/>
                                      </p:to>
                                    </p:set>
                                    <p:animEffect transition="in" filter="box(out)">
                                      <p:cBhvr>
                                        <p:cTn id="12" dur="500"/>
                                        <p:tgtEl>
                                          <p:spTgt spid="17512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175129">
                                            <p:txEl>
                                              <p:pRg st="0" end="0"/>
                                            </p:txEl>
                                          </p:spTgt>
                                        </p:tgtEl>
                                        <p:attrNameLst>
                                          <p:attrName>style.visibility</p:attrName>
                                        </p:attrNameLst>
                                      </p:cBhvr>
                                      <p:to>
                                        <p:strVal val="visible"/>
                                      </p:to>
                                    </p:set>
                                    <p:animEffect transition="in" filter="box(out)">
                                      <p:cBhvr>
                                        <p:cTn id="17" dur="500"/>
                                        <p:tgtEl>
                                          <p:spTgt spid="17512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175129">
                                            <p:txEl>
                                              <p:pRg st="1" end="1"/>
                                            </p:txEl>
                                          </p:spTgt>
                                        </p:tgtEl>
                                        <p:attrNameLst>
                                          <p:attrName>style.visibility</p:attrName>
                                        </p:attrNameLst>
                                      </p:cBhvr>
                                      <p:to>
                                        <p:strVal val="visible"/>
                                      </p:to>
                                    </p:set>
                                    <p:animEffect transition="in" filter="box(out)">
                                      <p:cBhvr>
                                        <p:cTn id="22" dur="500"/>
                                        <p:tgtEl>
                                          <p:spTgt spid="17512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23" grpId="0" build="p" autoUpdateAnimBg="0"/>
      <p:bldP spid="175129" grpId="0" build="p"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2">
            <a:extLst>
              <a:ext uri="{FF2B5EF4-FFF2-40B4-BE49-F238E27FC236}">
                <a16:creationId xmlns:a16="http://schemas.microsoft.com/office/drawing/2014/main" id="{12CAAE1B-3511-0446-907E-84D3C984FD65}"/>
              </a:ext>
            </a:extLst>
          </p:cNvPr>
          <p:cNvPicPr>
            <a:picLocks noChangeArrowheads="1"/>
          </p:cNvPicPr>
          <p:nvPr/>
        </p:nvPicPr>
        <p:blipFill>
          <a:blip r:embed="rId3">
            <a:lum contrast="28000"/>
            <a:extLst>
              <a:ext uri="{28A0092B-C50C-407E-A947-70E740481C1C}">
                <a14:useLocalDpi xmlns:a14="http://schemas.microsoft.com/office/drawing/2010/main" val="0"/>
              </a:ext>
            </a:extLst>
          </a:blip>
          <a:srcRect/>
          <a:stretch>
            <a:fillRect/>
          </a:stretch>
        </p:blipFill>
        <p:spPr bwMode="auto">
          <a:xfrm>
            <a:off x="627063" y="552450"/>
            <a:ext cx="7888287" cy="5659438"/>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119811" name="Text Box 80">
            <a:extLst>
              <a:ext uri="{FF2B5EF4-FFF2-40B4-BE49-F238E27FC236}">
                <a16:creationId xmlns:a16="http://schemas.microsoft.com/office/drawing/2014/main" id="{5CF82A4F-1EAC-4148-8C39-65148A5237BF}"/>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grpSp>
        <p:nvGrpSpPr>
          <p:cNvPr id="119812" name="Group 83">
            <a:extLst>
              <a:ext uri="{FF2B5EF4-FFF2-40B4-BE49-F238E27FC236}">
                <a16:creationId xmlns:a16="http://schemas.microsoft.com/office/drawing/2014/main" id="{B8FBD521-445E-CF4F-96C8-A075561B2F93}"/>
              </a:ext>
            </a:extLst>
          </p:cNvPr>
          <p:cNvGrpSpPr>
            <a:grpSpLocks/>
          </p:cNvGrpSpPr>
          <p:nvPr/>
        </p:nvGrpSpPr>
        <p:grpSpPr bwMode="auto">
          <a:xfrm>
            <a:off x="8005763" y="3429000"/>
            <a:ext cx="952500" cy="1241425"/>
            <a:chOff x="5043" y="2160"/>
            <a:chExt cx="600" cy="782"/>
          </a:xfrm>
        </p:grpSpPr>
        <p:sp>
          <p:nvSpPr>
            <p:cNvPr id="119818" name="AutoShape 60">
              <a:extLst>
                <a:ext uri="{FF2B5EF4-FFF2-40B4-BE49-F238E27FC236}">
                  <a16:creationId xmlns:a16="http://schemas.microsoft.com/office/drawing/2014/main" id="{0A47234C-3194-3348-8C0D-DA09671639C4}"/>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9819" name="Rectangle 61">
              <a:extLst>
                <a:ext uri="{FF2B5EF4-FFF2-40B4-BE49-F238E27FC236}">
                  <a16:creationId xmlns:a16="http://schemas.microsoft.com/office/drawing/2014/main" id="{D1C5B152-5686-EF47-BD56-D6C174FF6ED1}"/>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9820" name="Line 62">
              <a:extLst>
                <a:ext uri="{FF2B5EF4-FFF2-40B4-BE49-F238E27FC236}">
                  <a16:creationId xmlns:a16="http://schemas.microsoft.com/office/drawing/2014/main" id="{421E19B9-B700-E84C-A2CF-2B617C90125C}"/>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21" name="Line 63">
              <a:extLst>
                <a:ext uri="{FF2B5EF4-FFF2-40B4-BE49-F238E27FC236}">
                  <a16:creationId xmlns:a16="http://schemas.microsoft.com/office/drawing/2014/main" id="{1EB1773E-4E42-E04E-9660-17B6495A9A3A}"/>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22" name="Line 64">
              <a:extLst>
                <a:ext uri="{FF2B5EF4-FFF2-40B4-BE49-F238E27FC236}">
                  <a16:creationId xmlns:a16="http://schemas.microsoft.com/office/drawing/2014/main" id="{640D3B3E-6A27-2243-8F5A-9D19DA771258}"/>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23" name="Line 65">
              <a:extLst>
                <a:ext uri="{FF2B5EF4-FFF2-40B4-BE49-F238E27FC236}">
                  <a16:creationId xmlns:a16="http://schemas.microsoft.com/office/drawing/2014/main" id="{495E0117-109D-3846-A875-D56C882FAE4A}"/>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24" name="Line 66">
              <a:extLst>
                <a:ext uri="{FF2B5EF4-FFF2-40B4-BE49-F238E27FC236}">
                  <a16:creationId xmlns:a16="http://schemas.microsoft.com/office/drawing/2014/main" id="{6634DB4D-53C7-B343-8258-77C0D4FF3E5D}"/>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25" name="Rectangle 71">
              <a:extLst>
                <a:ext uri="{FF2B5EF4-FFF2-40B4-BE49-F238E27FC236}">
                  <a16:creationId xmlns:a16="http://schemas.microsoft.com/office/drawing/2014/main" id="{DBC4EF2F-FE10-D94F-9000-D4AF20EEBE5A}"/>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42440" name="Rectangle 72">
              <a:extLst>
                <a:ext uri="{FF2B5EF4-FFF2-40B4-BE49-F238E27FC236}">
                  <a16:creationId xmlns:a16="http://schemas.microsoft.com/office/drawing/2014/main" id="{E8B8236B-F09C-9E41-9697-70273EFDA88B}"/>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19827" name="Rectangle 73">
              <a:extLst>
                <a:ext uri="{FF2B5EF4-FFF2-40B4-BE49-F238E27FC236}">
                  <a16:creationId xmlns:a16="http://schemas.microsoft.com/office/drawing/2014/main" id="{A0177738-01DE-5D48-A57F-77A9E724B227}"/>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2442" name="Rectangle 74">
              <a:extLst>
                <a:ext uri="{FF2B5EF4-FFF2-40B4-BE49-F238E27FC236}">
                  <a16:creationId xmlns:a16="http://schemas.microsoft.com/office/drawing/2014/main" id="{1DFDA063-C23D-DA45-AE9C-3915B39891D4}"/>
                </a:ext>
              </a:extLst>
            </p:cNvPr>
            <p:cNvSpPr>
              <a:spLocks noChangeArrowheads="1"/>
            </p:cNvSpPr>
            <p:nvPr/>
          </p:nvSpPr>
          <p:spPr bwMode="auto">
            <a:xfrm>
              <a:off x="5125"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19829" name="Line 75">
              <a:extLst>
                <a:ext uri="{FF2B5EF4-FFF2-40B4-BE49-F238E27FC236}">
                  <a16:creationId xmlns:a16="http://schemas.microsoft.com/office/drawing/2014/main" id="{A4576A27-6740-E247-A4CF-1B3DE4A0C8B5}"/>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30" name="Line 76">
              <a:extLst>
                <a:ext uri="{FF2B5EF4-FFF2-40B4-BE49-F238E27FC236}">
                  <a16:creationId xmlns:a16="http://schemas.microsoft.com/office/drawing/2014/main" id="{3B21B038-E678-274E-8AE4-300C2F7A8A40}"/>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9831" name="Rectangle 77">
              <a:extLst>
                <a:ext uri="{FF2B5EF4-FFF2-40B4-BE49-F238E27FC236}">
                  <a16:creationId xmlns:a16="http://schemas.microsoft.com/office/drawing/2014/main" id="{6C4DDF02-3A51-AA44-B96D-4DD387738FD0}"/>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19832" name="Rectangle 78">
              <a:extLst>
                <a:ext uri="{FF2B5EF4-FFF2-40B4-BE49-F238E27FC236}">
                  <a16:creationId xmlns:a16="http://schemas.microsoft.com/office/drawing/2014/main" id="{1ADA99C9-7E9E-7847-9CB0-291361605021}"/>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2447" name="Rectangle 79">
              <a:extLst>
                <a:ext uri="{FF2B5EF4-FFF2-40B4-BE49-F238E27FC236}">
                  <a16:creationId xmlns:a16="http://schemas.microsoft.com/office/drawing/2014/main" id="{47FDD070-E2E3-3742-9F1C-06FCB99C78ED}"/>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119813" name="Text Box 85">
            <a:extLst>
              <a:ext uri="{FF2B5EF4-FFF2-40B4-BE49-F238E27FC236}">
                <a16:creationId xmlns:a16="http://schemas.microsoft.com/office/drawing/2014/main" id="{F20D7029-B155-2B49-BD58-80502289A7BB}"/>
              </a:ext>
            </a:extLst>
          </p:cNvPr>
          <p:cNvSpPr txBox="1">
            <a:spLocks noChangeArrowheads="1"/>
          </p:cNvSpPr>
          <p:nvPr/>
        </p:nvSpPr>
        <p:spPr bwMode="auto">
          <a:xfrm>
            <a:off x="8561388"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sp>
        <p:nvSpPr>
          <p:cNvPr id="442456" name="Rectangle 88">
            <a:extLst>
              <a:ext uri="{FF2B5EF4-FFF2-40B4-BE49-F238E27FC236}">
                <a16:creationId xmlns:a16="http://schemas.microsoft.com/office/drawing/2014/main" id="{3F6CA965-4C66-DF48-9D3D-C03882509919}"/>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52</a:t>
            </a:r>
          </a:p>
        </p:txBody>
      </p:sp>
      <p:sp>
        <p:nvSpPr>
          <p:cNvPr id="119815" name="Text Box 89">
            <a:extLst>
              <a:ext uri="{FF2B5EF4-FFF2-40B4-BE49-F238E27FC236}">
                <a16:creationId xmlns:a16="http://schemas.microsoft.com/office/drawing/2014/main" id="{15A0F809-2FD8-EE45-8958-79C717086E60}"/>
              </a:ext>
            </a:extLst>
          </p:cNvPr>
          <p:cNvSpPr txBox="1">
            <a:spLocks noChangeArrowheads="1"/>
          </p:cNvSpPr>
          <p:nvPr/>
        </p:nvSpPr>
        <p:spPr bwMode="auto">
          <a:xfrm>
            <a:off x="6711950" y="6284913"/>
            <a:ext cx="1978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pg. 39-41</a:t>
            </a:r>
          </a:p>
        </p:txBody>
      </p:sp>
      <p:sp>
        <p:nvSpPr>
          <p:cNvPr id="442463" name="Text Box 95">
            <a:extLst>
              <a:ext uri="{FF2B5EF4-FFF2-40B4-BE49-F238E27FC236}">
                <a16:creationId xmlns:a16="http://schemas.microsoft.com/office/drawing/2014/main" id="{2496ADFF-9610-9849-82D5-ABB104EDA420}"/>
              </a:ext>
            </a:extLst>
          </p:cNvPr>
          <p:cNvSpPr txBox="1">
            <a:spLocks noChangeArrowheads="1"/>
          </p:cNvSpPr>
          <p:nvPr/>
        </p:nvSpPr>
        <p:spPr bwMode="auto">
          <a:xfrm>
            <a:off x="2530475" y="2030413"/>
            <a:ext cx="4927600" cy="10064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000">
                <a:solidFill>
                  <a:schemeClr val="tx1"/>
                </a:solidFill>
                <a:latin typeface="Arial" panose="020B0604020202020204" pitchFamily="34" charset="0"/>
              </a:rPr>
              <a:t>Church Chi:</a:t>
            </a:r>
          </a:p>
        </p:txBody>
      </p:sp>
      <p:sp>
        <p:nvSpPr>
          <p:cNvPr id="442464" name="Text Box 96">
            <a:extLst>
              <a:ext uri="{FF2B5EF4-FFF2-40B4-BE49-F238E27FC236}">
                <a16:creationId xmlns:a16="http://schemas.microsoft.com/office/drawing/2014/main" id="{4C6D0008-C2A3-8449-A5CC-62F94B23ED5A}"/>
              </a:ext>
            </a:extLst>
          </p:cNvPr>
          <p:cNvSpPr txBox="1">
            <a:spLocks noChangeArrowheads="1"/>
          </p:cNvSpPr>
          <p:nvPr/>
        </p:nvSpPr>
        <p:spPr bwMode="auto">
          <a:xfrm>
            <a:off x="568325" y="3325813"/>
            <a:ext cx="8062913" cy="19208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6000">
                <a:solidFill>
                  <a:schemeClr val="tx1"/>
                </a:solidFill>
                <a:latin typeface="Arial" panose="020B0604020202020204" pitchFamily="34" charset="0"/>
              </a:rPr>
              <a:t>Ithumhi Chiwuili Maronda Kharana!</a:t>
            </a:r>
            <a:endParaRPr lang="en-US" altLang="en-US" sz="5400">
              <a:solidFill>
                <a:schemeClr val="tx1"/>
              </a:solidFill>
              <a:latin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442463"/>
                                        </p:tgtEl>
                                        <p:attrNameLst>
                                          <p:attrName>style.visibility</p:attrName>
                                        </p:attrNameLst>
                                      </p:cBhvr>
                                      <p:to>
                                        <p:strVal val="visible"/>
                                      </p:to>
                                    </p:set>
                                    <p:anim calcmode="lin" valueType="num">
                                      <p:cBhvr>
                                        <p:cTn id="7" dur="500" fill="hold"/>
                                        <p:tgtEl>
                                          <p:spTgt spid="442463"/>
                                        </p:tgtEl>
                                        <p:attrNameLst>
                                          <p:attrName>ppt_x</p:attrName>
                                        </p:attrNameLst>
                                      </p:cBhvr>
                                      <p:tavLst>
                                        <p:tav tm="0">
                                          <p:val>
                                            <p:strVal val="#ppt_x-#ppt_w/2"/>
                                          </p:val>
                                        </p:tav>
                                        <p:tav tm="100000">
                                          <p:val>
                                            <p:strVal val="#ppt_x"/>
                                          </p:val>
                                        </p:tav>
                                      </p:tavLst>
                                    </p:anim>
                                    <p:anim calcmode="lin" valueType="num">
                                      <p:cBhvr>
                                        <p:cTn id="8" dur="500" fill="hold"/>
                                        <p:tgtEl>
                                          <p:spTgt spid="442463"/>
                                        </p:tgtEl>
                                        <p:attrNameLst>
                                          <p:attrName>ppt_y</p:attrName>
                                        </p:attrNameLst>
                                      </p:cBhvr>
                                      <p:tavLst>
                                        <p:tav tm="0">
                                          <p:val>
                                            <p:strVal val="#ppt_y"/>
                                          </p:val>
                                        </p:tav>
                                        <p:tav tm="100000">
                                          <p:val>
                                            <p:strVal val="#ppt_y"/>
                                          </p:val>
                                        </p:tav>
                                      </p:tavLst>
                                    </p:anim>
                                    <p:anim calcmode="lin" valueType="num">
                                      <p:cBhvr>
                                        <p:cTn id="9" dur="500" fill="hold"/>
                                        <p:tgtEl>
                                          <p:spTgt spid="442463"/>
                                        </p:tgtEl>
                                        <p:attrNameLst>
                                          <p:attrName>ppt_w</p:attrName>
                                        </p:attrNameLst>
                                      </p:cBhvr>
                                      <p:tavLst>
                                        <p:tav tm="0">
                                          <p:val>
                                            <p:fltVal val="0"/>
                                          </p:val>
                                        </p:tav>
                                        <p:tav tm="100000">
                                          <p:val>
                                            <p:strVal val="#ppt_w"/>
                                          </p:val>
                                        </p:tav>
                                      </p:tavLst>
                                    </p:anim>
                                    <p:anim calcmode="lin" valueType="num">
                                      <p:cBhvr>
                                        <p:cTn id="10" dur="500" fill="hold"/>
                                        <p:tgtEl>
                                          <p:spTgt spid="442463"/>
                                        </p:tgtEl>
                                        <p:attrNameLst>
                                          <p:attrName>ppt_h</p:attrName>
                                        </p:attrNameLst>
                                      </p:cBhvr>
                                      <p:tavLst>
                                        <p:tav tm="0">
                                          <p:val>
                                            <p:strVal val="#ppt_h"/>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442464"/>
                                        </p:tgtEl>
                                        <p:attrNameLst>
                                          <p:attrName>style.visibility</p:attrName>
                                        </p:attrNameLst>
                                      </p:cBhvr>
                                      <p:to>
                                        <p:strVal val="visible"/>
                                      </p:to>
                                    </p:set>
                                    <p:anim calcmode="lin" valueType="num">
                                      <p:cBhvr>
                                        <p:cTn id="15" dur="500" fill="hold"/>
                                        <p:tgtEl>
                                          <p:spTgt spid="442464"/>
                                        </p:tgtEl>
                                        <p:attrNameLst>
                                          <p:attrName>ppt_w</p:attrName>
                                        </p:attrNameLst>
                                      </p:cBhvr>
                                      <p:tavLst>
                                        <p:tav tm="0">
                                          <p:val>
                                            <p:fltVal val="0"/>
                                          </p:val>
                                        </p:tav>
                                        <p:tav tm="100000">
                                          <p:val>
                                            <p:strVal val="#ppt_w"/>
                                          </p:val>
                                        </p:tav>
                                      </p:tavLst>
                                    </p:anim>
                                    <p:anim calcmode="lin" valueType="num">
                                      <p:cBhvr>
                                        <p:cTn id="16" dur="500" fill="hold"/>
                                        <p:tgtEl>
                                          <p:spTgt spid="44246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463" grpId="0" autoUpdateAnimBg="0"/>
      <p:bldP spid="442464"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Picture 2">
            <a:extLst>
              <a:ext uri="{FF2B5EF4-FFF2-40B4-BE49-F238E27FC236}">
                <a16:creationId xmlns:a16="http://schemas.microsoft.com/office/drawing/2014/main" id="{B6265CC0-097A-B54C-9FAC-418A8626DB75}"/>
              </a:ext>
            </a:extLst>
          </p:cNvPr>
          <p:cNvPicPr>
            <a:picLocks noChangeArrowheads="1"/>
          </p:cNvPicPr>
          <p:nvPr/>
        </p:nvPicPr>
        <p:blipFill>
          <a:blip r:embed="rId3">
            <a:lum contrast="28000"/>
            <a:extLst>
              <a:ext uri="{28A0092B-C50C-407E-A947-70E740481C1C}">
                <a14:useLocalDpi xmlns:a14="http://schemas.microsoft.com/office/drawing/2010/main" val="0"/>
              </a:ext>
            </a:extLst>
          </a:blip>
          <a:srcRect/>
          <a:stretch>
            <a:fillRect/>
          </a:stretch>
        </p:blipFill>
        <p:spPr bwMode="auto">
          <a:xfrm>
            <a:off x="627063" y="552450"/>
            <a:ext cx="7888287" cy="5659438"/>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121859" name="Text Box 3">
            <a:extLst>
              <a:ext uri="{FF2B5EF4-FFF2-40B4-BE49-F238E27FC236}">
                <a16:creationId xmlns:a16="http://schemas.microsoft.com/office/drawing/2014/main" id="{B617CAA4-3B40-8A4C-9797-99219970935E}"/>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grpSp>
        <p:nvGrpSpPr>
          <p:cNvPr id="121860" name="Group 4">
            <a:extLst>
              <a:ext uri="{FF2B5EF4-FFF2-40B4-BE49-F238E27FC236}">
                <a16:creationId xmlns:a16="http://schemas.microsoft.com/office/drawing/2014/main" id="{D86A5747-BFE5-4A47-A807-D22200145A2F}"/>
              </a:ext>
            </a:extLst>
          </p:cNvPr>
          <p:cNvGrpSpPr>
            <a:grpSpLocks/>
          </p:cNvGrpSpPr>
          <p:nvPr/>
        </p:nvGrpSpPr>
        <p:grpSpPr bwMode="auto">
          <a:xfrm>
            <a:off x="8005763" y="3416300"/>
            <a:ext cx="952500" cy="1241425"/>
            <a:chOff x="5043" y="2160"/>
            <a:chExt cx="600" cy="782"/>
          </a:xfrm>
        </p:grpSpPr>
        <p:sp>
          <p:nvSpPr>
            <p:cNvPr id="121870" name="AutoShape 5">
              <a:extLst>
                <a:ext uri="{FF2B5EF4-FFF2-40B4-BE49-F238E27FC236}">
                  <a16:creationId xmlns:a16="http://schemas.microsoft.com/office/drawing/2014/main" id="{5B2EC159-70C8-6149-A44A-11A68C0DD3C5}"/>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1871" name="Rectangle 6">
              <a:extLst>
                <a:ext uri="{FF2B5EF4-FFF2-40B4-BE49-F238E27FC236}">
                  <a16:creationId xmlns:a16="http://schemas.microsoft.com/office/drawing/2014/main" id="{C31A5D97-E090-644A-8AC7-62B800642937}"/>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1872" name="Line 7">
              <a:extLst>
                <a:ext uri="{FF2B5EF4-FFF2-40B4-BE49-F238E27FC236}">
                  <a16:creationId xmlns:a16="http://schemas.microsoft.com/office/drawing/2014/main" id="{4DE5E2D0-C8D7-CF4D-B8DA-A9A77DF0FD4C}"/>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73" name="Line 8">
              <a:extLst>
                <a:ext uri="{FF2B5EF4-FFF2-40B4-BE49-F238E27FC236}">
                  <a16:creationId xmlns:a16="http://schemas.microsoft.com/office/drawing/2014/main" id="{6A49146B-EBEE-454E-9291-1E8FDCF33CA6}"/>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74" name="Line 9">
              <a:extLst>
                <a:ext uri="{FF2B5EF4-FFF2-40B4-BE49-F238E27FC236}">
                  <a16:creationId xmlns:a16="http://schemas.microsoft.com/office/drawing/2014/main" id="{C4B63D6F-AE4F-1A40-A4BE-943FA08378A8}"/>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75" name="Line 10">
              <a:extLst>
                <a:ext uri="{FF2B5EF4-FFF2-40B4-BE49-F238E27FC236}">
                  <a16:creationId xmlns:a16="http://schemas.microsoft.com/office/drawing/2014/main" id="{B84668BF-7E52-A948-9F62-DDB021FAD2F3}"/>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76" name="Line 11">
              <a:extLst>
                <a:ext uri="{FF2B5EF4-FFF2-40B4-BE49-F238E27FC236}">
                  <a16:creationId xmlns:a16="http://schemas.microsoft.com/office/drawing/2014/main" id="{E4B303EE-61CF-2646-8683-4E705BF37EC7}"/>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77" name="Rectangle 12">
              <a:extLst>
                <a:ext uri="{FF2B5EF4-FFF2-40B4-BE49-F238E27FC236}">
                  <a16:creationId xmlns:a16="http://schemas.microsoft.com/office/drawing/2014/main" id="{4F5C8097-A131-5E40-9FA6-2D3246DFE088}"/>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85069" name="Rectangle 13">
              <a:extLst>
                <a:ext uri="{FF2B5EF4-FFF2-40B4-BE49-F238E27FC236}">
                  <a16:creationId xmlns:a16="http://schemas.microsoft.com/office/drawing/2014/main" id="{58AEDC03-140C-E643-B9DB-8562A3A7F6A2}"/>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21879" name="Rectangle 14">
              <a:extLst>
                <a:ext uri="{FF2B5EF4-FFF2-40B4-BE49-F238E27FC236}">
                  <a16:creationId xmlns:a16="http://schemas.microsoft.com/office/drawing/2014/main" id="{AE5FD7F4-4094-B64F-9334-6AF0B6D7D50C}"/>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5071" name="Rectangle 15">
              <a:extLst>
                <a:ext uri="{FF2B5EF4-FFF2-40B4-BE49-F238E27FC236}">
                  <a16:creationId xmlns:a16="http://schemas.microsoft.com/office/drawing/2014/main" id="{0B1753FC-7F60-D24A-9CCF-479DF4227155}"/>
                </a:ext>
              </a:extLst>
            </p:cNvPr>
            <p:cNvSpPr>
              <a:spLocks noChangeArrowheads="1"/>
            </p:cNvSpPr>
            <p:nvPr/>
          </p:nvSpPr>
          <p:spPr bwMode="auto">
            <a:xfrm>
              <a:off x="5125"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21881" name="Line 16">
              <a:extLst>
                <a:ext uri="{FF2B5EF4-FFF2-40B4-BE49-F238E27FC236}">
                  <a16:creationId xmlns:a16="http://schemas.microsoft.com/office/drawing/2014/main" id="{846F8911-BE84-9F49-A8E0-766C7DDACC8D}"/>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82" name="Line 17">
              <a:extLst>
                <a:ext uri="{FF2B5EF4-FFF2-40B4-BE49-F238E27FC236}">
                  <a16:creationId xmlns:a16="http://schemas.microsoft.com/office/drawing/2014/main" id="{27370956-FA8D-DE40-90FF-57FA19E782EB}"/>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83" name="Rectangle 18">
              <a:extLst>
                <a:ext uri="{FF2B5EF4-FFF2-40B4-BE49-F238E27FC236}">
                  <a16:creationId xmlns:a16="http://schemas.microsoft.com/office/drawing/2014/main" id="{19891BC9-638A-A140-A2FC-D01D27C0E3C0}"/>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1884" name="Rectangle 19">
              <a:extLst>
                <a:ext uri="{FF2B5EF4-FFF2-40B4-BE49-F238E27FC236}">
                  <a16:creationId xmlns:a16="http://schemas.microsoft.com/office/drawing/2014/main" id="{044F3951-2976-F646-A83F-4DCC600560DA}"/>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5076" name="Rectangle 20">
              <a:extLst>
                <a:ext uri="{FF2B5EF4-FFF2-40B4-BE49-F238E27FC236}">
                  <a16:creationId xmlns:a16="http://schemas.microsoft.com/office/drawing/2014/main" id="{7E39F529-35B3-E142-B671-7CE4B15F3C2C}"/>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121861" name="Text Box 21">
            <a:extLst>
              <a:ext uri="{FF2B5EF4-FFF2-40B4-BE49-F238E27FC236}">
                <a16:creationId xmlns:a16="http://schemas.microsoft.com/office/drawing/2014/main" id="{3ECF7D8B-E132-1541-B013-0F94EE8BB1DD}"/>
              </a:ext>
            </a:extLst>
          </p:cNvPr>
          <p:cNvSpPr txBox="1">
            <a:spLocks noChangeArrowheads="1"/>
          </p:cNvSpPr>
          <p:nvPr/>
        </p:nvSpPr>
        <p:spPr bwMode="auto">
          <a:xfrm>
            <a:off x="8561388"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sp>
        <p:nvSpPr>
          <p:cNvPr id="685078" name="Rectangle 22">
            <a:extLst>
              <a:ext uri="{FF2B5EF4-FFF2-40B4-BE49-F238E27FC236}">
                <a16:creationId xmlns:a16="http://schemas.microsoft.com/office/drawing/2014/main" id="{DFF25C72-C563-0F45-8A61-620445A9EAB5}"/>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53</a:t>
            </a:r>
          </a:p>
        </p:txBody>
      </p:sp>
      <p:sp>
        <p:nvSpPr>
          <p:cNvPr id="121863" name="Text Box 23">
            <a:extLst>
              <a:ext uri="{FF2B5EF4-FFF2-40B4-BE49-F238E27FC236}">
                <a16:creationId xmlns:a16="http://schemas.microsoft.com/office/drawing/2014/main" id="{D77D5338-7008-A74F-B65C-B2EF99358DB4}"/>
              </a:ext>
            </a:extLst>
          </p:cNvPr>
          <p:cNvSpPr txBox="1">
            <a:spLocks noChangeArrowheads="1"/>
          </p:cNvSpPr>
          <p:nvPr/>
        </p:nvSpPr>
        <p:spPr bwMode="auto">
          <a:xfrm>
            <a:off x="63563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685080" name="Text Box 24">
            <a:extLst>
              <a:ext uri="{FF2B5EF4-FFF2-40B4-BE49-F238E27FC236}">
                <a16:creationId xmlns:a16="http://schemas.microsoft.com/office/drawing/2014/main" id="{28AAB673-0BF1-4048-A9F2-59B0264DFE03}"/>
              </a:ext>
            </a:extLst>
          </p:cNvPr>
          <p:cNvSpPr txBox="1">
            <a:spLocks noChangeArrowheads="1"/>
          </p:cNvSpPr>
          <p:nvPr/>
        </p:nvSpPr>
        <p:spPr bwMode="auto">
          <a:xfrm>
            <a:off x="2111375" y="2030413"/>
            <a:ext cx="4927600" cy="10064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000">
                <a:solidFill>
                  <a:schemeClr val="tx1"/>
                </a:solidFill>
                <a:latin typeface="Arial" panose="020B0604020202020204" pitchFamily="34" charset="0"/>
              </a:rPr>
              <a:t>Church Chi:</a:t>
            </a:r>
          </a:p>
        </p:txBody>
      </p:sp>
      <p:sp>
        <p:nvSpPr>
          <p:cNvPr id="685081" name="Text Box 25">
            <a:extLst>
              <a:ext uri="{FF2B5EF4-FFF2-40B4-BE49-F238E27FC236}">
                <a16:creationId xmlns:a16="http://schemas.microsoft.com/office/drawing/2014/main" id="{B88ACD7D-F371-B54F-910B-F8D5B312FD07}"/>
              </a:ext>
            </a:extLst>
          </p:cNvPr>
          <p:cNvSpPr txBox="1">
            <a:spLocks noChangeArrowheads="1"/>
          </p:cNvSpPr>
          <p:nvPr/>
        </p:nvSpPr>
        <p:spPr bwMode="auto">
          <a:xfrm>
            <a:off x="498475" y="3252788"/>
            <a:ext cx="8062913" cy="19208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6000" i="1">
                <a:solidFill>
                  <a:srgbClr val="00FFFF"/>
                </a:solidFill>
                <a:latin typeface="Arial" panose="020B0604020202020204" pitchFamily="34" charset="0"/>
              </a:rPr>
              <a:t>Ithum Chiwuivang Khi Sadalei?</a:t>
            </a:r>
            <a:endParaRPr lang="en-US" altLang="en-US" sz="5400" i="1">
              <a:solidFill>
                <a:srgbClr val="00FFFF"/>
              </a:solidFill>
              <a:latin typeface="Arial" panose="020B0604020202020204" pitchFamily="34" charset="0"/>
            </a:endParaRPr>
          </a:p>
        </p:txBody>
      </p:sp>
      <p:grpSp>
        <p:nvGrpSpPr>
          <p:cNvPr id="3" name="Group 30">
            <a:extLst>
              <a:ext uri="{FF2B5EF4-FFF2-40B4-BE49-F238E27FC236}">
                <a16:creationId xmlns:a16="http://schemas.microsoft.com/office/drawing/2014/main" id="{FBE10ADF-A55A-2B40-A367-904A0C943CA7}"/>
              </a:ext>
            </a:extLst>
          </p:cNvPr>
          <p:cNvGrpSpPr>
            <a:grpSpLocks/>
          </p:cNvGrpSpPr>
          <p:nvPr/>
        </p:nvGrpSpPr>
        <p:grpSpPr bwMode="auto">
          <a:xfrm>
            <a:off x="1300163" y="1758950"/>
            <a:ext cx="6950075" cy="4810125"/>
            <a:chOff x="728" y="451"/>
            <a:chExt cx="4378" cy="3030"/>
          </a:xfrm>
        </p:grpSpPr>
        <p:sp>
          <p:nvSpPr>
            <p:cNvPr id="685087" name="AutoShape 31">
              <a:extLst>
                <a:ext uri="{FF2B5EF4-FFF2-40B4-BE49-F238E27FC236}">
                  <a16:creationId xmlns:a16="http://schemas.microsoft.com/office/drawing/2014/main" id="{E52FB4E5-D885-0649-BFD9-654F2A6D80C6}"/>
                </a:ext>
              </a:extLst>
            </p:cNvPr>
            <p:cNvSpPr>
              <a:spLocks noChangeArrowheads="1"/>
            </p:cNvSpPr>
            <p:nvPr/>
          </p:nvSpPr>
          <p:spPr bwMode="auto">
            <a:xfrm>
              <a:off x="728" y="451"/>
              <a:ext cx="4378" cy="3030"/>
            </a:xfrm>
            <a:prstGeom prst="roundRect">
              <a:avLst>
                <a:gd name="adj" fmla="val 16667"/>
              </a:avLst>
            </a:prstGeom>
            <a:gradFill rotWithShape="0">
              <a:gsLst>
                <a:gs pos="0">
                  <a:schemeClr val="accent2">
                    <a:gamma/>
                    <a:shade val="0"/>
                    <a:invGamma/>
                  </a:schemeClr>
                </a:gs>
                <a:gs pos="50000">
                  <a:schemeClr val="accent2"/>
                </a:gs>
                <a:gs pos="100000">
                  <a:schemeClr val="accent2">
                    <a:gamma/>
                    <a:shade val="0"/>
                    <a:invGamma/>
                  </a:schemeClr>
                </a:gs>
              </a:gsLst>
              <a:lin ang="5400000" scaled="1"/>
            </a:gradFill>
            <a:ln w="76200">
              <a:solidFill>
                <a:srgbClr val="6A0000"/>
              </a:solidFill>
              <a:round/>
              <a:headEnd/>
              <a:tailEnd/>
            </a:ln>
            <a:effectLst>
              <a:outerShdw blurRad="63500" dist="38100" dir="162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685088" name="Rectangle 32">
              <a:extLst>
                <a:ext uri="{FF2B5EF4-FFF2-40B4-BE49-F238E27FC236}">
                  <a16:creationId xmlns:a16="http://schemas.microsoft.com/office/drawing/2014/main" id="{C8541C6D-1628-C847-9B8F-193D8DE7390A}"/>
                </a:ext>
              </a:extLst>
            </p:cNvPr>
            <p:cNvSpPr>
              <a:spLocks noChangeArrowheads="1"/>
            </p:cNvSpPr>
            <p:nvPr/>
          </p:nvSpPr>
          <p:spPr bwMode="auto">
            <a:xfrm>
              <a:off x="1118" y="689"/>
              <a:ext cx="3621" cy="236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4000">
                  <a:solidFill>
                    <a:srgbClr val="FFFF00"/>
                  </a:solidFill>
                </a:rPr>
                <a:t>“…kala nathumna iwui vang shakhi sara, Jerusalemli, kala Judea apam katongali kala Samariali, okathui kuimareida.”</a:t>
              </a:r>
            </a:p>
          </p:txBody>
        </p:sp>
        <p:sp>
          <p:nvSpPr>
            <p:cNvPr id="121869" name="Text Box 33">
              <a:extLst>
                <a:ext uri="{FF2B5EF4-FFF2-40B4-BE49-F238E27FC236}">
                  <a16:creationId xmlns:a16="http://schemas.microsoft.com/office/drawing/2014/main" id="{7D5E4853-F325-6946-8442-F19E0E2F7C27}"/>
                </a:ext>
              </a:extLst>
            </p:cNvPr>
            <p:cNvSpPr txBox="1">
              <a:spLocks noChangeArrowheads="1"/>
            </p:cNvSpPr>
            <p:nvPr/>
          </p:nvSpPr>
          <p:spPr bwMode="auto">
            <a:xfrm>
              <a:off x="1779" y="3071"/>
              <a:ext cx="25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1800">
                  <a:solidFill>
                    <a:srgbClr val="FFFF00"/>
                  </a:solidFill>
                </a:rPr>
                <a:t>Otsak 1:8 (NIV)</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a:extLst>
              <a:ext uri="{FF2B5EF4-FFF2-40B4-BE49-F238E27FC236}">
                <a16:creationId xmlns:a16="http://schemas.microsoft.com/office/drawing/2014/main" id="{4A677F6B-B683-6E43-926E-40D6DD797119}"/>
              </a:ext>
            </a:extLst>
          </p:cNvPr>
          <p:cNvSpPr>
            <a:spLocks noChangeArrowheads="1"/>
          </p:cNvSpPr>
          <p:nvPr/>
        </p:nvSpPr>
        <p:spPr bwMode="auto">
          <a:xfrm>
            <a:off x="3130550" y="1377950"/>
            <a:ext cx="3035300" cy="44069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3907" name="AutoShape 3">
            <a:extLst>
              <a:ext uri="{FF2B5EF4-FFF2-40B4-BE49-F238E27FC236}">
                <a16:creationId xmlns:a16="http://schemas.microsoft.com/office/drawing/2014/main" id="{797FC66E-0CD5-B54A-BF33-DA2AE1EBE0C3}"/>
              </a:ext>
            </a:extLst>
          </p:cNvPr>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3908" name="Rectangle 4">
            <a:extLst>
              <a:ext uri="{FF2B5EF4-FFF2-40B4-BE49-F238E27FC236}">
                <a16:creationId xmlns:a16="http://schemas.microsoft.com/office/drawing/2014/main" id="{5FCF3840-229D-0E46-BDB5-4022DF30C3D8}"/>
              </a:ext>
            </a:extLst>
          </p:cNvPr>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3909" name="Rectangle 5">
            <a:extLst>
              <a:ext uri="{FF2B5EF4-FFF2-40B4-BE49-F238E27FC236}">
                <a16:creationId xmlns:a16="http://schemas.microsoft.com/office/drawing/2014/main" id="{139CF38C-9CB6-D34E-9F94-F7FCA2A273BD}"/>
              </a:ext>
            </a:extLst>
          </p:cNvPr>
          <p:cNvSpPr>
            <a:spLocks noChangeArrowheads="1"/>
          </p:cNvSpPr>
          <p:nvPr/>
        </p:nvSpPr>
        <p:spPr bwMode="auto">
          <a:xfrm>
            <a:off x="2919413" y="914400"/>
            <a:ext cx="15652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sp>
        <p:nvSpPr>
          <p:cNvPr id="286726" name="Rectangle 6">
            <a:extLst>
              <a:ext uri="{FF2B5EF4-FFF2-40B4-BE49-F238E27FC236}">
                <a16:creationId xmlns:a16="http://schemas.microsoft.com/office/drawing/2014/main" id="{848F8855-4351-C64F-BF31-28CC2F05BE29}"/>
              </a:ext>
            </a:extLst>
          </p:cNvPr>
          <p:cNvSpPr>
            <a:spLocks noChangeArrowheads="1"/>
          </p:cNvSpPr>
          <p:nvPr/>
        </p:nvSpPr>
        <p:spPr bwMode="auto">
          <a:xfrm>
            <a:off x="3706813" y="3216275"/>
            <a:ext cx="2216150"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PAOKAPHA</a:t>
            </a:r>
          </a:p>
        </p:txBody>
      </p:sp>
      <p:sp>
        <p:nvSpPr>
          <p:cNvPr id="123911" name="Rectangle 22">
            <a:extLst>
              <a:ext uri="{FF2B5EF4-FFF2-40B4-BE49-F238E27FC236}">
                <a16:creationId xmlns:a16="http://schemas.microsoft.com/office/drawing/2014/main" id="{75D610FD-F627-A544-9DC9-7021D0CD4B56}"/>
              </a:ext>
            </a:extLst>
          </p:cNvPr>
          <p:cNvSpPr>
            <a:spLocks noChangeArrowheads="1"/>
          </p:cNvSpPr>
          <p:nvPr/>
        </p:nvSpPr>
        <p:spPr bwMode="auto">
          <a:xfrm>
            <a:off x="3948113" y="1765300"/>
            <a:ext cx="15779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MIRIN</a:t>
            </a:r>
          </a:p>
        </p:txBody>
      </p:sp>
      <p:sp>
        <p:nvSpPr>
          <p:cNvPr id="123912" name="Rectangle 23">
            <a:extLst>
              <a:ext uri="{FF2B5EF4-FFF2-40B4-BE49-F238E27FC236}">
                <a16:creationId xmlns:a16="http://schemas.microsoft.com/office/drawing/2014/main" id="{8D2F4960-CF16-EF41-8A50-4326911F8093}"/>
              </a:ext>
            </a:extLst>
          </p:cNvPr>
          <p:cNvSpPr>
            <a:spLocks noChangeArrowheads="1"/>
          </p:cNvSpPr>
          <p:nvPr/>
        </p:nvSpPr>
        <p:spPr bwMode="auto">
          <a:xfrm>
            <a:off x="3732213" y="2197100"/>
            <a:ext cx="1630362"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CROSS</a:t>
            </a:r>
          </a:p>
        </p:txBody>
      </p:sp>
      <p:sp>
        <p:nvSpPr>
          <p:cNvPr id="123913" name="Rectangle 24">
            <a:extLst>
              <a:ext uri="{FF2B5EF4-FFF2-40B4-BE49-F238E27FC236}">
                <a16:creationId xmlns:a16="http://schemas.microsoft.com/office/drawing/2014/main" id="{85D18F03-F21A-6042-95ED-27B6F954F77E}"/>
              </a:ext>
            </a:extLst>
          </p:cNvPr>
          <p:cNvSpPr>
            <a:spLocks noChangeArrowheads="1"/>
          </p:cNvSpPr>
          <p:nvPr/>
        </p:nvSpPr>
        <p:spPr bwMode="auto">
          <a:xfrm>
            <a:off x="3516313" y="2654300"/>
            <a:ext cx="21367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CHURCH</a:t>
            </a:r>
          </a:p>
        </p:txBody>
      </p:sp>
      <p:sp>
        <p:nvSpPr>
          <p:cNvPr id="286746" name="AutoShape 26">
            <a:extLst>
              <a:ext uri="{FF2B5EF4-FFF2-40B4-BE49-F238E27FC236}">
                <a16:creationId xmlns:a16="http://schemas.microsoft.com/office/drawing/2014/main" id="{7197C82F-2FC1-DC49-B985-7E967EED916E}"/>
              </a:ext>
            </a:extLst>
          </p:cNvPr>
          <p:cNvSpPr>
            <a:spLocks noChangeArrowheads="1"/>
          </p:cNvSpPr>
          <p:nvPr/>
        </p:nvSpPr>
        <p:spPr bwMode="auto">
          <a:xfrm>
            <a:off x="960438" y="2922588"/>
            <a:ext cx="1485900" cy="1200150"/>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3915" name="Line 27">
            <a:extLst>
              <a:ext uri="{FF2B5EF4-FFF2-40B4-BE49-F238E27FC236}">
                <a16:creationId xmlns:a16="http://schemas.microsoft.com/office/drawing/2014/main" id="{EBAEA1A0-4B2F-7C42-BC32-A1E9CC1E791F}"/>
              </a:ext>
            </a:extLst>
          </p:cNvPr>
          <p:cNvSpPr>
            <a:spLocks noChangeShapeType="1"/>
          </p:cNvSpPr>
          <p:nvPr/>
        </p:nvSpPr>
        <p:spPr bwMode="auto">
          <a:xfrm>
            <a:off x="3416300" y="27305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16" name="Line 28">
            <a:extLst>
              <a:ext uri="{FF2B5EF4-FFF2-40B4-BE49-F238E27FC236}">
                <a16:creationId xmlns:a16="http://schemas.microsoft.com/office/drawing/2014/main" id="{345E7D47-6A21-0940-9974-8D26EC4464BB}"/>
              </a:ext>
            </a:extLst>
          </p:cNvPr>
          <p:cNvSpPr>
            <a:spLocks noChangeShapeType="1"/>
          </p:cNvSpPr>
          <p:nvPr/>
        </p:nvSpPr>
        <p:spPr bwMode="auto">
          <a:xfrm>
            <a:off x="3416300" y="31877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17" name="Line 29">
            <a:extLst>
              <a:ext uri="{FF2B5EF4-FFF2-40B4-BE49-F238E27FC236}">
                <a16:creationId xmlns:a16="http://schemas.microsoft.com/office/drawing/2014/main" id="{C8D569D4-3AE0-A64E-8F26-76B055D55E62}"/>
              </a:ext>
            </a:extLst>
          </p:cNvPr>
          <p:cNvSpPr>
            <a:spLocks noChangeShapeType="1"/>
          </p:cNvSpPr>
          <p:nvPr/>
        </p:nvSpPr>
        <p:spPr bwMode="auto">
          <a:xfrm>
            <a:off x="3416300" y="50165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18" name="Line 30">
            <a:extLst>
              <a:ext uri="{FF2B5EF4-FFF2-40B4-BE49-F238E27FC236}">
                <a16:creationId xmlns:a16="http://schemas.microsoft.com/office/drawing/2014/main" id="{FC882CAE-7565-D94A-9747-4201C162F276}"/>
              </a:ext>
            </a:extLst>
          </p:cNvPr>
          <p:cNvSpPr>
            <a:spLocks noChangeShapeType="1"/>
          </p:cNvSpPr>
          <p:nvPr/>
        </p:nvSpPr>
        <p:spPr bwMode="auto">
          <a:xfrm>
            <a:off x="3416300" y="22733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19" name="Line 31">
            <a:extLst>
              <a:ext uri="{FF2B5EF4-FFF2-40B4-BE49-F238E27FC236}">
                <a16:creationId xmlns:a16="http://schemas.microsoft.com/office/drawing/2014/main" id="{5F1F70AD-11B5-194E-8E39-10EA46693D06}"/>
              </a:ext>
            </a:extLst>
          </p:cNvPr>
          <p:cNvSpPr>
            <a:spLocks noChangeShapeType="1"/>
          </p:cNvSpPr>
          <p:nvPr/>
        </p:nvSpPr>
        <p:spPr bwMode="auto">
          <a:xfrm>
            <a:off x="3416300" y="36449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0" name="Line 32">
            <a:extLst>
              <a:ext uri="{FF2B5EF4-FFF2-40B4-BE49-F238E27FC236}">
                <a16:creationId xmlns:a16="http://schemas.microsoft.com/office/drawing/2014/main" id="{CE751130-BE19-DC4D-94AE-4094C539166F}"/>
              </a:ext>
            </a:extLst>
          </p:cNvPr>
          <p:cNvSpPr>
            <a:spLocks noChangeShapeType="1"/>
          </p:cNvSpPr>
          <p:nvPr/>
        </p:nvSpPr>
        <p:spPr bwMode="auto">
          <a:xfrm>
            <a:off x="3416300" y="45593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1" name="Line 33">
            <a:extLst>
              <a:ext uri="{FF2B5EF4-FFF2-40B4-BE49-F238E27FC236}">
                <a16:creationId xmlns:a16="http://schemas.microsoft.com/office/drawing/2014/main" id="{DD3DC01D-C158-5B43-827F-31F9536EFDD1}"/>
              </a:ext>
            </a:extLst>
          </p:cNvPr>
          <p:cNvSpPr>
            <a:spLocks noChangeShapeType="1"/>
          </p:cNvSpPr>
          <p:nvPr/>
        </p:nvSpPr>
        <p:spPr bwMode="auto">
          <a:xfrm>
            <a:off x="3416300" y="41021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2" name="Rectangle 36">
            <a:extLst>
              <a:ext uri="{FF2B5EF4-FFF2-40B4-BE49-F238E27FC236}">
                <a16:creationId xmlns:a16="http://schemas.microsoft.com/office/drawing/2014/main" id="{E3EA63F1-8926-9147-97BD-BB3692BA9539}"/>
              </a:ext>
            </a:extLst>
          </p:cNvPr>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2" name="Group 41">
            <a:extLst>
              <a:ext uri="{FF2B5EF4-FFF2-40B4-BE49-F238E27FC236}">
                <a16:creationId xmlns:a16="http://schemas.microsoft.com/office/drawing/2014/main" id="{0AC2D244-1A99-FD45-B01B-507074A46A69}"/>
              </a:ext>
            </a:extLst>
          </p:cNvPr>
          <p:cNvGrpSpPr>
            <a:grpSpLocks/>
          </p:cNvGrpSpPr>
          <p:nvPr/>
        </p:nvGrpSpPr>
        <p:grpSpPr bwMode="auto">
          <a:xfrm>
            <a:off x="5549900" y="425450"/>
            <a:ext cx="2832100" cy="2990850"/>
            <a:chOff x="3496" y="268"/>
            <a:chExt cx="1784" cy="1884"/>
          </a:xfrm>
        </p:grpSpPr>
        <p:grpSp>
          <p:nvGrpSpPr>
            <p:cNvPr id="123948" name="Group 10">
              <a:extLst>
                <a:ext uri="{FF2B5EF4-FFF2-40B4-BE49-F238E27FC236}">
                  <a16:creationId xmlns:a16="http://schemas.microsoft.com/office/drawing/2014/main" id="{4ED02CA4-D0F7-B242-9926-E07E9FACFF19}"/>
                </a:ext>
              </a:extLst>
            </p:cNvPr>
            <p:cNvGrpSpPr>
              <a:grpSpLocks/>
            </p:cNvGrpSpPr>
            <p:nvPr/>
          </p:nvGrpSpPr>
          <p:grpSpPr bwMode="auto">
            <a:xfrm>
              <a:off x="4057" y="268"/>
              <a:ext cx="1223" cy="893"/>
              <a:chOff x="4041" y="484"/>
              <a:chExt cx="1223" cy="893"/>
            </a:xfrm>
          </p:grpSpPr>
          <p:sp>
            <p:nvSpPr>
              <p:cNvPr id="286731" name="Rectangle 11">
                <a:extLst>
                  <a:ext uri="{FF2B5EF4-FFF2-40B4-BE49-F238E27FC236}">
                    <a16:creationId xmlns:a16="http://schemas.microsoft.com/office/drawing/2014/main" id="{3A484065-67BE-B44A-905F-F6B4CE5EB7B3}"/>
                  </a:ext>
                </a:extLst>
              </p:cNvPr>
              <p:cNvSpPr>
                <a:spLocks noChangeArrowheads="1"/>
              </p:cNvSpPr>
              <p:nvPr/>
            </p:nvSpPr>
            <p:spPr bwMode="auto">
              <a:xfrm>
                <a:off x="4102" y="490"/>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86732" name="Rectangle 12">
                <a:extLst>
                  <a:ext uri="{FF2B5EF4-FFF2-40B4-BE49-F238E27FC236}">
                    <a16:creationId xmlns:a16="http://schemas.microsoft.com/office/drawing/2014/main" id="{9FBB137A-45A2-B947-91CF-28E186508EEF}"/>
                  </a:ext>
                </a:extLst>
              </p:cNvPr>
              <p:cNvSpPr>
                <a:spLocks noChangeArrowheads="1"/>
              </p:cNvSpPr>
              <p:nvPr/>
            </p:nvSpPr>
            <p:spPr bwMode="auto">
              <a:xfrm>
                <a:off x="4041" y="484"/>
                <a:ext cx="1201" cy="89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FFFF00"/>
                    </a:solidFill>
                  </a:rPr>
                  <a:t>Otshot</a:t>
                </a:r>
                <a:r>
                  <a:rPr lang="en-US" altLang="en-US" sz="1800">
                    <a:solidFill>
                      <a:srgbClr val="FFFF00"/>
                    </a:solidFill>
                  </a:rPr>
                  <a:t> </a:t>
                </a:r>
                <a:r>
                  <a:rPr lang="en-US" altLang="en-US">
                    <a:solidFill>
                      <a:srgbClr val="FFFF00"/>
                    </a:solidFill>
                  </a:rPr>
                  <a:t>&amp;</a:t>
                </a:r>
              </a:p>
              <a:p>
                <a:pPr algn="ctr">
                  <a:lnSpc>
                    <a:spcPct val="60000"/>
                  </a:lnSpc>
                </a:pPr>
                <a:r>
                  <a:rPr lang="en-US" altLang="en-US" sz="3200">
                    <a:solidFill>
                      <a:srgbClr val="FFFF00"/>
                    </a:solidFill>
                  </a:rPr>
                  <a:t>Theology</a:t>
                </a:r>
                <a:endParaRPr lang="en-US" altLang="en-US" sz="1800">
                  <a:solidFill>
                    <a:srgbClr val="FFFF00"/>
                  </a:solidFill>
                </a:endParaRPr>
              </a:p>
              <a:p>
                <a:pPr algn="ctr"/>
                <a:endParaRPr lang="en-US" altLang="en-US" sz="1800">
                  <a:solidFill>
                    <a:srgbClr val="FFFF00"/>
                  </a:solidFill>
                </a:endParaRPr>
              </a:p>
              <a:p>
                <a:pPr algn="ctr"/>
                <a:endParaRPr lang="en-US" altLang="en-US" sz="1800">
                  <a:solidFill>
                    <a:srgbClr val="FFFF00"/>
                  </a:solidFill>
                </a:endParaRPr>
              </a:p>
            </p:txBody>
          </p:sp>
        </p:grpSp>
        <p:sp>
          <p:nvSpPr>
            <p:cNvPr id="286760" name="Line 40">
              <a:extLst>
                <a:ext uri="{FF2B5EF4-FFF2-40B4-BE49-F238E27FC236}">
                  <a16:creationId xmlns:a16="http://schemas.microsoft.com/office/drawing/2014/main" id="{A5337DF6-5414-A24E-8C67-06100709679A}"/>
                </a:ext>
              </a:extLst>
            </p:cNvPr>
            <p:cNvSpPr>
              <a:spLocks noChangeShapeType="1"/>
            </p:cNvSpPr>
            <p:nvPr/>
          </p:nvSpPr>
          <p:spPr bwMode="auto">
            <a:xfrm flipV="1">
              <a:off x="3496" y="856"/>
              <a:ext cx="624" cy="1296"/>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286823" name="Text Box 103">
            <a:extLst>
              <a:ext uri="{FF2B5EF4-FFF2-40B4-BE49-F238E27FC236}">
                <a16:creationId xmlns:a16="http://schemas.microsoft.com/office/drawing/2014/main" id="{952D4B05-CDA1-8A45-8991-392A14288536}"/>
              </a:ext>
            </a:extLst>
          </p:cNvPr>
          <p:cNvSpPr txBox="1">
            <a:spLocks noChangeArrowheads="1"/>
          </p:cNvSpPr>
          <p:nvPr/>
        </p:nvSpPr>
        <p:spPr bwMode="auto">
          <a:xfrm>
            <a:off x="1779588"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Matthew, Mark, Luke, John </a:t>
            </a:r>
          </a:p>
        </p:txBody>
      </p:sp>
      <p:sp>
        <p:nvSpPr>
          <p:cNvPr id="123925" name="AutoShape 122">
            <a:extLst>
              <a:ext uri="{FF2B5EF4-FFF2-40B4-BE49-F238E27FC236}">
                <a16:creationId xmlns:a16="http://schemas.microsoft.com/office/drawing/2014/main" id="{F5766A4A-BEDD-DF48-8FD4-9C1384C5AD66}"/>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3926" name="Rectangle 123">
            <a:extLst>
              <a:ext uri="{FF2B5EF4-FFF2-40B4-BE49-F238E27FC236}">
                <a16:creationId xmlns:a16="http://schemas.microsoft.com/office/drawing/2014/main" id="{340DC2D5-DA4A-6D43-BEC1-5EA1137239E8}"/>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3927" name="Line 124">
            <a:extLst>
              <a:ext uri="{FF2B5EF4-FFF2-40B4-BE49-F238E27FC236}">
                <a16:creationId xmlns:a16="http://schemas.microsoft.com/office/drawing/2014/main" id="{4C4E4199-DE64-1146-A8D3-38DB844D0011}"/>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8" name="Line 125">
            <a:extLst>
              <a:ext uri="{FF2B5EF4-FFF2-40B4-BE49-F238E27FC236}">
                <a16:creationId xmlns:a16="http://schemas.microsoft.com/office/drawing/2014/main" id="{19A3DE92-1799-AD4B-A50A-A7026F2FC1C5}"/>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9" name="Line 126">
            <a:extLst>
              <a:ext uri="{FF2B5EF4-FFF2-40B4-BE49-F238E27FC236}">
                <a16:creationId xmlns:a16="http://schemas.microsoft.com/office/drawing/2014/main" id="{E7B255EC-F0A7-024D-9219-8473BF8ACE65}"/>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30" name="Line 127">
            <a:extLst>
              <a:ext uri="{FF2B5EF4-FFF2-40B4-BE49-F238E27FC236}">
                <a16:creationId xmlns:a16="http://schemas.microsoft.com/office/drawing/2014/main" id="{B4C466DD-87EA-744D-B3B1-F67123F4E23A}"/>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31" name="Line 128">
            <a:extLst>
              <a:ext uri="{FF2B5EF4-FFF2-40B4-BE49-F238E27FC236}">
                <a16:creationId xmlns:a16="http://schemas.microsoft.com/office/drawing/2014/main" id="{CD0D1692-B56C-D643-8921-C07C52787172}"/>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32" name="Rectangle 129">
            <a:extLst>
              <a:ext uri="{FF2B5EF4-FFF2-40B4-BE49-F238E27FC236}">
                <a16:creationId xmlns:a16="http://schemas.microsoft.com/office/drawing/2014/main" id="{94BDC0D8-A46A-BF49-A6C9-A63B7B4EAC91}"/>
              </a:ext>
            </a:extLst>
          </p:cNvPr>
          <p:cNvSpPr>
            <a:spLocks noChangeArrowheads="1"/>
          </p:cNvSpPr>
          <p:nvPr/>
        </p:nvSpPr>
        <p:spPr bwMode="auto">
          <a:xfrm>
            <a:off x="8159750" y="4043363"/>
            <a:ext cx="66357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23933" name="Rectangle 133">
            <a:extLst>
              <a:ext uri="{FF2B5EF4-FFF2-40B4-BE49-F238E27FC236}">
                <a16:creationId xmlns:a16="http://schemas.microsoft.com/office/drawing/2014/main" id="{82EBFE46-72B0-8F4E-B161-F4AE608B6AE9}"/>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286854" name="Rectangle 134">
            <a:extLst>
              <a:ext uri="{FF2B5EF4-FFF2-40B4-BE49-F238E27FC236}">
                <a16:creationId xmlns:a16="http://schemas.microsoft.com/office/drawing/2014/main" id="{77E08DC9-61C6-0647-AD38-4857763CD89D}"/>
              </a:ext>
            </a:extLst>
          </p:cNvPr>
          <p:cNvSpPr>
            <a:spLocks noChangeArrowheads="1"/>
          </p:cNvSpPr>
          <p:nvPr/>
        </p:nvSpPr>
        <p:spPr bwMode="auto">
          <a:xfrm>
            <a:off x="8181975" y="3751263"/>
            <a:ext cx="5048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23935" name="Rectangle 135">
            <a:extLst>
              <a:ext uri="{FF2B5EF4-FFF2-40B4-BE49-F238E27FC236}">
                <a16:creationId xmlns:a16="http://schemas.microsoft.com/office/drawing/2014/main" id="{19E89831-B235-FF49-A498-7301067750F4}"/>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86856" name="Rectangle 136">
            <a:extLst>
              <a:ext uri="{FF2B5EF4-FFF2-40B4-BE49-F238E27FC236}">
                <a16:creationId xmlns:a16="http://schemas.microsoft.com/office/drawing/2014/main" id="{8AC1C7C6-A84A-7748-BD8E-5CE08B8A06D7}"/>
              </a:ext>
            </a:extLst>
          </p:cNvPr>
          <p:cNvSpPr>
            <a:spLocks noChangeArrowheads="1"/>
          </p:cNvSpPr>
          <p:nvPr/>
        </p:nvSpPr>
        <p:spPr bwMode="auto">
          <a:xfrm>
            <a:off x="8135938" y="3884613"/>
            <a:ext cx="5810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23937" name="Line 137">
            <a:extLst>
              <a:ext uri="{FF2B5EF4-FFF2-40B4-BE49-F238E27FC236}">
                <a16:creationId xmlns:a16="http://schemas.microsoft.com/office/drawing/2014/main" id="{3908FB7B-9C73-DD47-9A1F-F2B9EBEB3BAE}"/>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38" name="Line 138">
            <a:extLst>
              <a:ext uri="{FF2B5EF4-FFF2-40B4-BE49-F238E27FC236}">
                <a16:creationId xmlns:a16="http://schemas.microsoft.com/office/drawing/2014/main" id="{88B87A35-DC70-D843-98C9-7EC281761BC9}"/>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39" name="Rectangle 139">
            <a:extLst>
              <a:ext uri="{FF2B5EF4-FFF2-40B4-BE49-F238E27FC236}">
                <a16:creationId xmlns:a16="http://schemas.microsoft.com/office/drawing/2014/main" id="{B5C18546-11CE-EB46-BB53-126CF0796692}"/>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3940" name="Rectangle 140">
            <a:extLst>
              <a:ext uri="{FF2B5EF4-FFF2-40B4-BE49-F238E27FC236}">
                <a16:creationId xmlns:a16="http://schemas.microsoft.com/office/drawing/2014/main" id="{82BAF10D-46D0-7C40-9FD6-550F4ECF43DA}"/>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86861" name="Rectangle 141">
            <a:extLst>
              <a:ext uri="{FF2B5EF4-FFF2-40B4-BE49-F238E27FC236}">
                <a16:creationId xmlns:a16="http://schemas.microsoft.com/office/drawing/2014/main" id="{3123784C-41A3-AD4F-8A50-BC55F9BF3323}"/>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23942" name="Text Box 142">
            <a:extLst>
              <a:ext uri="{FF2B5EF4-FFF2-40B4-BE49-F238E27FC236}">
                <a16:creationId xmlns:a16="http://schemas.microsoft.com/office/drawing/2014/main" id="{63F22052-D653-E645-AD5A-2E8E7E34BF8E}"/>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286866" name="Rectangle 146">
            <a:extLst>
              <a:ext uri="{FF2B5EF4-FFF2-40B4-BE49-F238E27FC236}">
                <a16:creationId xmlns:a16="http://schemas.microsoft.com/office/drawing/2014/main" id="{094E255A-4D62-2D4D-BAA1-EF0BEEA45B7A}"/>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54</a:t>
            </a:r>
          </a:p>
        </p:txBody>
      </p:sp>
      <p:sp>
        <p:nvSpPr>
          <p:cNvPr id="123944" name="Text Box 147">
            <a:extLst>
              <a:ext uri="{FF2B5EF4-FFF2-40B4-BE49-F238E27FC236}">
                <a16:creationId xmlns:a16="http://schemas.microsoft.com/office/drawing/2014/main" id="{319320BA-C73D-1743-99F1-BE5B16AE6D4F}"/>
              </a:ext>
            </a:extLst>
          </p:cNvPr>
          <p:cNvSpPr txBox="1">
            <a:spLocks noChangeArrowheads="1"/>
          </p:cNvSpPr>
          <p:nvPr/>
        </p:nvSpPr>
        <p:spPr bwMode="auto">
          <a:xfrm>
            <a:off x="641826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123945" name="Group 149">
            <a:extLst>
              <a:ext uri="{FF2B5EF4-FFF2-40B4-BE49-F238E27FC236}">
                <a16:creationId xmlns:a16="http://schemas.microsoft.com/office/drawing/2014/main" id="{B555C2BF-0A3E-E542-924F-259A2F2F774E}"/>
              </a:ext>
            </a:extLst>
          </p:cNvPr>
          <p:cNvGrpSpPr>
            <a:grpSpLocks/>
          </p:cNvGrpSpPr>
          <p:nvPr/>
        </p:nvGrpSpPr>
        <p:grpSpPr bwMode="auto">
          <a:xfrm>
            <a:off x="519113" y="76200"/>
            <a:ext cx="854075" cy="1704975"/>
            <a:chOff x="327" y="48"/>
            <a:chExt cx="538" cy="1074"/>
          </a:xfrm>
        </p:grpSpPr>
        <p:sp>
          <p:nvSpPr>
            <p:cNvPr id="286870" name="Rectangle 150">
              <a:extLst>
                <a:ext uri="{FF2B5EF4-FFF2-40B4-BE49-F238E27FC236}">
                  <a16:creationId xmlns:a16="http://schemas.microsoft.com/office/drawing/2014/main" id="{C4A15434-BB47-3546-B065-BB615825BF1D}"/>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286871" name="Line 151">
              <a:extLst>
                <a:ext uri="{FF2B5EF4-FFF2-40B4-BE49-F238E27FC236}">
                  <a16:creationId xmlns:a16="http://schemas.microsoft.com/office/drawing/2014/main" id="{72606273-C0A0-E142-83F0-F9F53616B963}"/>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100"/>
                                  </p:stCondLst>
                                  <p:childTnLst>
                                    <p:set>
                                      <p:cBhvr>
                                        <p:cTn id="6" dur="1" fill="hold">
                                          <p:stCondLst>
                                            <p:cond delay="0"/>
                                          </p:stCondLst>
                                        </p:cTn>
                                        <p:tgtEl>
                                          <p:spTgt spid="286726"/>
                                        </p:tgtEl>
                                        <p:attrNameLst>
                                          <p:attrName>style.visibility</p:attrName>
                                        </p:attrNameLst>
                                      </p:cBhvr>
                                      <p:to>
                                        <p:strVal val="visible"/>
                                      </p:to>
                                    </p:set>
                                    <p:anim calcmode="lin" valueType="num">
                                      <p:cBhvr>
                                        <p:cTn id="7" dur="500" fill="hold"/>
                                        <p:tgtEl>
                                          <p:spTgt spid="286726"/>
                                        </p:tgtEl>
                                        <p:attrNameLst>
                                          <p:attrName>ppt_x</p:attrName>
                                        </p:attrNameLst>
                                      </p:cBhvr>
                                      <p:tavLst>
                                        <p:tav tm="0">
                                          <p:val>
                                            <p:strVal val="#ppt_x-#ppt_w/2"/>
                                          </p:val>
                                        </p:tav>
                                        <p:tav tm="100000">
                                          <p:val>
                                            <p:strVal val="#ppt_x"/>
                                          </p:val>
                                        </p:tav>
                                      </p:tavLst>
                                    </p:anim>
                                    <p:anim calcmode="lin" valueType="num">
                                      <p:cBhvr>
                                        <p:cTn id="8" dur="500" fill="hold"/>
                                        <p:tgtEl>
                                          <p:spTgt spid="286726"/>
                                        </p:tgtEl>
                                        <p:attrNameLst>
                                          <p:attrName>ppt_y</p:attrName>
                                        </p:attrNameLst>
                                      </p:cBhvr>
                                      <p:tavLst>
                                        <p:tav tm="0">
                                          <p:val>
                                            <p:strVal val="#ppt_y"/>
                                          </p:val>
                                        </p:tav>
                                        <p:tav tm="100000">
                                          <p:val>
                                            <p:strVal val="#ppt_y"/>
                                          </p:val>
                                        </p:tav>
                                      </p:tavLst>
                                    </p:anim>
                                    <p:anim calcmode="lin" valueType="num">
                                      <p:cBhvr>
                                        <p:cTn id="9" dur="500" fill="hold"/>
                                        <p:tgtEl>
                                          <p:spTgt spid="286726"/>
                                        </p:tgtEl>
                                        <p:attrNameLst>
                                          <p:attrName>ppt_w</p:attrName>
                                        </p:attrNameLst>
                                      </p:cBhvr>
                                      <p:tavLst>
                                        <p:tav tm="0">
                                          <p:val>
                                            <p:fltVal val="0"/>
                                          </p:val>
                                        </p:tav>
                                        <p:tav tm="100000">
                                          <p:val>
                                            <p:strVal val="#ppt_w"/>
                                          </p:val>
                                        </p:tav>
                                      </p:tavLst>
                                    </p:anim>
                                    <p:anim calcmode="lin" valueType="num">
                                      <p:cBhvr>
                                        <p:cTn id="10" dur="500" fill="hold"/>
                                        <p:tgtEl>
                                          <p:spTgt spid="286726"/>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ppt_x</p:attrName>
                                        </p:attrNameLst>
                                      </p:cBhvr>
                                      <p:tavLst>
                                        <p:tav tm="0">
                                          <p:val>
                                            <p:strVal val="#ppt_x-#ppt_w/2"/>
                                          </p:val>
                                        </p:tav>
                                        <p:tav tm="100000">
                                          <p:val>
                                            <p:strVal val="#ppt_x"/>
                                          </p:val>
                                        </p:tav>
                                      </p:tavLst>
                                    </p:anim>
                                    <p:anim calcmode="lin" valueType="num">
                                      <p:cBhvr>
                                        <p:cTn id="15" dur="500" fill="hold"/>
                                        <p:tgtEl>
                                          <p:spTgt spid="2"/>
                                        </p:tgtEl>
                                        <p:attrNameLst>
                                          <p:attrName>ppt_y</p:attrName>
                                        </p:attrNameLst>
                                      </p:cBhvr>
                                      <p:tavLst>
                                        <p:tav tm="0">
                                          <p:val>
                                            <p:strVal val="#ppt_y"/>
                                          </p:val>
                                        </p:tav>
                                        <p:tav tm="100000">
                                          <p:val>
                                            <p:strVal val="#ppt_y"/>
                                          </p:val>
                                        </p:tav>
                                      </p:tavLst>
                                    </p:anim>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26"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2">
            <a:extLst>
              <a:ext uri="{FF2B5EF4-FFF2-40B4-BE49-F238E27FC236}">
                <a16:creationId xmlns:a16="http://schemas.microsoft.com/office/drawing/2014/main" id="{6F6E8C94-53B8-FA4E-8996-31F4D1F05F8D}"/>
              </a:ext>
            </a:extLst>
          </p:cNvPr>
          <p:cNvSpPr>
            <a:spLocks noChangeArrowheads="1"/>
          </p:cNvSpPr>
          <p:nvPr/>
        </p:nvSpPr>
        <p:spPr bwMode="auto">
          <a:xfrm>
            <a:off x="3130550" y="1377950"/>
            <a:ext cx="3035300" cy="44069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5955" name="AutoShape 3">
            <a:extLst>
              <a:ext uri="{FF2B5EF4-FFF2-40B4-BE49-F238E27FC236}">
                <a16:creationId xmlns:a16="http://schemas.microsoft.com/office/drawing/2014/main" id="{89E538A4-DB4D-9944-87EF-287FB3CCD73B}"/>
              </a:ext>
            </a:extLst>
          </p:cNvPr>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5956" name="Rectangle 4">
            <a:extLst>
              <a:ext uri="{FF2B5EF4-FFF2-40B4-BE49-F238E27FC236}">
                <a16:creationId xmlns:a16="http://schemas.microsoft.com/office/drawing/2014/main" id="{42A62894-3A2F-0F48-98B4-B9DF787ED3FF}"/>
              </a:ext>
            </a:extLst>
          </p:cNvPr>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5957" name="Rectangle 5">
            <a:extLst>
              <a:ext uri="{FF2B5EF4-FFF2-40B4-BE49-F238E27FC236}">
                <a16:creationId xmlns:a16="http://schemas.microsoft.com/office/drawing/2014/main" id="{DB683FC0-E424-C847-9AC3-1C57E4DE20CB}"/>
              </a:ext>
            </a:extLst>
          </p:cNvPr>
          <p:cNvSpPr>
            <a:spLocks noChangeArrowheads="1"/>
          </p:cNvSpPr>
          <p:nvPr/>
        </p:nvSpPr>
        <p:spPr bwMode="auto">
          <a:xfrm>
            <a:off x="2919413" y="914400"/>
            <a:ext cx="15652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sp>
        <p:nvSpPr>
          <p:cNvPr id="125958" name="Rectangle 6">
            <a:extLst>
              <a:ext uri="{FF2B5EF4-FFF2-40B4-BE49-F238E27FC236}">
                <a16:creationId xmlns:a16="http://schemas.microsoft.com/office/drawing/2014/main" id="{815274F8-91BE-C842-AD1F-F2558D2B56AD}"/>
              </a:ext>
            </a:extLst>
          </p:cNvPr>
          <p:cNvSpPr>
            <a:spLocks noChangeArrowheads="1"/>
          </p:cNvSpPr>
          <p:nvPr/>
        </p:nvSpPr>
        <p:spPr bwMode="auto">
          <a:xfrm>
            <a:off x="3706813" y="3216275"/>
            <a:ext cx="2216150"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PAOKAPHA</a:t>
            </a:r>
          </a:p>
        </p:txBody>
      </p:sp>
      <p:sp>
        <p:nvSpPr>
          <p:cNvPr id="445447" name="Rectangle 7">
            <a:extLst>
              <a:ext uri="{FF2B5EF4-FFF2-40B4-BE49-F238E27FC236}">
                <a16:creationId xmlns:a16="http://schemas.microsoft.com/office/drawing/2014/main" id="{3FF260C8-0AFB-8546-8594-9D369E9B7BB5}"/>
              </a:ext>
            </a:extLst>
          </p:cNvPr>
          <p:cNvSpPr>
            <a:spLocks noChangeArrowheads="1"/>
          </p:cNvSpPr>
          <p:nvPr/>
        </p:nvSpPr>
        <p:spPr bwMode="auto">
          <a:xfrm>
            <a:off x="3935413" y="3673475"/>
            <a:ext cx="1425575"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OTSAK</a:t>
            </a:r>
          </a:p>
        </p:txBody>
      </p:sp>
      <p:sp>
        <p:nvSpPr>
          <p:cNvPr id="125960" name="Rectangle 10">
            <a:extLst>
              <a:ext uri="{FF2B5EF4-FFF2-40B4-BE49-F238E27FC236}">
                <a16:creationId xmlns:a16="http://schemas.microsoft.com/office/drawing/2014/main" id="{50E6DB92-6664-E746-93DE-7FAFB7AD7A2A}"/>
              </a:ext>
            </a:extLst>
          </p:cNvPr>
          <p:cNvSpPr>
            <a:spLocks noChangeArrowheads="1"/>
          </p:cNvSpPr>
          <p:nvPr/>
        </p:nvSpPr>
        <p:spPr bwMode="auto">
          <a:xfrm>
            <a:off x="3948113" y="1765300"/>
            <a:ext cx="15779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MIRIN</a:t>
            </a:r>
          </a:p>
        </p:txBody>
      </p:sp>
      <p:sp>
        <p:nvSpPr>
          <p:cNvPr id="125961" name="Rectangle 11">
            <a:extLst>
              <a:ext uri="{FF2B5EF4-FFF2-40B4-BE49-F238E27FC236}">
                <a16:creationId xmlns:a16="http://schemas.microsoft.com/office/drawing/2014/main" id="{762DB1A2-51EC-EB49-83EC-2074F6AADE86}"/>
              </a:ext>
            </a:extLst>
          </p:cNvPr>
          <p:cNvSpPr>
            <a:spLocks noChangeArrowheads="1"/>
          </p:cNvSpPr>
          <p:nvPr/>
        </p:nvSpPr>
        <p:spPr bwMode="auto">
          <a:xfrm>
            <a:off x="3732213" y="2197100"/>
            <a:ext cx="1630362"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CROSS</a:t>
            </a:r>
          </a:p>
        </p:txBody>
      </p:sp>
      <p:sp>
        <p:nvSpPr>
          <p:cNvPr id="125962" name="Rectangle 12">
            <a:extLst>
              <a:ext uri="{FF2B5EF4-FFF2-40B4-BE49-F238E27FC236}">
                <a16:creationId xmlns:a16="http://schemas.microsoft.com/office/drawing/2014/main" id="{B15A81D8-3598-5449-8127-7EE80EEF3BFB}"/>
              </a:ext>
            </a:extLst>
          </p:cNvPr>
          <p:cNvSpPr>
            <a:spLocks noChangeArrowheads="1"/>
          </p:cNvSpPr>
          <p:nvPr/>
        </p:nvSpPr>
        <p:spPr bwMode="auto">
          <a:xfrm>
            <a:off x="3516313" y="2654300"/>
            <a:ext cx="21367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CHURCH</a:t>
            </a:r>
          </a:p>
        </p:txBody>
      </p:sp>
      <p:sp>
        <p:nvSpPr>
          <p:cNvPr id="445454" name="AutoShape 14">
            <a:extLst>
              <a:ext uri="{FF2B5EF4-FFF2-40B4-BE49-F238E27FC236}">
                <a16:creationId xmlns:a16="http://schemas.microsoft.com/office/drawing/2014/main" id="{CBC9BB65-4EA6-B942-BDF2-C4DD4F110FD1}"/>
              </a:ext>
            </a:extLst>
          </p:cNvPr>
          <p:cNvSpPr>
            <a:spLocks noChangeArrowheads="1"/>
          </p:cNvSpPr>
          <p:nvPr/>
        </p:nvSpPr>
        <p:spPr bwMode="auto">
          <a:xfrm>
            <a:off x="960438" y="2922588"/>
            <a:ext cx="1485900" cy="1200150"/>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5964" name="Line 15">
            <a:extLst>
              <a:ext uri="{FF2B5EF4-FFF2-40B4-BE49-F238E27FC236}">
                <a16:creationId xmlns:a16="http://schemas.microsoft.com/office/drawing/2014/main" id="{F048DB30-02CE-2B45-9E13-3FFDE1ECEB90}"/>
              </a:ext>
            </a:extLst>
          </p:cNvPr>
          <p:cNvSpPr>
            <a:spLocks noChangeShapeType="1"/>
          </p:cNvSpPr>
          <p:nvPr/>
        </p:nvSpPr>
        <p:spPr bwMode="auto">
          <a:xfrm>
            <a:off x="3416300" y="27305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65" name="Line 16">
            <a:extLst>
              <a:ext uri="{FF2B5EF4-FFF2-40B4-BE49-F238E27FC236}">
                <a16:creationId xmlns:a16="http://schemas.microsoft.com/office/drawing/2014/main" id="{3330F9B4-2F1C-E64E-8506-F872DF4C7E43}"/>
              </a:ext>
            </a:extLst>
          </p:cNvPr>
          <p:cNvSpPr>
            <a:spLocks noChangeShapeType="1"/>
          </p:cNvSpPr>
          <p:nvPr/>
        </p:nvSpPr>
        <p:spPr bwMode="auto">
          <a:xfrm>
            <a:off x="3416300" y="31877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66" name="Line 17">
            <a:extLst>
              <a:ext uri="{FF2B5EF4-FFF2-40B4-BE49-F238E27FC236}">
                <a16:creationId xmlns:a16="http://schemas.microsoft.com/office/drawing/2014/main" id="{5E5B7898-1141-4E41-BC02-3463B37526D4}"/>
              </a:ext>
            </a:extLst>
          </p:cNvPr>
          <p:cNvSpPr>
            <a:spLocks noChangeShapeType="1"/>
          </p:cNvSpPr>
          <p:nvPr/>
        </p:nvSpPr>
        <p:spPr bwMode="auto">
          <a:xfrm>
            <a:off x="3416300" y="50165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67" name="Line 18">
            <a:extLst>
              <a:ext uri="{FF2B5EF4-FFF2-40B4-BE49-F238E27FC236}">
                <a16:creationId xmlns:a16="http://schemas.microsoft.com/office/drawing/2014/main" id="{BB5898D1-1E00-9949-A9D7-7295B853C873}"/>
              </a:ext>
            </a:extLst>
          </p:cNvPr>
          <p:cNvSpPr>
            <a:spLocks noChangeShapeType="1"/>
          </p:cNvSpPr>
          <p:nvPr/>
        </p:nvSpPr>
        <p:spPr bwMode="auto">
          <a:xfrm>
            <a:off x="3416300" y="22733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68" name="Line 19">
            <a:extLst>
              <a:ext uri="{FF2B5EF4-FFF2-40B4-BE49-F238E27FC236}">
                <a16:creationId xmlns:a16="http://schemas.microsoft.com/office/drawing/2014/main" id="{A41273D1-AE94-5944-BAA2-9735A78F912A}"/>
              </a:ext>
            </a:extLst>
          </p:cNvPr>
          <p:cNvSpPr>
            <a:spLocks noChangeShapeType="1"/>
          </p:cNvSpPr>
          <p:nvPr/>
        </p:nvSpPr>
        <p:spPr bwMode="auto">
          <a:xfrm>
            <a:off x="3416300" y="36449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69" name="Line 20">
            <a:extLst>
              <a:ext uri="{FF2B5EF4-FFF2-40B4-BE49-F238E27FC236}">
                <a16:creationId xmlns:a16="http://schemas.microsoft.com/office/drawing/2014/main" id="{574FD50D-E8C6-514F-A4A2-FA32AA8A86C5}"/>
              </a:ext>
            </a:extLst>
          </p:cNvPr>
          <p:cNvSpPr>
            <a:spLocks noChangeShapeType="1"/>
          </p:cNvSpPr>
          <p:nvPr/>
        </p:nvSpPr>
        <p:spPr bwMode="auto">
          <a:xfrm>
            <a:off x="3416300" y="45593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0" name="Line 21">
            <a:extLst>
              <a:ext uri="{FF2B5EF4-FFF2-40B4-BE49-F238E27FC236}">
                <a16:creationId xmlns:a16="http://schemas.microsoft.com/office/drawing/2014/main" id="{EB6F357B-1041-0845-B87F-287DA9DE190C}"/>
              </a:ext>
            </a:extLst>
          </p:cNvPr>
          <p:cNvSpPr>
            <a:spLocks noChangeShapeType="1"/>
          </p:cNvSpPr>
          <p:nvPr/>
        </p:nvSpPr>
        <p:spPr bwMode="auto">
          <a:xfrm>
            <a:off x="3416300" y="41021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1" name="Rectangle 24">
            <a:extLst>
              <a:ext uri="{FF2B5EF4-FFF2-40B4-BE49-F238E27FC236}">
                <a16:creationId xmlns:a16="http://schemas.microsoft.com/office/drawing/2014/main" id="{6D0B5E04-1E80-304A-BEAC-C5EEAA1364B8}"/>
              </a:ext>
            </a:extLst>
          </p:cNvPr>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2" name="Group 35">
            <a:extLst>
              <a:ext uri="{FF2B5EF4-FFF2-40B4-BE49-F238E27FC236}">
                <a16:creationId xmlns:a16="http://schemas.microsoft.com/office/drawing/2014/main" id="{77FEBAE0-8828-7D47-8853-467CDCAED9F4}"/>
              </a:ext>
            </a:extLst>
          </p:cNvPr>
          <p:cNvGrpSpPr>
            <a:grpSpLocks/>
          </p:cNvGrpSpPr>
          <p:nvPr/>
        </p:nvGrpSpPr>
        <p:grpSpPr bwMode="auto">
          <a:xfrm>
            <a:off x="5588000" y="2098675"/>
            <a:ext cx="3254375" cy="1787525"/>
            <a:chOff x="3520" y="1322"/>
            <a:chExt cx="2050" cy="1126"/>
          </a:xfrm>
        </p:grpSpPr>
        <p:grpSp>
          <p:nvGrpSpPr>
            <p:cNvPr id="126003" name="Group 36">
              <a:extLst>
                <a:ext uri="{FF2B5EF4-FFF2-40B4-BE49-F238E27FC236}">
                  <a16:creationId xmlns:a16="http://schemas.microsoft.com/office/drawing/2014/main" id="{1930F462-9BE2-954C-A076-452190641C3A}"/>
                </a:ext>
              </a:extLst>
            </p:cNvPr>
            <p:cNvGrpSpPr>
              <a:grpSpLocks/>
            </p:cNvGrpSpPr>
            <p:nvPr/>
          </p:nvGrpSpPr>
          <p:grpSpPr bwMode="auto">
            <a:xfrm>
              <a:off x="4048" y="1322"/>
              <a:ext cx="1522" cy="681"/>
              <a:chOff x="4112" y="1314"/>
              <a:chExt cx="1522" cy="681"/>
            </a:xfrm>
          </p:grpSpPr>
          <p:sp>
            <p:nvSpPr>
              <p:cNvPr id="445477" name="Rectangle 37">
                <a:extLst>
                  <a:ext uri="{FF2B5EF4-FFF2-40B4-BE49-F238E27FC236}">
                    <a16:creationId xmlns:a16="http://schemas.microsoft.com/office/drawing/2014/main" id="{0ED63F13-187D-774D-ACC8-2B9FC545EEF9}"/>
                  </a:ext>
                </a:extLst>
              </p:cNvPr>
              <p:cNvSpPr>
                <a:spLocks noChangeArrowheads="1"/>
              </p:cNvSpPr>
              <p:nvPr/>
            </p:nvSpPr>
            <p:spPr bwMode="auto">
              <a:xfrm>
                <a:off x="4112" y="1334"/>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5478" name="Rectangle 38">
                <a:extLst>
                  <a:ext uri="{FF2B5EF4-FFF2-40B4-BE49-F238E27FC236}">
                    <a16:creationId xmlns:a16="http://schemas.microsoft.com/office/drawing/2014/main" id="{5F819A1E-2699-2649-AE1A-B2D8A4CD18A9}"/>
                  </a:ext>
                </a:extLst>
              </p:cNvPr>
              <p:cNvSpPr>
                <a:spLocks noChangeArrowheads="1"/>
              </p:cNvSpPr>
              <p:nvPr/>
            </p:nvSpPr>
            <p:spPr bwMode="auto">
              <a:xfrm>
                <a:off x="4253" y="1314"/>
                <a:ext cx="1381" cy="45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65000"/>
                  </a:lnSpc>
                </a:pPr>
                <a:r>
                  <a:rPr lang="en-US" altLang="en-US" sz="3200">
                    <a:solidFill>
                      <a:srgbClr val="FFFF00"/>
                    </a:solidFill>
                  </a:rPr>
                  <a:t>Church</a:t>
                </a:r>
              </a:p>
              <a:p>
                <a:pPr>
                  <a:lnSpc>
                    <a:spcPct val="65000"/>
                  </a:lnSpc>
                </a:pPr>
                <a:r>
                  <a:rPr lang="en-US" altLang="en-US" sz="3200">
                    <a:solidFill>
                      <a:srgbClr val="FFFF00"/>
                    </a:solidFill>
                  </a:rPr>
                  <a:t>Kharachan</a:t>
                </a:r>
              </a:p>
            </p:txBody>
          </p:sp>
        </p:grpSp>
        <p:sp>
          <p:nvSpPr>
            <p:cNvPr id="445479" name="Line 39">
              <a:extLst>
                <a:ext uri="{FF2B5EF4-FFF2-40B4-BE49-F238E27FC236}">
                  <a16:creationId xmlns:a16="http://schemas.microsoft.com/office/drawing/2014/main" id="{CE1E073E-5613-0548-96E7-20F6B697F0D5}"/>
                </a:ext>
              </a:extLst>
            </p:cNvPr>
            <p:cNvSpPr>
              <a:spLocks noChangeShapeType="1"/>
            </p:cNvSpPr>
            <p:nvPr/>
          </p:nvSpPr>
          <p:spPr bwMode="auto">
            <a:xfrm flipV="1">
              <a:off x="3520" y="1552"/>
              <a:ext cx="712" cy="896"/>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25973" name="Group 40">
            <a:extLst>
              <a:ext uri="{FF2B5EF4-FFF2-40B4-BE49-F238E27FC236}">
                <a16:creationId xmlns:a16="http://schemas.microsoft.com/office/drawing/2014/main" id="{932C0E1F-C2E8-374D-87A2-34EE8B375E81}"/>
              </a:ext>
            </a:extLst>
          </p:cNvPr>
          <p:cNvGrpSpPr>
            <a:grpSpLocks/>
          </p:cNvGrpSpPr>
          <p:nvPr/>
        </p:nvGrpSpPr>
        <p:grpSpPr bwMode="auto">
          <a:xfrm>
            <a:off x="5549900" y="425450"/>
            <a:ext cx="2832100" cy="2990850"/>
            <a:chOff x="3496" y="268"/>
            <a:chExt cx="1784" cy="1884"/>
          </a:xfrm>
        </p:grpSpPr>
        <p:grpSp>
          <p:nvGrpSpPr>
            <p:cNvPr id="125999" name="Group 41">
              <a:extLst>
                <a:ext uri="{FF2B5EF4-FFF2-40B4-BE49-F238E27FC236}">
                  <a16:creationId xmlns:a16="http://schemas.microsoft.com/office/drawing/2014/main" id="{33341E3D-BBE6-A547-AEF2-C2E6F35E24FF}"/>
                </a:ext>
              </a:extLst>
            </p:cNvPr>
            <p:cNvGrpSpPr>
              <a:grpSpLocks/>
            </p:cNvGrpSpPr>
            <p:nvPr/>
          </p:nvGrpSpPr>
          <p:grpSpPr bwMode="auto">
            <a:xfrm>
              <a:off x="4057" y="268"/>
              <a:ext cx="1223" cy="893"/>
              <a:chOff x="4041" y="484"/>
              <a:chExt cx="1223" cy="893"/>
            </a:xfrm>
          </p:grpSpPr>
          <p:sp>
            <p:nvSpPr>
              <p:cNvPr id="445482" name="Rectangle 42">
                <a:extLst>
                  <a:ext uri="{FF2B5EF4-FFF2-40B4-BE49-F238E27FC236}">
                    <a16:creationId xmlns:a16="http://schemas.microsoft.com/office/drawing/2014/main" id="{4AE15E0C-FE7F-E04A-88B5-39043D34B0E9}"/>
                  </a:ext>
                </a:extLst>
              </p:cNvPr>
              <p:cNvSpPr>
                <a:spLocks noChangeArrowheads="1"/>
              </p:cNvSpPr>
              <p:nvPr/>
            </p:nvSpPr>
            <p:spPr bwMode="auto">
              <a:xfrm>
                <a:off x="4102" y="490"/>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5483" name="Rectangle 43">
                <a:extLst>
                  <a:ext uri="{FF2B5EF4-FFF2-40B4-BE49-F238E27FC236}">
                    <a16:creationId xmlns:a16="http://schemas.microsoft.com/office/drawing/2014/main" id="{C29E8E4A-D369-4546-88D5-81249C54E5CE}"/>
                  </a:ext>
                </a:extLst>
              </p:cNvPr>
              <p:cNvSpPr>
                <a:spLocks noChangeArrowheads="1"/>
              </p:cNvSpPr>
              <p:nvPr/>
            </p:nvSpPr>
            <p:spPr bwMode="auto">
              <a:xfrm>
                <a:off x="4041" y="484"/>
                <a:ext cx="1201" cy="89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FFFF00"/>
                    </a:solidFill>
                  </a:rPr>
                  <a:t>Otshot</a:t>
                </a:r>
                <a:r>
                  <a:rPr lang="en-US" altLang="en-US" sz="1800">
                    <a:solidFill>
                      <a:srgbClr val="FFFF00"/>
                    </a:solidFill>
                  </a:rPr>
                  <a:t> </a:t>
                </a:r>
                <a:r>
                  <a:rPr lang="en-US" altLang="en-US">
                    <a:solidFill>
                      <a:srgbClr val="FFFF00"/>
                    </a:solidFill>
                  </a:rPr>
                  <a:t>&amp;</a:t>
                </a:r>
              </a:p>
              <a:p>
                <a:pPr algn="ctr">
                  <a:lnSpc>
                    <a:spcPct val="60000"/>
                  </a:lnSpc>
                </a:pPr>
                <a:r>
                  <a:rPr lang="en-US" altLang="en-US" sz="3200">
                    <a:solidFill>
                      <a:srgbClr val="FFFF00"/>
                    </a:solidFill>
                  </a:rPr>
                  <a:t>Theology</a:t>
                </a:r>
                <a:endParaRPr lang="en-US" altLang="en-US" sz="1800">
                  <a:solidFill>
                    <a:srgbClr val="FFFF00"/>
                  </a:solidFill>
                </a:endParaRPr>
              </a:p>
              <a:p>
                <a:pPr algn="ctr"/>
                <a:endParaRPr lang="en-US" altLang="en-US" sz="1800">
                  <a:solidFill>
                    <a:srgbClr val="FFFF00"/>
                  </a:solidFill>
                </a:endParaRPr>
              </a:p>
              <a:p>
                <a:pPr algn="ctr"/>
                <a:endParaRPr lang="en-US" altLang="en-US" sz="1800">
                  <a:solidFill>
                    <a:srgbClr val="FFFF00"/>
                  </a:solidFill>
                </a:endParaRPr>
              </a:p>
            </p:txBody>
          </p:sp>
        </p:grpSp>
        <p:sp>
          <p:nvSpPr>
            <p:cNvPr id="445484" name="Line 44">
              <a:extLst>
                <a:ext uri="{FF2B5EF4-FFF2-40B4-BE49-F238E27FC236}">
                  <a16:creationId xmlns:a16="http://schemas.microsoft.com/office/drawing/2014/main" id="{334F525C-78CB-2F49-8A3C-5698FD43437E}"/>
                </a:ext>
              </a:extLst>
            </p:cNvPr>
            <p:cNvSpPr>
              <a:spLocks noChangeShapeType="1"/>
            </p:cNvSpPr>
            <p:nvPr/>
          </p:nvSpPr>
          <p:spPr bwMode="auto">
            <a:xfrm flipV="1">
              <a:off x="3496" y="856"/>
              <a:ext cx="624" cy="1296"/>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445522" name="Text Box 82">
            <a:extLst>
              <a:ext uri="{FF2B5EF4-FFF2-40B4-BE49-F238E27FC236}">
                <a16:creationId xmlns:a16="http://schemas.microsoft.com/office/drawing/2014/main" id="{48E1EDAD-8A5F-A848-91E3-545169EC1363}"/>
              </a:ext>
            </a:extLst>
          </p:cNvPr>
          <p:cNvSpPr txBox="1">
            <a:spLocks noChangeArrowheads="1"/>
          </p:cNvSpPr>
          <p:nvPr/>
        </p:nvSpPr>
        <p:spPr bwMode="auto">
          <a:xfrm>
            <a:off x="1778000" y="0"/>
            <a:ext cx="5957888"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Paozata bingwui Otsak </a:t>
            </a:r>
          </a:p>
        </p:txBody>
      </p:sp>
      <p:sp>
        <p:nvSpPr>
          <p:cNvPr id="125975" name="AutoShape 103">
            <a:extLst>
              <a:ext uri="{FF2B5EF4-FFF2-40B4-BE49-F238E27FC236}">
                <a16:creationId xmlns:a16="http://schemas.microsoft.com/office/drawing/2014/main" id="{8EFC68D6-CB5E-B844-915D-23372CCB5332}"/>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5976" name="Rectangle 104">
            <a:extLst>
              <a:ext uri="{FF2B5EF4-FFF2-40B4-BE49-F238E27FC236}">
                <a16:creationId xmlns:a16="http://schemas.microsoft.com/office/drawing/2014/main" id="{32DE1119-A62C-BB44-AF9B-494C4488B474}"/>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5977" name="Line 105">
            <a:extLst>
              <a:ext uri="{FF2B5EF4-FFF2-40B4-BE49-F238E27FC236}">
                <a16:creationId xmlns:a16="http://schemas.microsoft.com/office/drawing/2014/main" id="{0EC8ABC5-D10A-7543-9C5C-BD93C4EBEF2E}"/>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8" name="Line 106">
            <a:extLst>
              <a:ext uri="{FF2B5EF4-FFF2-40B4-BE49-F238E27FC236}">
                <a16:creationId xmlns:a16="http://schemas.microsoft.com/office/drawing/2014/main" id="{9CCA8709-0C5C-154C-B156-08E8C0001F7B}"/>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9" name="Line 107">
            <a:extLst>
              <a:ext uri="{FF2B5EF4-FFF2-40B4-BE49-F238E27FC236}">
                <a16:creationId xmlns:a16="http://schemas.microsoft.com/office/drawing/2014/main" id="{62D7ABC4-7147-1348-870A-85F35990F173}"/>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0" name="Line 108">
            <a:extLst>
              <a:ext uri="{FF2B5EF4-FFF2-40B4-BE49-F238E27FC236}">
                <a16:creationId xmlns:a16="http://schemas.microsoft.com/office/drawing/2014/main" id="{CB1D86C5-9C3D-9643-86C5-9BA385FFFBC8}"/>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1" name="Line 109">
            <a:extLst>
              <a:ext uri="{FF2B5EF4-FFF2-40B4-BE49-F238E27FC236}">
                <a16:creationId xmlns:a16="http://schemas.microsoft.com/office/drawing/2014/main" id="{029F7538-5775-5B41-A7B2-76A5573765DE}"/>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2" name="Rectangle 110">
            <a:extLst>
              <a:ext uri="{FF2B5EF4-FFF2-40B4-BE49-F238E27FC236}">
                <a16:creationId xmlns:a16="http://schemas.microsoft.com/office/drawing/2014/main" id="{1ABE8F16-26F8-4846-AA62-9A2EA3513079}"/>
              </a:ext>
            </a:extLst>
          </p:cNvPr>
          <p:cNvSpPr>
            <a:spLocks noChangeArrowheads="1"/>
          </p:cNvSpPr>
          <p:nvPr/>
        </p:nvSpPr>
        <p:spPr bwMode="auto">
          <a:xfrm>
            <a:off x="8159750" y="4043363"/>
            <a:ext cx="66357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25983" name="Rectangle 111">
            <a:extLst>
              <a:ext uri="{FF2B5EF4-FFF2-40B4-BE49-F238E27FC236}">
                <a16:creationId xmlns:a16="http://schemas.microsoft.com/office/drawing/2014/main" id="{7570DE54-620D-0245-B90E-3C2FD243E0D5}"/>
              </a:ext>
            </a:extLst>
          </p:cNvPr>
          <p:cNvSpPr>
            <a:spLocks noChangeArrowheads="1"/>
          </p:cNvSpPr>
          <p:nvPr/>
        </p:nvSpPr>
        <p:spPr bwMode="auto">
          <a:xfrm>
            <a:off x="8262938" y="4171950"/>
            <a:ext cx="465137"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25984" name="Rectangle 114">
            <a:extLst>
              <a:ext uri="{FF2B5EF4-FFF2-40B4-BE49-F238E27FC236}">
                <a16:creationId xmlns:a16="http://schemas.microsoft.com/office/drawing/2014/main" id="{1C094BCD-1A3B-7448-A436-AF7DF82E8FAF}"/>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45555" name="Rectangle 115">
            <a:extLst>
              <a:ext uri="{FF2B5EF4-FFF2-40B4-BE49-F238E27FC236}">
                <a16:creationId xmlns:a16="http://schemas.microsoft.com/office/drawing/2014/main" id="{ECA82729-2C73-2845-8FAA-BEC3E264EDB9}"/>
              </a:ext>
            </a:extLst>
          </p:cNvPr>
          <p:cNvSpPr>
            <a:spLocks noChangeArrowheads="1"/>
          </p:cNvSpPr>
          <p:nvPr/>
        </p:nvSpPr>
        <p:spPr bwMode="auto">
          <a:xfrm>
            <a:off x="8181975" y="3751263"/>
            <a:ext cx="5048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25986" name="Rectangle 116">
            <a:extLst>
              <a:ext uri="{FF2B5EF4-FFF2-40B4-BE49-F238E27FC236}">
                <a16:creationId xmlns:a16="http://schemas.microsoft.com/office/drawing/2014/main" id="{0300C9D6-541A-DE4C-B7DB-F9897FA573CA}"/>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5557" name="Rectangle 117">
            <a:extLst>
              <a:ext uri="{FF2B5EF4-FFF2-40B4-BE49-F238E27FC236}">
                <a16:creationId xmlns:a16="http://schemas.microsoft.com/office/drawing/2014/main" id="{D6108E3E-6553-AD42-92A8-A948F9D85576}"/>
              </a:ext>
            </a:extLst>
          </p:cNvPr>
          <p:cNvSpPr>
            <a:spLocks noChangeArrowheads="1"/>
          </p:cNvSpPr>
          <p:nvPr/>
        </p:nvSpPr>
        <p:spPr bwMode="auto">
          <a:xfrm>
            <a:off x="8135938" y="3884613"/>
            <a:ext cx="5810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25988" name="Line 118">
            <a:extLst>
              <a:ext uri="{FF2B5EF4-FFF2-40B4-BE49-F238E27FC236}">
                <a16:creationId xmlns:a16="http://schemas.microsoft.com/office/drawing/2014/main" id="{37B08277-3794-F34B-9009-8D37762200CF}"/>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9" name="Line 119">
            <a:extLst>
              <a:ext uri="{FF2B5EF4-FFF2-40B4-BE49-F238E27FC236}">
                <a16:creationId xmlns:a16="http://schemas.microsoft.com/office/drawing/2014/main" id="{A1D195B1-3DC5-824B-B973-F3713E9AC94A}"/>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90" name="Rectangle 120">
            <a:extLst>
              <a:ext uri="{FF2B5EF4-FFF2-40B4-BE49-F238E27FC236}">
                <a16:creationId xmlns:a16="http://schemas.microsoft.com/office/drawing/2014/main" id="{EF74C61F-6F07-E74C-9655-40934FEFF071}"/>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5991" name="Rectangle 121">
            <a:extLst>
              <a:ext uri="{FF2B5EF4-FFF2-40B4-BE49-F238E27FC236}">
                <a16:creationId xmlns:a16="http://schemas.microsoft.com/office/drawing/2014/main" id="{1B611367-FFC4-614D-AFAA-CB1AD8F923AC}"/>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5562" name="Rectangle 122">
            <a:extLst>
              <a:ext uri="{FF2B5EF4-FFF2-40B4-BE49-F238E27FC236}">
                <a16:creationId xmlns:a16="http://schemas.microsoft.com/office/drawing/2014/main" id="{DA1C0D07-C8E2-7E4C-A59F-DB4F57999180}"/>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25993" name="Text Box 123">
            <a:extLst>
              <a:ext uri="{FF2B5EF4-FFF2-40B4-BE49-F238E27FC236}">
                <a16:creationId xmlns:a16="http://schemas.microsoft.com/office/drawing/2014/main" id="{240C73E9-0FC1-474C-B657-FF5BFD7D0AFD}"/>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445568" name="Rectangle 128">
            <a:extLst>
              <a:ext uri="{FF2B5EF4-FFF2-40B4-BE49-F238E27FC236}">
                <a16:creationId xmlns:a16="http://schemas.microsoft.com/office/drawing/2014/main" id="{0CA2EF0F-7C7A-8A4C-8A63-0975AB64C6DC}"/>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55</a:t>
            </a:r>
          </a:p>
        </p:txBody>
      </p:sp>
      <p:sp>
        <p:nvSpPr>
          <p:cNvPr id="125995" name="Text Box 129">
            <a:extLst>
              <a:ext uri="{FF2B5EF4-FFF2-40B4-BE49-F238E27FC236}">
                <a16:creationId xmlns:a16="http://schemas.microsoft.com/office/drawing/2014/main" id="{0DF6AD44-714F-7148-A915-3F964C5E92B3}"/>
              </a:ext>
            </a:extLst>
          </p:cNvPr>
          <p:cNvSpPr txBox="1">
            <a:spLocks noChangeArrowheads="1"/>
          </p:cNvSpPr>
          <p:nvPr/>
        </p:nvSpPr>
        <p:spPr bwMode="auto">
          <a:xfrm>
            <a:off x="63944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125996" name="Group 130">
            <a:extLst>
              <a:ext uri="{FF2B5EF4-FFF2-40B4-BE49-F238E27FC236}">
                <a16:creationId xmlns:a16="http://schemas.microsoft.com/office/drawing/2014/main" id="{7E2B5D8F-1063-FC40-8DEA-3CFFD5F6A063}"/>
              </a:ext>
            </a:extLst>
          </p:cNvPr>
          <p:cNvGrpSpPr>
            <a:grpSpLocks/>
          </p:cNvGrpSpPr>
          <p:nvPr/>
        </p:nvGrpSpPr>
        <p:grpSpPr bwMode="auto">
          <a:xfrm>
            <a:off x="519113" y="76200"/>
            <a:ext cx="854075" cy="1704975"/>
            <a:chOff x="327" y="48"/>
            <a:chExt cx="538" cy="1074"/>
          </a:xfrm>
        </p:grpSpPr>
        <p:sp>
          <p:nvSpPr>
            <p:cNvPr id="445571" name="Rectangle 131">
              <a:extLst>
                <a:ext uri="{FF2B5EF4-FFF2-40B4-BE49-F238E27FC236}">
                  <a16:creationId xmlns:a16="http://schemas.microsoft.com/office/drawing/2014/main" id="{054993BE-A782-0C40-9E23-2F244AD304F7}"/>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445572" name="Line 132">
              <a:extLst>
                <a:ext uri="{FF2B5EF4-FFF2-40B4-BE49-F238E27FC236}">
                  <a16:creationId xmlns:a16="http://schemas.microsoft.com/office/drawing/2014/main" id="{2AF24CFF-98FE-EB4D-80E3-755B15B82D90}"/>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100"/>
                                  </p:stCondLst>
                                  <p:childTnLst>
                                    <p:set>
                                      <p:cBhvr>
                                        <p:cTn id="6" dur="1" fill="hold">
                                          <p:stCondLst>
                                            <p:cond delay="0"/>
                                          </p:stCondLst>
                                        </p:cTn>
                                        <p:tgtEl>
                                          <p:spTgt spid="445447"/>
                                        </p:tgtEl>
                                        <p:attrNameLst>
                                          <p:attrName>style.visibility</p:attrName>
                                        </p:attrNameLst>
                                      </p:cBhvr>
                                      <p:to>
                                        <p:strVal val="visible"/>
                                      </p:to>
                                    </p:set>
                                    <p:anim calcmode="lin" valueType="num">
                                      <p:cBhvr>
                                        <p:cTn id="7" dur="500" fill="hold"/>
                                        <p:tgtEl>
                                          <p:spTgt spid="445447"/>
                                        </p:tgtEl>
                                        <p:attrNameLst>
                                          <p:attrName>ppt_x</p:attrName>
                                        </p:attrNameLst>
                                      </p:cBhvr>
                                      <p:tavLst>
                                        <p:tav tm="0">
                                          <p:val>
                                            <p:strVal val="#ppt_x-#ppt_w/2"/>
                                          </p:val>
                                        </p:tav>
                                        <p:tav tm="100000">
                                          <p:val>
                                            <p:strVal val="#ppt_x"/>
                                          </p:val>
                                        </p:tav>
                                      </p:tavLst>
                                    </p:anim>
                                    <p:anim calcmode="lin" valueType="num">
                                      <p:cBhvr>
                                        <p:cTn id="8" dur="500" fill="hold"/>
                                        <p:tgtEl>
                                          <p:spTgt spid="445447"/>
                                        </p:tgtEl>
                                        <p:attrNameLst>
                                          <p:attrName>ppt_y</p:attrName>
                                        </p:attrNameLst>
                                      </p:cBhvr>
                                      <p:tavLst>
                                        <p:tav tm="0">
                                          <p:val>
                                            <p:strVal val="#ppt_y"/>
                                          </p:val>
                                        </p:tav>
                                        <p:tav tm="100000">
                                          <p:val>
                                            <p:strVal val="#ppt_y"/>
                                          </p:val>
                                        </p:tav>
                                      </p:tavLst>
                                    </p:anim>
                                    <p:anim calcmode="lin" valueType="num">
                                      <p:cBhvr>
                                        <p:cTn id="9" dur="500" fill="hold"/>
                                        <p:tgtEl>
                                          <p:spTgt spid="445447"/>
                                        </p:tgtEl>
                                        <p:attrNameLst>
                                          <p:attrName>ppt_w</p:attrName>
                                        </p:attrNameLst>
                                      </p:cBhvr>
                                      <p:tavLst>
                                        <p:tav tm="0">
                                          <p:val>
                                            <p:fltVal val="0"/>
                                          </p:val>
                                        </p:tav>
                                        <p:tav tm="100000">
                                          <p:val>
                                            <p:strVal val="#ppt_w"/>
                                          </p:val>
                                        </p:tav>
                                      </p:tavLst>
                                    </p:anim>
                                    <p:anim calcmode="lin" valueType="num">
                                      <p:cBhvr>
                                        <p:cTn id="10" dur="500" fill="hold"/>
                                        <p:tgtEl>
                                          <p:spTgt spid="44544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ppt_x</p:attrName>
                                        </p:attrNameLst>
                                      </p:cBhvr>
                                      <p:tavLst>
                                        <p:tav tm="0">
                                          <p:val>
                                            <p:strVal val="#ppt_x-#ppt_w/2"/>
                                          </p:val>
                                        </p:tav>
                                        <p:tav tm="100000">
                                          <p:val>
                                            <p:strVal val="#ppt_x"/>
                                          </p:val>
                                        </p:tav>
                                      </p:tavLst>
                                    </p:anim>
                                    <p:anim calcmode="lin" valueType="num">
                                      <p:cBhvr>
                                        <p:cTn id="15" dur="500" fill="hold"/>
                                        <p:tgtEl>
                                          <p:spTgt spid="2"/>
                                        </p:tgtEl>
                                        <p:attrNameLst>
                                          <p:attrName>ppt_y</p:attrName>
                                        </p:attrNameLst>
                                      </p:cBhvr>
                                      <p:tavLst>
                                        <p:tav tm="0">
                                          <p:val>
                                            <p:strVal val="#ppt_y"/>
                                          </p:val>
                                        </p:tav>
                                        <p:tav tm="100000">
                                          <p:val>
                                            <p:strVal val="#ppt_y"/>
                                          </p:val>
                                        </p:tav>
                                      </p:tavLst>
                                    </p:anim>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7"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a:extLst>
              <a:ext uri="{FF2B5EF4-FFF2-40B4-BE49-F238E27FC236}">
                <a16:creationId xmlns:a16="http://schemas.microsoft.com/office/drawing/2014/main" id="{92647993-4585-6343-A9E5-36B4DEFCEE9C}"/>
              </a:ext>
            </a:extLst>
          </p:cNvPr>
          <p:cNvSpPr>
            <a:spLocks noChangeArrowheads="1"/>
          </p:cNvSpPr>
          <p:nvPr/>
        </p:nvSpPr>
        <p:spPr bwMode="auto">
          <a:xfrm>
            <a:off x="3130550" y="1377950"/>
            <a:ext cx="3035300" cy="44069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8003" name="AutoShape 3">
            <a:extLst>
              <a:ext uri="{FF2B5EF4-FFF2-40B4-BE49-F238E27FC236}">
                <a16:creationId xmlns:a16="http://schemas.microsoft.com/office/drawing/2014/main" id="{C4986231-BA15-7840-B63F-C2F16DBAF1B3}"/>
              </a:ext>
            </a:extLst>
          </p:cNvPr>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8004" name="Rectangle 4">
            <a:extLst>
              <a:ext uri="{FF2B5EF4-FFF2-40B4-BE49-F238E27FC236}">
                <a16:creationId xmlns:a16="http://schemas.microsoft.com/office/drawing/2014/main" id="{2BB88A62-0E52-2B47-A7EB-7CC529F8330B}"/>
              </a:ext>
            </a:extLst>
          </p:cNvPr>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8005" name="Rectangle 5">
            <a:extLst>
              <a:ext uri="{FF2B5EF4-FFF2-40B4-BE49-F238E27FC236}">
                <a16:creationId xmlns:a16="http://schemas.microsoft.com/office/drawing/2014/main" id="{892EAF70-DEFE-5D48-A638-4145D7A74E72}"/>
              </a:ext>
            </a:extLst>
          </p:cNvPr>
          <p:cNvSpPr>
            <a:spLocks noChangeArrowheads="1"/>
          </p:cNvSpPr>
          <p:nvPr/>
        </p:nvSpPr>
        <p:spPr bwMode="auto">
          <a:xfrm>
            <a:off x="2919413" y="914400"/>
            <a:ext cx="15652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sp>
        <p:nvSpPr>
          <p:cNvPr id="128006" name="Rectangle 6">
            <a:extLst>
              <a:ext uri="{FF2B5EF4-FFF2-40B4-BE49-F238E27FC236}">
                <a16:creationId xmlns:a16="http://schemas.microsoft.com/office/drawing/2014/main" id="{FA3D0C07-D3FD-8B48-A7A3-9A8871E76EDE}"/>
              </a:ext>
            </a:extLst>
          </p:cNvPr>
          <p:cNvSpPr>
            <a:spLocks noChangeArrowheads="1"/>
          </p:cNvSpPr>
          <p:nvPr/>
        </p:nvSpPr>
        <p:spPr bwMode="auto">
          <a:xfrm>
            <a:off x="3706813" y="3216275"/>
            <a:ext cx="2216150"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PAOKAPHA</a:t>
            </a:r>
          </a:p>
        </p:txBody>
      </p:sp>
      <p:sp>
        <p:nvSpPr>
          <p:cNvPr id="128007" name="Rectangle 7">
            <a:extLst>
              <a:ext uri="{FF2B5EF4-FFF2-40B4-BE49-F238E27FC236}">
                <a16:creationId xmlns:a16="http://schemas.microsoft.com/office/drawing/2014/main" id="{7F2C8A89-3899-274E-86A1-57830C2B1F10}"/>
              </a:ext>
            </a:extLst>
          </p:cNvPr>
          <p:cNvSpPr>
            <a:spLocks noChangeArrowheads="1"/>
          </p:cNvSpPr>
          <p:nvPr/>
        </p:nvSpPr>
        <p:spPr bwMode="auto">
          <a:xfrm>
            <a:off x="3935413" y="3673475"/>
            <a:ext cx="1425575"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OTSAK</a:t>
            </a:r>
          </a:p>
        </p:txBody>
      </p:sp>
      <p:sp>
        <p:nvSpPr>
          <p:cNvPr id="446472" name="Rectangle 8">
            <a:extLst>
              <a:ext uri="{FF2B5EF4-FFF2-40B4-BE49-F238E27FC236}">
                <a16:creationId xmlns:a16="http://schemas.microsoft.com/office/drawing/2014/main" id="{5A21169D-8AC0-0E4F-A8FC-FB309A4B1CAD}"/>
              </a:ext>
            </a:extLst>
          </p:cNvPr>
          <p:cNvSpPr>
            <a:spLocks noChangeArrowheads="1"/>
          </p:cNvSpPr>
          <p:nvPr/>
        </p:nvSpPr>
        <p:spPr bwMode="auto">
          <a:xfrm>
            <a:off x="3706813" y="4130675"/>
            <a:ext cx="2411412"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CHITHIBING</a:t>
            </a:r>
          </a:p>
        </p:txBody>
      </p:sp>
      <p:sp>
        <p:nvSpPr>
          <p:cNvPr id="128009" name="Rectangle 10">
            <a:extLst>
              <a:ext uri="{FF2B5EF4-FFF2-40B4-BE49-F238E27FC236}">
                <a16:creationId xmlns:a16="http://schemas.microsoft.com/office/drawing/2014/main" id="{972C1F0F-4AD9-774B-A32C-6F6732411C5D}"/>
              </a:ext>
            </a:extLst>
          </p:cNvPr>
          <p:cNvSpPr>
            <a:spLocks noChangeArrowheads="1"/>
          </p:cNvSpPr>
          <p:nvPr/>
        </p:nvSpPr>
        <p:spPr bwMode="auto">
          <a:xfrm>
            <a:off x="3948113" y="1765300"/>
            <a:ext cx="15779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MIRIN</a:t>
            </a:r>
          </a:p>
        </p:txBody>
      </p:sp>
      <p:sp>
        <p:nvSpPr>
          <p:cNvPr id="128010" name="Rectangle 11">
            <a:extLst>
              <a:ext uri="{FF2B5EF4-FFF2-40B4-BE49-F238E27FC236}">
                <a16:creationId xmlns:a16="http://schemas.microsoft.com/office/drawing/2014/main" id="{74D643E1-F703-B845-A0A8-1AA2FF3ECFE2}"/>
              </a:ext>
            </a:extLst>
          </p:cNvPr>
          <p:cNvSpPr>
            <a:spLocks noChangeArrowheads="1"/>
          </p:cNvSpPr>
          <p:nvPr/>
        </p:nvSpPr>
        <p:spPr bwMode="auto">
          <a:xfrm>
            <a:off x="3732213" y="2197100"/>
            <a:ext cx="1630362"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CROSS</a:t>
            </a:r>
          </a:p>
        </p:txBody>
      </p:sp>
      <p:sp>
        <p:nvSpPr>
          <p:cNvPr id="128011" name="Rectangle 12">
            <a:extLst>
              <a:ext uri="{FF2B5EF4-FFF2-40B4-BE49-F238E27FC236}">
                <a16:creationId xmlns:a16="http://schemas.microsoft.com/office/drawing/2014/main" id="{06B7E628-16DA-6448-930F-5B35F4AECDB6}"/>
              </a:ext>
            </a:extLst>
          </p:cNvPr>
          <p:cNvSpPr>
            <a:spLocks noChangeArrowheads="1"/>
          </p:cNvSpPr>
          <p:nvPr/>
        </p:nvSpPr>
        <p:spPr bwMode="auto">
          <a:xfrm>
            <a:off x="3516313" y="2654300"/>
            <a:ext cx="21367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CHURCH</a:t>
            </a:r>
          </a:p>
        </p:txBody>
      </p:sp>
      <p:sp>
        <p:nvSpPr>
          <p:cNvPr id="128012" name="Rectangle 13">
            <a:extLst>
              <a:ext uri="{FF2B5EF4-FFF2-40B4-BE49-F238E27FC236}">
                <a16:creationId xmlns:a16="http://schemas.microsoft.com/office/drawing/2014/main" id="{36C64A52-F451-D34F-90A4-DAB1E9F0536D}"/>
              </a:ext>
            </a:extLst>
          </p:cNvPr>
          <p:cNvSpPr>
            <a:spLocks noChangeArrowheads="1"/>
          </p:cNvSpPr>
          <p:nvPr/>
        </p:nvSpPr>
        <p:spPr bwMode="auto">
          <a:xfrm>
            <a:off x="7697788" y="5862638"/>
            <a:ext cx="11763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6478" name="AutoShape 14">
            <a:extLst>
              <a:ext uri="{FF2B5EF4-FFF2-40B4-BE49-F238E27FC236}">
                <a16:creationId xmlns:a16="http://schemas.microsoft.com/office/drawing/2014/main" id="{72040A3C-3DF2-D842-B648-3A4D1CB70FBE}"/>
              </a:ext>
            </a:extLst>
          </p:cNvPr>
          <p:cNvSpPr>
            <a:spLocks noChangeArrowheads="1"/>
          </p:cNvSpPr>
          <p:nvPr/>
        </p:nvSpPr>
        <p:spPr bwMode="auto">
          <a:xfrm>
            <a:off x="960438" y="2922588"/>
            <a:ext cx="1485900" cy="1200150"/>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8014" name="Line 15">
            <a:extLst>
              <a:ext uri="{FF2B5EF4-FFF2-40B4-BE49-F238E27FC236}">
                <a16:creationId xmlns:a16="http://schemas.microsoft.com/office/drawing/2014/main" id="{0BECEE05-B2C9-4846-A33A-E032C3635538}"/>
              </a:ext>
            </a:extLst>
          </p:cNvPr>
          <p:cNvSpPr>
            <a:spLocks noChangeShapeType="1"/>
          </p:cNvSpPr>
          <p:nvPr/>
        </p:nvSpPr>
        <p:spPr bwMode="auto">
          <a:xfrm>
            <a:off x="3416300" y="27305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15" name="Line 16">
            <a:extLst>
              <a:ext uri="{FF2B5EF4-FFF2-40B4-BE49-F238E27FC236}">
                <a16:creationId xmlns:a16="http://schemas.microsoft.com/office/drawing/2014/main" id="{87183A8E-8742-F34A-B024-C2E2FAC83F6E}"/>
              </a:ext>
            </a:extLst>
          </p:cNvPr>
          <p:cNvSpPr>
            <a:spLocks noChangeShapeType="1"/>
          </p:cNvSpPr>
          <p:nvPr/>
        </p:nvSpPr>
        <p:spPr bwMode="auto">
          <a:xfrm>
            <a:off x="3416300" y="31877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16" name="Line 17">
            <a:extLst>
              <a:ext uri="{FF2B5EF4-FFF2-40B4-BE49-F238E27FC236}">
                <a16:creationId xmlns:a16="http://schemas.microsoft.com/office/drawing/2014/main" id="{46C17030-7498-C343-92FD-FEF930B46499}"/>
              </a:ext>
            </a:extLst>
          </p:cNvPr>
          <p:cNvSpPr>
            <a:spLocks noChangeShapeType="1"/>
          </p:cNvSpPr>
          <p:nvPr/>
        </p:nvSpPr>
        <p:spPr bwMode="auto">
          <a:xfrm>
            <a:off x="3416300" y="50165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17" name="Line 18">
            <a:extLst>
              <a:ext uri="{FF2B5EF4-FFF2-40B4-BE49-F238E27FC236}">
                <a16:creationId xmlns:a16="http://schemas.microsoft.com/office/drawing/2014/main" id="{A43D846C-6009-C345-BB5E-213B345B4E7A}"/>
              </a:ext>
            </a:extLst>
          </p:cNvPr>
          <p:cNvSpPr>
            <a:spLocks noChangeShapeType="1"/>
          </p:cNvSpPr>
          <p:nvPr/>
        </p:nvSpPr>
        <p:spPr bwMode="auto">
          <a:xfrm>
            <a:off x="3416300" y="22733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18" name="Line 19">
            <a:extLst>
              <a:ext uri="{FF2B5EF4-FFF2-40B4-BE49-F238E27FC236}">
                <a16:creationId xmlns:a16="http://schemas.microsoft.com/office/drawing/2014/main" id="{1AA28D50-D33C-B74D-84C6-16A0A12C5D77}"/>
              </a:ext>
            </a:extLst>
          </p:cNvPr>
          <p:cNvSpPr>
            <a:spLocks noChangeShapeType="1"/>
          </p:cNvSpPr>
          <p:nvPr/>
        </p:nvSpPr>
        <p:spPr bwMode="auto">
          <a:xfrm>
            <a:off x="3416300" y="36449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19" name="Line 20">
            <a:extLst>
              <a:ext uri="{FF2B5EF4-FFF2-40B4-BE49-F238E27FC236}">
                <a16:creationId xmlns:a16="http://schemas.microsoft.com/office/drawing/2014/main" id="{B893FC4C-CAA7-784E-B3D6-594E0F68A37D}"/>
              </a:ext>
            </a:extLst>
          </p:cNvPr>
          <p:cNvSpPr>
            <a:spLocks noChangeShapeType="1"/>
          </p:cNvSpPr>
          <p:nvPr/>
        </p:nvSpPr>
        <p:spPr bwMode="auto">
          <a:xfrm>
            <a:off x="3416300" y="45593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0" name="Line 21">
            <a:extLst>
              <a:ext uri="{FF2B5EF4-FFF2-40B4-BE49-F238E27FC236}">
                <a16:creationId xmlns:a16="http://schemas.microsoft.com/office/drawing/2014/main" id="{DA750FAA-9463-C747-93A3-197A4E5211B5}"/>
              </a:ext>
            </a:extLst>
          </p:cNvPr>
          <p:cNvSpPr>
            <a:spLocks noChangeShapeType="1"/>
          </p:cNvSpPr>
          <p:nvPr/>
        </p:nvSpPr>
        <p:spPr bwMode="auto">
          <a:xfrm>
            <a:off x="3416300" y="41021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 name="Group 30">
            <a:extLst>
              <a:ext uri="{FF2B5EF4-FFF2-40B4-BE49-F238E27FC236}">
                <a16:creationId xmlns:a16="http://schemas.microsoft.com/office/drawing/2014/main" id="{4F8D76E9-E53B-324A-A941-DFFD995A9CBB}"/>
              </a:ext>
            </a:extLst>
          </p:cNvPr>
          <p:cNvGrpSpPr>
            <a:grpSpLocks/>
          </p:cNvGrpSpPr>
          <p:nvPr/>
        </p:nvGrpSpPr>
        <p:grpSpPr bwMode="auto">
          <a:xfrm>
            <a:off x="5600700" y="3665538"/>
            <a:ext cx="2492375" cy="1079500"/>
            <a:chOff x="3560" y="2309"/>
            <a:chExt cx="1706" cy="680"/>
          </a:xfrm>
        </p:grpSpPr>
        <p:grpSp>
          <p:nvGrpSpPr>
            <p:cNvPr id="128059" name="Group 31">
              <a:extLst>
                <a:ext uri="{FF2B5EF4-FFF2-40B4-BE49-F238E27FC236}">
                  <a16:creationId xmlns:a16="http://schemas.microsoft.com/office/drawing/2014/main" id="{4EE0DA0C-F54F-D349-9507-1537A55DB10B}"/>
                </a:ext>
              </a:extLst>
            </p:cNvPr>
            <p:cNvGrpSpPr>
              <a:grpSpLocks/>
            </p:cNvGrpSpPr>
            <p:nvPr/>
          </p:nvGrpSpPr>
          <p:grpSpPr bwMode="auto">
            <a:xfrm>
              <a:off x="4104" y="2309"/>
              <a:ext cx="1162" cy="680"/>
              <a:chOff x="4112" y="2181"/>
              <a:chExt cx="1162" cy="680"/>
            </a:xfrm>
          </p:grpSpPr>
          <p:sp>
            <p:nvSpPr>
              <p:cNvPr id="446496" name="Rectangle 32">
                <a:extLst>
                  <a:ext uri="{FF2B5EF4-FFF2-40B4-BE49-F238E27FC236}">
                    <a16:creationId xmlns:a16="http://schemas.microsoft.com/office/drawing/2014/main" id="{C5FCFC09-1A07-6246-80B7-13536662A82C}"/>
                  </a:ext>
                </a:extLst>
              </p:cNvPr>
              <p:cNvSpPr>
                <a:spLocks noChangeArrowheads="1"/>
              </p:cNvSpPr>
              <p:nvPr/>
            </p:nvSpPr>
            <p:spPr bwMode="auto">
              <a:xfrm>
                <a:off x="4112" y="2198"/>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6497" name="Rectangle 33">
                <a:extLst>
                  <a:ext uri="{FF2B5EF4-FFF2-40B4-BE49-F238E27FC236}">
                    <a16:creationId xmlns:a16="http://schemas.microsoft.com/office/drawing/2014/main" id="{A2BCD8E8-B2CE-B341-9F53-2D5B4C68BE77}"/>
                  </a:ext>
                </a:extLst>
              </p:cNvPr>
              <p:cNvSpPr>
                <a:spLocks noChangeArrowheads="1"/>
              </p:cNvSpPr>
              <p:nvPr/>
            </p:nvSpPr>
            <p:spPr bwMode="auto">
              <a:xfrm>
                <a:off x="4174" y="2181"/>
                <a:ext cx="1039" cy="68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65000"/>
                  </a:lnSpc>
                </a:pPr>
                <a:r>
                  <a:rPr lang="en-US" altLang="en-US" sz="3200">
                    <a:solidFill>
                      <a:srgbClr val="FFFF00"/>
                    </a:solidFill>
                  </a:rPr>
                  <a:t>Church</a:t>
                </a:r>
              </a:p>
              <a:p>
                <a:pPr algn="ctr">
                  <a:lnSpc>
                    <a:spcPct val="65000"/>
                  </a:lnSpc>
                </a:pPr>
                <a:r>
                  <a:rPr lang="en-US" altLang="en-US" sz="3200">
                    <a:solidFill>
                      <a:srgbClr val="FFFF00"/>
                    </a:solidFill>
                  </a:rPr>
                  <a:t>Maram</a:t>
                </a:r>
                <a:endParaRPr lang="en-US" altLang="en-US" sz="1800">
                  <a:solidFill>
                    <a:srgbClr val="FFFF00"/>
                  </a:solidFill>
                </a:endParaRPr>
              </a:p>
              <a:p>
                <a:pPr algn="ctr">
                  <a:lnSpc>
                    <a:spcPct val="65000"/>
                  </a:lnSpc>
                </a:pPr>
                <a:endParaRPr lang="en-US" altLang="en-US" sz="1800">
                  <a:solidFill>
                    <a:srgbClr val="FFFF00"/>
                  </a:solidFill>
                </a:endParaRPr>
              </a:p>
              <a:p>
                <a:pPr algn="ctr">
                  <a:lnSpc>
                    <a:spcPct val="65000"/>
                  </a:lnSpc>
                </a:pPr>
                <a:endParaRPr lang="en-US" altLang="en-US" sz="1800">
                  <a:solidFill>
                    <a:srgbClr val="FFFF00"/>
                  </a:solidFill>
                </a:endParaRPr>
              </a:p>
            </p:txBody>
          </p:sp>
        </p:grpSp>
        <p:sp>
          <p:nvSpPr>
            <p:cNvPr id="446498" name="Line 34">
              <a:extLst>
                <a:ext uri="{FF2B5EF4-FFF2-40B4-BE49-F238E27FC236}">
                  <a16:creationId xmlns:a16="http://schemas.microsoft.com/office/drawing/2014/main" id="{344D8669-0E0D-8540-AA01-F85EC07B193A}"/>
                </a:ext>
              </a:extLst>
            </p:cNvPr>
            <p:cNvSpPr>
              <a:spLocks noChangeShapeType="1"/>
            </p:cNvSpPr>
            <p:nvPr/>
          </p:nvSpPr>
          <p:spPr bwMode="auto">
            <a:xfrm flipV="1">
              <a:off x="3560" y="2544"/>
              <a:ext cx="688" cy="168"/>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28022" name="Group 35">
            <a:extLst>
              <a:ext uri="{FF2B5EF4-FFF2-40B4-BE49-F238E27FC236}">
                <a16:creationId xmlns:a16="http://schemas.microsoft.com/office/drawing/2014/main" id="{13DD4554-1BB9-E841-B68A-8218B2192021}"/>
              </a:ext>
            </a:extLst>
          </p:cNvPr>
          <p:cNvGrpSpPr>
            <a:grpSpLocks/>
          </p:cNvGrpSpPr>
          <p:nvPr/>
        </p:nvGrpSpPr>
        <p:grpSpPr bwMode="auto">
          <a:xfrm>
            <a:off x="5588000" y="2098675"/>
            <a:ext cx="3449638" cy="1787525"/>
            <a:chOff x="3520" y="1322"/>
            <a:chExt cx="2173" cy="1126"/>
          </a:xfrm>
        </p:grpSpPr>
        <p:grpSp>
          <p:nvGrpSpPr>
            <p:cNvPr id="128055" name="Group 36">
              <a:extLst>
                <a:ext uri="{FF2B5EF4-FFF2-40B4-BE49-F238E27FC236}">
                  <a16:creationId xmlns:a16="http://schemas.microsoft.com/office/drawing/2014/main" id="{8E5F5A41-DBC9-9643-BD9D-F7820FB01FF6}"/>
                </a:ext>
              </a:extLst>
            </p:cNvPr>
            <p:cNvGrpSpPr>
              <a:grpSpLocks/>
            </p:cNvGrpSpPr>
            <p:nvPr/>
          </p:nvGrpSpPr>
          <p:grpSpPr bwMode="auto">
            <a:xfrm>
              <a:off x="4048" y="1322"/>
              <a:ext cx="1645" cy="681"/>
              <a:chOff x="4112" y="1314"/>
              <a:chExt cx="1645" cy="681"/>
            </a:xfrm>
          </p:grpSpPr>
          <p:sp>
            <p:nvSpPr>
              <p:cNvPr id="446501" name="Rectangle 37">
                <a:extLst>
                  <a:ext uri="{FF2B5EF4-FFF2-40B4-BE49-F238E27FC236}">
                    <a16:creationId xmlns:a16="http://schemas.microsoft.com/office/drawing/2014/main" id="{A859878E-8406-8247-A3D7-D34786EBFB8B}"/>
                  </a:ext>
                </a:extLst>
              </p:cNvPr>
              <p:cNvSpPr>
                <a:spLocks noChangeArrowheads="1"/>
              </p:cNvSpPr>
              <p:nvPr/>
            </p:nvSpPr>
            <p:spPr bwMode="auto">
              <a:xfrm>
                <a:off x="4112" y="1334"/>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6502" name="Rectangle 38">
                <a:extLst>
                  <a:ext uri="{FF2B5EF4-FFF2-40B4-BE49-F238E27FC236}">
                    <a16:creationId xmlns:a16="http://schemas.microsoft.com/office/drawing/2014/main" id="{EB2A23AA-853A-694F-8ADF-2F86A4AC24C2}"/>
                  </a:ext>
                </a:extLst>
              </p:cNvPr>
              <p:cNvSpPr>
                <a:spLocks noChangeArrowheads="1"/>
              </p:cNvSpPr>
              <p:nvPr/>
            </p:nvSpPr>
            <p:spPr bwMode="auto">
              <a:xfrm>
                <a:off x="4253" y="1314"/>
                <a:ext cx="1504" cy="45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65000"/>
                  </a:lnSpc>
                </a:pPr>
                <a:r>
                  <a:rPr lang="en-US" altLang="en-US" sz="3200">
                    <a:solidFill>
                      <a:srgbClr val="FFFF00"/>
                    </a:solidFill>
                  </a:rPr>
                  <a:t>Church</a:t>
                </a:r>
              </a:p>
              <a:p>
                <a:pPr>
                  <a:lnSpc>
                    <a:spcPct val="65000"/>
                  </a:lnSpc>
                </a:pPr>
                <a:r>
                  <a:rPr lang="en-US" altLang="en-US" sz="3200">
                    <a:solidFill>
                      <a:srgbClr val="FFFF00"/>
                    </a:solidFill>
                  </a:rPr>
                  <a:t>Khararchan</a:t>
                </a:r>
              </a:p>
            </p:txBody>
          </p:sp>
        </p:grpSp>
        <p:sp>
          <p:nvSpPr>
            <p:cNvPr id="446503" name="Line 39">
              <a:extLst>
                <a:ext uri="{FF2B5EF4-FFF2-40B4-BE49-F238E27FC236}">
                  <a16:creationId xmlns:a16="http://schemas.microsoft.com/office/drawing/2014/main" id="{A4F29EC5-5CFF-CF4B-A36D-459EBF4C4C27}"/>
                </a:ext>
              </a:extLst>
            </p:cNvPr>
            <p:cNvSpPr>
              <a:spLocks noChangeShapeType="1"/>
            </p:cNvSpPr>
            <p:nvPr/>
          </p:nvSpPr>
          <p:spPr bwMode="auto">
            <a:xfrm flipV="1">
              <a:off x="3520" y="1552"/>
              <a:ext cx="712" cy="896"/>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28023" name="Group 40">
            <a:extLst>
              <a:ext uri="{FF2B5EF4-FFF2-40B4-BE49-F238E27FC236}">
                <a16:creationId xmlns:a16="http://schemas.microsoft.com/office/drawing/2014/main" id="{5194F9B6-5D48-A94F-8B9F-B1F9E577610C}"/>
              </a:ext>
            </a:extLst>
          </p:cNvPr>
          <p:cNvGrpSpPr>
            <a:grpSpLocks/>
          </p:cNvGrpSpPr>
          <p:nvPr/>
        </p:nvGrpSpPr>
        <p:grpSpPr bwMode="auto">
          <a:xfrm>
            <a:off x="5549900" y="425450"/>
            <a:ext cx="2832100" cy="2990850"/>
            <a:chOff x="3496" y="268"/>
            <a:chExt cx="1784" cy="1884"/>
          </a:xfrm>
        </p:grpSpPr>
        <p:grpSp>
          <p:nvGrpSpPr>
            <p:cNvPr id="128051" name="Group 41">
              <a:extLst>
                <a:ext uri="{FF2B5EF4-FFF2-40B4-BE49-F238E27FC236}">
                  <a16:creationId xmlns:a16="http://schemas.microsoft.com/office/drawing/2014/main" id="{24AFF14B-A788-734E-90DF-A8724CF159CA}"/>
                </a:ext>
              </a:extLst>
            </p:cNvPr>
            <p:cNvGrpSpPr>
              <a:grpSpLocks/>
            </p:cNvGrpSpPr>
            <p:nvPr/>
          </p:nvGrpSpPr>
          <p:grpSpPr bwMode="auto">
            <a:xfrm>
              <a:off x="4058" y="268"/>
              <a:ext cx="1222" cy="893"/>
              <a:chOff x="4042" y="484"/>
              <a:chExt cx="1222" cy="893"/>
            </a:xfrm>
          </p:grpSpPr>
          <p:sp>
            <p:nvSpPr>
              <p:cNvPr id="446506" name="Rectangle 42">
                <a:extLst>
                  <a:ext uri="{FF2B5EF4-FFF2-40B4-BE49-F238E27FC236}">
                    <a16:creationId xmlns:a16="http://schemas.microsoft.com/office/drawing/2014/main" id="{3344B381-A799-784C-92AF-F7DD7F55ED37}"/>
                  </a:ext>
                </a:extLst>
              </p:cNvPr>
              <p:cNvSpPr>
                <a:spLocks noChangeArrowheads="1"/>
              </p:cNvSpPr>
              <p:nvPr/>
            </p:nvSpPr>
            <p:spPr bwMode="auto">
              <a:xfrm>
                <a:off x="4102" y="490"/>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6507" name="Rectangle 43">
                <a:extLst>
                  <a:ext uri="{FF2B5EF4-FFF2-40B4-BE49-F238E27FC236}">
                    <a16:creationId xmlns:a16="http://schemas.microsoft.com/office/drawing/2014/main" id="{27DF5013-B6C0-2B48-B4FF-3E62356DAA91}"/>
                  </a:ext>
                </a:extLst>
              </p:cNvPr>
              <p:cNvSpPr>
                <a:spLocks noChangeArrowheads="1"/>
              </p:cNvSpPr>
              <p:nvPr/>
            </p:nvSpPr>
            <p:spPr bwMode="auto">
              <a:xfrm>
                <a:off x="4042" y="484"/>
                <a:ext cx="1201" cy="89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FFFF00"/>
                    </a:solidFill>
                  </a:rPr>
                  <a:t>Otshot</a:t>
                </a:r>
                <a:r>
                  <a:rPr lang="en-US" altLang="en-US" sz="1800">
                    <a:solidFill>
                      <a:srgbClr val="FFFF00"/>
                    </a:solidFill>
                  </a:rPr>
                  <a:t> </a:t>
                </a:r>
                <a:r>
                  <a:rPr lang="en-US" altLang="en-US">
                    <a:solidFill>
                      <a:srgbClr val="FFFF00"/>
                    </a:solidFill>
                  </a:rPr>
                  <a:t>&amp;</a:t>
                </a:r>
              </a:p>
              <a:p>
                <a:pPr algn="ctr">
                  <a:lnSpc>
                    <a:spcPct val="60000"/>
                  </a:lnSpc>
                </a:pPr>
                <a:r>
                  <a:rPr lang="en-US" altLang="en-US" sz="3200">
                    <a:solidFill>
                      <a:srgbClr val="FFFF00"/>
                    </a:solidFill>
                  </a:rPr>
                  <a:t>Theology</a:t>
                </a:r>
                <a:endParaRPr lang="en-US" altLang="en-US" sz="1800">
                  <a:solidFill>
                    <a:srgbClr val="FFFF00"/>
                  </a:solidFill>
                </a:endParaRPr>
              </a:p>
              <a:p>
                <a:pPr algn="ctr"/>
                <a:endParaRPr lang="en-US" altLang="en-US" sz="1800">
                  <a:solidFill>
                    <a:srgbClr val="FFFF00"/>
                  </a:solidFill>
                </a:endParaRPr>
              </a:p>
              <a:p>
                <a:pPr algn="ctr"/>
                <a:endParaRPr lang="en-US" altLang="en-US" sz="1800">
                  <a:solidFill>
                    <a:srgbClr val="FFFF00"/>
                  </a:solidFill>
                </a:endParaRPr>
              </a:p>
            </p:txBody>
          </p:sp>
        </p:grpSp>
        <p:sp>
          <p:nvSpPr>
            <p:cNvPr id="446508" name="Line 44">
              <a:extLst>
                <a:ext uri="{FF2B5EF4-FFF2-40B4-BE49-F238E27FC236}">
                  <a16:creationId xmlns:a16="http://schemas.microsoft.com/office/drawing/2014/main" id="{0C5FB427-AE2E-8F48-9F13-564652DD0D45}"/>
                </a:ext>
              </a:extLst>
            </p:cNvPr>
            <p:cNvSpPr>
              <a:spLocks noChangeShapeType="1"/>
            </p:cNvSpPr>
            <p:nvPr/>
          </p:nvSpPr>
          <p:spPr bwMode="auto">
            <a:xfrm flipV="1">
              <a:off x="3496" y="856"/>
              <a:ext cx="624" cy="1296"/>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446546" name="Text Box 82">
            <a:extLst>
              <a:ext uri="{FF2B5EF4-FFF2-40B4-BE49-F238E27FC236}">
                <a16:creationId xmlns:a16="http://schemas.microsoft.com/office/drawing/2014/main" id="{AD5A1B26-1BF6-9449-B9E1-F49B992EA264}"/>
              </a:ext>
            </a:extLst>
          </p:cNvPr>
          <p:cNvSpPr txBox="1">
            <a:spLocks noChangeArrowheads="1"/>
          </p:cNvSpPr>
          <p:nvPr/>
        </p:nvSpPr>
        <p:spPr bwMode="auto">
          <a:xfrm>
            <a:off x="177641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Romanswui eina thuilaga Jude eina tangda </a:t>
            </a:r>
          </a:p>
        </p:txBody>
      </p:sp>
      <p:sp>
        <p:nvSpPr>
          <p:cNvPr id="128025" name="AutoShape 103">
            <a:extLst>
              <a:ext uri="{FF2B5EF4-FFF2-40B4-BE49-F238E27FC236}">
                <a16:creationId xmlns:a16="http://schemas.microsoft.com/office/drawing/2014/main" id="{9440FAC1-1627-5D49-A468-8A289D459868}"/>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8026" name="Rectangle 104">
            <a:extLst>
              <a:ext uri="{FF2B5EF4-FFF2-40B4-BE49-F238E27FC236}">
                <a16:creationId xmlns:a16="http://schemas.microsoft.com/office/drawing/2014/main" id="{3B7DF145-1A1E-B149-9D5B-683F15148B94}"/>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8027" name="Line 105">
            <a:extLst>
              <a:ext uri="{FF2B5EF4-FFF2-40B4-BE49-F238E27FC236}">
                <a16:creationId xmlns:a16="http://schemas.microsoft.com/office/drawing/2014/main" id="{8FF2C24F-D661-4949-A5CB-6327B2726F08}"/>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8" name="Line 106">
            <a:extLst>
              <a:ext uri="{FF2B5EF4-FFF2-40B4-BE49-F238E27FC236}">
                <a16:creationId xmlns:a16="http://schemas.microsoft.com/office/drawing/2014/main" id="{2D1D8CE2-EEFA-D743-8471-1B437BE4E221}"/>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9" name="Line 107">
            <a:extLst>
              <a:ext uri="{FF2B5EF4-FFF2-40B4-BE49-F238E27FC236}">
                <a16:creationId xmlns:a16="http://schemas.microsoft.com/office/drawing/2014/main" id="{2EED74A7-7651-C246-8F87-2A781DEC94FF}"/>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30" name="Line 108">
            <a:extLst>
              <a:ext uri="{FF2B5EF4-FFF2-40B4-BE49-F238E27FC236}">
                <a16:creationId xmlns:a16="http://schemas.microsoft.com/office/drawing/2014/main" id="{A99F768B-B22A-3547-88F9-88A3E5EACC02}"/>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31" name="Line 109">
            <a:extLst>
              <a:ext uri="{FF2B5EF4-FFF2-40B4-BE49-F238E27FC236}">
                <a16:creationId xmlns:a16="http://schemas.microsoft.com/office/drawing/2014/main" id="{7252882E-E8D4-E94C-A6AA-066B9D9CE926}"/>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32" name="Rectangle 110">
            <a:extLst>
              <a:ext uri="{FF2B5EF4-FFF2-40B4-BE49-F238E27FC236}">
                <a16:creationId xmlns:a16="http://schemas.microsoft.com/office/drawing/2014/main" id="{DF05B4DD-6C23-F54E-AE6D-75AE6F8D8B63}"/>
              </a:ext>
            </a:extLst>
          </p:cNvPr>
          <p:cNvSpPr>
            <a:spLocks noChangeArrowheads="1"/>
          </p:cNvSpPr>
          <p:nvPr/>
        </p:nvSpPr>
        <p:spPr bwMode="auto">
          <a:xfrm>
            <a:off x="8159750" y="4043363"/>
            <a:ext cx="66357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28033" name="Rectangle 111">
            <a:extLst>
              <a:ext uri="{FF2B5EF4-FFF2-40B4-BE49-F238E27FC236}">
                <a16:creationId xmlns:a16="http://schemas.microsoft.com/office/drawing/2014/main" id="{9C285006-9F84-4E49-82FB-7FABB9AAE52A}"/>
              </a:ext>
            </a:extLst>
          </p:cNvPr>
          <p:cNvSpPr>
            <a:spLocks noChangeArrowheads="1"/>
          </p:cNvSpPr>
          <p:nvPr/>
        </p:nvSpPr>
        <p:spPr bwMode="auto">
          <a:xfrm>
            <a:off x="8239125" y="4170363"/>
            <a:ext cx="465138"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28034" name="Rectangle 112">
            <a:extLst>
              <a:ext uri="{FF2B5EF4-FFF2-40B4-BE49-F238E27FC236}">
                <a16:creationId xmlns:a16="http://schemas.microsoft.com/office/drawing/2014/main" id="{EE00D282-BDBC-E04C-ABDA-2BE2FF4694D7}"/>
              </a:ext>
            </a:extLst>
          </p:cNvPr>
          <p:cNvSpPr>
            <a:spLocks noChangeArrowheads="1"/>
          </p:cNvSpPr>
          <p:nvPr/>
        </p:nvSpPr>
        <p:spPr bwMode="auto">
          <a:xfrm>
            <a:off x="8167688" y="4322763"/>
            <a:ext cx="68262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28035" name="Rectangle 113">
            <a:extLst>
              <a:ext uri="{FF2B5EF4-FFF2-40B4-BE49-F238E27FC236}">
                <a16:creationId xmlns:a16="http://schemas.microsoft.com/office/drawing/2014/main" id="{F5A7D53D-C9C6-224B-9B42-697E36467ABE}"/>
              </a:ext>
            </a:extLst>
          </p:cNvPr>
          <p:cNvSpPr>
            <a:spLocks noChangeArrowheads="1"/>
          </p:cNvSpPr>
          <p:nvPr/>
        </p:nvSpPr>
        <p:spPr bwMode="auto">
          <a:xfrm>
            <a:off x="8107363" y="4462463"/>
            <a:ext cx="18097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800">
              <a:solidFill>
                <a:srgbClr val="000000"/>
              </a:solidFill>
              <a:latin typeface="Helvetica" pitchFamily="2" charset="0"/>
            </a:endParaRPr>
          </a:p>
        </p:txBody>
      </p:sp>
      <p:sp>
        <p:nvSpPr>
          <p:cNvPr id="128036" name="Rectangle 114">
            <a:extLst>
              <a:ext uri="{FF2B5EF4-FFF2-40B4-BE49-F238E27FC236}">
                <a16:creationId xmlns:a16="http://schemas.microsoft.com/office/drawing/2014/main" id="{79F0AF04-79F8-184F-998E-7F3E95B834DA}"/>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46579" name="Rectangle 115">
            <a:extLst>
              <a:ext uri="{FF2B5EF4-FFF2-40B4-BE49-F238E27FC236}">
                <a16:creationId xmlns:a16="http://schemas.microsoft.com/office/drawing/2014/main" id="{215298F6-CB85-2F40-921F-155AE3956A09}"/>
              </a:ext>
            </a:extLst>
          </p:cNvPr>
          <p:cNvSpPr>
            <a:spLocks noChangeArrowheads="1"/>
          </p:cNvSpPr>
          <p:nvPr/>
        </p:nvSpPr>
        <p:spPr bwMode="auto">
          <a:xfrm>
            <a:off x="8181975" y="3751263"/>
            <a:ext cx="5048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28038" name="Rectangle 116">
            <a:extLst>
              <a:ext uri="{FF2B5EF4-FFF2-40B4-BE49-F238E27FC236}">
                <a16:creationId xmlns:a16="http://schemas.microsoft.com/office/drawing/2014/main" id="{F64158A2-C434-D245-AECB-E4088CCCD570}"/>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6581" name="Rectangle 117">
            <a:extLst>
              <a:ext uri="{FF2B5EF4-FFF2-40B4-BE49-F238E27FC236}">
                <a16:creationId xmlns:a16="http://schemas.microsoft.com/office/drawing/2014/main" id="{6E4F2BB5-468B-DD48-ADF4-0756D72A40BE}"/>
              </a:ext>
            </a:extLst>
          </p:cNvPr>
          <p:cNvSpPr>
            <a:spLocks noChangeArrowheads="1"/>
          </p:cNvSpPr>
          <p:nvPr/>
        </p:nvSpPr>
        <p:spPr bwMode="auto">
          <a:xfrm>
            <a:off x="8135938" y="3884613"/>
            <a:ext cx="5810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28040" name="Line 118">
            <a:extLst>
              <a:ext uri="{FF2B5EF4-FFF2-40B4-BE49-F238E27FC236}">
                <a16:creationId xmlns:a16="http://schemas.microsoft.com/office/drawing/2014/main" id="{93FFE0D5-D9F4-BB4C-B8EB-15F4881EA747}"/>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1" name="Line 119">
            <a:extLst>
              <a:ext uri="{FF2B5EF4-FFF2-40B4-BE49-F238E27FC236}">
                <a16:creationId xmlns:a16="http://schemas.microsoft.com/office/drawing/2014/main" id="{783D375B-B9DD-3047-822D-C205BD7A5123}"/>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2" name="Rectangle 120">
            <a:extLst>
              <a:ext uri="{FF2B5EF4-FFF2-40B4-BE49-F238E27FC236}">
                <a16:creationId xmlns:a16="http://schemas.microsoft.com/office/drawing/2014/main" id="{48E18179-3D07-AC47-B36A-4173685FCD90}"/>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28043" name="Rectangle 121">
            <a:extLst>
              <a:ext uri="{FF2B5EF4-FFF2-40B4-BE49-F238E27FC236}">
                <a16:creationId xmlns:a16="http://schemas.microsoft.com/office/drawing/2014/main" id="{4500F8E3-CDB2-6846-AFC3-12F542DCDAA1}"/>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6586" name="Rectangle 122">
            <a:extLst>
              <a:ext uri="{FF2B5EF4-FFF2-40B4-BE49-F238E27FC236}">
                <a16:creationId xmlns:a16="http://schemas.microsoft.com/office/drawing/2014/main" id="{AE6A3BE7-82BF-2D4B-8880-C036D50D21A9}"/>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28045" name="Text Box 123">
            <a:extLst>
              <a:ext uri="{FF2B5EF4-FFF2-40B4-BE49-F238E27FC236}">
                <a16:creationId xmlns:a16="http://schemas.microsoft.com/office/drawing/2014/main" id="{98D4969E-5BF2-8C4F-AEF9-C565B9801FE9}"/>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446591" name="Rectangle 127">
            <a:extLst>
              <a:ext uri="{FF2B5EF4-FFF2-40B4-BE49-F238E27FC236}">
                <a16:creationId xmlns:a16="http://schemas.microsoft.com/office/drawing/2014/main" id="{70B1534E-5AD0-1842-BB90-199E9C5047C0}"/>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56</a:t>
            </a:r>
          </a:p>
        </p:txBody>
      </p:sp>
      <p:sp>
        <p:nvSpPr>
          <p:cNvPr id="128047" name="Text Box 128">
            <a:extLst>
              <a:ext uri="{FF2B5EF4-FFF2-40B4-BE49-F238E27FC236}">
                <a16:creationId xmlns:a16="http://schemas.microsoft.com/office/drawing/2014/main" id="{1331AFE7-2422-1941-9CFF-FCBC19B22458}"/>
              </a:ext>
            </a:extLst>
          </p:cNvPr>
          <p:cNvSpPr txBox="1">
            <a:spLocks noChangeArrowheads="1"/>
          </p:cNvSpPr>
          <p:nvPr/>
        </p:nvSpPr>
        <p:spPr bwMode="auto">
          <a:xfrm>
            <a:off x="6416675" y="6284913"/>
            <a:ext cx="23764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128048" name="Group 129">
            <a:extLst>
              <a:ext uri="{FF2B5EF4-FFF2-40B4-BE49-F238E27FC236}">
                <a16:creationId xmlns:a16="http://schemas.microsoft.com/office/drawing/2014/main" id="{A6FAF6F2-4709-CC4E-886A-25A7D4FAB3BD}"/>
              </a:ext>
            </a:extLst>
          </p:cNvPr>
          <p:cNvGrpSpPr>
            <a:grpSpLocks/>
          </p:cNvGrpSpPr>
          <p:nvPr/>
        </p:nvGrpSpPr>
        <p:grpSpPr bwMode="auto">
          <a:xfrm>
            <a:off x="519113" y="76200"/>
            <a:ext cx="854075" cy="1704975"/>
            <a:chOff x="327" y="48"/>
            <a:chExt cx="538" cy="1074"/>
          </a:xfrm>
        </p:grpSpPr>
        <p:sp>
          <p:nvSpPr>
            <p:cNvPr id="446594" name="Rectangle 130">
              <a:extLst>
                <a:ext uri="{FF2B5EF4-FFF2-40B4-BE49-F238E27FC236}">
                  <a16:creationId xmlns:a16="http://schemas.microsoft.com/office/drawing/2014/main" id="{3F939769-6A6B-2041-989E-B0CA6276F904}"/>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446595" name="Line 131">
              <a:extLst>
                <a:ext uri="{FF2B5EF4-FFF2-40B4-BE49-F238E27FC236}">
                  <a16:creationId xmlns:a16="http://schemas.microsoft.com/office/drawing/2014/main" id="{15EBD31E-0FCA-0F44-BC57-803207324B1E}"/>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100"/>
                                  </p:stCondLst>
                                  <p:childTnLst>
                                    <p:set>
                                      <p:cBhvr>
                                        <p:cTn id="6" dur="1" fill="hold">
                                          <p:stCondLst>
                                            <p:cond delay="0"/>
                                          </p:stCondLst>
                                        </p:cTn>
                                        <p:tgtEl>
                                          <p:spTgt spid="446472"/>
                                        </p:tgtEl>
                                        <p:attrNameLst>
                                          <p:attrName>style.visibility</p:attrName>
                                        </p:attrNameLst>
                                      </p:cBhvr>
                                      <p:to>
                                        <p:strVal val="visible"/>
                                      </p:to>
                                    </p:set>
                                    <p:anim calcmode="lin" valueType="num">
                                      <p:cBhvr>
                                        <p:cTn id="7" dur="500" fill="hold"/>
                                        <p:tgtEl>
                                          <p:spTgt spid="446472"/>
                                        </p:tgtEl>
                                        <p:attrNameLst>
                                          <p:attrName>ppt_x</p:attrName>
                                        </p:attrNameLst>
                                      </p:cBhvr>
                                      <p:tavLst>
                                        <p:tav tm="0">
                                          <p:val>
                                            <p:strVal val="#ppt_x-#ppt_w/2"/>
                                          </p:val>
                                        </p:tav>
                                        <p:tav tm="100000">
                                          <p:val>
                                            <p:strVal val="#ppt_x"/>
                                          </p:val>
                                        </p:tav>
                                      </p:tavLst>
                                    </p:anim>
                                    <p:anim calcmode="lin" valueType="num">
                                      <p:cBhvr>
                                        <p:cTn id="8" dur="500" fill="hold"/>
                                        <p:tgtEl>
                                          <p:spTgt spid="446472"/>
                                        </p:tgtEl>
                                        <p:attrNameLst>
                                          <p:attrName>ppt_y</p:attrName>
                                        </p:attrNameLst>
                                      </p:cBhvr>
                                      <p:tavLst>
                                        <p:tav tm="0">
                                          <p:val>
                                            <p:strVal val="#ppt_y"/>
                                          </p:val>
                                        </p:tav>
                                        <p:tav tm="100000">
                                          <p:val>
                                            <p:strVal val="#ppt_y"/>
                                          </p:val>
                                        </p:tav>
                                      </p:tavLst>
                                    </p:anim>
                                    <p:anim calcmode="lin" valueType="num">
                                      <p:cBhvr>
                                        <p:cTn id="9" dur="500" fill="hold"/>
                                        <p:tgtEl>
                                          <p:spTgt spid="446472"/>
                                        </p:tgtEl>
                                        <p:attrNameLst>
                                          <p:attrName>ppt_w</p:attrName>
                                        </p:attrNameLst>
                                      </p:cBhvr>
                                      <p:tavLst>
                                        <p:tav tm="0">
                                          <p:val>
                                            <p:fltVal val="0"/>
                                          </p:val>
                                        </p:tav>
                                        <p:tav tm="100000">
                                          <p:val>
                                            <p:strVal val="#ppt_w"/>
                                          </p:val>
                                        </p:tav>
                                      </p:tavLst>
                                    </p:anim>
                                    <p:anim calcmode="lin" valueType="num">
                                      <p:cBhvr>
                                        <p:cTn id="10" dur="500" fill="hold"/>
                                        <p:tgtEl>
                                          <p:spTgt spid="446472"/>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ppt_x</p:attrName>
                                        </p:attrNameLst>
                                      </p:cBhvr>
                                      <p:tavLst>
                                        <p:tav tm="0">
                                          <p:val>
                                            <p:strVal val="#ppt_x-#ppt_w/2"/>
                                          </p:val>
                                        </p:tav>
                                        <p:tav tm="100000">
                                          <p:val>
                                            <p:strVal val="#ppt_x"/>
                                          </p:val>
                                        </p:tav>
                                      </p:tavLst>
                                    </p:anim>
                                    <p:anim calcmode="lin" valueType="num">
                                      <p:cBhvr>
                                        <p:cTn id="15" dur="500" fill="hold"/>
                                        <p:tgtEl>
                                          <p:spTgt spid="2"/>
                                        </p:tgtEl>
                                        <p:attrNameLst>
                                          <p:attrName>ppt_y</p:attrName>
                                        </p:attrNameLst>
                                      </p:cBhvr>
                                      <p:tavLst>
                                        <p:tav tm="0">
                                          <p:val>
                                            <p:strVal val="#ppt_y"/>
                                          </p:val>
                                        </p:tav>
                                        <p:tav tm="100000">
                                          <p:val>
                                            <p:strVal val="#ppt_y"/>
                                          </p:val>
                                        </p:tav>
                                      </p:tavLst>
                                    </p:anim>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472"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2">
            <a:extLst>
              <a:ext uri="{FF2B5EF4-FFF2-40B4-BE49-F238E27FC236}">
                <a16:creationId xmlns:a16="http://schemas.microsoft.com/office/drawing/2014/main" id="{2631F070-56AB-0C46-858C-F32AEF29F801}"/>
              </a:ext>
            </a:extLst>
          </p:cNvPr>
          <p:cNvSpPr>
            <a:spLocks noChangeArrowheads="1"/>
          </p:cNvSpPr>
          <p:nvPr/>
        </p:nvSpPr>
        <p:spPr bwMode="auto">
          <a:xfrm>
            <a:off x="3130550" y="1377950"/>
            <a:ext cx="3035300" cy="44069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0051" name="AutoShape 3">
            <a:extLst>
              <a:ext uri="{FF2B5EF4-FFF2-40B4-BE49-F238E27FC236}">
                <a16:creationId xmlns:a16="http://schemas.microsoft.com/office/drawing/2014/main" id="{A7B221D1-B836-DE4C-9777-C5D139E71E6E}"/>
              </a:ext>
            </a:extLst>
          </p:cNvPr>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0052" name="Rectangle 4">
            <a:extLst>
              <a:ext uri="{FF2B5EF4-FFF2-40B4-BE49-F238E27FC236}">
                <a16:creationId xmlns:a16="http://schemas.microsoft.com/office/drawing/2014/main" id="{2F94BED4-0572-ED4B-BF5A-849CC33FEB03}"/>
              </a:ext>
            </a:extLst>
          </p:cNvPr>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0053" name="Rectangle 5">
            <a:extLst>
              <a:ext uri="{FF2B5EF4-FFF2-40B4-BE49-F238E27FC236}">
                <a16:creationId xmlns:a16="http://schemas.microsoft.com/office/drawing/2014/main" id="{243D92B7-7901-1E43-8F57-15E28125C5C5}"/>
              </a:ext>
            </a:extLst>
          </p:cNvPr>
          <p:cNvSpPr>
            <a:spLocks noChangeArrowheads="1"/>
          </p:cNvSpPr>
          <p:nvPr/>
        </p:nvSpPr>
        <p:spPr bwMode="auto">
          <a:xfrm>
            <a:off x="2919413" y="914400"/>
            <a:ext cx="15652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b="0">
                <a:solidFill>
                  <a:schemeClr val="accent1"/>
                </a:solidFill>
                <a:latin typeface="Times" pitchFamily="2" charset="0"/>
              </a:rPr>
              <a:t>   </a:t>
            </a:r>
            <a:r>
              <a:rPr lang="en-US" altLang="en-US" sz="3600">
                <a:solidFill>
                  <a:schemeClr val="accent1"/>
                </a:solidFill>
                <a:latin typeface="Times" pitchFamily="2" charset="0"/>
              </a:rPr>
              <a:t>JESU</a:t>
            </a:r>
          </a:p>
        </p:txBody>
      </p:sp>
      <p:sp>
        <p:nvSpPr>
          <p:cNvPr id="130054" name="Rectangle 6">
            <a:extLst>
              <a:ext uri="{FF2B5EF4-FFF2-40B4-BE49-F238E27FC236}">
                <a16:creationId xmlns:a16="http://schemas.microsoft.com/office/drawing/2014/main" id="{76008269-76BD-8E4C-B461-463B7F61184C}"/>
              </a:ext>
            </a:extLst>
          </p:cNvPr>
          <p:cNvSpPr>
            <a:spLocks noChangeArrowheads="1"/>
          </p:cNvSpPr>
          <p:nvPr/>
        </p:nvSpPr>
        <p:spPr bwMode="auto">
          <a:xfrm>
            <a:off x="3706813" y="3216275"/>
            <a:ext cx="2216150"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PAOKAPHA</a:t>
            </a:r>
          </a:p>
        </p:txBody>
      </p:sp>
      <p:sp>
        <p:nvSpPr>
          <p:cNvPr id="130055" name="Rectangle 7">
            <a:extLst>
              <a:ext uri="{FF2B5EF4-FFF2-40B4-BE49-F238E27FC236}">
                <a16:creationId xmlns:a16="http://schemas.microsoft.com/office/drawing/2014/main" id="{6DD1A6B5-3438-F14E-8364-3A7CB1951FBE}"/>
              </a:ext>
            </a:extLst>
          </p:cNvPr>
          <p:cNvSpPr>
            <a:spLocks noChangeArrowheads="1"/>
          </p:cNvSpPr>
          <p:nvPr/>
        </p:nvSpPr>
        <p:spPr bwMode="auto">
          <a:xfrm>
            <a:off x="3935413" y="3673475"/>
            <a:ext cx="1425575"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OTSAK</a:t>
            </a:r>
          </a:p>
        </p:txBody>
      </p:sp>
      <p:sp>
        <p:nvSpPr>
          <p:cNvPr id="130056" name="Rectangle 8">
            <a:extLst>
              <a:ext uri="{FF2B5EF4-FFF2-40B4-BE49-F238E27FC236}">
                <a16:creationId xmlns:a16="http://schemas.microsoft.com/office/drawing/2014/main" id="{65B43098-4451-C740-82DC-16A9B9F67DD3}"/>
              </a:ext>
            </a:extLst>
          </p:cNvPr>
          <p:cNvSpPr>
            <a:spLocks noChangeArrowheads="1"/>
          </p:cNvSpPr>
          <p:nvPr/>
        </p:nvSpPr>
        <p:spPr bwMode="auto">
          <a:xfrm>
            <a:off x="3706813" y="4130675"/>
            <a:ext cx="2411412"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CHITHIBING</a:t>
            </a:r>
          </a:p>
        </p:txBody>
      </p:sp>
      <p:sp>
        <p:nvSpPr>
          <p:cNvPr id="447497" name="Rectangle 9">
            <a:extLst>
              <a:ext uri="{FF2B5EF4-FFF2-40B4-BE49-F238E27FC236}">
                <a16:creationId xmlns:a16="http://schemas.microsoft.com/office/drawing/2014/main" id="{8E8C3C8A-84D9-A847-A8B0-494AA34FA938}"/>
              </a:ext>
            </a:extLst>
          </p:cNvPr>
          <p:cNvSpPr>
            <a:spLocks noChangeArrowheads="1"/>
          </p:cNvSpPr>
          <p:nvPr/>
        </p:nvSpPr>
        <p:spPr bwMode="auto">
          <a:xfrm>
            <a:off x="3363913" y="4587875"/>
            <a:ext cx="2767012"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chemeClr val="bg2"/>
                </a:solidFill>
                <a:latin typeface="Times" pitchFamily="2" charset="0"/>
              </a:rPr>
              <a:t>PHONGKHAMI</a:t>
            </a:r>
          </a:p>
        </p:txBody>
      </p:sp>
      <p:sp>
        <p:nvSpPr>
          <p:cNvPr id="130058" name="Rectangle 10">
            <a:extLst>
              <a:ext uri="{FF2B5EF4-FFF2-40B4-BE49-F238E27FC236}">
                <a16:creationId xmlns:a16="http://schemas.microsoft.com/office/drawing/2014/main" id="{3E386AFC-EF9B-2F47-BCDA-447A26D7D0F9}"/>
              </a:ext>
            </a:extLst>
          </p:cNvPr>
          <p:cNvSpPr>
            <a:spLocks noChangeArrowheads="1"/>
          </p:cNvSpPr>
          <p:nvPr/>
        </p:nvSpPr>
        <p:spPr bwMode="auto">
          <a:xfrm>
            <a:off x="3948113" y="1765300"/>
            <a:ext cx="12477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LIFE</a:t>
            </a:r>
          </a:p>
        </p:txBody>
      </p:sp>
      <p:sp>
        <p:nvSpPr>
          <p:cNvPr id="130059" name="Rectangle 11">
            <a:extLst>
              <a:ext uri="{FF2B5EF4-FFF2-40B4-BE49-F238E27FC236}">
                <a16:creationId xmlns:a16="http://schemas.microsoft.com/office/drawing/2014/main" id="{95F42326-DB62-4241-BDC3-B357D10207A7}"/>
              </a:ext>
            </a:extLst>
          </p:cNvPr>
          <p:cNvSpPr>
            <a:spLocks noChangeArrowheads="1"/>
          </p:cNvSpPr>
          <p:nvPr/>
        </p:nvSpPr>
        <p:spPr bwMode="auto">
          <a:xfrm>
            <a:off x="3732213" y="2197100"/>
            <a:ext cx="1630362"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CROSS</a:t>
            </a:r>
          </a:p>
        </p:txBody>
      </p:sp>
      <p:sp>
        <p:nvSpPr>
          <p:cNvPr id="130060" name="Rectangle 12">
            <a:extLst>
              <a:ext uri="{FF2B5EF4-FFF2-40B4-BE49-F238E27FC236}">
                <a16:creationId xmlns:a16="http://schemas.microsoft.com/office/drawing/2014/main" id="{15A80BB9-5D47-D34E-8A50-44FEE9CBBB47}"/>
              </a:ext>
            </a:extLst>
          </p:cNvPr>
          <p:cNvSpPr>
            <a:spLocks noChangeArrowheads="1"/>
          </p:cNvSpPr>
          <p:nvPr/>
        </p:nvSpPr>
        <p:spPr bwMode="auto">
          <a:xfrm>
            <a:off x="3516313" y="2654300"/>
            <a:ext cx="21367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chemeClr val="accent1"/>
                </a:solidFill>
                <a:latin typeface="Times" pitchFamily="2" charset="0"/>
              </a:rPr>
              <a:t>CHURCH</a:t>
            </a:r>
          </a:p>
        </p:txBody>
      </p:sp>
      <p:sp>
        <p:nvSpPr>
          <p:cNvPr id="447502" name="AutoShape 14">
            <a:extLst>
              <a:ext uri="{FF2B5EF4-FFF2-40B4-BE49-F238E27FC236}">
                <a16:creationId xmlns:a16="http://schemas.microsoft.com/office/drawing/2014/main" id="{CF38FBF6-521E-044C-BF2B-8E3327E36C1E}"/>
              </a:ext>
            </a:extLst>
          </p:cNvPr>
          <p:cNvSpPr>
            <a:spLocks noChangeArrowheads="1"/>
          </p:cNvSpPr>
          <p:nvPr/>
        </p:nvSpPr>
        <p:spPr bwMode="auto">
          <a:xfrm>
            <a:off x="960438" y="2922588"/>
            <a:ext cx="1485900" cy="1200150"/>
          </a:xfrm>
          <a:prstGeom prst="star16">
            <a:avLst>
              <a:gd name="adj" fmla="val 37500"/>
            </a:avLst>
          </a:prstGeom>
          <a:gradFill rotWithShape="0">
            <a:gsLst>
              <a:gs pos="0">
                <a:srgbClr val="FFD34A"/>
              </a:gs>
              <a:gs pos="100000">
                <a:srgbClr val="FFD34A">
                  <a:gamma/>
                  <a:shade val="60000"/>
                  <a:invGamma/>
                </a:srgbClr>
              </a:gs>
            </a:gsLst>
            <a:path path="shape">
              <a:fillToRect l="50000" t="50000" r="50000" b="50000"/>
            </a:path>
          </a:gradFill>
          <a:ln w="508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0062" name="Line 15">
            <a:extLst>
              <a:ext uri="{FF2B5EF4-FFF2-40B4-BE49-F238E27FC236}">
                <a16:creationId xmlns:a16="http://schemas.microsoft.com/office/drawing/2014/main" id="{7BF510A8-9C76-5941-90EB-75CCFC1620F8}"/>
              </a:ext>
            </a:extLst>
          </p:cNvPr>
          <p:cNvSpPr>
            <a:spLocks noChangeShapeType="1"/>
          </p:cNvSpPr>
          <p:nvPr/>
        </p:nvSpPr>
        <p:spPr bwMode="auto">
          <a:xfrm>
            <a:off x="3416300" y="27305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63" name="Line 16">
            <a:extLst>
              <a:ext uri="{FF2B5EF4-FFF2-40B4-BE49-F238E27FC236}">
                <a16:creationId xmlns:a16="http://schemas.microsoft.com/office/drawing/2014/main" id="{2A912A78-CA4B-4B4B-99A9-C2598C9A333F}"/>
              </a:ext>
            </a:extLst>
          </p:cNvPr>
          <p:cNvSpPr>
            <a:spLocks noChangeShapeType="1"/>
          </p:cNvSpPr>
          <p:nvPr/>
        </p:nvSpPr>
        <p:spPr bwMode="auto">
          <a:xfrm>
            <a:off x="3416300" y="31877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64" name="Line 17">
            <a:extLst>
              <a:ext uri="{FF2B5EF4-FFF2-40B4-BE49-F238E27FC236}">
                <a16:creationId xmlns:a16="http://schemas.microsoft.com/office/drawing/2014/main" id="{5FCC612C-2E01-C94D-82B8-4447827B045C}"/>
              </a:ext>
            </a:extLst>
          </p:cNvPr>
          <p:cNvSpPr>
            <a:spLocks noChangeShapeType="1"/>
          </p:cNvSpPr>
          <p:nvPr/>
        </p:nvSpPr>
        <p:spPr bwMode="auto">
          <a:xfrm>
            <a:off x="3416300" y="50165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65" name="Line 18">
            <a:extLst>
              <a:ext uri="{FF2B5EF4-FFF2-40B4-BE49-F238E27FC236}">
                <a16:creationId xmlns:a16="http://schemas.microsoft.com/office/drawing/2014/main" id="{A5B0CFDD-64F6-214D-89D3-4478E3266CDC}"/>
              </a:ext>
            </a:extLst>
          </p:cNvPr>
          <p:cNvSpPr>
            <a:spLocks noChangeShapeType="1"/>
          </p:cNvSpPr>
          <p:nvPr/>
        </p:nvSpPr>
        <p:spPr bwMode="auto">
          <a:xfrm>
            <a:off x="3416300" y="22733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66" name="Line 19">
            <a:extLst>
              <a:ext uri="{FF2B5EF4-FFF2-40B4-BE49-F238E27FC236}">
                <a16:creationId xmlns:a16="http://schemas.microsoft.com/office/drawing/2014/main" id="{A26D1467-020F-924F-8B42-2227D1A03472}"/>
              </a:ext>
            </a:extLst>
          </p:cNvPr>
          <p:cNvSpPr>
            <a:spLocks noChangeShapeType="1"/>
          </p:cNvSpPr>
          <p:nvPr/>
        </p:nvSpPr>
        <p:spPr bwMode="auto">
          <a:xfrm>
            <a:off x="3416300" y="36449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67" name="Line 20">
            <a:extLst>
              <a:ext uri="{FF2B5EF4-FFF2-40B4-BE49-F238E27FC236}">
                <a16:creationId xmlns:a16="http://schemas.microsoft.com/office/drawing/2014/main" id="{E27B0AA0-D9EE-B84C-B2BD-CCBF6556F9C0}"/>
              </a:ext>
            </a:extLst>
          </p:cNvPr>
          <p:cNvSpPr>
            <a:spLocks noChangeShapeType="1"/>
          </p:cNvSpPr>
          <p:nvPr/>
        </p:nvSpPr>
        <p:spPr bwMode="auto">
          <a:xfrm>
            <a:off x="3416300" y="45593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68" name="Line 21">
            <a:extLst>
              <a:ext uri="{FF2B5EF4-FFF2-40B4-BE49-F238E27FC236}">
                <a16:creationId xmlns:a16="http://schemas.microsoft.com/office/drawing/2014/main" id="{639D5130-157D-034E-8706-D20E811C8346}"/>
              </a:ext>
            </a:extLst>
          </p:cNvPr>
          <p:cNvSpPr>
            <a:spLocks noChangeShapeType="1"/>
          </p:cNvSpPr>
          <p:nvPr/>
        </p:nvSpPr>
        <p:spPr bwMode="auto">
          <a:xfrm>
            <a:off x="3416300" y="4102100"/>
            <a:ext cx="24638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 name="Group 25">
            <a:extLst>
              <a:ext uri="{FF2B5EF4-FFF2-40B4-BE49-F238E27FC236}">
                <a16:creationId xmlns:a16="http://schemas.microsoft.com/office/drawing/2014/main" id="{72450638-93C0-DF44-ADFE-1BF5FF8318D3}"/>
              </a:ext>
            </a:extLst>
          </p:cNvPr>
          <p:cNvGrpSpPr>
            <a:grpSpLocks/>
          </p:cNvGrpSpPr>
          <p:nvPr/>
        </p:nvGrpSpPr>
        <p:grpSpPr bwMode="auto">
          <a:xfrm>
            <a:off x="5867400" y="4724400"/>
            <a:ext cx="2606675" cy="1697038"/>
            <a:chOff x="3696" y="3032"/>
            <a:chExt cx="1642" cy="1069"/>
          </a:xfrm>
        </p:grpSpPr>
        <p:grpSp>
          <p:nvGrpSpPr>
            <p:cNvPr id="130112" name="Group 26">
              <a:extLst>
                <a:ext uri="{FF2B5EF4-FFF2-40B4-BE49-F238E27FC236}">
                  <a16:creationId xmlns:a16="http://schemas.microsoft.com/office/drawing/2014/main" id="{71C3D7F5-8937-6345-969E-FBA871F3EEEB}"/>
                </a:ext>
              </a:extLst>
            </p:cNvPr>
            <p:cNvGrpSpPr>
              <a:grpSpLocks/>
            </p:cNvGrpSpPr>
            <p:nvPr/>
          </p:nvGrpSpPr>
          <p:grpSpPr bwMode="auto">
            <a:xfrm>
              <a:off x="4111" y="3435"/>
              <a:ext cx="1227" cy="666"/>
              <a:chOff x="4111" y="3067"/>
              <a:chExt cx="1227" cy="666"/>
            </a:xfrm>
          </p:grpSpPr>
          <p:sp>
            <p:nvSpPr>
              <p:cNvPr id="447515" name="Rectangle 27">
                <a:extLst>
                  <a:ext uri="{FF2B5EF4-FFF2-40B4-BE49-F238E27FC236}">
                    <a16:creationId xmlns:a16="http://schemas.microsoft.com/office/drawing/2014/main" id="{28A0BB9A-8E15-7A47-AD2E-BC00BF35B157}"/>
                  </a:ext>
                </a:extLst>
              </p:cNvPr>
              <p:cNvSpPr>
                <a:spLocks noChangeArrowheads="1"/>
              </p:cNvSpPr>
              <p:nvPr/>
            </p:nvSpPr>
            <p:spPr bwMode="auto">
              <a:xfrm>
                <a:off x="4111" y="3072"/>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7516" name="Rectangle 28">
                <a:extLst>
                  <a:ext uri="{FF2B5EF4-FFF2-40B4-BE49-F238E27FC236}">
                    <a16:creationId xmlns:a16="http://schemas.microsoft.com/office/drawing/2014/main" id="{224917B6-076C-6F4F-B96A-53F1FE2C9794}"/>
                  </a:ext>
                </a:extLst>
              </p:cNvPr>
              <p:cNvSpPr>
                <a:spLocks noChangeArrowheads="1"/>
              </p:cNvSpPr>
              <p:nvPr/>
            </p:nvSpPr>
            <p:spPr bwMode="auto">
              <a:xfrm>
                <a:off x="4116" y="3067"/>
                <a:ext cx="1222" cy="65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65000"/>
                  </a:lnSpc>
                </a:pPr>
                <a:r>
                  <a:rPr lang="en-US" altLang="en-US" sz="3200">
                    <a:solidFill>
                      <a:srgbClr val="FFFF00"/>
                    </a:solidFill>
                  </a:rPr>
                  <a:t>Katang</a:t>
                </a:r>
              </a:p>
              <a:p>
                <a:pPr algn="ctr">
                  <a:lnSpc>
                    <a:spcPct val="65000"/>
                  </a:lnSpc>
                </a:pPr>
                <a:r>
                  <a:rPr lang="en-US" altLang="en-US" sz="3200">
                    <a:solidFill>
                      <a:srgbClr val="FFFF00"/>
                    </a:solidFill>
                  </a:rPr>
                  <a:t>makhavai</a:t>
                </a:r>
              </a:p>
              <a:p>
                <a:pPr algn="ctr">
                  <a:lnSpc>
                    <a:spcPct val="65000"/>
                  </a:lnSpc>
                </a:pPr>
                <a:r>
                  <a:rPr lang="en-US" altLang="en-US" sz="3200">
                    <a:solidFill>
                      <a:srgbClr val="FFFF00"/>
                    </a:solidFill>
                  </a:rPr>
                  <a:t>Mirin</a:t>
                </a:r>
                <a:endParaRPr lang="en-US" altLang="en-US" sz="1800">
                  <a:solidFill>
                    <a:srgbClr val="FFFF00"/>
                  </a:solidFill>
                </a:endParaRPr>
              </a:p>
            </p:txBody>
          </p:sp>
        </p:grpSp>
        <p:sp>
          <p:nvSpPr>
            <p:cNvPr id="447517" name="Line 29">
              <a:extLst>
                <a:ext uri="{FF2B5EF4-FFF2-40B4-BE49-F238E27FC236}">
                  <a16:creationId xmlns:a16="http://schemas.microsoft.com/office/drawing/2014/main" id="{AD7F479F-9C3A-8247-9B5F-3828E01A271C}"/>
                </a:ext>
              </a:extLst>
            </p:cNvPr>
            <p:cNvSpPr>
              <a:spLocks noChangeShapeType="1"/>
            </p:cNvSpPr>
            <p:nvPr/>
          </p:nvSpPr>
          <p:spPr bwMode="auto">
            <a:xfrm>
              <a:off x="3696" y="3032"/>
              <a:ext cx="488" cy="384"/>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30070" name="Group 30">
            <a:extLst>
              <a:ext uri="{FF2B5EF4-FFF2-40B4-BE49-F238E27FC236}">
                <a16:creationId xmlns:a16="http://schemas.microsoft.com/office/drawing/2014/main" id="{48C6B389-E7FB-9549-BD22-B3E81EFCC4F8}"/>
              </a:ext>
            </a:extLst>
          </p:cNvPr>
          <p:cNvGrpSpPr>
            <a:grpSpLocks/>
          </p:cNvGrpSpPr>
          <p:nvPr/>
        </p:nvGrpSpPr>
        <p:grpSpPr bwMode="auto">
          <a:xfrm>
            <a:off x="5600700" y="3665538"/>
            <a:ext cx="2492375" cy="1079500"/>
            <a:chOff x="3560" y="2309"/>
            <a:chExt cx="1706" cy="680"/>
          </a:xfrm>
        </p:grpSpPr>
        <p:grpSp>
          <p:nvGrpSpPr>
            <p:cNvPr id="130108" name="Group 31">
              <a:extLst>
                <a:ext uri="{FF2B5EF4-FFF2-40B4-BE49-F238E27FC236}">
                  <a16:creationId xmlns:a16="http://schemas.microsoft.com/office/drawing/2014/main" id="{B4676F7E-9E6B-6B4A-AA73-690CAD795296}"/>
                </a:ext>
              </a:extLst>
            </p:cNvPr>
            <p:cNvGrpSpPr>
              <a:grpSpLocks/>
            </p:cNvGrpSpPr>
            <p:nvPr/>
          </p:nvGrpSpPr>
          <p:grpSpPr bwMode="auto">
            <a:xfrm>
              <a:off x="4104" y="2309"/>
              <a:ext cx="1162" cy="680"/>
              <a:chOff x="4112" y="2181"/>
              <a:chExt cx="1162" cy="680"/>
            </a:xfrm>
          </p:grpSpPr>
          <p:sp>
            <p:nvSpPr>
              <p:cNvPr id="447520" name="Rectangle 32">
                <a:extLst>
                  <a:ext uri="{FF2B5EF4-FFF2-40B4-BE49-F238E27FC236}">
                    <a16:creationId xmlns:a16="http://schemas.microsoft.com/office/drawing/2014/main" id="{1997BCD0-5EF5-C547-A0C0-6BEAE925618E}"/>
                  </a:ext>
                </a:extLst>
              </p:cNvPr>
              <p:cNvSpPr>
                <a:spLocks noChangeArrowheads="1"/>
              </p:cNvSpPr>
              <p:nvPr/>
            </p:nvSpPr>
            <p:spPr bwMode="auto">
              <a:xfrm>
                <a:off x="4112" y="2198"/>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7521" name="Rectangle 33">
                <a:extLst>
                  <a:ext uri="{FF2B5EF4-FFF2-40B4-BE49-F238E27FC236}">
                    <a16:creationId xmlns:a16="http://schemas.microsoft.com/office/drawing/2014/main" id="{4EF1A1B1-FF70-CC47-86E2-775181B75452}"/>
                  </a:ext>
                </a:extLst>
              </p:cNvPr>
              <p:cNvSpPr>
                <a:spLocks noChangeArrowheads="1"/>
              </p:cNvSpPr>
              <p:nvPr/>
            </p:nvSpPr>
            <p:spPr bwMode="auto">
              <a:xfrm>
                <a:off x="4174" y="2181"/>
                <a:ext cx="1039" cy="68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65000"/>
                  </a:lnSpc>
                </a:pPr>
                <a:r>
                  <a:rPr lang="en-US" altLang="en-US" sz="3200">
                    <a:solidFill>
                      <a:srgbClr val="FFFF00"/>
                    </a:solidFill>
                  </a:rPr>
                  <a:t>Church</a:t>
                </a:r>
              </a:p>
              <a:p>
                <a:pPr algn="ctr">
                  <a:lnSpc>
                    <a:spcPct val="65000"/>
                  </a:lnSpc>
                </a:pPr>
                <a:r>
                  <a:rPr lang="en-US" altLang="en-US" sz="3200">
                    <a:solidFill>
                      <a:srgbClr val="FFFF00"/>
                    </a:solidFill>
                  </a:rPr>
                  <a:t>Maram</a:t>
                </a:r>
                <a:endParaRPr lang="en-US" altLang="en-US" sz="1800">
                  <a:solidFill>
                    <a:srgbClr val="FFFF00"/>
                  </a:solidFill>
                </a:endParaRPr>
              </a:p>
              <a:p>
                <a:pPr algn="ctr">
                  <a:lnSpc>
                    <a:spcPct val="65000"/>
                  </a:lnSpc>
                </a:pPr>
                <a:endParaRPr lang="en-US" altLang="en-US" sz="1800">
                  <a:solidFill>
                    <a:srgbClr val="FFFF00"/>
                  </a:solidFill>
                </a:endParaRPr>
              </a:p>
              <a:p>
                <a:pPr algn="ctr">
                  <a:lnSpc>
                    <a:spcPct val="65000"/>
                  </a:lnSpc>
                </a:pPr>
                <a:endParaRPr lang="en-US" altLang="en-US" sz="1800">
                  <a:solidFill>
                    <a:srgbClr val="FFFF00"/>
                  </a:solidFill>
                </a:endParaRPr>
              </a:p>
            </p:txBody>
          </p:sp>
        </p:grpSp>
        <p:sp>
          <p:nvSpPr>
            <p:cNvPr id="447522" name="Line 34">
              <a:extLst>
                <a:ext uri="{FF2B5EF4-FFF2-40B4-BE49-F238E27FC236}">
                  <a16:creationId xmlns:a16="http://schemas.microsoft.com/office/drawing/2014/main" id="{C9B2922B-0A28-654D-9A0D-962F7ACDE23F}"/>
                </a:ext>
              </a:extLst>
            </p:cNvPr>
            <p:cNvSpPr>
              <a:spLocks noChangeShapeType="1"/>
            </p:cNvSpPr>
            <p:nvPr/>
          </p:nvSpPr>
          <p:spPr bwMode="auto">
            <a:xfrm flipV="1">
              <a:off x="3560" y="2544"/>
              <a:ext cx="688" cy="168"/>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30071" name="Group 35">
            <a:extLst>
              <a:ext uri="{FF2B5EF4-FFF2-40B4-BE49-F238E27FC236}">
                <a16:creationId xmlns:a16="http://schemas.microsoft.com/office/drawing/2014/main" id="{1246813E-0533-834C-9127-7928C77001A0}"/>
              </a:ext>
            </a:extLst>
          </p:cNvPr>
          <p:cNvGrpSpPr>
            <a:grpSpLocks/>
          </p:cNvGrpSpPr>
          <p:nvPr/>
        </p:nvGrpSpPr>
        <p:grpSpPr bwMode="auto">
          <a:xfrm>
            <a:off x="5588000" y="2098675"/>
            <a:ext cx="3449638" cy="1787525"/>
            <a:chOff x="3520" y="1322"/>
            <a:chExt cx="2173" cy="1126"/>
          </a:xfrm>
        </p:grpSpPr>
        <p:grpSp>
          <p:nvGrpSpPr>
            <p:cNvPr id="130104" name="Group 36">
              <a:extLst>
                <a:ext uri="{FF2B5EF4-FFF2-40B4-BE49-F238E27FC236}">
                  <a16:creationId xmlns:a16="http://schemas.microsoft.com/office/drawing/2014/main" id="{52A1F347-6D0E-4740-907E-25E8E942BA32}"/>
                </a:ext>
              </a:extLst>
            </p:cNvPr>
            <p:cNvGrpSpPr>
              <a:grpSpLocks/>
            </p:cNvGrpSpPr>
            <p:nvPr/>
          </p:nvGrpSpPr>
          <p:grpSpPr bwMode="auto">
            <a:xfrm>
              <a:off x="4048" y="1322"/>
              <a:ext cx="1645" cy="681"/>
              <a:chOff x="4112" y="1314"/>
              <a:chExt cx="1645" cy="681"/>
            </a:xfrm>
          </p:grpSpPr>
          <p:sp>
            <p:nvSpPr>
              <p:cNvPr id="447525" name="Rectangle 37">
                <a:extLst>
                  <a:ext uri="{FF2B5EF4-FFF2-40B4-BE49-F238E27FC236}">
                    <a16:creationId xmlns:a16="http://schemas.microsoft.com/office/drawing/2014/main" id="{B765A1AE-8302-464D-BF30-7EF3FB0C0469}"/>
                  </a:ext>
                </a:extLst>
              </p:cNvPr>
              <p:cNvSpPr>
                <a:spLocks noChangeArrowheads="1"/>
              </p:cNvSpPr>
              <p:nvPr/>
            </p:nvSpPr>
            <p:spPr bwMode="auto">
              <a:xfrm>
                <a:off x="4112" y="1334"/>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7526" name="Rectangle 38">
                <a:extLst>
                  <a:ext uri="{FF2B5EF4-FFF2-40B4-BE49-F238E27FC236}">
                    <a16:creationId xmlns:a16="http://schemas.microsoft.com/office/drawing/2014/main" id="{BE77C7D7-840B-2E40-AB9B-E0024681D3BC}"/>
                  </a:ext>
                </a:extLst>
              </p:cNvPr>
              <p:cNvSpPr>
                <a:spLocks noChangeArrowheads="1"/>
              </p:cNvSpPr>
              <p:nvPr/>
            </p:nvSpPr>
            <p:spPr bwMode="auto">
              <a:xfrm>
                <a:off x="4253" y="1314"/>
                <a:ext cx="1504" cy="45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65000"/>
                  </a:lnSpc>
                </a:pPr>
                <a:r>
                  <a:rPr lang="en-US" altLang="en-US" sz="3200">
                    <a:solidFill>
                      <a:srgbClr val="FFFF00"/>
                    </a:solidFill>
                  </a:rPr>
                  <a:t>Church</a:t>
                </a:r>
              </a:p>
              <a:p>
                <a:pPr>
                  <a:lnSpc>
                    <a:spcPct val="65000"/>
                  </a:lnSpc>
                </a:pPr>
                <a:r>
                  <a:rPr lang="en-US" altLang="en-US" sz="3200">
                    <a:solidFill>
                      <a:srgbClr val="FFFF00"/>
                    </a:solidFill>
                  </a:rPr>
                  <a:t>Khararchan</a:t>
                </a:r>
              </a:p>
            </p:txBody>
          </p:sp>
        </p:grpSp>
        <p:sp>
          <p:nvSpPr>
            <p:cNvPr id="447527" name="Line 39">
              <a:extLst>
                <a:ext uri="{FF2B5EF4-FFF2-40B4-BE49-F238E27FC236}">
                  <a16:creationId xmlns:a16="http://schemas.microsoft.com/office/drawing/2014/main" id="{07D6D20F-6991-AC4F-87AD-D042A624259C}"/>
                </a:ext>
              </a:extLst>
            </p:cNvPr>
            <p:cNvSpPr>
              <a:spLocks noChangeShapeType="1"/>
            </p:cNvSpPr>
            <p:nvPr/>
          </p:nvSpPr>
          <p:spPr bwMode="auto">
            <a:xfrm flipV="1">
              <a:off x="3520" y="1552"/>
              <a:ext cx="712" cy="896"/>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30072" name="Group 40">
            <a:extLst>
              <a:ext uri="{FF2B5EF4-FFF2-40B4-BE49-F238E27FC236}">
                <a16:creationId xmlns:a16="http://schemas.microsoft.com/office/drawing/2014/main" id="{D91BBBFD-CF34-B94D-B9E2-4FBA66E23748}"/>
              </a:ext>
            </a:extLst>
          </p:cNvPr>
          <p:cNvGrpSpPr>
            <a:grpSpLocks/>
          </p:cNvGrpSpPr>
          <p:nvPr/>
        </p:nvGrpSpPr>
        <p:grpSpPr bwMode="auto">
          <a:xfrm>
            <a:off x="5549900" y="425450"/>
            <a:ext cx="2832100" cy="2990850"/>
            <a:chOff x="3496" y="268"/>
            <a:chExt cx="1784" cy="1884"/>
          </a:xfrm>
        </p:grpSpPr>
        <p:grpSp>
          <p:nvGrpSpPr>
            <p:cNvPr id="130100" name="Group 41">
              <a:extLst>
                <a:ext uri="{FF2B5EF4-FFF2-40B4-BE49-F238E27FC236}">
                  <a16:creationId xmlns:a16="http://schemas.microsoft.com/office/drawing/2014/main" id="{D1E75008-A1C9-6247-A5AC-ECB80947224F}"/>
                </a:ext>
              </a:extLst>
            </p:cNvPr>
            <p:cNvGrpSpPr>
              <a:grpSpLocks/>
            </p:cNvGrpSpPr>
            <p:nvPr/>
          </p:nvGrpSpPr>
          <p:grpSpPr bwMode="auto">
            <a:xfrm>
              <a:off x="4057" y="268"/>
              <a:ext cx="1223" cy="893"/>
              <a:chOff x="4041" y="484"/>
              <a:chExt cx="1223" cy="893"/>
            </a:xfrm>
          </p:grpSpPr>
          <p:sp>
            <p:nvSpPr>
              <p:cNvPr id="447530" name="Rectangle 42">
                <a:extLst>
                  <a:ext uri="{FF2B5EF4-FFF2-40B4-BE49-F238E27FC236}">
                    <a16:creationId xmlns:a16="http://schemas.microsoft.com/office/drawing/2014/main" id="{A532C4B7-3252-BA47-8211-56EF3954BE2E}"/>
                  </a:ext>
                </a:extLst>
              </p:cNvPr>
              <p:cNvSpPr>
                <a:spLocks noChangeArrowheads="1"/>
              </p:cNvSpPr>
              <p:nvPr/>
            </p:nvSpPr>
            <p:spPr bwMode="auto">
              <a:xfrm>
                <a:off x="4102" y="490"/>
                <a:ext cx="1162" cy="661"/>
              </a:xfrm>
              <a:prstGeom prst="rect">
                <a:avLst/>
              </a:prstGeom>
              <a:noFill/>
              <a:ln w="508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7531" name="Rectangle 43">
                <a:extLst>
                  <a:ext uri="{FF2B5EF4-FFF2-40B4-BE49-F238E27FC236}">
                    <a16:creationId xmlns:a16="http://schemas.microsoft.com/office/drawing/2014/main" id="{F3ED17C2-D0CD-D046-9C01-40C81CD75B32}"/>
                  </a:ext>
                </a:extLst>
              </p:cNvPr>
              <p:cNvSpPr>
                <a:spLocks noChangeArrowheads="1"/>
              </p:cNvSpPr>
              <p:nvPr/>
            </p:nvSpPr>
            <p:spPr bwMode="auto">
              <a:xfrm>
                <a:off x="4041" y="484"/>
                <a:ext cx="1201" cy="89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FFFF00"/>
                    </a:solidFill>
                  </a:rPr>
                  <a:t>Otshot</a:t>
                </a:r>
                <a:r>
                  <a:rPr lang="en-US" altLang="en-US" sz="1800">
                    <a:solidFill>
                      <a:srgbClr val="FFFF00"/>
                    </a:solidFill>
                  </a:rPr>
                  <a:t> </a:t>
                </a:r>
                <a:r>
                  <a:rPr lang="en-US" altLang="en-US">
                    <a:solidFill>
                      <a:srgbClr val="FFFF00"/>
                    </a:solidFill>
                  </a:rPr>
                  <a:t>&amp;</a:t>
                </a:r>
              </a:p>
              <a:p>
                <a:pPr algn="ctr">
                  <a:lnSpc>
                    <a:spcPct val="60000"/>
                  </a:lnSpc>
                </a:pPr>
                <a:r>
                  <a:rPr lang="en-US" altLang="en-US" sz="3200">
                    <a:solidFill>
                      <a:srgbClr val="FFFF00"/>
                    </a:solidFill>
                  </a:rPr>
                  <a:t>Theology</a:t>
                </a:r>
                <a:endParaRPr lang="en-US" altLang="en-US" sz="1800">
                  <a:solidFill>
                    <a:srgbClr val="FFFF00"/>
                  </a:solidFill>
                </a:endParaRPr>
              </a:p>
              <a:p>
                <a:pPr algn="ctr"/>
                <a:endParaRPr lang="en-US" altLang="en-US" sz="1800">
                  <a:solidFill>
                    <a:srgbClr val="FFFF00"/>
                  </a:solidFill>
                </a:endParaRPr>
              </a:p>
              <a:p>
                <a:pPr algn="ctr"/>
                <a:endParaRPr lang="en-US" altLang="en-US" sz="1800">
                  <a:solidFill>
                    <a:srgbClr val="FFFF00"/>
                  </a:solidFill>
                </a:endParaRPr>
              </a:p>
            </p:txBody>
          </p:sp>
        </p:grpSp>
        <p:sp>
          <p:nvSpPr>
            <p:cNvPr id="447532" name="Line 44">
              <a:extLst>
                <a:ext uri="{FF2B5EF4-FFF2-40B4-BE49-F238E27FC236}">
                  <a16:creationId xmlns:a16="http://schemas.microsoft.com/office/drawing/2014/main" id="{168B8400-6A9E-474D-8960-3D1F9E33FE99}"/>
                </a:ext>
              </a:extLst>
            </p:cNvPr>
            <p:cNvSpPr>
              <a:spLocks noChangeShapeType="1"/>
            </p:cNvSpPr>
            <p:nvPr/>
          </p:nvSpPr>
          <p:spPr bwMode="auto">
            <a:xfrm flipV="1">
              <a:off x="3496" y="856"/>
              <a:ext cx="624" cy="1296"/>
            </a:xfrm>
            <a:prstGeom prst="line">
              <a:avLst/>
            </a:prstGeom>
            <a:noFill/>
            <a:ln w="57150">
              <a:solidFill>
                <a:schemeClr val="accent1"/>
              </a:solidFill>
              <a:round/>
              <a:headEnd/>
              <a:tailEnd/>
            </a:ln>
            <a:effectLst>
              <a:outerShdw blurRad="63500" dist="68978" dir="4020649"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447570" name="Text Box 82">
            <a:extLst>
              <a:ext uri="{FF2B5EF4-FFF2-40B4-BE49-F238E27FC236}">
                <a16:creationId xmlns:a16="http://schemas.microsoft.com/office/drawing/2014/main" id="{92E052E5-A991-1E43-9AC6-9FBAA6F5F4C2}"/>
              </a:ext>
            </a:extLst>
          </p:cNvPr>
          <p:cNvSpPr txBox="1">
            <a:spLocks noChangeArrowheads="1"/>
          </p:cNvSpPr>
          <p:nvPr/>
        </p:nvSpPr>
        <p:spPr bwMode="auto">
          <a:xfrm>
            <a:off x="1790700" y="11113"/>
            <a:ext cx="5957888"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Phongkhami </a:t>
            </a:r>
          </a:p>
        </p:txBody>
      </p:sp>
      <p:sp>
        <p:nvSpPr>
          <p:cNvPr id="130074" name="AutoShape 103">
            <a:extLst>
              <a:ext uri="{FF2B5EF4-FFF2-40B4-BE49-F238E27FC236}">
                <a16:creationId xmlns:a16="http://schemas.microsoft.com/office/drawing/2014/main" id="{1BB3F266-A3F5-9740-8833-9220EAA88910}"/>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0075" name="Rectangle 104">
            <a:extLst>
              <a:ext uri="{FF2B5EF4-FFF2-40B4-BE49-F238E27FC236}">
                <a16:creationId xmlns:a16="http://schemas.microsoft.com/office/drawing/2014/main" id="{1DE174B3-D247-3D42-98E1-2BF2831EE961}"/>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0076" name="Line 105">
            <a:extLst>
              <a:ext uri="{FF2B5EF4-FFF2-40B4-BE49-F238E27FC236}">
                <a16:creationId xmlns:a16="http://schemas.microsoft.com/office/drawing/2014/main" id="{8EF76603-617A-F241-95B6-B5E388E6E630}"/>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7" name="Line 106">
            <a:extLst>
              <a:ext uri="{FF2B5EF4-FFF2-40B4-BE49-F238E27FC236}">
                <a16:creationId xmlns:a16="http://schemas.microsoft.com/office/drawing/2014/main" id="{99E89816-5296-E944-824B-357DF4AFF0E3}"/>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8" name="Line 107">
            <a:extLst>
              <a:ext uri="{FF2B5EF4-FFF2-40B4-BE49-F238E27FC236}">
                <a16:creationId xmlns:a16="http://schemas.microsoft.com/office/drawing/2014/main" id="{A93E901F-1484-FC46-87F8-87FF94DD1941}"/>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9" name="Line 108">
            <a:extLst>
              <a:ext uri="{FF2B5EF4-FFF2-40B4-BE49-F238E27FC236}">
                <a16:creationId xmlns:a16="http://schemas.microsoft.com/office/drawing/2014/main" id="{3EB124C8-F81A-704C-95EF-41BF73A3B296}"/>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80" name="Line 109">
            <a:extLst>
              <a:ext uri="{FF2B5EF4-FFF2-40B4-BE49-F238E27FC236}">
                <a16:creationId xmlns:a16="http://schemas.microsoft.com/office/drawing/2014/main" id="{3031E346-3010-BE48-81C6-4E4A07F9AA4F}"/>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81" name="Rectangle 110">
            <a:extLst>
              <a:ext uri="{FF2B5EF4-FFF2-40B4-BE49-F238E27FC236}">
                <a16:creationId xmlns:a16="http://schemas.microsoft.com/office/drawing/2014/main" id="{FAE92D97-F2AE-1840-A2B4-E93E32F7CCAE}"/>
              </a:ext>
            </a:extLst>
          </p:cNvPr>
          <p:cNvSpPr>
            <a:spLocks noChangeArrowheads="1"/>
          </p:cNvSpPr>
          <p:nvPr/>
        </p:nvSpPr>
        <p:spPr bwMode="auto">
          <a:xfrm>
            <a:off x="8159750" y="4043363"/>
            <a:ext cx="66357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30082" name="Rectangle 111">
            <a:extLst>
              <a:ext uri="{FF2B5EF4-FFF2-40B4-BE49-F238E27FC236}">
                <a16:creationId xmlns:a16="http://schemas.microsoft.com/office/drawing/2014/main" id="{B1AB393E-76D6-9047-AB6C-6429A3FD195B}"/>
              </a:ext>
            </a:extLst>
          </p:cNvPr>
          <p:cNvSpPr>
            <a:spLocks noChangeArrowheads="1"/>
          </p:cNvSpPr>
          <p:nvPr/>
        </p:nvSpPr>
        <p:spPr bwMode="auto">
          <a:xfrm>
            <a:off x="8239125" y="4183063"/>
            <a:ext cx="465138"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30083" name="Rectangle 112">
            <a:extLst>
              <a:ext uri="{FF2B5EF4-FFF2-40B4-BE49-F238E27FC236}">
                <a16:creationId xmlns:a16="http://schemas.microsoft.com/office/drawing/2014/main" id="{EF5C27C6-40F8-5F42-AE99-12DCD2A12109}"/>
              </a:ext>
            </a:extLst>
          </p:cNvPr>
          <p:cNvSpPr>
            <a:spLocks noChangeArrowheads="1"/>
          </p:cNvSpPr>
          <p:nvPr/>
        </p:nvSpPr>
        <p:spPr bwMode="auto">
          <a:xfrm>
            <a:off x="8167688" y="4322763"/>
            <a:ext cx="68262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30084" name="Rectangle 113">
            <a:extLst>
              <a:ext uri="{FF2B5EF4-FFF2-40B4-BE49-F238E27FC236}">
                <a16:creationId xmlns:a16="http://schemas.microsoft.com/office/drawing/2014/main" id="{8D2368C4-43FA-0843-BC8B-B0B041F0CEC0}"/>
              </a:ext>
            </a:extLst>
          </p:cNvPr>
          <p:cNvSpPr>
            <a:spLocks noChangeArrowheads="1"/>
          </p:cNvSpPr>
          <p:nvPr/>
        </p:nvSpPr>
        <p:spPr bwMode="auto">
          <a:xfrm>
            <a:off x="8107363" y="4462463"/>
            <a:ext cx="792162"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30085" name="Rectangle 114">
            <a:extLst>
              <a:ext uri="{FF2B5EF4-FFF2-40B4-BE49-F238E27FC236}">
                <a16:creationId xmlns:a16="http://schemas.microsoft.com/office/drawing/2014/main" id="{4DFA8892-F089-A046-A525-6E94F6E8E626}"/>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47603" name="Rectangle 115">
            <a:extLst>
              <a:ext uri="{FF2B5EF4-FFF2-40B4-BE49-F238E27FC236}">
                <a16:creationId xmlns:a16="http://schemas.microsoft.com/office/drawing/2014/main" id="{87FE77A7-286F-0747-AC7C-5865F665D370}"/>
              </a:ext>
            </a:extLst>
          </p:cNvPr>
          <p:cNvSpPr>
            <a:spLocks noChangeArrowheads="1"/>
          </p:cNvSpPr>
          <p:nvPr/>
        </p:nvSpPr>
        <p:spPr bwMode="auto">
          <a:xfrm>
            <a:off x="8181975" y="3751263"/>
            <a:ext cx="5048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30087" name="Rectangle 116">
            <a:extLst>
              <a:ext uri="{FF2B5EF4-FFF2-40B4-BE49-F238E27FC236}">
                <a16:creationId xmlns:a16="http://schemas.microsoft.com/office/drawing/2014/main" id="{3A5F5A4D-ACA4-6D49-A22A-6BA0AE35FEE3}"/>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7605" name="Rectangle 117">
            <a:extLst>
              <a:ext uri="{FF2B5EF4-FFF2-40B4-BE49-F238E27FC236}">
                <a16:creationId xmlns:a16="http://schemas.microsoft.com/office/drawing/2014/main" id="{ED7D95C2-8AF9-E54D-A6A5-FC0796629B48}"/>
              </a:ext>
            </a:extLst>
          </p:cNvPr>
          <p:cNvSpPr>
            <a:spLocks noChangeArrowheads="1"/>
          </p:cNvSpPr>
          <p:nvPr/>
        </p:nvSpPr>
        <p:spPr bwMode="auto">
          <a:xfrm>
            <a:off x="8148638" y="3884613"/>
            <a:ext cx="5810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30089" name="Line 118">
            <a:extLst>
              <a:ext uri="{FF2B5EF4-FFF2-40B4-BE49-F238E27FC236}">
                <a16:creationId xmlns:a16="http://schemas.microsoft.com/office/drawing/2014/main" id="{C21779FF-72EE-BE4E-A5AF-EBD95B64C2D0}"/>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90" name="Line 119">
            <a:extLst>
              <a:ext uri="{FF2B5EF4-FFF2-40B4-BE49-F238E27FC236}">
                <a16:creationId xmlns:a16="http://schemas.microsoft.com/office/drawing/2014/main" id="{5A4C9DFB-1E20-AE41-82D0-0D60F70BA675}"/>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91" name="Rectangle 120">
            <a:extLst>
              <a:ext uri="{FF2B5EF4-FFF2-40B4-BE49-F238E27FC236}">
                <a16:creationId xmlns:a16="http://schemas.microsoft.com/office/drawing/2014/main" id="{5386A87E-2094-8C4E-9F87-B2572195B710}"/>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0092" name="Rectangle 121">
            <a:extLst>
              <a:ext uri="{FF2B5EF4-FFF2-40B4-BE49-F238E27FC236}">
                <a16:creationId xmlns:a16="http://schemas.microsoft.com/office/drawing/2014/main" id="{03422149-0C64-2446-A0CA-B00D13B0ABA8}"/>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47610" name="Rectangle 122">
            <a:extLst>
              <a:ext uri="{FF2B5EF4-FFF2-40B4-BE49-F238E27FC236}">
                <a16:creationId xmlns:a16="http://schemas.microsoft.com/office/drawing/2014/main" id="{FECB1A0D-334F-EB45-8329-CFD433B69C01}"/>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30094" name="Text Box 123">
            <a:extLst>
              <a:ext uri="{FF2B5EF4-FFF2-40B4-BE49-F238E27FC236}">
                <a16:creationId xmlns:a16="http://schemas.microsoft.com/office/drawing/2014/main" id="{79BC20A7-6751-814E-8002-0739F6D6ADF0}"/>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447615" name="Rectangle 127">
            <a:extLst>
              <a:ext uri="{FF2B5EF4-FFF2-40B4-BE49-F238E27FC236}">
                <a16:creationId xmlns:a16="http://schemas.microsoft.com/office/drawing/2014/main" id="{AB4D0601-1C07-6041-B586-59C7A1A7DD83}"/>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57</a:t>
            </a:r>
          </a:p>
        </p:txBody>
      </p:sp>
      <p:sp>
        <p:nvSpPr>
          <p:cNvPr id="130096" name="Text Box 128">
            <a:extLst>
              <a:ext uri="{FF2B5EF4-FFF2-40B4-BE49-F238E27FC236}">
                <a16:creationId xmlns:a16="http://schemas.microsoft.com/office/drawing/2014/main" id="{0FDB255B-321A-0C4B-B005-2091A501959B}"/>
              </a:ext>
            </a:extLst>
          </p:cNvPr>
          <p:cNvSpPr txBox="1">
            <a:spLocks noChangeArrowheads="1"/>
          </p:cNvSpPr>
          <p:nvPr/>
        </p:nvSpPr>
        <p:spPr bwMode="auto">
          <a:xfrm>
            <a:off x="635476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grpSp>
        <p:nvGrpSpPr>
          <p:cNvPr id="130097" name="Group 130">
            <a:extLst>
              <a:ext uri="{FF2B5EF4-FFF2-40B4-BE49-F238E27FC236}">
                <a16:creationId xmlns:a16="http://schemas.microsoft.com/office/drawing/2014/main" id="{4C964B67-8897-964B-B076-D5AD234F3CF3}"/>
              </a:ext>
            </a:extLst>
          </p:cNvPr>
          <p:cNvGrpSpPr>
            <a:grpSpLocks/>
          </p:cNvGrpSpPr>
          <p:nvPr/>
        </p:nvGrpSpPr>
        <p:grpSpPr bwMode="auto">
          <a:xfrm>
            <a:off x="519113" y="76200"/>
            <a:ext cx="854075" cy="1704975"/>
            <a:chOff x="327" y="48"/>
            <a:chExt cx="538" cy="1074"/>
          </a:xfrm>
        </p:grpSpPr>
        <p:sp>
          <p:nvSpPr>
            <p:cNvPr id="447619" name="Rectangle 131">
              <a:extLst>
                <a:ext uri="{FF2B5EF4-FFF2-40B4-BE49-F238E27FC236}">
                  <a16:creationId xmlns:a16="http://schemas.microsoft.com/office/drawing/2014/main" id="{EC16AD18-6326-BA46-B784-5666E8C9F685}"/>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447620" name="Line 132">
              <a:extLst>
                <a:ext uri="{FF2B5EF4-FFF2-40B4-BE49-F238E27FC236}">
                  <a16:creationId xmlns:a16="http://schemas.microsoft.com/office/drawing/2014/main" id="{70C84704-F4C4-8946-A420-32E58622B57D}"/>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100"/>
                                  </p:stCondLst>
                                  <p:childTnLst>
                                    <p:set>
                                      <p:cBhvr>
                                        <p:cTn id="6" dur="1" fill="hold">
                                          <p:stCondLst>
                                            <p:cond delay="0"/>
                                          </p:stCondLst>
                                        </p:cTn>
                                        <p:tgtEl>
                                          <p:spTgt spid="447497"/>
                                        </p:tgtEl>
                                        <p:attrNameLst>
                                          <p:attrName>style.visibility</p:attrName>
                                        </p:attrNameLst>
                                      </p:cBhvr>
                                      <p:to>
                                        <p:strVal val="visible"/>
                                      </p:to>
                                    </p:set>
                                    <p:anim calcmode="lin" valueType="num">
                                      <p:cBhvr>
                                        <p:cTn id="7" dur="500" fill="hold"/>
                                        <p:tgtEl>
                                          <p:spTgt spid="447497"/>
                                        </p:tgtEl>
                                        <p:attrNameLst>
                                          <p:attrName>ppt_x</p:attrName>
                                        </p:attrNameLst>
                                      </p:cBhvr>
                                      <p:tavLst>
                                        <p:tav tm="0">
                                          <p:val>
                                            <p:strVal val="#ppt_x-#ppt_w/2"/>
                                          </p:val>
                                        </p:tav>
                                        <p:tav tm="100000">
                                          <p:val>
                                            <p:strVal val="#ppt_x"/>
                                          </p:val>
                                        </p:tav>
                                      </p:tavLst>
                                    </p:anim>
                                    <p:anim calcmode="lin" valueType="num">
                                      <p:cBhvr>
                                        <p:cTn id="8" dur="500" fill="hold"/>
                                        <p:tgtEl>
                                          <p:spTgt spid="447497"/>
                                        </p:tgtEl>
                                        <p:attrNameLst>
                                          <p:attrName>ppt_y</p:attrName>
                                        </p:attrNameLst>
                                      </p:cBhvr>
                                      <p:tavLst>
                                        <p:tav tm="0">
                                          <p:val>
                                            <p:strVal val="#ppt_y"/>
                                          </p:val>
                                        </p:tav>
                                        <p:tav tm="100000">
                                          <p:val>
                                            <p:strVal val="#ppt_y"/>
                                          </p:val>
                                        </p:tav>
                                      </p:tavLst>
                                    </p:anim>
                                    <p:anim calcmode="lin" valueType="num">
                                      <p:cBhvr>
                                        <p:cTn id="9" dur="500" fill="hold"/>
                                        <p:tgtEl>
                                          <p:spTgt spid="447497"/>
                                        </p:tgtEl>
                                        <p:attrNameLst>
                                          <p:attrName>ppt_w</p:attrName>
                                        </p:attrNameLst>
                                      </p:cBhvr>
                                      <p:tavLst>
                                        <p:tav tm="0">
                                          <p:val>
                                            <p:fltVal val="0"/>
                                          </p:val>
                                        </p:tav>
                                        <p:tav tm="100000">
                                          <p:val>
                                            <p:strVal val="#ppt_w"/>
                                          </p:val>
                                        </p:tav>
                                      </p:tavLst>
                                    </p:anim>
                                    <p:anim calcmode="lin" valueType="num">
                                      <p:cBhvr>
                                        <p:cTn id="10" dur="500" fill="hold"/>
                                        <p:tgtEl>
                                          <p:spTgt spid="44749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ppt_x</p:attrName>
                                        </p:attrNameLst>
                                      </p:cBhvr>
                                      <p:tavLst>
                                        <p:tav tm="0">
                                          <p:val>
                                            <p:strVal val="#ppt_x-#ppt_w/2"/>
                                          </p:val>
                                        </p:tav>
                                        <p:tav tm="100000">
                                          <p:val>
                                            <p:strVal val="#ppt_x"/>
                                          </p:val>
                                        </p:tav>
                                      </p:tavLst>
                                    </p:anim>
                                    <p:anim calcmode="lin" valueType="num">
                                      <p:cBhvr>
                                        <p:cTn id="15" dur="500" fill="hold"/>
                                        <p:tgtEl>
                                          <p:spTgt spid="2"/>
                                        </p:tgtEl>
                                        <p:attrNameLst>
                                          <p:attrName>ppt_y</p:attrName>
                                        </p:attrNameLst>
                                      </p:cBhvr>
                                      <p:tavLst>
                                        <p:tav tm="0">
                                          <p:val>
                                            <p:strVal val="#ppt_y"/>
                                          </p:val>
                                        </p:tav>
                                        <p:tav tm="100000">
                                          <p:val>
                                            <p:strVal val="#ppt_y"/>
                                          </p:val>
                                        </p:tav>
                                      </p:tavLst>
                                    </p:anim>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7"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12">
            <a:extLst>
              <a:ext uri="{FF2B5EF4-FFF2-40B4-BE49-F238E27FC236}">
                <a16:creationId xmlns:a16="http://schemas.microsoft.com/office/drawing/2014/main" id="{7EDD6AF0-800B-2749-A80F-276BC79FACD3}"/>
              </a:ext>
            </a:extLst>
          </p:cNvPr>
          <p:cNvSpPr>
            <a:spLocks noChangeArrowheads="1"/>
          </p:cNvSpPr>
          <p:nvPr/>
        </p:nvSpPr>
        <p:spPr bwMode="auto">
          <a:xfrm>
            <a:off x="7172325" y="5541963"/>
            <a:ext cx="11763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1507" name="Rectangle 19">
            <a:extLst>
              <a:ext uri="{FF2B5EF4-FFF2-40B4-BE49-F238E27FC236}">
                <a16:creationId xmlns:a16="http://schemas.microsoft.com/office/drawing/2014/main" id="{CFCE6DDC-4F63-044D-BF86-AB1A3F31A001}"/>
              </a:ext>
            </a:extLst>
          </p:cNvPr>
          <p:cNvSpPr>
            <a:spLocks noChangeArrowheads="1"/>
          </p:cNvSpPr>
          <p:nvPr/>
        </p:nvSpPr>
        <p:spPr bwMode="auto">
          <a:xfrm>
            <a:off x="7534275" y="6084888"/>
            <a:ext cx="13890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1508" name="Text Box 45">
            <a:extLst>
              <a:ext uri="{FF2B5EF4-FFF2-40B4-BE49-F238E27FC236}">
                <a16:creationId xmlns:a16="http://schemas.microsoft.com/office/drawing/2014/main" id="{7B75361E-0634-8040-AEA3-F41A0804424E}"/>
              </a:ext>
            </a:extLst>
          </p:cNvPr>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1600">
              <a:solidFill>
                <a:schemeClr val="tx1"/>
              </a:solidFill>
            </a:endParaRPr>
          </a:p>
        </p:txBody>
      </p:sp>
      <p:sp>
        <p:nvSpPr>
          <p:cNvPr id="422959" name="Text Box 47">
            <a:extLst>
              <a:ext uri="{FF2B5EF4-FFF2-40B4-BE49-F238E27FC236}">
                <a16:creationId xmlns:a16="http://schemas.microsoft.com/office/drawing/2014/main" id="{8377E387-485B-5C49-A084-5EBB5AA4D239}"/>
              </a:ext>
            </a:extLst>
          </p:cNvPr>
          <p:cNvSpPr txBox="1">
            <a:spLocks noChangeArrowheads="1"/>
          </p:cNvSpPr>
          <p:nvPr/>
        </p:nvSpPr>
        <p:spPr bwMode="auto">
          <a:xfrm>
            <a:off x="177641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Matt. 4:11-16</a:t>
            </a:r>
          </a:p>
        </p:txBody>
      </p:sp>
      <p:sp>
        <p:nvSpPr>
          <p:cNvPr id="21510" name="Text Box 77">
            <a:extLst>
              <a:ext uri="{FF2B5EF4-FFF2-40B4-BE49-F238E27FC236}">
                <a16:creationId xmlns:a16="http://schemas.microsoft.com/office/drawing/2014/main" id="{A48C1042-DD38-A14D-9A1F-3A505475AD34}"/>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422998" name="Rectangle 86">
            <a:extLst>
              <a:ext uri="{FF2B5EF4-FFF2-40B4-BE49-F238E27FC236}">
                <a16:creationId xmlns:a16="http://schemas.microsoft.com/office/drawing/2014/main" id="{BED163DD-A265-0D45-9F95-1BA38E360CED}"/>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04</a:t>
            </a:r>
          </a:p>
        </p:txBody>
      </p:sp>
      <p:sp>
        <p:nvSpPr>
          <p:cNvPr id="21512" name="Text Box 88">
            <a:extLst>
              <a:ext uri="{FF2B5EF4-FFF2-40B4-BE49-F238E27FC236}">
                <a16:creationId xmlns:a16="http://schemas.microsoft.com/office/drawing/2014/main" id="{53C6ED9F-62F4-B54A-8DEC-F2BD3ABDA137}"/>
              </a:ext>
            </a:extLst>
          </p:cNvPr>
          <p:cNvSpPr txBox="1">
            <a:spLocks noChangeArrowheads="1"/>
          </p:cNvSpPr>
          <p:nvPr/>
        </p:nvSpPr>
        <p:spPr bwMode="auto">
          <a:xfrm>
            <a:off x="6327775"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21513" name="Text Box 123">
            <a:extLst>
              <a:ext uri="{FF2B5EF4-FFF2-40B4-BE49-F238E27FC236}">
                <a16:creationId xmlns:a16="http://schemas.microsoft.com/office/drawing/2014/main" id="{0DB53095-4E15-2F42-B4A6-BEF92F4DC2B6}"/>
              </a:ext>
            </a:extLst>
          </p:cNvPr>
          <p:cNvSpPr txBox="1">
            <a:spLocks noChangeArrowheads="1"/>
          </p:cNvSpPr>
          <p:nvPr/>
        </p:nvSpPr>
        <p:spPr bwMode="auto">
          <a:xfrm>
            <a:off x="8662988" y="6416675"/>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sz="1800">
              <a:solidFill>
                <a:srgbClr val="FFFFFF"/>
              </a:solidFill>
            </a:endParaRPr>
          </a:p>
        </p:txBody>
      </p:sp>
      <p:sp>
        <p:nvSpPr>
          <p:cNvPr id="422997" name="Text Box 85">
            <a:extLst>
              <a:ext uri="{FF2B5EF4-FFF2-40B4-BE49-F238E27FC236}">
                <a16:creationId xmlns:a16="http://schemas.microsoft.com/office/drawing/2014/main" id="{F5E25AB4-B2DC-1341-8444-76E6F5FE41F4}"/>
              </a:ext>
            </a:extLst>
          </p:cNvPr>
          <p:cNvSpPr txBox="1">
            <a:spLocks noChangeArrowheads="1"/>
          </p:cNvSpPr>
          <p:nvPr/>
        </p:nvSpPr>
        <p:spPr bwMode="auto">
          <a:xfrm>
            <a:off x="538163" y="5813425"/>
            <a:ext cx="8288337" cy="519113"/>
          </a:xfrm>
          <a:prstGeom prst="rect">
            <a:avLst/>
          </a:prstGeom>
          <a:noFill/>
          <a:ln w="12700">
            <a:noFill/>
            <a:miter lim="800000"/>
            <a:headEnd/>
            <a:tailEnd/>
          </a:ln>
          <a:effectLst>
            <a:outerShdw blurRad="63500" dist="57501" dir="3723739"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rPr>
              <a:t>Ithumwui Huikhamiana Awui mik eina kathei.</a:t>
            </a:r>
          </a:p>
        </p:txBody>
      </p:sp>
      <p:sp>
        <p:nvSpPr>
          <p:cNvPr id="423034" name="Text Box 122">
            <a:extLst>
              <a:ext uri="{FF2B5EF4-FFF2-40B4-BE49-F238E27FC236}">
                <a16:creationId xmlns:a16="http://schemas.microsoft.com/office/drawing/2014/main" id="{7EC3D3C0-BEC6-1746-B2D8-1BC3D31E64FC}"/>
              </a:ext>
            </a:extLst>
          </p:cNvPr>
          <p:cNvSpPr txBox="1">
            <a:spLocks noChangeArrowheads="1"/>
          </p:cNvSpPr>
          <p:nvPr/>
        </p:nvSpPr>
        <p:spPr bwMode="auto">
          <a:xfrm>
            <a:off x="533400" y="5410200"/>
            <a:ext cx="8288338" cy="519113"/>
          </a:xfrm>
          <a:prstGeom prst="rect">
            <a:avLst/>
          </a:prstGeom>
          <a:noFill/>
          <a:ln w="12700">
            <a:noFill/>
            <a:miter lim="800000"/>
            <a:headEnd/>
            <a:tailEnd/>
          </a:ln>
          <a:effectLst>
            <a:outerShdw blurRad="63500" dist="57501" dir="3723739"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rPr>
              <a:t>Prohowui thang thang kharing mirin...</a:t>
            </a:r>
          </a:p>
        </p:txBody>
      </p:sp>
      <p:grpSp>
        <p:nvGrpSpPr>
          <p:cNvPr id="2" name="Group 119">
            <a:extLst>
              <a:ext uri="{FF2B5EF4-FFF2-40B4-BE49-F238E27FC236}">
                <a16:creationId xmlns:a16="http://schemas.microsoft.com/office/drawing/2014/main" id="{F2B9D08B-4FDA-5744-BBA0-E2ED7C6861B7}"/>
              </a:ext>
            </a:extLst>
          </p:cNvPr>
          <p:cNvGrpSpPr>
            <a:grpSpLocks/>
          </p:cNvGrpSpPr>
          <p:nvPr/>
        </p:nvGrpSpPr>
        <p:grpSpPr bwMode="auto">
          <a:xfrm>
            <a:off x="3962400" y="533400"/>
            <a:ext cx="4419600" cy="2849563"/>
            <a:chOff x="3265" y="2756"/>
            <a:chExt cx="2203" cy="1363"/>
          </a:xfrm>
        </p:grpSpPr>
        <p:pic>
          <p:nvPicPr>
            <p:cNvPr id="423001" name="Picture 89">
              <a:extLst>
                <a:ext uri="{FF2B5EF4-FFF2-40B4-BE49-F238E27FC236}">
                  <a16:creationId xmlns:a16="http://schemas.microsoft.com/office/drawing/2014/main" id="{4B561FC2-13AF-AA4F-8533-8D34DAC0AF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17456"/>
            <a:stretch>
              <a:fillRect/>
            </a:stretch>
          </p:blipFill>
          <p:spPr bwMode="auto">
            <a:xfrm>
              <a:off x="3265" y="2756"/>
              <a:ext cx="2203" cy="1363"/>
            </a:xfrm>
            <a:prstGeom prst="rect">
              <a:avLst/>
            </a:prstGeom>
            <a:noFill/>
            <a:ln w="76200">
              <a:solidFill>
                <a:schemeClr val="accent2"/>
              </a:solidFill>
              <a:miter lim="800000"/>
              <a:headEnd/>
              <a:tailEnd/>
            </a:ln>
            <a:effectLst>
              <a:outerShdw dist="89803" dir="2700000" algn="ctr" rotWithShape="0">
                <a:schemeClr val="bg2">
                  <a:alpha val="74997"/>
                </a:schemeClr>
              </a:outerShdw>
            </a:effectLst>
            <a:extLst>
              <a:ext uri="{909E8E84-426E-40DD-AFC4-6F175D3DCCD1}">
                <a14:hiddenFill xmlns:a14="http://schemas.microsoft.com/office/drawing/2010/main">
                  <a:solidFill>
                    <a:srgbClr val="FFFFFF"/>
                  </a:solidFill>
                </a14:hiddenFill>
              </a:ext>
            </a:extLst>
          </p:spPr>
        </p:pic>
        <p:sp>
          <p:nvSpPr>
            <p:cNvPr id="423019" name="Text Box 107">
              <a:extLst>
                <a:ext uri="{FF2B5EF4-FFF2-40B4-BE49-F238E27FC236}">
                  <a16:creationId xmlns:a16="http://schemas.microsoft.com/office/drawing/2014/main" id="{DDCA567A-5EBC-5342-A1E2-E8FDB679D38D}"/>
                </a:ext>
              </a:extLst>
            </p:cNvPr>
            <p:cNvSpPr txBox="1">
              <a:spLocks noChangeArrowheads="1"/>
            </p:cNvSpPr>
            <p:nvPr/>
          </p:nvSpPr>
          <p:spPr bwMode="auto">
            <a:xfrm>
              <a:off x="3682" y="3898"/>
              <a:ext cx="1778" cy="146"/>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1400">
                  <a:solidFill>
                    <a:srgbClr val="FFFF00"/>
                  </a:solidFill>
                </a:rPr>
                <a:t>Capernaum Ngalemwui Kaphungnao</a:t>
              </a:r>
            </a:p>
          </p:txBody>
        </p:sp>
      </p:grpSp>
      <p:grpSp>
        <p:nvGrpSpPr>
          <p:cNvPr id="3" name="Group 113">
            <a:extLst>
              <a:ext uri="{FF2B5EF4-FFF2-40B4-BE49-F238E27FC236}">
                <a16:creationId xmlns:a16="http://schemas.microsoft.com/office/drawing/2014/main" id="{87A9908C-C115-7E4A-9B37-F37D2C8A65B4}"/>
              </a:ext>
            </a:extLst>
          </p:cNvPr>
          <p:cNvGrpSpPr>
            <a:grpSpLocks/>
          </p:cNvGrpSpPr>
          <p:nvPr/>
        </p:nvGrpSpPr>
        <p:grpSpPr bwMode="auto">
          <a:xfrm>
            <a:off x="1066800" y="685800"/>
            <a:ext cx="3200400" cy="2286000"/>
            <a:chOff x="1570" y="428"/>
            <a:chExt cx="1839" cy="1228"/>
          </a:xfrm>
        </p:grpSpPr>
        <p:pic>
          <p:nvPicPr>
            <p:cNvPr id="423026" name="Picture 114" descr="Shepherd with flock, 43-30tb sr">
              <a:extLst>
                <a:ext uri="{FF2B5EF4-FFF2-40B4-BE49-F238E27FC236}">
                  <a16:creationId xmlns:a16="http://schemas.microsoft.com/office/drawing/2014/main" id="{81763376-B1A0-114E-B4BC-96B2F43CDF72}"/>
                </a:ext>
              </a:extLst>
            </p:cNvPr>
            <p:cNvPicPr preferRelativeResize="0">
              <a:picLocks noChangeAspect="1" noChangeArrowheads="1"/>
            </p:cNvPicPr>
            <p:nvPr>
              <p:custDataLst>
                <p:tags r:id="rId2"/>
              </p:custDataLst>
            </p:nvPr>
          </p:nvPicPr>
          <p:blipFill>
            <a:blip r:embed="rId6"/>
            <a:srcRect/>
            <a:stretch>
              <a:fillRect/>
            </a:stretch>
          </p:blipFill>
          <p:spPr bwMode="auto">
            <a:xfrm>
              <a:off x="1570" y="428"/>
              <a:ext cx="1839" cy="122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423027" name="Text Box 115">
              <a:extLst>
                <a:ext uri="{FF2B5EF4-FFF2-40B4-BE49-F238E27FC236}">
                  <a16:creationId xmlns:a16="http://schemas.microsoft.com/office/drawing/2014/main" id="{F7BE236E-7548-F44D-9A48-836CFE11AC13}"/>
                </a:ext>
              </a:extLst>
            </p:cNvPr>
            <p:cNvSpPr txBox="1">
              <a:spLocks noChangeArrowheads="1"/>
            </p:cNvSpPr>
            <p:nvPr/>
          </p:nvSpPr>
          <p:spPr bwMode="auto">
            <a:xfrm>
              <a:off x="1624" y="1437"/>
              <a:ext cx="1778" cy="14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200">
                  <a:solidFill>
                    <a:srgbClr val="FFFF00"/>
                  </a:solidFill>
                </a:rPr>
                <a:t>Bethlehem Ngalemli Yaokahombing</a:t>
              </a:r>
            </a:p>
          </p:txBody>
        </p:sp>
      </p:grpSp>
      <p:grpSp>
        <p:nvGrpSpPr>
          <p:cNvPr id="4" name="Group 118">
            <a:extLst>
              <a:ext uri="{FF2B5EF4-FFF2-40B4-BE49-F238E27FC236}">
                <a16:creationId xmlns:a16="http://schemas.microsoft.com/office/drawing/2014/main" id="{20BEF076-A27D-CB46-B646-5F8FE477790F}"/>
              </a:ext>
            </a:extLst>
          </p:cNvPr>
          <p:cNvGrpSpPr>
            <a:grpSpLocks/>
          </p:cNvGrpSpPr>
          <p:nvPr/>
        </p:nvGrpSpPr>
        <p:grpSpPr bwMode="auto">
          <a:xfrm>
            <a:off x="685800" y="3200400"/>
            <a:ext cx="3124200" cy="2079625"/>
            <a:chOff x="855" y="2343"/>
            <a:chExt cx="2039" cy="1452"/>
          </a:xfrm>
        </p:grpSpPr>
        <p:pic>
          <p:nvPicPr>
            <p:cNvPr id="422952" name="Picture 40">
              <a:extLst>
                <a:ext uri="{FF2B5EF4-FFF2-40B4-BE49-F238E27FC236}">
                  <a16:creationId xmlns:a16="http://schemas.microsoft.com/office/drawing/2014/main" id="{BBD06C0E-27EB-3046-A209-33D0CBD365DB}"/>
                </a:ext>
              </a:extLst>
            </p:cNvPr>
            <p:cNvPicPr>
              <a:picLocks noChangeAspect="1" noChangeArrowheads="1"/>
            </p:cNvPicPr>
            <p:nvPr/>
          </p:nvPicPr>
          <p:blipFill>
            <a:blip r:embed="rId7"/>
            <a:srcRect l="26624" t="20508" r="41418" b="49136"/>
            <a:stretch>
              <a:fillRect/>
            </a:stretch>
          </p:blipFill>
          <p:spPr bwMode="auto">
            <a:xfrm>
              <a:off x="855" y="2343"/>
              <a:ext cx="2039" cy="1452"/>
            </a:xfrm>
            <a:prstGeom prst="rect">
              <a:avLst/>
            </a:prstGeom>
            <a:noFill/>
            <a:ln w="76200">
              <a:solidFill>
                <a:schemeClr val="accent2"/>
              </a:solidFill>
              <a:miter lim="800000"/>
              <a:headEnd/>
              <a:tailEnd/>
            </a:ln>
            <a:effectLst>
              <a:outerShdw blurRad="63500" dist="89803" dir="2700000" algn="ctr" rotWithShape="0">
                <a:srgbClr val="0A0A0A">
                  <a:alpha val="74998"/>
                </a:srgbClr>
              </a:outerShdw>
            </a:effectLst>
          </p:spPr>
        </p:pic>
        <p:sp>
          <p:nvSpPr>
            <p:cNvPr id="423017" name="Text Box 105">
              <a:extLst>
                <a:ext uri="{FF2B5EF4-FFF2-40B4-BE49-F238E27FC236}">
                  <a16:creationId xmlns:a16="http://schemas.microsoft.com/office/drawing/2014/main" id="{FDC509B4-5A44-D347-8AD5-886251B143B4}"/>
                </a:ext>
              </a:extLst>
            </p:cNvPr>
            <p:cNvSpPr txBox="1">
              <a:spLocks noChangeArrowheads="1"/>
            </p:cNvSpPr>
            <p:nvPr/>
          </p:nvSpPr>
          <p:spPr bwMode="auto">
            <a:xfrm>
              <a:off x="1100" y="3577"/>
              <a:ext cx="1780" cy="213"/>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1400">
                  <a:solidFill>
                    <a:srgbClr val="FFFF00"/>
                  </a:solidFill>
                </a:rPr>
                <a:t>Jordan Kong Atungli Khalei</a:t>
              </a:r>
            </a:p>
          </p:txBody>
        </p:sp>
      </p:grpSp>
      <p:grpSp>
        <p:nvGrpSpPr>
          <p:cNvPr id="21519" name="Group 124">
            <a:extLst>
              <a:ext uri="{FF2B5EF4-FFF2-40B4-BE49-F238E27FC236}">
                <a16:creationId xmlns:a16="http://schemas.microsoft.com/office/drawing/2014/main" id="{E46D292A-A281-7F4F-9A80-20DA252C1E3E}"/>
              </a:ext>
            </a:extLst>
          </p:cNvPr>
          <p:cNvGrpSpPr>
            <a:grpSpLocks/>
          </p:cNvGrpSpPr>
          <p:nvPr/>
        </p:nvGrpSpPr>
        <p:grpSpPr bwMode="auto">
          <a:xfrm>
            <a:off x="8005763" y="3429000"/>
            <a:ext cx="952500" cy="1241425"/>
            <a:chOff x="5043" y="2160"/>
            <a:chExt cx="600" cy="782"/>
          </a:xfrm>
        </p:grpSpPr>
        <p:sp>
          <p:nvSpPr>
            <p:cNvPr id="21525" name="AutoShape 63">
              <a:extLst>
                <a:ext uri="{FF2B5EF4-FFF2-40B4-BE49-F238E27FC236}">
                  <a16:creationId xmlns:a16="http://schemas.microsoft.com/office/drawing/2014/main" id="{D39699EC-2CB1-5547-8700-909CEA400EF8}"/>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1526" name="Rectangle 64">
              <a:extLst>
                <a:ext uri="{FF2B5EF4-FFF2-40B4-BE49-F238E27FC236}">
                  <a16:creationId xmlns:a16="http://schemas.microsoft.com/office/drawing/2014/main" id="{868A6061-47C9-2247-89C3-25065AD6EF10}"/>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1527" name="Line 65">
              <a:extLst>
                <a:ext uri="{FF2B5EF4-FFF2-40B4-BE49-F238E27FC236}">
                  <a16:creationId xmlns:a16="http://schemas.microsoft.com/office/drawing/2014/main" id="{17B7C6EB-B53B-6D4C-ABD8-868CD828942D}"/>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8" name="Line 66">
              <a:extLst>
                <a:ext uri="{FF2B5EF4-FFF2-40B4-BE49-F238E27FC236}">
                  <a16:creationId xmlns:a16="http://schemas.microsoft.com/office/drawing/2014/main" id="{92775507-C44E-AD4B-BF09-F0358F822C6E}"/>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9" name="Line 67">
              <a:extLst>
                <a:ext uri="{FF2B5EF4-FFF2-40B4-BE49-F238E27FC236}">
                  <a16:creationId xmlns:a16="http://schemas.microsoft.com/office/drawing/2014/main" id="{55A883FE-D793-934E-8DFB-847C3D7F5437}"/>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30" name="Line 68">
              <a:extLst>
                <a:ext uri="{FF2B5EF4-FFF2-40B4-BE49-F238E27FC236}">
                  <a16:creationId xmlns:a16="http://schemas.microsoft.com/office/drawing/2014/main" id="{C3909114-0C9A-E24E-A0E8-69FD302AC7F8}"/>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31" name="Line 69">
              <a:extLst>
                <a:ext uri="{FF2B5EF4-FFF2-40B4-BE49-F238E27FC236}">
                  <a16:creationId xmlns:a16="http://schemas.microsoft.com/office/drawing/2014/main" id="{5F6F4DED-4F30-5D48-9943-21E93964524B}"/>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32" name="Rectangle 70">
              <a:extLst>
                <a:ext uri="{FF2B5EF4-FFF2-40B4-BE49-F238E27FC236}">
                  <a16:creationId xmlns:a16="http://schemas.microsoft.com/office/drawing/2014/main" id="{DFDD43A0-8E61-6245-9D01-443DF867A688}"/>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21533" name="Rectangle 71">
              <a:extLst>
                <a:ext uri="{FF2B5EF4-FFF2-40B4-BE49-F238E27FC236}">
                  <a16:creationId xmlns:a16="http://schemas.microsoft.com/office/drawing/2014/main" id="{CA6DF3D6-B917-E44F-AAC8-D4B6A6F065B9}"/>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1534" name="Line 72">
              <a:extLst>
                <a:ext uri="{FF2B5EF4-FFF2-40B4-BE49-F238E27FC236}">
                  <a16:creationId xmlns:a16="http://schemas.microsoft.com/office/drawing/2014/main" id="{EA66BC6B-D667-9549-84ED-634D6F225F91}"/>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35" name="Line 73">
              <a:extLst>
                <a:ext uri="{FF2B5EF4-FFF2-40B4-BE49-F238E27FC236}">
                  <a16:creationId xmlns:a16="http://schemas.microsoft.com/office/drawing/2014/main" id="{03796F7E-B2D1-3045-9D55-C88D8282B024}"/>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36" name="Rectangle 74">
              <a:extLst>
                <a:ext uri="{FF2B5EF4-FFF2-40B4-BE49-F238E27FC236}">
                  <a16:creationId xmlns:a16="http://schemas.microsoft.com/office/drawing/2014/main" id="{2BB060AF-3C40-B844-839E-59F5E0DC51A0}"/>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1537" name="Rectangle 75">
              <a:extLst>
                <a:ext uri="{FF2B5EF4-FFF2-40B4-BE49-F238E27FC236}">
                  <a16:creationId xmlns:a16="http://schemas.microsoft.com/office/drawing/2014/main" id="{9FE0CD73-9804-9546-9178-E19985AA4558}"/>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2988" name="Rectangle 76">
              <a:extLst>
                <a:ext uri="{FF2B5EF4-FFF2-40B4-BE49-F238E27FC236}">
                  <a16:creationId xmlns:a16="http://schemas.microsoft.com/office/drawing/2014/main" id="{44EB0147-1DB9-8A4F-A295-C1CAF075DCD5}"/>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grpSp>
        <p:nvGrpSpPr>
          <p:cNvPr id="6" name="Group 117">
            <a:extLst>
              <a:ext uri="{FF2B5EF4-FFF2-40B4-BE49-F238E27FC236}">
                <a16:creationId xmlns:a16="http://schemas.microsoft.com/office/drawing/2014/main" id="{3DFAD29B-2B72-8842-9AFA-F083CFE9FEA6}"/>
              </a:ext>
            </a:extLst>
          </p:cNvPr>
          <p:cNvGrpSpPr>
            <a:grpSpLocks/>
          </p:cNvGrpSpPr>
          <p:nvPr/>
        </p:nvGrpSpPr>
        <p:grpSpPr bwMode="auto">
          <a:xfrm>
            <a:off x="4160838" y="3292475"/>
            <a:ext cx="3687762" cy="2087563"/>
            <a:chOff x="2118" y="1552"/>
            <a:chExt cx="2323" cy="1315"/>
          </a:xfrm>
        </p:grpSpPr>
        <p:grpSp>
          <p:nvGrpSpPr>
            <p:cNvPr id="21521" name="Group 98">
              <a:extLst>
                <a:ext uri="{FF2B5EF4-FFF2-40B4-BE49-F238E27FC236}">
                  <a16:creationId xmlns:a16="http://schemas.microsoft.com/office/drawing/2014/main" id="{AE76B594-6EC9-6E46-8E2F-933504320CBB}"/>
                </a:ext>
              </a:extLst>
            </p:cNvPr>
            <p:cNvGrpSpPr>
              <a:grpSpLocks/>
            </p:cNvGrpSpPr>
            <p:nvPr/>
          </p:nvGrpSpPr>
          <p:grpSpPr bwMode="auto">
            <a:xfrm>
              <a:off x="2118" y="1552"/>
              <a:ext cx="2323" cy="1315"/>
              <a:chOff x="2081" y="1388"/>
              <a:chExt cx="2323" cy="1315"/>
            </a:xfrm>
          </p:grpSpPr>
          <p:pic>
            <p:nvPicPr>
              <p:cNvPr id="423006" name="Picture 94" descr="Pools of Bethesda excavations from east, tb n051401 sr">
                <a:extLst>
                  <a:ext uri="{FF2B5EF4-FFF2-40B4-BE49-F238E27FC236}">
                    <a16:creationId xmlns:a16="http://schemas.microsoft.com/office/drawing/2014/main" id="{B042A491-E0BC-4247-B1F0-1861EB941049}"/>
                  </a:ext>
                </a:extLst>
              </p:cNvPr>
              <p:cNvPicPr preferRelativeResize="0">
                <a:picLocks noChangeAspect="1" noChangeArrowheads="1"/>
              </p:cNvPicPr>
              <p:nvPr>
                <p:custDataLst>
                  <p:tags r:id="rId1"/>
                </p:custDataLst>
              </p:nvPr>
            </p:nvPicPr>
            <p:blipFill>
              <a:blip r:embed="rId8"/>
              <a:srcRect t="20398"/>
              <a:stretch>
                <a:fillRect/>
              </a:stretch>
            </p:blipFill>
            <p:spPr bwMode="auto">
              <a:xfrm>
                <a:off x="2081" y="1388"/>
                <a:ext cx="2323" cy="131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423007" name="Text Box 95">
                <a:extLst>
                  <a:ext uri="{FF2B5EF4-FFF2-40B4-BE49-F238E27FC236}">
                    <a16:creationId xmlns:a16="http://schemas.microsoft.com/office/drawing/2014/main" id="{032BDFCE-E724-344D-8352-843EA814C365}"/>
                  </a:ext>
                </a:extLst>
              </p:cNvPr>
              <p:cNvSpPr txBox="1">
                <a:spLocks noChangeArrowheads="1"/>
              </p:cNvSpPr>
              <p:nvPr/>
            </p:nvSpPr>
            <p:spPr bwMode="auto">
              <a:xfrm>
                <a:off x="2498" y="2429"/>
                <a:ext cx="1687"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sz="2000">
                  <a:solidFill>
                    <a:srgbClr val="FFFF00"/>
                  </a:solidFill>
                </a:endParaRPr>
              </a:p>
            </p:txBody>
          </p:sp>
        </p:grpSp>
        <p:sp>
          <p:nvSpPr>
            <p:cNvPr id="423016" name="Text Box 104">
              <a:extLst>
                <a:ext uri="{FF2B5EF4-FFF2-40B4-BE49-F238E27FC236}">
                  <a16:creationId xmlns:a16="http://schemas.microsoft.com/office/drawing/2014/main" id="{0BD7B860-A14C-2048-A972-9477BB5E1D69}"/>
                </a:ext>
              </a:extLst>
            </p:cNvPr>
            <p:cNvSpPr txBox="1">
              <a:spLocks noChangeArrowheads="1"/>
            </p:cNvSpPr>
            <p:nvPr/>
          </p:nvSpPr>
          <p:spPr bwMode="auto">
            <a:xfrm>
              <a:off x="2651" y="2648"/>
              <a:ext cx="1778" cy="192"/>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1400">
                  <a:solidFill>
                    <a:srgbClr val="FFFF00"/>
                  </a:solidFill>
                </a:rPr>
                <a:t>Bethesdawui Pukhri</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3034"/>
                                        </p:tgtEl>
                                        <p:attrNameLst>
                                          <p:attrName>style.visibility</p:attrName>
                                        </p:attrNameLst>
                                      </p:cBhvr>
                                      <p:to>
                                        <p:strVal val="visible"/>
                                      </p:to>
                                    </p:set>
                                    <p:animEffect transition="in" filter="wipe(left)">
                                      <p:cBhvr>
                                        <p:cTn id="7" dur="500"/>
                                        <p:tgtEl>
                                          <p:spTgt spid="42303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22997"/>
                                        </p:tgtEl>
                                        <p:attrNameLst>
                                          <p:attrName>style.visibility</p:attrName>
                                        </p:attrNameLst>
                                      </p:cBhvr>
                                      <p:to>
                                        <p:strVal val="visible"/>
                                      </p:to>
                                    </p:set>
                                    <p:animEffect transition="in" filter="wipe(left)">
                                      <p:cBhvr>
                                        <p:cTn id="11" dur="500"/>
                                        <p:tgtEl>
                                          <p:spTgt spid="422997"/>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nodeType="afterGroup">
                            <p:stCondLst>
                              <p:cond delay="2000"/>
                            </p:stCondLst>
                            <p:childTnLst>
                              <p:par>
                                <p:cTn id="21" presetID="10" presetClass="entr" presetSubtype="0" fill="hold" nodeType="afterEffect">
                                  <p:stCondLst>
                                    <p:cond delay="100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nodeType="afterGroup">
                            <p:stCondLst>
                              <p:cond delay="3500"/>
                            </p:stCondLst>
                            <p:childTnLst>
                              <p:par>
                                <p:cTn id="25" presetID="10" presetClass="entr" presetSubtype="0"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97" grpId="0" autoUpdateAnimBg="0"/>
      <p:bldP spid="423034"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32098" name="Picture 122">
            <a:extLst>
              <a:ext uri="{FF2B5EF4-FFF2-40B4-BE49-F238E27FC236}">
                <a16:creationId xmlns:a16="http://schemas.microsoft.com/office/drawing/2014/main" id="{72A96F4C-89A8-D842-8030-DFA174233F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328" r="113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8077" name="Text Box 45">
            <a:extLst>
              <a:ext uri="{FF2B5EF4-FFF2-40B4-BE49-F238E27FC236}">
                <a16:creationId xmlns:a16="http://schemas.microsoft.com/office/drawing/2014/main" id="{8E107127-EF70-904B-A126-EBA730CA2354}"/>
              </a:ext>
            </a:extLst>
          </p:cNvPr>
          <p:cNvSpPr txBox="1">
            <a:spLocks noChangeArrowheads="1"/>
          </p:cNvSpPr>
          <p:nvPr/>
        </p:nvSpPr>
        <p:spPr bwMode="auto">
          <a:xfrm>
            <a:off x="939800" y="661988"/>
            <a:ext cx="7848600" cy="16922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125000"/>
              </a:lnSpc>
              <a:spcBef>
                <a:spcPct val="50000"/>
              </a:spcBef>
            </a:pPr>
            <a:r>
              <a:rPr lang="en-US" altLang="en-US" sz="2800" b="0">
                <a:solidFill>
                  <a:srgbClr val="FFFF00"/>
                </a:solidFill>
                <a:latin typeface="Arial" panose="020B0604020202020204" pitchFamily="34" charset="0"/>
              </a:rPr>
              <a:t>	</a:t>
            </a:r>
            <a:r>
              <a:rPr lang="en-US" altLang="en-US" sz="2800">
                <a:solidFill>
                  <a:srgbClr val="FFFF00"/>
                </a:solidFill>
                <a:latin typeface="Arial" panose="020B0604020202020204" pitchFamily="34" charset="0"/>
              </a:rPr>
              <a:t>“Otshot bing hithaya Bibleli kapi kahai athishurda tekmateilak eina Phongkhamili ungkupa. 	            </a:t>
            </a:r>
          </a:p>
        </p:txBody>
      </p:sp>
      <p:sp>
        <p:nvSpPr>
          <p:cNvPr id="132100" name="AutoShape 90">
            <a:extLst>
              <a:ext uri="{FF2B5EF4-FFF2-40B4-BE49-F238E27FC236}">
                <a16:creationId xmlns:a16="http://schemas.microsoft.com/office/drawing/2014/main" id="{1684F305-8609-F040-96DB-538CC4CD633D}"/>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2101" name="Rectangle 91">
            <a:extLst>
              <a:ext uri="{FF2B5EF4-FFF2-40B4-BE49-F238E27FC236}">
                <a16:creationId xmlns:a16="http://schemas.microsoft.com/office/drawing/2014/main" id="{0388C55F-6CA1-9845-86A3-EB8724550719}"/>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2102" name="Line 92">
            <a:extLst>
              <a:ext uri="{FF2B5EF4-FFF2-40B4-BE49-F238E27FC236}">
                <a16:creationId xmlns:a16="http://schemas.microsoft.com/office/drawing/2014/main" id="{EA48AC21-1C3E-E646-8894-860168F22660}"/>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3" name="Line 93">
            <a:extLst>
              <a:ext uri="{FF2B5EF4-FFF2-40B4-BE49-F238E27FC236}">
                <a16:creationId xmlns:a16="http://schemas.microsoft.com/office/drawing/2014/main" id="{4B4825C8-67D3-9F4F-ACF6-E37CC260FE67}"/>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4" name="Line 94">
            <a:extLst>
              <a:ext uri="{FF2B5EF4-FFF2-40B4-BE49-F238E27FC236}">
                <a16:creationId xmlns:a16="http://schemas.microsoft.com/office/drawing/2014/main" id="{DCFDB71C-84EC-3B45-8A72-90EAE53709FD}"/>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5" name="Line 95">
            <a:extLst>
              <a:ext uri="{FF2B5EF4-FFF2-40B4-BE49-F238E27FC236}">
                <a16:creationId xmlns:a16="http://schemas.microsoft.com/office/drawing/2014/main" id="{BAE2B636-E42F-AC45-B9B4-90DBACC74D5E}"/>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6" name="Line 96">
            <a:extLst>
              <a:ext uri="{FF2B5EF4-FFF2-40B4-BE49-F238E27FC236}">
                <a16:creationId xmlns:a16="http://schemas.microsoft.com/office/drawing/2014/main" id="{E069C2C3-C6E1-1E49-A698-A344F679C53A}"/>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7" name="Rectangle 97">
            <a:extLst>
              <a:ext uri="{FF2B5EF4-FFF2-40B4-BE49-F238E27FC236}">
                <a16:creationId xmlns:a16="http://schemas.microsoft.com/office/drawing/2014/main" id="{911590A5-9FF3-354C-9FD0-49ACEE3EAA6B}"/>
              </a:ext>
            </a:extLst>
          </p:cNvPr>
          <p:cNvSpPr>
            <a:spLocks noChangeArrowheads="1"/>
          </p:cNvSpPr>
          <p:nvPr/>
        </p:nvSpPr>
        <p:spPr bwMode="auto">
          <a:xfrm>
            <a:off x="8159750" y="4043363"/>
            <a:ext cx="66357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32108" name="Rectangle 98">
            <a:extLst>
              <a:ext uri="{FF2B5EF4-FFF2-40B4-BE49-F238E27FC236}">
                <a16:creationId xmlns:a16="http://schemas.microsoft.com/office/drawing/2014/main" id="{385C1973-99D0-B34F-A09A-1B5F4C76DF6D}"/>
              </a:ext>
            </a:extLst>
          </p:cNvPr>
          <p:cNvSpPr>
            <a:spLocks noChangeArrowheads="1"/>
          </p:cNvSpPr>
          <p:nvPr/>
        </p:nvSpPr>
        <p:spPr bwMode="auto">
          <a:xfrm>
            <a:off x="8239125" y="4183063"/>
            <a:ext cx="465138"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32109" name="Rectangle 99">
            <a:extLst>
              <a:ext uri="{FF2B5EF4-FFF2-40B4-BE49-F238E27FC236}">
                <a16:creationId xmlns:a16="http://schemas.microsoft.com/office/drawing/2014/main" id="{7064A664-169F-EC40-BE2E-589FEFEE4979}"/>
              </a:ext>
            </a:extLst>
          </p:cNvPr>
          <p:cNvSpPr>
            <a:spLocks noChangeArrowheads="1"/>
          </p:cNvSpPr>
          <p:nvPr/>
        </p:nvSpPr>
        <p:spPr bwMode="auto">
          <a:xfrm>
            <a:off x="8167688" y="4322763"/>
            <a:ext cx="682625"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32110" name="Rectangle 100">
            <a:extLst>
              <a:ext uri="{FF2B5EF4-FFF2-40B4-BE49-F238E27FC236}">
                <a16:creationId xmlns:a16="http://schemas.microsoft.com/office/drawing/2014/main" id="{7AB0E74F-2BC4-B84C-863E-741343A61FBC}"/>
              </a:ext>
            </a:extLst>
          </p:cNvPr>
          <p:cNvSpPr>
            <a:spLocks noChangeArrowheads="1"/>
          </p:cNvSpPr>
          <p:nvPr/>
        </p:nvSpPr>
        <p:spPr bwMode="auto">
          <a:xfrm>
            <a:off x="8107363" y="4462463"/>
            <a:ext cx="792162" cy="21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32111" name="Rectangle 101">
            <a:extLst>
              <a:ext uri="{FF2B5EF4-FFF2-40B4-BE49-F238E27FC236}">
                <a16:creationId xmlns:a16="http://schemas.microsoft.com/office/drawing/2014/main" id="{D84E9C26-8A9C-104F-A212-C792848B6C8B}"/>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28134" name="Rectangle 102">
            <a:extLst>
              <a:ext uri="{FF2B5EF4-FFF2-40B4-BE49-F238E27FC236}">
                <a16:creationId xmlns:a16="http://schemas.microsoft.com/office/drawing/2014/main" id="{1F8A17E1-837B-464F-AB94-E4FDBEA3BA9D}"/>
              </a:ext>
            </a:extLst>
          </p:cNvPr>
          <p:cNvSpPr>
            <a:spLocks noChangeArrowheads="1"/>
          </p:cNvSpPr>
          <p:nvPr/>
        </p:nvSpPr>
        <p:spPr bwMode="auto">
          <a:xfrm>
            <a:off x="8181975" y="3751263"/>
            <a:ext cx="5048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32113" name="Rectangle 103">
            <a:extLst>
              <a:ext uri="{FF2B5EF4-FFF2-40B4-BE49-F238E27FC236}">
                <a16:creationId xmlns:a16="http://schemas.microsoft.com/office/drawing/2014/main" id="{0B135BC6-968F-C34F-B7E4-CCCED5E47654}"/>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8136" name="Rectangle 104">
            <a:extLst>
              <a:ext uri="{FF2B5EF4-FFF2-40B4-BE49-F238E27FC236}">
                <a16:creationId xmlns:a16="http://schemas.microsoft.com/office/drawing/2014/main" id="{EF21037D-2740-5442-AF6E-BF3DCD248B50}"/>
              </a:ext>
            </a:extLst>
          </p:cNvPr>
          <p:cNvSpPr>
            <a:spLocks noChangeArrowheads="1"/>
          </p:cNvSpPr>
          <p:nvPr/>
        </p:nvSpPr>
        <p:spPr bwMode="auto">
          <a:xfrm>
            <a:off x="8148638" y="3884613"/>
            <a:ext cx="5810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32115" name="Line 105">
            <a:extLst>
              <a:ext uri="{FF2B5EF4-FFF2-40B4-BE49-F238E27FC236}">
                <a16:creationId xmlns:a16="http://schemas.microsoft.com/office/drawing/2014/main" id="{B78E7758-AFDB-4842-B7AF-5F8D3A851D52}"/>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16" name="Line 106">
            <a:extLst>
              <a:ext uri="{FF2B5EF4-FFF2-40B4-BE49-F238E27FC236}">
                <a16:creationId xmlns:a16="http://schemas.microsoft.com/office/drawing/2014/main" id="{047F8B66-9D99-1B4C-8010-FEDA8638E6B0}"/>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17" name="Rectangle 107">
            <a:extLst>
              <a:ext uri="{FF2B5EF4-FFF2-40B4-BE49-F238E27FC236}">
                <a16:creationId xmlns:a16="http://schemas.microsoft.com/office/drawing/2014/main" id="{9C119CB8-B9DD-EB4A-97C4-9ADB19A2B2B7}"/>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2118" name="Rectangle 108">
            <a:extLst>
              <a:ext uri="{FF2B5EF4-FFF2-40B4-BE49-F238E27FC236}">
                <a16:creationId xmlns:a16="http://schemas.microsoft.com/office/drawing/2014/main" id="{99888BC8-38F9-A142-9407-4FB274BF31D1}"/>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28141" name="Rectangle 109">
            <a:extLst>
              <a:ext uri="{FF2B5EF4-FFF2-40B4-BE49-F238E27FC236}">
                <a16:creationId xmlns:a16="http://schemas.microsoft.com/office/drawing/2014/main" id="{B59F8749-F2C4-F644-B747-6E61FF65EC74}"/>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32120" name="Text Box 110">
            <a:extLst>
              <a:ext uri="{FF2B5EF4-FFF2-40B4-BE49-F238E27FC236}">
                <a16:creationId xmlns:a16="http://schemas.microsoft.com/office/drawing/2014/main" id="{6261E3D5-346B-9E43-AA7D-46AAD7E9401B}"/>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428146" name="Rectangle 114">
            <a:extLst>
              <a:ext uri="{FF2B5EF4-FFF2-40B4-BE49-F238E27FC236}">
                <a16:creationId xmlns:a16="http://schemas.microsoft.com/office/drawing/2014/main" id="{3565A200-A4CE-F54A-A18E-4C95A5D0A78C}"/>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58</a:t>
            </a:r>
          </a:p>
        </p:txBody>
      </p:sp>
      <p:sp>
        <p:nvSpPr>
          <p:cNvPr id="428147" name="Text Box 115">
            <a:extLst>
              <a:ext uri="{FF2B5EF4-FFF2-40B4-BE49-F238E27FC236}">
                <a16:creationId xmlns:a16="http://schemas.microsoft.com/office/drawing/2014/main" id="{695C7445-38ED-4D4C-A36E-767DE2D1EE97}"/>
              </a:ext>
            </a:extLst>
          </p:cNvPr>
          <p:cNvSpPr txBox="1">
            <a:spLocks noChangeArrowheads="1"/>
          </p:cNvSpPr>
          <p:nvPr/>
        </p:nvSpPr>
        <p:spPr bwMode="auto">
          <a:xfrm>
            <a:off x="5451475" y="5594350"/>
            <a:ext cx="2554288" cy="457200"/>
          </a:xfrm>
          <a:prstGeom prst="rect">
            <a:avLst/>
          </a:prstGeom>
          <a:noFill/>
          <a:ln w="12700">
            <a:noFill/>
            <a:miter lim="800000"/>
            <a:headEnd/>
            <a:tailEnd/>
          </a:ln>
          <a:effectLst>
            <a:outerShdw blurRad="63500" dist="63500" dir="2212194" algn="ctr" rotWithShape="0">
              <a:srgbClr val="0A0A0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rgbClr val="FFFF00"/>
                </a:solidFill>
                <a:latin typeface="Arial" panose="020B0604020202020204" pitchFamily="34" charset="0"/>
              </a:rPr>
              <a:t>John Walvoord</a:t>
            </a:r>
          </a:p>
        </p:txBody>
      </p:sp>
      <p:sp>
        <p:nvSpPr>
          <p:cNvPr id="428149" name="Text Box 117">
            <a:extLst>
              <a:ext uri="{FF2B5EF4-FFF2-40B4-BE49-F238E27FC236}">
                <a16:creationId xmlns:a16="http://schemas.microsoft.com/office/drawing/2014/main" id="{0F568E10-FCFB-2F49-807D-C380471A3C5D}"/>
              </a:ext>
            </a:extLst>
          </p:cNvPr>
          <p:cNvSpPr txBox="1">
            <a:spLocks noChangeArrowheads="1"/>
          </p:cNvSpPr>
          <p:nvPr/>
        </p:nvSpPr>
        <p:spPr bwMode="auto">
          <a:xfrm>
            <a:off x="900113" y="1754188"/>
            <a:ext cx="7507287" cy="22256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125000"/>
              </a:lnSpc>
              <a:spcBef>
                <a:spcPct val="50000"/>
              </a:spcBef>
            </a:pPr>
            <a:r>
              <a:rPr lang="en-US" altLang="en-US" sz="2800">
                <a:solidFill>
                  <a:srgbClr val="FFFF00"/>
                </a:solidFill>
                <a:latin typeface="Arial" panose="020B0604020202020204" pitchFamily="34" charset="0"/>
              </a:rPr>
              <a:t>	         Kala, kum 1000 Jesuna khamung atam chili, otshot katonga bing hi </a:t>
            </a:r>
            <a:r>
              <a:rPr lang="en-US" altLang="en-US" sz="2800" i="1" u="sng">
                <a:solidFill>
                  <a:schemeClr val="tx1"/>
                </a:solidFill>
                <a:latin typeface="Arial" panose="020B0604020202020204" pitchFamily="34" charset="0"/>
              </a:rPr>
              <a:t>Varewui Lemmet Tuingashit</a:t>
            </a:r>
            <a:r>
              <a:rPr lang="en-US" altLang="en-US" sz="2800">
                <a:solidFill>
                  <a:srgbClr val="FFFF00"/>
                </a:solidFill>
                <a:latin typeface="Arial" panose="020B0604020202020204" pitchFamily="34" charset="0"/>
              </a:rPr>
              <a:t> athishurda ngarumda zatda kupsangra. </a:t>
            </a:r>
          </a:p>
        </p:txBody>
      </p:sp>
      <p:sp>
        <p:nvSpPr>
          <p:cNvPr id="428150" name="Text Box 118">
            <a:extLst>
              <a:ext uri="{FF2B5EF4-FFF2-40B4-BE49-F238E27FC236}">
                <a16:creationId xmlns:a16="http://schemas.microsoft.com/office/drawing/2014/main" id="{79D11F42-8A99-874F-BE81-D8D66A75E612}"/>
              </a:ext>
            </a:extLst>
          </p:cNvPr>
          <p:cNvSpPr txBox="1">
            <a:spLocks noChangeArrowheads="1"/>
          </p:cNvSpPr>
          <p:nvPr/>
        </p:nvSpPr>
        <p:spPr bwMode="auto">
          <a:xfrm>
            <a:off x="912813" y="3352800"/>
            <a:ext cx="7086600" cy="115887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125000"/>
              </a:lnSpc>
              <a:spcBef>
                <a:spcPct val="50000"/>
              </a:spcBef>
            </a:pPr>
            <a:r>
              <a:rPr lang="en-US" altLang="en-US" sz="2800">
                <a:solidFill>
                  <a:srgbClr val="FFFF00"/>
                </a:solidFill>
                <a:latin typeface="Arial" panose="020B0604020202020204" pitchFamily="34" charset="0"/>
              </a:rPr>
              <a:t>		                               Ngashitmi Kahai zaikora chi ungshunga. </a:t>
            </a:r>
            <a:endParaRPr lang="en-US" altLang="en-US" sz="2800">
              <a:latin typeface="Arial" panose="020B0604020202020204" pitchFamily="34" charset="0"/>
            </a:endParaRPr>
          </a:p>
        </p:txBody>
      </p:sp>
      <p:sp>
        <p:nvSpPr>
          <p:cNvPr id="428151" name="Text Box 119">
            <a:extLst>
              <a:ext uri="{FF2B5EF4-FFF2-40B4-BE49-F238E27FC236}">
                <a16:creationId xmlns:a16="http://schemas.microsoft.com/office/drawing/2014/main" id="{C7FE3B84-B0B4-B34C-AFC4-AE0E4C00F942}"/>
              </a:ext>
            </a:extLst>
          </p:cNvPr>
          <p:cNvSpPr txBox="1">
            <a:spLocks noChangeArrowheads="1"/>
          </p:cNvSpPr>
          <p:nvPr/>
        </p:nvSpPr>
        <p:spPr bwMode="auto">
          <a:xfrm>
            <a:off x="936625" y="3902075"/>
            <a:ext cx="7523163" cy="22256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125000"/>
              </a:lnSpc>
              <a:spcBef>
                <a:spcPct val="50000"/>
              </a:spcBef>
            </a:pPr>
            <a:r>
              <a:rPr lang="en-US" altLang="en-US" sz="2800">
                <a:solidFill>
                  <a:srgbClr val="FFFF00"/>
                </a:solidFill>
                <a:latin typeface="Arial" panose="020B0604020202020204" pitchFamily="34" charset="0"/>
              </a:rPr>
              <a:t>	                                           </a:t>
            </a:r>
            <a:r>
              <a:rPr lang="en-US" altLang="en-US" sz="2800" i="1" u="sng">
                <a:solidFill>
                  <a:schemeClr val="tx1"/>
                </a:solidFill>
                <a:latin typeface="Arial" panose="020B0604020202020204" pitchFamily="34" charset="0"/>
              </a:rPr>
              <a:t>Achalakha Vare eina Awui Ngasotnao ABRAHAM aniwui Lungli Phab kata chi ara Ungshungchao Haira </a:t>
            </a:r>
            <a:r>
              <a:rPr lang="en-US" altLang="en-US" sz="2800">
                <a:solidFill>
                  <a:srgbClr val="FFFF00"/>
                </a:solidFill>
                <a:latin typeface="Arial" panose="020B0604020202020204" pitchFamily="34" charset="0"/>
              </a:rPr>
              <a:t>." 	            </a:t>
            </a:r>
            <a:endParaRPr lang="en-US" altLang="en-US" sz="2800">
              <a:latin typeface="Arial" panose="020B0604020202020204" pitchFamily="34" charset="0"/>
            </a:endParaRPr>
          </a:p>
        </p:txBody>
      </p:sp>
      <p:sp>
        <p:nvSpPr>
          <p:cNvPr id="132126" name="Text Box 120">
            <a:extLst>
              <a:ext uri="{FF2B5EF4-FFF2-40B4-BE49-F238E27FC236}">
                <a16:creationId xmlns:a16="http://schemas.microsoft.com/office/drawing/2014/main" id="{D825E29A-8E7A-6841-9812-2F7235102D27}"/>
              </a:ext>
            </a:extLst>
          </p:cNvPr>
          <p:cNvSpPr txBox="1">
            <a:spLocks noChangeArrowheads="1"/>
          </p:cNvSpPr>
          <p:nvPr/>
        </p:nvSpPr>
        <p:spPr bwMode="auto">
          <a:xfrm>
            <a:off x="8548688" y="64468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3</a:t>
            </a:r>
          </a:p>
        </p:txBody>
      </p:sp>
      <p:sp>
        <p:nvSpPr>
          <p:cNvPr id="132127" name="Text Box 121">
            <a:extLst>
              <a:ext uri="{FF2B5EF4-FFF2-40B4-BE49-F238E27FC236}">
                <a16:creationId xmlns:a16="http://schemas.microsoft.com/office/drawing/2014/main" id="{0FBE1662-F196-F448-862F-690C4A930C49}"/>
              </a:ext>
            </a:extLst>
          </p:cNvPr>
          <p:cNvSpPr txBox="1">
            <a:spLocks noChangeArrowheads="1"/>
          </p:cNvSpPr>
          <p:nvPr/>
        </p:nvSpPr>
        <p:spPr bwMode="auto">
          <a:xfrm>
            <a:off x="655796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132128" name="Text Box 123">
            <a:extLst>
              <a:ext uri="{FF2B5EF4-FFF2-40B4-BE49-F238E27FC236}">
                <a16:creationId xmlns:a16="http://schemas.microsoft.com/office/drawing/2014/main" id="{726138F9-876D-3840-BA1D-09A1A1829DBF}"/>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428156" name="Rectangle 124">
            <a:extLst>
              <a:ext uri="{FF2B5EF4-FFF2-40B4-BE49-F238E27FC236}">
                <a16:creationId xmlns:a16="http://schemas.microsoft.com/office/drawing/2014/main" id="{0ECC8C26-50D9-6146-BB69-9F71D83AAC75}"/>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132130" name="Text Box 125">
            <a:extLst>
              <a:ext uri="{FF2B5EF4-FFF2-40B4-BE49-F238E27FC236}">
                <a16:creationId xmlns:a16="http://schemas.microsoft.com/office/drawing/2014/main" id="{6BE75B4F-A34A-6548-BD22-DDAE017290B8}"/>
              </a:ext>
            </a:extLst>
          </p:cNvPr>
          <p:cNvSpPr txBox="1">
            <a:spLocks noChangeArrowheads="1"/>
          </p:cNvSpPr>
          <p:nvPr/>
        </p:nvSpPr>
        <p:spPr bwMode="auto">
          <a:xfrm>
            <a:off x="1404938" y="6524625"/>
            <a:ext cx="18811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000">
                <a:solidFill>
                  <a:schemeClr val="tx1"/>
                </a:solidFill>
              </a:rPr>
              <a:t>PHOTO ©NASA</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428147"/>
                                        </p:tgtEl>
                                        <p:attrNameLst>
                                          <p:attrName>style.visibility</p:attrName>
                                        </p:attrNameLst>
                                      </p:cBhvr>
                                      <p:to>
                                        <p:strVal val="visible"/>
                                      </p:to>
                                    </p:set>
                                    <p:anim calcmode="lin" valueType="num">
                                      <p:cBhvr>
                                        <p:cTn id="7" dur="500" fill="hold"/>
                                        <p:tgtEl>
                                          <p:spTgt spid="428147"/>
                                        </p:tgtEl>
                                        <p:attrNameLst>
                                          <p:attrName>ppt_w</p:attrName>
                                        </p:attrNameLst>
                                      </p:cBhvr>
                                      <p:tavLst>
                                        <p:tav tm="0">
                                          <p:val>
                                            <p:fltVal val="0"/>
                                          </p:val>
                                        </p:tav>
                                        <p:tav tm="100000">
                                          <p:val>
                                            <p:strVal val="#ppt_w"/>
                                          </p:val>
                                        </p:tav>
                                      </p:tavLst>
                                    </p:anim>
                                    <p:anim calcmode="lin" valueType="num">
                                      <p:cBhvr>
                                        <p:cTn id="8" dur="500" fill="hold"/>
                                        <p:tgtEl>
                                          <p:spTgt spid="428147"/>
                                        </p:tgtEl>
                                        <p:attrNameLst>
                                          <p:attrName>ppt_h</p:attrName>
                                        </p:attrNameLst>
                                      </p:cBhvr>
                                      <p:tavLst>
                                        <p:tav tm="0">
                                          <p:val>
                                            <p:fltVal val="0"/>
                                          </p:val>
                                        </p:tav>
                                        <p:tav tm="100000">
                                          <p:val>
                                            <p:strVal val="#ppt_h"/>
                                          </p:val>
                                        </p:tav>
                                      </p:tavLst>
                                    </p:anim>
                                    <p:anim calcmode="lin" valueType="num">
                                      <p:cBhvr>
                                        <p:cTn id="9" dur="500" fill="hold"/>
                                        <p:tgtEl>
                                          <p:spTgt spid="428147"/>
                                        </p:tgtEl>
                                        <p:attrNameLst>
                                          <p:attrName>ppt_x</p:attrName>
                                        </p:attrNameLst>
                                      </p:cBhvr>
                                      <p:tavLst>
                                        <p:tav tm="0">
                                          <p:val>
                                            <p:fltVal val="0.5"/>
                                          </p:val>
                                        </p:tav>
                                        <p:tav tm="100000">
                                          <p:val>
                                            <p:strVal val="#ppt_x"/>
                                          </p:val>
                                        </p:tav>
                                      </p:tavLst>
                                    </p:anim>
                                    <p:anim calcmode="lin" valueType="num">
                                      <p:cBhvr>
                                        <p:cTn id="10" dur="500" fill="hold"/>
                                        <p:tgtEl>
                                          <p:spTgt spid="428147"/>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10" presetClass="entr" presetSubtype="0" fill="hold" grpId="0" nodeType="afterEffect">
                                  <p:stCondLst>
                                    <p:cond delay="1500"/>
                                  </p:stCondLst>
                                  <p:childTnLst>
                                    <p:set>
                                      <p:cBhvr>
                                        <p:cTn id="13" dur="1" fill="hold">
                                          <p:stCondLst>
                                            <p:cond delay="0"/>
                                          </p:stCondLst>
                                        </p:cTn>
                                        <p:tgtEl>
                                          <p:spTgt spid="428077"/>
                                        </p:tgtEl>
                                        <p:attrNameLst>
                                          <p:attrName>style.visibility</p:attrName>
                                        </p:attrNameLst>
                                      </p:cBhvr>
                                      <p:to>
                                        <p:strVal val="visible"/>
                                      </p:to>
                                    </p:set>
                                    <p:animEffect transition="in" filter="fade">
                                      <p:cBhvr>
                                        <p:cTn id="14" dur="1000"/>
                                        <p:tgtEl>
                                          <p:spTgt spid="42807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28149"/>
                                        </p:tgtEl>
                                        <p:attrNameLst>
                                          <p:attrName>style.visibility</p:attrName>
                                        </p:attrNameLst>
                                      </p:cBhvr>
                                      <p:to>
                                        <p:strVal val="visible"/>
                                      </p:to>
                                    </p:set>
                                    <p:animEffect transition="in" filter="fade">
                                      <p:cBhvr>
                                        <p:cTn id="19" dur="1000"/>
                                        <p:tgtEl>
                                          <p:spTgt spid="428149"/>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28150"/>
                                        </p:tgtEl>
                                        <p:attrNameLst>
                                          <p:attrName>style.visibility</p:attrName>
                                        </p:attrNameLst>
                                      </p:cBhvr>
                                      <p:to>
                                        <p:strVal val="visible"/>
                                      </p:to>
                                    </p:set>
                                    <p:animEffect transition="in" filter="fade">
                                      <p:cBhvr>
                                        <p:cTn id="24" dur="1000"/>
                                        <p:tgtEl>
                                          <p:spTgt spid="42815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28151"/>
                                        </p:tgtEl>
                                        <p:attrNameLst>
                                          <p:attrName>style.visibility</p:attrName>
                                        </p:attrNameLst>
                                      </p:cBhvr>
                                      <p:to>
                                        <p:strVal val="visible"/>
                                      </p:to>
                                    </p:set>
                                    <p:animEffect transition="in" filter="fade">
                                      <p:cBhvr>
                                        <p:cTn id="29" dur="1000"/>
                                        <p:tgtEl>
                                          <p:spTgt spid="42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8077" grpId="0" autoUpdateAnimBg="0"/>
      <p:bldP spid="428147" grpId="0" autoUpdateAnimBg="0"/>
      <p:bldP spid="428149" grpId="0" autoUpdateAnimBg="0"/>
      <p:bldP spid="428150" grpId="0" autoUpdateAnimBg="0"/>
      <p:bldP spid="428151"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descr="Green marble">
            <a:extLst>
              <a:ext uri="{FF2B5EF4-FFF2-40B4-BE49-F238E27FC236}">
                <a16:creationId xmlns:a16="http://schemas.microsoft.com/office/drawing/2014/main" id="{D88F3227-04E6-914D-A8D1-1C8EB1CBBBD7}"/>
              </a:ext>
            </a:extLst>
          </p:cNvPr>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1507" name="Rectangle 3">
            <a:extLst>
              <a:ext uri="{FF2B5EF4-FFF2-40B4-BE49-F238E27FC236}">
                <a16:creationId xmlns:a16="http://schemas.microsoft.com/office/drawing/2014/main" id="{BB29AEA0-484E-5745-9AA8-D4D2D66542C6}"/>
              </a:ext>
            </a:extLst>
          </p:cNvPr>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4400">
                <a:solidFill>
                  <a:srgbClr val="FAFD00"/>
                </a:solidFill>
                <a:latin typeface="Arial" panose="020B0604020202020204" pitchFamily="34" charset="0"/>
              </a:rPr>
              <a:t>Abrahamwui Tuingashit</a:t>
            </a:r>
            <a:endParaRPr lang="en-US" altLang="en-US" sz="3600" b="0">
              <a:solidFill>
                <a:srgbClr val="00FF00"/>
              </a:solidFill>
              <a:latin typeface="Arial" panose="020B0604020202020204" pitchFamily="34" charset="0"/>
            </a:endParaRPr>
          </a:p>
        </p:txBody>
      </p:sp>
      <p:sp>
        <p:nvSpPr>
          <p:cNvPr id="134148" name="Text Box 5">
            <a:extLst>
              <a:ext uri="{FF2B5EF4-FFF2-40B4-BE49-F238E27FC236}">
                <a16:creationId xmlns:a16="http://schemas.microsoft.com/office/drawing/2014/main" id="{1102F6F9-A3F1-F84E-ADA3-ACD12146D820}"/>
              </a:ext>
            </a:extLst>
          </p:cNvPr>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latin typeface="Arial" panose="020B0604020202020204" pitchFamily="34" charset="0"/>
              </a:rPr>
              <a:t> </a:t>
            </a:r>
          </a:p>
        </p:txBody>
      </p:sp>
      <p:sp>
        <p:nvSpPr>
          <p:cNvPr id="661511" name="Text Box 7">
            <a:extLst>
              <a:ext uri="{FF2B5EF4-FFF2-40B4-BE49-F238E27FC236}">
                <a16:creationId xmlns:a16="http://schemas.microsoft.com/office/drawing/2014/main" id="{A5D17DC0-E402-B742-BCD9-8A1BB134BA0F}"/>
              </a:ext>
            </a:extLst>
          </p:cNvPr>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i="1">
                <a:solidFill>
                  <a:srgbClr val="00FF00"/>
                </a:solidFill>
                <a:latin typeface="Arial" panose="020B0604020202020204" pitchFamily="34" charset="0"/>
              </a:rPr>
              <a:t>Haokaphok 12: 1-3</a:t>
            </a:r>
          </a:p>
        </p:txBody>
      </p:sp>
      <p:sp>
        <p:nvSpPr>
          <p:cNvPr id="661512" name="Rectangle 8">
            <a:extLst>
              <a:ext uri="{FF2B5EF4-FFF2-40B4-BE49-F238E27FC236}">
                <a16:creationId xmlns:a16="http://schemas.microsoft.com/office/drawing/2014/main" id="{F7FAB658-881D-2846-8E00-2D9AAC073AE2}"/>
              </a:ext>
            </a:extLst>
          </p:cNvPr>
          <p:cNvSpPr>
            <a:spLocks noChangeArrowheads="1"/>
          </p:cNvSpPr>
          <p:nvPr/>
        </p:nvSpPr>
        <p:spPr bwMode="auto">
          <a:xfrm>
            <a:off x="2911475" y="1323975"/>
            <a:ext cx="3243263" cy="57626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FAFD00"/>
                </a:solidFill>
                <a:latin typeface="Arial" panose="020B0604020202020204" pitchFamily="34" charset="0"/>
              </a:rPr>
              <a:t>(“Awui Kaho”)</a:t>
            </a:r>
            <a:endParaRPr lang="en-US" altLang="en-US" b="0">
              <a:solidFill>
                <a:srgbClr val="00FF00"/>
              </a:solidFill>
              <a:latin typeface="Arial" panose="020B0604020202020204" pitchFamily="34" charset="0"/>
            </a:endParaRPr>
          </a:p>
        </p:txBody>
      </p:sp>
      <p:grpSp>
        <p:nvGrpSpPr>
          <p:cNvPr id="2" name="Group 45">
            <a:extLst>
              <a:ext uri="{FF2B5EF4-FFF2-40B4-BE49-F238E27FC236}">
                <a16:creationId xmlns:a16="http://schemas.microsoft.com/office/drawing/2014/main" id="{4661B38E-CE86-D947-825D-1DCDB142220C}"/>
              </a:ext>
            </a:extLst>
          </p:cNvPr>
          <p:cNvGrpSpPr>
            <a:grpSpLocks/>
          </p:cNvGrpSpPr>
          <p:nvPr/>
        </p:nvGrpSpPr>
        <p:grpSpPr bwMode="auto">
          <a:xfrm>
            <a:off x="647700" y="2463800"/>
            <a:ext cx="7524750" cy="3662363"/>
            <a:chOff x="408" y="1552"/>
            <a:chExt cx="4740" cy="2307"/>
          </a:xfrm>
        </p:grpSpPr>
        <p:sp>
          <p:nvSpPr>
            <p:cNvPr id="661508" name="Rectangle 4">
              <a:extLst>
                <a:ext uri="{FF2B5EF4-FFF2-40B4-BE49-F238E27FC236}">
                  <a16:creationId xmlns:a16="http://schemas.microsoft.com/office/drawing/2014/main" id="{87DEA3A1-2550-8B47-99FC-35408155118F}"/>
                </a:ext>
              </a:extLst>
            </p:cNvPr>
            <p:cNvSpPr>
              <a:spLocks noChangeArrowheads="1"/>
            </p:cNvSpPr>
            <p:nvPr/>
          </p:nvSpPr>
          <p:spPr bwMode="auto">
            <a:xfrm>
              <a:off x="642" y="2081"/>
              <a:ext cx="4464" cy="1778"/>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1510" name="Text Box 6">
              <a:extLst>
                <a:ext uri="{FF2B5EF4-FFF2-40B4-BE49-F238E27FC236}">
                  <a16:creationId xmlns:a16="http://schemas.microsoft.com/office/drawing/2014/main" id="{3799B511-E20A-E14D-8DF0-A06314B63D31}"/>
                </a:ext>
              </a:extLst>
            </p:cNvPr>
            <p:cNvSpPr txBox="1">
              <a:spLocks noChangeArrowheads="1"/>
            </p:cNvSpPr>
            <p:nvPr/>
          </p:nvSpPr>
          <p:spPr bwMode="auto">
            <a:xfrm>
              <a:off x="408" y="2231"/>
              <a:ext cx="3973" cy="404"/>
            </a:xfrm>
            <a:prstGeom prst="rect">
              <a:avLst/>
            </a:prstGeom>
            <a:noFill/>
            <a:ln w="12700">
              <a:noFill/>
              <a:miter lim="800000"/>
              <a:headEnd/>
              <a:tailEnd/>
            </a:ln>
            <a:effectLst>
              <a:outerShdw blurRad="63500" dist="17961"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3600">
                <a:solidFill>
                  <a:srgbClr val="00FF00"/>
                </a:solidFill>
                <a:latin typeface="Arial" panose="020B0604020202020204" pitchFamily="34" charset="0"/>
              </a:endParaRPr>
            </a:p>
          </p:txBody>
        </p:sp>
        <p:sp>
          <p:nvSpPr>
            <p:cNvPr id="661514" name="Rectangle 10">
              <a:extLst>
                <a:ext uri="{FF2B5EF4-FFF2-40B4-BE49-F238E27FC236}">
                  <a16:creationId xmlns:a16="http://schemas.microsoft.com/office/drawing/2014/main" id="{E3F4B9CD-19C2-354D-81E5-662375576341}"/>
                </a:ext>
              </a:extLst>
            </p:cNvPr>
            <p:cNvSpPr>
              <a:spLocks noChangeArrowheads="1"/>
            </p:cNvSpPr>
            <p:nvPr/>
          </p:nvSpPr>
          <p:spPr bwMode="auto">
            <a:xfrm>
              <a:off x="913" y="3175"/>
              <a:ext cx="1061" cy="594"/>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Khalatlui</a:t>
              </a:r>
            </a:p>
            <a:p>
              <a:pPr algn="ctr"/>
              <a:r>
                <a:rPr lang="en-US" altLang="en-US" sz="2800" i="1">
                  <a:solidFill>
                    <a:srgbClr val="A4FF94"/>
                  </a:solidFill>
                  <a:latin typeface="Arial" panose="020B0604020202020204" pitchFamily="34" charset="0"/>
                </a:rPr>
                <a:t>30:1-10</a:t>
              </a:r>
            </a:p>
          </p:txBody>
        </p:sp>
        <p:sp>
          <p:nvSpPr>
            <p:cNvPr id="661515" name="Text Box 11">
              <a:extLst>
                <a:ext uri="{FF2B5EF4-FFF2-40B4-BE49-F238E27FC236}">
                  <a16:creationId xmlns:a16="http://schemas.microsoft.com/office/drawing/2014/main" id="{404D0159-3A51-9F41-B07B-43377AABB275}"/>
                </a:ext>
              </a:extLst>
            </p:cNvPr>
            <p:cNvSpPr txBox="1">
              <a:spLocks noChangeArrowheads="1"/>
            </p:cNvSpPr>
            <p:nvPr/>
          </p:nvSpPr>
          <p:spPr bwMode="auto">
            <a:xfrm>
              <a:off x="936" y="2289"/>
              <a:ext cx="1014" cy="336"/>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900">
                  <a:solidFill>
                    <a:srgbClr val="00FF00"/>
                  </a:solidFill>
                  <a:latin typeface="Arial" panose="020B0604020202020204" pitchFamily="34" charset="0"/>
                </a:rPr>
                <a:t>NGALEI</a:t>
              </a:r>
            </a:p>
          </p:txBody>
        </p:sp>
        <p:sp>
          <p:nvSpPr>
            <p:cNvPr id="661516" name="Text Box 12">
              <a:extLst>
                <a:ext uri="{FF2B5EF4-FFF2-40B4-BE49-F238E27FC236}">
                  <a16:creationId xmlns:a16="http://schemas.microsoft.com/office/drawing/2014/main" id="{198514D0-C1C3-DE44-967D-D9E1949CEC34}"/>
                </a:ext>
              </a:extLst>
            </p:cNvPr>
            <p:cNvSpPr txBox="1">
              <a:spLocks noChangeArrowheads="1"/>
            </p:cNvSpPr>
            <p:nvPr/>
          </p:nvSpPr>
          <p:spPr bwMode="auto">
            <a:xfrm>
              <a:off x="920" y="2733"/>
              <a:ext cx="1061" cy="36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b="0">
                  <a:solidFill>
                    <a:srgbClr val="FAFD00"/>
                  </a:solidFill>
                  <a:latin typeface="Arial Black" panose="020B0604020202020204" pitchFamily="34" charset="0"/>
                </a:rPr>
                <a:t>Ngalei</a:t>
              </a:r>
            </a:p>
          </p:txBody>
        </p:sp>
        <p:sp>
          <p:nvSpPr>
            <p:cNvPr id="661517" name="Rectangle 13">
              <a:extLst>
                <a:ext uri="{FF2B5EF4-FFF2-40B4-BE49-F238E27FC236}">
                  <a16:creationId xmlns:a16="http://schemas.microsoft.com/office/drawing/2014/main" id="{26AFB305-8B0B-654E-BD6F-08924A02CF2B}"/>
                </a:ext>
              </a:extLst>
            </p:cNvPr>
            <p:cNvSpPr>
              <a:spLocks noChangeArrowheads="1"/>
            </p:cNvSpPr>
            <p:nvPr/>
          </p:nvSpPr>
          <p:spPr bwMode="auto">
            <a:xfrm>
              <a:off x="2302" y="3176"/>
              <a:ext cx="1098" cy="594"/>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2 Samuel</a:t>
              </a:r>
            </a:p>
            <a:p>
              <a:pPr algn="ctr"/>
              <a:r>
                <a:rPr lang="en-US" altLang="en-US" sz="2800" i="1">
                  <a:solidFill>
                    <a:srgbClr val="A4FF94"/>
                  </a:solidFill>
                  <a:latin typeface="Arial" panose="020B0604020202020204" pitchFamily="34" charset="0"/>
                </a:rPr>
                <a:t>7:4 -16</a:t>
              </a:r>
            </a:p>
          </p:txBody>
        </p:sp>
        <p:sp>
          <p:nvSpPr>
            <p:cNvPr id="661518" name="Text Box 14">
              <a:extLst>
                <a:ext uri="{FF2B5EF4-FFF2-40B4-BE49-F238E27FC236}">
                  <a16:creationId xmlns:a16="http://schemas.microsoft.com/office/drawing/2014/main" id="{CD1212F1-EC29-B647-AB5A-36D946374BDF}"/>
                </a:ext>
              </a:extLst>
            </p:cNvPr>
            <p:cNvSpPr txBox="1">
              <a:spLocks noChangeArrowheads="1"/>
            </p:cNvSpPr>
            <p:nvPr/>
          </p:nvSpPr>
          <p:spPr bwMode="auto">
            <a:xfrm>
              <a:off x="2369" y="2296"/>
              <a:ext cx="992" cy="404"/>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ATHA</a:t>
              </a:r>
            </a:p>
          </p:txBody>
        </p:sp>
        <p:sp>
          <p:nvSpPr>
            <p:cNvPr id="661519" name="Text Box 15">
              <a:extLst>
                <a:ext uri="{FF2B5EF4-FFF2-40B4-BE49-F238E27FC236}">
                  <a16:creationId xmlns:a16="http://schemas.microsoft.com/office/drawing/2014/main" id="{9387D84A-A431-494D-B5DA-D63577ED9A61}"/>
                </a:ext>
              </a:extLst>
            </p:cNvPr>
            <p:cNvSpPr txBox="1">
              <a:spLocks noChangeArrowheads="1"/>
            </p:cNvSpPr>
            <p:nvPr/>
          </p:nvSpPr>
          <p:spPr bwMode="auto">
            <a:xfrm>
              <a:off x="2115" y="2741"/>
              <a:ext cx="1513" cy="36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b="0">
                  <a:solidFill>
                    <a:srgbClr val="FAFD00"/>
                  </a:solidFill>
                  <a:latin typeface="Arial Black" panose="020B0604020202020204" pitchFamily="34" charset="0"/>
                </a:rPr>
                <a:t>Davidwui</a:t>
              </a:r>
            </a:p>
          </p:txBody>
        </p:sp>
        <p:sp>
          <p:nvSpPr>
            <p:cNvPr id="661520" name="Rectangle 16">
              <a:extLst>
                <a:ext uri="{FF2B5EF4-FFF2-40B4-BE49-F238E27FC236}">
                  <a16:creationId xmlns:a16="http://schemas.microsoft.com/office/drawing/2014/main" id="{131BA883-FA7A-8442-81D1-B72B265FB98D}"/>
                </a:ext>
              </a:extLst>
            </p:cNvPr>
            <p:cNvSpPr>
              <a:spLocks noChangeArrowheads="1"/>
            </p:cNvSpPr>
            <p:nvPr/>
          </p:nvSpPr>
          <p:spPr bwMode="auto">
            <a:xfrm>
              <a:off x="3725" y="3174"/>
              <a:ext cx="1098" cy="594"/>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Jeremiah</a:t>
              </a:r>
            </a:p>
            <a:p>
              <a:pPr algn="ctr"/>
              <a:r>
                <a:rPr lang="en-US" altLang="en-US" sz="2800" i="1">
                  <a:solidFill>
                    <a:srgbClr val="A4FF94"/>
                  </a:solidFill>
                  <a:latin typeface="Arial" panose="020B0604020202020204" pitchFamily="34" charset="0"/>
                </a:rPr>
                <a:t>31:31-33</a:t>
              </a:r>
            </a:p>
          </p:txBody>
        </p:sp>
        <p:sp>
          <p:nvSpPr>
            <p:cNvPr id="661521" name="Text Box 17">
              <a:extLst>
                <a:ext uri="{FF2B5EF4-FFF2-40B4-BE49-F238E27FC236}">
                  <a16:creationId xmlns:a16="http://schemas.microsoft.com/office/drawing/2014/main" id="{312025F5-0801-FA47-907A-79ABD35B08C9}"/>
                </a:ext>
              </a:extLst>
            </p:cNvPr>
            <p:cNvSpPr txBox="1">
              <a:spLocks noChangeArrowheads="1"/>
            </p:cNvSpPr>
            <p:nvPr/>
          </p:nvSpPr>
          <p:spPr bwMode="auto">
            <a:xfrm>
              <a:off x="3414" y="2288"/>
              <a:ext cx="1734" cy="404"/>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SOKHAMI</a:t>
              </a:r>
            </a:p>
          </p:txBody>
        </p:sp>
        <p:sp>
          <p:nvSpPr>
            <p:cNvPr id="661522" name="Text Box 18">
              <a:extLst>
                <a:ext uri="{FF2B5EF4-FFF2-40B4-BE49-F238E27FC236}">
                  <a16:creationId xmlns:a16="http://schemas.microsoft.com/office/drawing/2014/main" id="{24E6DEE6-06FF-8F4A-AC23-DC73CEDC13DF}"/>
                </a:ext>
              </a:extLst>
            </p:cNvPr>
            <p:cNvSpPr txBox="1">
              <a:spLocks noChangeArrowheads="1"/>
            </p:cNvSpPr>
            <p:nvPr/>
          </p:nvSpPr>
          <p:spPr bwMode="auto">
            <a:xfrm>
              <a:off x="3588" y="2733"/>
              <a:ext cx="1386" cy="404"/>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b="0">
                  <a:solidFill>
                    <a:srgbClr val="FAFD00"/>
                  </a:solidFill>
                  <a:latin typeface="Arial Black" panose="020B0604020202020204" pitchFamily="34" charset="0"/>
                </a:rPr>
                <a:t>Kadhar</a:t>
              </a:r>
            </a:p>
          </p:txBody>
        </p:sp>
        <p:sp>
          <p:nvSpPr>
            <p:cNvPr id="661523" name="Line 19">
              <a:extLst>
                <a:ext uri="{FF2B5EF4-FFF2-40B4-BE49-F238E27FC236}">
                  <a16:creationId xmlns:a16="http://schemas.microsoft.com/office/drawing/2014/main" id="{D5231F07-A408-4241-BD4E-43DC82626A5C}"/>
                </a:ext>
              </a:extLst>
            </p:cNvPr>
            <p:cNvSpPr>
              <a:spLocks noChangeShapeType="1"/>
            </p:cNvSpPr>
            <p:nvPr/>
          </p:nvSpPr>
          <p:spPr bwMode="auto">
            <a:xfrm flipH="1">
              <a:off x="1449" y="1555"/>
              <a:ext cx="1410" cy="75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61524" name="Line 20">
              <a:extLst>
                <a:ext uri="{FF2B5EF4-FFF2-40B4-BE49-F238E27FC236}">
                  <a16:creationId xmlns:a16="http://schemas.microsoft.com/office/drawing/2014/main" id="{1C876A50-9776-3045-B450-A36887F0A74D}"/>
                </a:ext>
              </a:extLst>
            </p:cNvPr>
            <p:cNvSpPr>
              <a:spLocks noChangeShapeType="1"/>
            </p:cNvSpPr>
            <p:nvPr/>
          </p:nvSpPr>
          <p:spPr bwMode="auto">
            <a:xfrm flipH="1">
              <a:off x="2859" y="1552"/>
              <a:ext cx="0" cy="78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61525" name="Line 21">
              <a:extLst>
                <a:ext uri="{FF2B5EF4-FFF2-40B4-BE49-F238E27FC236}">
                  <a16:creationId xmlns:a16="http://schemas.microsoft.com/office/drawing/2014/main" id="{3216DD9D-286B-5944-B9D0-A7A368ACF803}"/>
                </a:ext>
              </a:extLst>
            </p:cNvPr>
            <p:cNvSpPr>
              <a:spLocks noChangeShapeType="1"/>
            </p:cNvSpPr>
            <p:nvPr/>
          </p:nvSpPr>
          <p:spPr bwMode="auto">
            <a:xfrm>
              <a:off x="2850" y="1553"/>
              <a:ext cx="1363" cy="76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34189" name="Group 45">
            <a:extLst>
              <a:ext uri="{FF2B5EF4-FFF2-40B4-BE49-F238E27FC236}">
                <a16:creationId xmlns:a16="http://schemas.microsoft.com/office/drawing/2014/main" id="{4F47B913-62FB-6A4E-8847-C77397D82907}"/>
              </a:ext>
            </a:extLst>
          </p:cNvPr>
          <p:cNvGrpSpPr>
            <a:grpSpLocks/>
          </p:cNvGrpSpPr>
          <p:nvPr/>
        </p:nvGrpSpPr>
        <p:grpSpPr bwMode="auto">
          <a:xfrm>
            <a:off x="8005763" y="3429000"/>
            <a:ext cx="952500" cy="1244600"/>
            <a:chOff x="5043" y="2160"/>
            <a:chExt cx="600" cy="784"/>
          </a:xfrm>
        </p:grpSpPr>
        <p:sp>
          <p:nvSpPr>
            <p:cNvPr id="134155" name="AutoShape 23">
              <a:extLst>
                <a:ext uri="{FF2B5EF4-FFF2-40B4-BE49-F238E27FC236}">
                  <a16:creationId xmlns:a16="http://schemas.microsoft.com/office/drawing/2014/main" id="{F170669A-9710-F040-8599-51C3397C183C}"/>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4156" name="Rectangle 24">
              <a:extLst>
                <a:ext uri="{FF2B5EF4-FFF2-40B4-BE49-F238E27FC236}">
                  <a16:creationId xmlns:a16="http://schemas.microsoft.com/office/drawing/2014/main" id="{1CAD1FF2-0283-9443-A55A-174C65B65765}"/>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4157" name="Line 25">
              <a:extLst>
                <a:ext uri="{FF2B5EF4-FFF2-40B4-BE49-F238E27FC236}">
                  <a16:creationId xmlns:a16="http://schemas.microsoft.com/office/drawing/2014/main" id="{05A2B992-A2E6-F946-916F-F8222EEDD340}"/>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8" name="Line 26">
              <a:extLst>
                <a:ext uri="{FF2B5EF4-FFF2-40B4-BE49-F238E27FC236}">
                  <a16:creationId xmlns:a16="http://schemas.microsoft.com/office/drawing/2014/main" id="{76BDB7F4-0047-F642-879F-6FCF3ACE1902}"/>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9" name="Line 27">
              <a:extLst>
                <a:ext uri="{FF2B5EF4-FFF2-40B4-BE49-F238E27FC236}">
                  <a16:creationId xmlns:a16="http://schemas.microsoft.com/office/drawing/2014/main" id="{D5C13D1B-0D32-924D-ABA8-FB5359284469}"/>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0" name="Line 28">
              <a:extLst>
                <a:ext uri="{FF2B5EF4-FFF2-40B4-BE49-F238E27FC236}">
                  <a16:creationId xmlns:a16="http://schemas.microsoft.com/office/drawing/2014/main" id="{4816510F-D354-F743-A7CD-83BEBEF0182B}"/>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1" name="Line 29">
              <a:extLst>
                <a:ext uri="{FF2B5EF4-FFF2-40B4-BE49-F238E27FC236}">
                  <a16:creationId xmlns:a16="http://schemas.microsoft.com/office/drawing/2014/main" id="{4E149353-17E2-1549-B0AC-2A4D215CB448}"/>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2" name="Rectangle 30">
              <a:extLst>
                <a:ext uri="{FF2B5EF4-FFF2-40B4-BE49-F238E27FC236}">
                  <a16:creationId xmlns:a16="http://schemas.microsoft.com/office/drawing/2014/main" id="{57E5AECF-C80A-4A45-B97C-2121CDC3493C}"/>
                </a:ext>
              </a:extLst>
            </p:cNvPr>
            <p:cNvSpPr>
              <a:spLocks noChangeArrowheads="1"/>
            </p:cNvSpPr>
            <p:nvPr/>
          </p:nvSpPr>
          <p:spPr bwMode="auto">
            <a:xfrm>
              <a:off x="5140"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34163" name="Rectangle 31">
              <a:extLst>
                <a:ext uri="{FF2B5EF4-FFF2-40B4-BE49-F238E27FC236}">
                  <a16:creationId xmlns:a16="http://schemas.microsoft.com/office/drawing/2014/main" id="{0116C2AA-199E-FD4B-87E1-847932FDD7BD}"/>
                </a:ext>
              </a:extLst>
            </p:cNvPr>
            <p:cNvSpPr>
              <a:spLocks noChangeArrowheads="1"/>
            </p:cNvSpPr>
            <p:nvPr/>
          </p:nvSpPr>
          <p:spPr bwMode="auto">
            <a:xfrm>
              <a:off x="5190"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34164" name="Rectangle 32">
              <a:extLst>
                <a:ext uri="{FF2B5EF4-FFF2-40B4-BE49-F238E27FC236}">
                  <a16:creationId xmlns:a16="http://schemas.microsoft.com/office/drawing/2014/main" id="{122B436A-E4C7-D046-B65B-A6CA3AABE407}"/>
                </a:ext>
              </a:extLst>
            </p:cNvPr>
            <p:cNvSpPr>
              <a:spLocks noChangeArrowheads="1"/>
            </p:cNvSpPr>
            <p:nvPr/>
          </p:nvSpPr>
          <p:spPr bwMode="auto">
            <a:xfrm>
              <a:off x="5145"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34165" name="Rectangle 33">
              <a:extLst>
                <a:ext uri="{FF2B5EF4-FFF2-40B4-BE49-F238E27FC236}">
                  <a16:creationId xmlns:a16="http://schemas.microsoft.com/office/drawing/2014/main" id="{27905DF7-1E45-EA4F-9BFA-7A37AB132AF8}"/>
                </a:ext>
              </a:extLst>
            </p:cNvPr>
            <p:cNvSpPr>
              <a:spLocks noChangeArrowheads="1"/>
            </p:cNvSpPr>
            <p:nvPr/>
          </p:nvSpPr>
          <p:spPr bwMode="auto">
            <a:xfrm>
              <a:off x="5107"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34166" name="Rectangle 34">
              <a:extLst>
                <a:ext uri="{FF2B5EF4-FFF2-40B4-BE49-F238E27FC236}">
                  <a16:creationId xmlns:a16="http://schemas.microsoft.com/office/drawing/2014/main" id="{85547889-0E85-4141-9362-54B3BCBA1EB3}"/>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61539" name="Rectangle 35">
              <a:extLst>
                <a:ext uri="{FF2B5EF4-FFF2-40B4-BE49-F238E27FC236}">
                  <a16:creationId xmlns:a16="http://schemas.microsoft.com/office/drawing/2014/main" id="{FF1F44C3-75B9-E948-AD18-3D71F1625418}"/>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34168" name="Rectangle 36">
              <a:extLst>
                <a:ext uri="{FF2B5EF4-FFF2-40B4-BE49-F238E27FC236}">
                  <a16:creationId xmlns:a16="http://schemas.microsoft.com/office/drawing/2014/main" id="{FED29B0E-2B0D-D24C-8AD7-032C4902B5C7}"/>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1541" name="Rectangle 37">
              <a:extLst>
                <a:ext uri="{FF2B5EF4-FFF2-40B4-BE49-F238E27FC236}">
                  <a16:creationId xmlns:a16="http://schemas.microsoft.com/office/drawing/2014/main" id="{51925EA7-86B2-8340-B458-55BD67B47FF0}"/>
                </a:ext>
              </a:extLst>
            </p:cNvPr>
            <p:cNvSpPr>
              <a:spLocks noChangeArrowheads="1"/>
            </p:cNvSpPr>
            <p:nvPr/>
          </p:nvSpPr>
          <p:spPr bwMode="auto">
            <a:xfrm>
              <a:off x="5133"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34170" name="Line 38">
              <a:extLst>
                <a:ext uri="{FF2B5EF4-FFF2-40B4-BE49-F238E27FC236}">
                  <a16:creationId xmlns:a16="http://schemas.microsoft.com/office/drawing/2014/main" id="{DF404D48-BAC3-3D46-A158-99B5584D8B4F}"/>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1" name="Line 39">
              <a:extLst>
                <a:ext uri="{FF2B5EF4-FFF2-40B4-BE49-F238E27FC236}">
                  <a16:creationId xmlns:a16="http://schemas.microsoft.com/office/drawing/2014/main" id="{1D6EAFA6-9880-4544-8ACC-95424D8172AA}"/>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2" name="Rectangle 40">
              <a:extLst>
                <a:ext uri="{FF2B5EF4-FFF2-40B4-BE49-F238E27FC236}">
                  <a16:creationId xmlns:a16="http://schemas.microsoft.com/office/drawing/2014/main" id="{65D4D129-DD77-D844-8203-B9141F971521}"/>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4173" name="Rectangle 41">
              <a:extLst>
                <a:ext uri="{FF2B5EF4-FFF2-40B4-BE49-F238E27FC236}">
                  <a16:creationId xmlns:a16="http://schemas.microsoft.com/office/drawing/2014/main" id="{0D6FA20F-90F0-8B42-942D-3E3495DFCB4A}"/>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1546" name="Rectangle 42">
              <a:extLst>
                <a:ext uri="{FF2B5EF4-FFF2-40B4-BE49-F238E27FC236}">
                  <a16:creationId xmlns:a16="http://schemas.microsoft.com/office/drawing/2014/main" id="{4F86EE5D-DD77-C343-9283-98A7E87347E1}"/>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661547" name="Rectangle 43">
            <a:extLst>
              <a:ext uri="{FF2B5EF4-FFF2-40B4-BE49-F238E27FC236}">
                <a16:creationId xmlns:a16="http://schemas.microsoft.com/office/drawing/2014/main" id="{ABD52CF6-D2DD-374E-BEB5-2653EE2824D6}"/>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59</a:t>
            </a:r>
          </a:p>
        </p:txBody>
      </p:sp>
      <p:sp>
        <p:nvSpPr>
          <p:cNvPr id="134154" name="Text Box 44">
            <a:extLst>
              <a:ext uri="{FF2B5EF4-FFF2-40B4-BE49-F238E27FC236}">
                <a16:creationId xmlns:a16="http://schemas.microsoft.com/office/drawing/2014/main" id="{1D18F4E6-4620-094C-9101-82C794AD88CB}"/>
              </a:ext>
            </a:extLst>
          </p:cNvPr>
          <p:cNvSpPr txBox="1">
            <a:spLocks noChangeArrowheads="1"/>
          </p:cNvSpPr>
          <p:nvPr/>
        </p:nvSpPr>
        <p:spPr bwMode="auto">
          <a:xfrm>
            <a:off x="63436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descr="Green marble">
            <a:extLst>
              <a:ext uri="{FF2B5EF4-FFF2-40B4-BE49-F238E27FC236}">
                <a16:creationId xmlns:a16="http://schemas.microsoft.com/office/drawing/2014/main" id="{3F12F36F-10DD-B34B-B06A-C36381507C86}"/>
              </a:ext>
            </a:extLst>
          </p:cNvPr>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1987" name="Rectangle 3">
            <a:extLst>
              <a:ext uri="{FF2B5EF4-FFF2-40B4-BE49-F238E27FC236}">
                <a16:creationId xmlns:a16="http://schemas.microsoft.com/office/drawing/2014/main" id="{943D32C7-3821-574F-AD25-3A1090D8F06A}"/>
              </a:ext>
            </a:extLst>
          </p:cNvPr>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4400">
                <a:solidFill>
                  <a:srgbClr val="FAFD00"/>
                </a:solidFill>
                <a:latin typeface="Arial" panose="020B0604020202020204" pitchFamily="34" charset="0"/>
              </a:rPr>
              <a:t>Abrahamwui Tuingashit</a:t>
            </a:r>
            <a:endParaRPr lang="en-US" altLang="en-US" sz="3600" b="0">
              <a:solidFill>
                <a:srgbClr val="00FF00"/>
              </a:solidFill>
              <a:latin typeface="Arial" panose="020B0604020202020204" pitchFamily="34" charset="0"/>
            </a:endParaRPr>
          </a:p>
        </p:txBody>
      </p:sp>
      <p:sp>
        <p:nvSpPr>
          <p:cNvPr id="681988" name="Rectangle 4">
            <a:extLst>
              <a:ext uri="{FF2B5EF4-FFF2-40B4-BE49-F238E27FC236}">
                <a16:creationId xmlns:a16="http://schemas.microsoft.com/office/drawing/2014/main" id="{45158B96-9700-0D4A-9BD4-B04E2A8B81C7}"/>
              </a:ext>
            </a:extLst>
          </p:cNvPr>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6197" name="Text Box 5">
            <a:extLst>
              <a:ext uri="{FF2B5EF4-FFF2-40B4-BE49-F238E27FC236}">
                <a16:creationId xmlns:a16="http://schemas.microsoft.com/office/drawing/2014/main" id="{86F006DD-F0D4-A447-B4B4-00259890F2B3}"/>
              </a:ext>
            </a:extLst>
          </p:cNvPr>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latin typeface="Arial" panose="020B0604020202020204" pitchFamily="34" charset="0"/>
              </a:rPr>
              <a:t> </a:t>
            </a:r>
          </a:p>
        </p:txBody>
      </p:sp>
      <p:sp>
        <p:nvSpPr>
          <p:cNvPr id="681990" name="Text Box 6">
            <a:extLst>
              <a:ext uri="{FF2B5EF4-FFF2-40B4-BE49-F238E27FC236}">
                <a16:creationId xmlns:a16="http://schemas.microsoft.com/office/drawing/2014/main" id="{89DC6012-4293-DA45-BD81-4EE6CAA91248}"/>
              </a:ext>
            </a:extLst>
          </p:cNvPr>
          <p:cNvSpPr txBox="1">
            <a:spLocks noChangeArrowheads="1"/>
          </p:cNvSpPr>
          <p:nvPr/>
        </p:nvSpPr>
        <p:spPr bwMode="auto">
          <a:xfrm>
            <a:off x="647700" y="3541713"/>
            <a:ext cx="6307138" cy="641350"/>
          </a:xfrm>
          <a:prstGeom prst="rect">
            <a:avLst/>
          </a:prstGeom>
          <a:noFill/>
          <a:ln w="12700">
            <a:noFill/>
            <a:miter lim="800000"/>
            <a:headEnd/>
            <a:tailEnd/>
          </a:ln>
          <a:effectLst>
            <a:outerShdw blurRad="63500" dist="17961"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3600">
              <a:solidFill>
                <a:srgbClr val="00FF00"/>
              </a:solidFill>
              <a:latin typeface="Arial" panose="020B0604020202020204" pitchFamily="34" charset="0"/>
            </a:endParaRPr>
          </a:p>
        </p:txBody>
      </p:sp>
      <p:sp>
        <p:nvSpPr>
          <p:cNvPr id="681991" name="Text Box 7">
            <a:extLst>
              <a:ext uri="{FF2B5EF4-FFF2-40B4-BE49-F238E27FC236}">
                <a16:creationId xmlns:a16="http://schemas.microsoft.com/office/drawing/2014/main" id="{BA6CCAB6-F7D3-4441-80BD-AE4D21654B2D}"/>
              </a:ext>
            </a:extLst>
          </p:cNvPr>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i="1">
                <a:solidFill>
                  <a:srgbClr val="00FF00"/>
                </a:solidFill>
                <a:latin typeface="Arial" panose="020B0604020202020204" pitchFamily="34" charset="0"/>
              </a:rPr>
              <a:t>Haokaphok 12: 1-3</a:t>
            </a:r>
          </a:p>
        </p:txBody>
      </p:sp>
      <p:sp>
        <p:nvSpPr>
          <p:cNvPr id="681992" name="Rectangle 8">
            <a:extLst>
              <a:ext uri="{FF2B5EF4-FFF2-40B4-BE49-F238E27FC236}">
                <a16:creationId xmlns:a16="http://schemas.microsoft.com/office/drawing/2014/main" id="{B4186777-3A2B-BC40-8FF1-FF14CB3B5730}"/>
              </a:ext>
            </a:extLst>
          </p:cNvPr>
          <p:cNvSpPr>
            <a:spLocks noChangeArrowheads="1"/>
          </p:cNvSpPr>
          <p:nvPr/>
        </p:nvSpPr>
        <p:spPr bwMode="auto">
          <a:xfrm>
            <a:off x="2924175" y="1323975"/>
            <a:ext cx="2976563" cy="57626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FAFD00"/>
                </a:solidFill>
                <a:latin typeface="Arial" panose="020B0604020202020204" pitchFamily="34" charset="0"/>
              </a:rPr>
              <a:t>(“Awui Kaho”)</a:t>
            </a:r>
            <a:endParaRPr lang="en-US" altLang="en-US" b="0">
              <a:solidFill>
                <a:srgbClr val="00FF00"/>
              </a:solidFill>
              <a:latin typeface="Arial" panose="020B0604020202020204" pitchFamily="34" charset="0"/>
            </a:endParaRPr>
          </a:p>
        </p:txBody>
      </p:sp>
      <p:sp>
        <p:nvSpPr>
          <p:cNvPr id="681993" name="AutoShape 9">
            <a:extLst>
              <a:ext uri="{FF2B5EF4-FFF2-40B4-BE49-F238E27FC236}">
                <a16:creationId xmlns:a16="http://schemas.microsoft.com/office/drawing/2014/main" id="{33D89B7D-40E5-4D4D-A9E6-EE3A1C956ED8}"/>
              </a:ext>
            </a:extLst>
          </p:cNvPr>
          <p:cNvSpPr>
            <a:spLocks noChangeArrowheads="1"/>
          </p:cNvSpPr>
          <p:nvPr/>
        </p:nvSpPr>
        <p:spPr bwMode="auto">
          <a:xfrm>
            <a:off x="1092200" y="3408363"/>
            <a:ext cx="2425700" cy="2578100"/>
          </a:xfrm>
          <a:prstGeom prst="roundRect">
            <a:avLst>
              <a:gd name="adj" fmla="val 16667"/>
            </a:avLst>
          </a:prstGeom>
          <a:gradFill rotWithShape="0">
            <a:gsLst>
              <a:gs pos="0">
                <a:srgbClr val="20FB2B">
                  <a:gamma/>
                  <a:shade val="15686"/>
                  <a:invGamma/>
                </a:srgbClr>
              </a:gs>
              <a:gs pos="50000">
                <a:srgbClr val="20FB2B"/>
              </a:gs>
              <a:gs pos="100000">
                <a:srgbClr val="20FB2B">
                  <a:gamma/>
                  <a:shade val="15686"/>
                  <a:invGamma/>
                </a:srgbClr>
              </a:gs>
            </a:gsLst>
            <a:lin ang="5400000" scaled="1"/>
          </a:gradFill>
          <a:ln w="38100">
            <a:solidFill>
              <a:srgbClr val="21FF2C"/>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1994" name="Rectangle 10">
            <a:extLst>
              <a:ext uri="{FF2B5EF4-FFF2-40B4-BE49-F238E27FC236}">
                <a16:creationId xmlns:a16="http://schemas.microsoft.com/office/drawing/2014/main" id="{16F4C046-950C-764F-87C6-55DEBBD0AD63}"/>
              </a:ext>
            </a:extLst>
          </p:cNvPr>
          <p:cNvSpPr>
            <a:spLocks noChangeArrowheads="1"/>
          </p:cNvSpPr>
          <p:nvPr/>
        </p:nvSpPr>
        <p:spPr bwMode="auto">
          <a:xfrm>
            <a:off x="1449388" y="5040313"/>
            <a:ext cx="1684337"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Khalatlui</a:t>
            </a:r>
          </a:p>
          <a:p>
            <a:pPr algn="ctr"/>
            <a:r>
              <a:rPr lang="en-US" altLang="en-US" sz="2800" i="1">
                <a:solidFill>
                  <a:srgbClr val="A4FF94"/>
                </a:solidFill>
                <a:latin typeface="Arial" panose="020B0604020202020204" pitchFamily="34" charset="0"/>
              </a:rPr>
              <a:t>30:1-10</a:t>
            </a:r>
          </a:p>
        </p:txBody>
      </p:sp>
      <p:sp>
        <p:nvSpPr>
          <p:cNvPr id="681995" name="Text Box 11">
            <a:extLst>
              <a:ext uri="{FF2B5EF4-FFF2-40B4-BE49-F238E27FC236}">
                <a16:creationId xmlns:a16="http://schemas.microsoft.com/office/drawing/2014/main" id="{5D7AE57B-AAD2-1C4D-BDF7-A20C06A45B86}"/>
              </a:ext>
            </a:extLst>
          </p:cNvPr>
          <p:cNvSpPr txBox="1">
            <a:spLocks noChangeArrowheads="1"/>
          </p:cNvSpPr>
          <p:nvPr/>
        </p:nvSpPr>
        <p:spPr bwMode="auto">
          <a:xfrm>
            <a:off x="1222375" y="3633788"/>
            <a:ext cx="2138363"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NGALEI</a:t>
            </a:r>
          </a:p>
        </p:txBody>
      </p:sp>
      <p:sp>
        <p:nvSpPr>
          <p:cNvPr id="681996" name="Text Box 12">
            <a:extLst>
              <a:ext uri="{FF2B5EF4-FFF2-40B4-BE49-F238E27FC236}">
                <a16:creationId xmlns:a16="http://schemas.microsoft.com/office/drawing/2014/main" id="{607FD705-433C-6544-A506-C2BA78AA596A}"/>
              </a:ext>
            </a:extLst>
          </p:cNvPr>
          <p:cNvSpPr txBox="1">
            <a:spLocks noChangeArrowheads="1"/>
          </p:cNvSpPr>
          <p:nvPr/>
        </p:nvSpPr>
        <p:spPr bwMode="auto">
          <a:xfrm>
            <a:off x="1255713" y="4338638"/>
            <a:ext cx="188912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b="0">
                <a:solidFill>
                  <a:srgbClr val="FAFD00"/>
                </a:solidFill>
                <a:latin typeface="Arial Black" panose="020B0604020202020204" pitchFamily="34" charset="0"/>
              </a:rPr>
              <a:t>Ngalei</a:t>
            </a:r>
          </a:p>
        </p:txBody>
      </p:sp>
      <p:sp>
        <p:nvSpPr>
          <p:cNvPr id="681997" name="Rectangle 13">
            <a:extLst>
              <a:ext uri="{FF2B5EF4-FFF2-40B4-BE49-F238E27FC236}">
                <a16:creationId xmlns:a16="http://schemas.microsoft.com/office/drawing/2014/main" id="{676C37F5-9503-844F-A863-4B7CA8D05AB7}"/>
              </a:ext>
            </a:extLst>
          </p:cNvPr>
          <p:cNvSpPr>
            <a:spLocks noChangeArrowheads="1"/>
          </p:cNvSpPr>
          <p:nvPr/>
        </p:nvSpPr>
        <p:spPr bwMode="auto">
          <a:xfrm>
            <a:off x="3654425" y="5041900"/>
            <a:ext cx="1743075"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2 Samuel</a:t>
            </a:r>
          </a:p>
          <a:p>
            <a:pPr algn="ctr"/>
            <a:r>
              <a:rPr lang="en-US" altLang="en-US" sz="2800" i="1">
                <a:solidFill>
                  <a:srgbClr val="A4FF94"/>
                </a:solidFill>
                <a:latin typeface="Arial" panose="020B0604020202020204" pitchFamily="34" charset="0"/>
              </a:rPr>
              <a:t>7:4 -16</a:t>
            </a:r>
          </a:p>
        </p:txBody>
      </p:sp>
      <p:sp>
        <p:nvSpPr>
          <p:cNvPr id="681998" name="Text Box 14">
            <a:extLst>
              <a:ext uri="{FF2B5EF4-FFF2-40B4-BE49-F238E27FC236}">
                <a16:creationId xmlns:a16="http://schemas.microsoft.com/office/drawing/2014/main" id="{1D02C6A2-6CAC-1841-B6E1-CA7951E318AB}"/>
              </a:ext>
            </a:extLst>
          </p:cNvPr>
          <p:cNvSpPr txBox="1">
            <a:spLocks noChangeArrowheads="1"/>
          </p:cNvSpPr>
          <p:nvPr/>
        </p:nvSpPr>
        <p:spPr bwMode="auto">
          <a:xfrm>
            <a:off x="3760788" y="3644900"/>
            <a:ext cx="15748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ATHA</a:t>
            </a:r>
          </a:p>
        </p:txBody>
      </p:sp>
      <p:sp>
        <p:nvSpPr>
          <p:cNvPr id="681999" name="Text Box 15">
            <a:extLst>
              <a:ext uri="{FF2B5EF4-FFF2-40B4-BE49-F238E27FC236}">
                <a16:creationId xmlns:a16="http://schemas.microsoft.com/office/drawing/2014/main" id="{A14E80A8-9DBC-B347-9AB0-2D1EBEBB988D}"/>
              </a:ext>
            </a:extLst>
          </p:cNvPr>
          <p:cNvSpPr txBox="1">
            <a:spLocks noChangeArrowheads="1"/>
          </p:cNvSpPr>
          <p:nvPr/>
        </p:nvSpPr>
        <p:spPr bwMode="auto">
          <a:xfrm>
            <a:off x="3357563" y="4351338"/>
            <a:ext cx="2401887" cy="57943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b="0">
                <a:solidFill>
                  <a:srgbClr val="FAFD00"/>
                </a:solidFill>
                <a:latin typeface="Arial Black" panose="020B0604020202020204" pitchFamily="34" charset="0"/>
              </a:rPr>
              <a:t>Davidwui</a:t>
            </a:r>
          </a:p>
        </p:txBody>
      </p:sp>
      <p:sp>
        <p:nvSpPr>
          <p:cNvPr id="682000" name="Rectangle 16">
            <a:extLst>
              <a:ext uri="{FF2B5EF4-FFF2-40B4-BE49-F238E27FC236}">
                <a16:creationId xmlns:a16="http://schemas.microsoft.com/office/drawing/2014/main" id="{6DF40E1E-FFE5-A94B-95D1-1B129A50392C}"/>
              </a:ext>
            </a:extLst>
          </p:cNvPr>
          <p:cNvSpPr>
            <a:spLocks noChangeArrowheads="1"/>
          </p:cNvSpPr>
          <p:nvPr/>
        </p:nvSpPr>
        <p:spPr bwMode="auto">
          <a:xfrm>
            <a:off x="5913438" y="5038725"/>
            <a:ext cx="1743075"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Jeremiah</a:t>
            </a:r>
          </a:p>
          <a:p>
            <a:pPr algn="ctr"/>
            <a:r>
              <a:rPr lang="en-US" altLang="en-US" sz="2800" i="1">
                <a:solidFill>
                  <a:srgbClr val="A4FF94"/>
                </a:solidFill>
                <a:latin typeface="Arial" panose="020B0604020202020204" pitchFamily="34" charset="0"/>
              </a:rPr>
              <a:t>31:31-33</a:t>
            </a:r>
          </a:p>
        </p:txBody>
      </p:sp>
      <p:sp>
        <p:nvSpPr>
          <p:cNvPr id="682001" name="Text Box 17">
            <a:extLst>
              <a:ext uri="{FF2B5EF4-FFF2-40B4-BE49-F238E27FC236}">
                <a16:creationId xmlns:a16="http://schemas.microsoft.com/office/drawing/2014/main" id="{317BC35A-49F2-3B4C-AB74-2C99060D7D56}"/>
              </a:ext>
            </a:extLst>
          </p:cNvPr>
          <p:cNvSpPr txBox="1">
            <a:spLocks noChangeArrowheads="1"/>
          </p:cNvSpPr>
          <p:nvPr/>
        </p:nvSpPr>
        <p:spPr bwMode="auto">
          <a:xfrm>
            <a:off x="5419725" y="3632200"/>
            <a:ext cx="275272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SOKHAMI</a:t>
            </a:r>
          </a:p>
        </p:txBody>
      </p:sp>
      <p:sp>
        <p:nvSpPr>
          <p:cNvPr id="682002" name="Text Box 18">
            <a:extLst>
              <a:ext uri="{FF2B5EF4-FFF2-40B4-BE49-F238E27FC236}">
                <a16:creationId xmlns:a16="http://schemas.microsoft.com/office/drawing/2014/main" id="{6066BAA2-0844-9245-BD42-75DCFB574AA9}"/>
              </a:ext>
            </a:extLst>
          </p:cNvPr>
          <p:cNvSpPr txBox="1">
            <a:spLocks noChangeArrowheads="1"/>
          </p:cNvSpPr>
          <p:nvPr/>
        </p:nvSpPr>
        <p:spPr bwMode="auto">
          <a:xfrm>
            <a:off x="5695950" y="4338638"/>
            <a:ext cx="220027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b="0">
                <a:solidFill>
                  <a:srgbClr val="FAFD00"/>
                </a:solidFill>
                <a:latin typeface="Arial Black" panose="020B0604020202020204" pitchFamily="34" charset="0"/>
              </a:rPr>
              <a:t>Kadhar</a:t>
            </a:r>
          </a:p>
        </p:txBody>
      </p:sp>
      <p:sp>
        <p:nvSpPr>
          <p:cNvPr id="682003" name="Line 19">
            <a:extLst>
              <a:ext uri="{FF2B5EF4-FFF2-40B4-BE49-F238E27FC236}">
                <a16:creationId xmlns:a16="http://schemas.microsoft.com/office/drawing/2014/main" id="{7527E27A-C444-894C-81C3-4372F00AD90F}"/>
              </a:ext>
            </a:extLst>
          </p:cNvPr>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82004" name="Line 20">
            <a:extLst>
              <a:ext uri="{FF2B5EF4-FFF2-40B4-BE49-F238E27FC236}">
                <a16:creationId xmlns:a16="http://schemas.microsoft.com/office/drawing/2014/main" id="{37AB71EE-C7BE-EE4E-BDCF-4F88BACF7EFE}"/>
              </a:ext>
            </a:extLst>
          </p:cNvPr>
          <p:cNvSpPr>
            <a:spLocks noChangeShapeType="1"/>
          </p:cNvSpPr>
          <p:nvPr/>
        </p:nvSpPr>
        <p:spPr bwMode="auto">
          <a:xfrm flipH="1">
            <a:off x="4538663" y="24638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82005" name="Line 21">
            <a:extLst>
              <a:ext uri="{FF2B5EF4-FFF2-40B4-BE49-F238E27FC236}">
                <a16:creationId xmlns:a16="http://schemas.microsoft.com/office/drawing/2014/main" id="{DA6943C4-D1A8-E54C-B7FC-6EB3685FDA12}"/>
              </a:ext>
            </a:extLst>
          </p:cNvPr>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nvGrpSpPr>
          <p:cNvPr id="136237" name="Group 45">
            <a:extLst>
              <a:ext uri="{FF2B5EF4-FFF2-40B4-BE49-F238E27FC236}">
                <a16:creationId xmlns:a16="http://schemas.microsoft.com/office/drawing/2014/main" id="{86F4A417-7263-FD44-8E05-E3350DD5CD44}"/>
              </a:ext>
            </a:extLst>
          </p:cNvPr>
          <p:cNvGrpSpPr>
            <a:grpSpLocks/>
          </p:cNvGrpSpPr>
          <p:nvPr/>
        </p:nvGrpSpPr>
        <p:grpSpPr bwMode="auto">
          <a:xfrm>
            <a:off x="8005763" y="3429000"/>
            <a:ext cx="952500" cy="1244600"/>
            <a:chOff x="5043" y="2160"/>
            <a:chExt cx="600" cy="784"/>
          </a:xfrm>
        </p:grpSpPr>
        <p:sp>
          <p:nvSpPr>
            <p:cNvPr id="136217" name="AutoShape 23">
              <a:extLst>
                <a:ext uri="{FF2B5EF4-FFF2-40B4-BE49-F238E27FC236}">
                  <a16:creationId xmlns:a16="http://schemas.microsoft.com/office/drawing/2014/main" id="{82984693-0DDD-2A4E-95F7-3326B5A532E9}"/>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6218" name="Rectangle 24">
              <a:extLst>
                <a:ext uri="{FF2B5EF4-FFF2-40B4-BE49-F238E27FC236}">
                  <a16:creationId xmlns:a16="http://schemas.microsoft.com/office/drawing/2014/main" id="{3E4A3C9E-C4FF-A142-AAC9-BB4633A40C63}"/>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6219" name="Line 25">
              <a:extLst>
                <a:ext uri="{FF2B5EF4-FFF2-40B4-BE49-F238E27FC236}">
                  <a16:creationId xmlns:a16="http://schemas.microsoft.com/office/drawing/2014/main" id="{C4A8E38A-1683-5E46-92C4-CBF4EE2139D2}"/>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20" name="Line 26">
              <a:extLst>
                <a:ext uri="{FF2B5EF4-FFF2-40B4-BE49-F238E27FC236}">
                  <a16:creationId xmlns:a16="http://schemas.microsoft.com/office/drawing/2014/main" id="{9C6F7425-633A-9D4C-9462-7C12EDBA774E}"/>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21" name="Line 27">
              <a:extLst>
                <a:ext uri="{FF2B5EF4-FFF2-40B4-BE49-F238E27FC236}">
                  <a16:creationId xmlns:a16="http://schemas.microsoft.com/office/drawing/2014/main" id="{858C9D06-B7C5-4A4E-B6A1-9AD08F0E172B}"/>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22" name="Line 28">
              <a:extLst>
                <a:ext uri="{FF2B5EF4-FFF2-40B4-BE49-F238E27FC236}">
                  <a16:creationId xmlns:a16="http://schemas.microsoft.com/office/drawing/2014/main" id="{6B437E7D-CAF9-D346-8B10-BA316655F6D2}"/>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23" name="Line 29">
              <a:extLst>
                <a:ext uri="{FF2B5EF4-FFF2-40B4-BE49-F238E27FC236}">
                  <a16:creationId xmlns:a16="http://schemas.microsoft.com/office/drawing/2014/main" id="{E84566F8-1BEE-834E-9C04-D64B7AE740CF}"/>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24" name="Rectangle 30">
              <a:extLst>
                <a:ext uri="{FF2B5EF4-FFF2-40B4-BE49-F238E27FC236}">
                  <a16:creationId xmlns:a16="http://schemas.microsoft.com/office/drawing/2014/main" id="{E58F4246-B3E4-BF48-877D-12A7379C824C}"/>
                </a:ext>
              </a:extLst>
            </p:cNvPr>
            <p:cNvSpPr>
              <a:spLocks noChangeArrowheads="1"/>
            </p:cNvSpPr>
            <p:nvPr/>
          </p:nvSpPr>
          <p:spPr bwMode="auto">
            <a:xfrm>
              <a:off x="5140"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36225" name="Rectangle 31">
              <a:extLst>
                <a:ext uri="{FF2B5EF4-FFF2-40B4-BE49-F238E27FC236}">
                  <a16:creationId xmlns:a16="http://schemas.microsoft.com/office/drawing/2014/main" id="{6D9A5A2F-79F0-7145-997B-A81AEC566B7A}"/>
                </a:ext>
              </a:extLst>
            </p:cNvPr>
            <p:cNvSpPr>
              <a:spLocks noChangeArrowheads="1"/>
            </p:cNvSpPr>
            <p:nvPr/>
          </p:nvSpPr>
          <p:spPr bwMode="auto">
            <a:xfrm>
              <a:off x="5190"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36226" name="Rectangle 32">
              <a:extLst>
                <a:ext uri="{FF2B5EF4-FFF2-40B4-BE49-F238E27FC236}">
                  <a16:creationId xmlns:a16="http://schemas.microsoft.com/office/drawing/2014/main" id="{97E5C1E4-22C1-D543-B624-8E53174C5C09}"/>
                </a:ext>
              </a:extLst>
            </p:cNvPr>
            <p:cNvSpPr>
              <a:spLocks noChangeArrowheads="1"/>
            </p:cNvSpPr>
            <p:nvPr/>
          </p:nvSpPr>
          <p:spPr bwMode="auto">
            <a:xfrm>
              <a:off x="5145"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36227" name="Rectangle 33">
              <a:extLst>
                <a:ext uri="{FF2B5EF4-FFF2-40B4-BE49-F238E27FC236}">
                  <a16:creationId xmlns:a16="http://schemas.microsoft.com/office/drawing/2014/main" id="{5190CA5F-D3A0-D94B-A117-CAF77D3E4F1A}"/>
                </a:ext>
              </a:extLst>
            </p:cNvPr>
            <p:cNvSpPr>
              <a:spLocks noChangeArrowheads="1"/>
            </p:cNvSpPr>
            <p:nvPr/>
          </p:nvSpPr>
          <p:spPr bwMode="auto">
            <a:xfrm>
              <a:off x="5107"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36228" name="Rectangle 34">
              <a:extLst>
                <a:ext uri="{FF2B5EF4-FFF2-40B4-BE49-F238E27FC236}">
                  <a16:creationId xmlns:a16="http://schemas.microsoft.com/office/drawing/2014/main" id="{165FEF28-00EF-1A48-BDF1-7183B98140EB}"/>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82019" name="Rectangle 35">
              <a:extLst>
                <a:ext uri="{FF2B5EF4-FFF2-40B4-BE49-F238E27FC236}">
                  <a16:creationId xmlns:a16="http://schemas.microsoft.com/office/drawing/2014/main" id="{DA1D5E65-3518-834B-B15B-8EEF072A3946}"/>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36230" name="Rectangle 36">
              <a:extLst>
                <a:ext uri="{FF2B5EF4-FFF2-40B4-BE49-F238E27FC236}">
                  <a16:creationId xmlns:a16="http://schemas.microsoft.com/office/drawing/2014/main" id="{71E1FE19-A86C-6E46-8FC4-F11894091822}"/>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2021" name="Rectangle 37">
              <a:extLst>
                <a:ext uri="{FF2B5EF4-FFF2-40B4-BE49-F238E27FC236}">
                  <a16:creationId xmlns:a16="http://schemas.microsoft.com/office/drawing/2014/main" id="{260EB0A9-83A2-6D40-A92E-ABFEFBA6D307}"/>
                </a:ext>
              </a:extLst>
            </p:cNvPr>
            <p:cNvSpPr>
              <a:spLocks noChangeArrowheads="1"/>
            </p:cNvSpPr>
            <p:nvPr/>
          </p:nvSpPr>
          <p:spPr bwMode="auto">
            <a:xfrm>
              <a:off x="5141"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36232" name="Line 38">
              <a:extLst>
                <a:ext uri="{FF2B5EF4-FFF2-40B4-BE49-F238E27FC236}">
                  <a16:creationId xmlns:a16="http://schemas.microsoft.com/office/drawing/2014/main" id="{C7BBD256-0E9E-EA4E-B0D9-3D2D5182A6BE}"/>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33" name="Line 39">
              <a:extLst>
                <a:ext uri="{FF2B5EF4-FFF2-40B4-BE49-F238E27FC236}">
                  <a16:creationId xmlns:a16="http://schemas.microsoft.com/office/drawing/2014/main" id="{70635EF6-551A-2C4B-91B5-72A08A49021D}"/>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34" name="Rectangle 40">
              <a:extLst>
                <a:ext uri="{FF2B5EF4-FFF2-40B4-BE49-F238E27FC236}">
                  <a16:creationId xmlns:a16="http://schemas.microsoft.com/office/drawing/2014/main" id="{4015DE54-ECB1-864F-9721-BB4456F851BF}"/>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6235" name="Rectangle 41">
              <a:extLst>
                <a:ext uri="{FF2B5EF4-FFF2-40B4-BE49-F238E27FC236}">
                  <a16:creationId xmlns:a16="http://schemas.microsoft.com/office/drawing/2014/main" id="{B4EAD50B-5315-9845-B3B7-E143DF99D2C2}"/>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82026" name="Rectangle 42">
              <a:extLst>
                <a:ext uri="{FF2B5EF4-FFF2-40B4-BE49-F238E27FC236}">
                  <a16:creationId xmlns:a16="http://schemas.microsoft.com/office/drawing/2014/main" id="{5EF72308-3B5F-214F-ACF8-7FD5F6B26A74}"/>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682027" name="Rectangle 43">
            <a:extLst>
              <a:ext uri="{FF2B5EF4-FFF2-40B4-BE49-F238E27FC236}">
                <a16:creationId xmlns:a16="http://schemas.microsoft.com/office/drawing/2014/main" id="{B29C3063-C665-BA4E-A5D9-167C620B3990}"/>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60</a:t>
            </a:r>
          </a:p>
        </p:txBody>
      </p:sp>
      <p:sp>
        <p:nvSpPr>
          <p:cNvPr id="136216" name="Text Box 44">
            <a:extLst>
              <a:ext uri="{FF2B5EF4-FFF2-40B4-BE49-F238E27FC236}">
                <a16:creationId xmlns:a16="http://schemas.microsoft.com/office/drawing/2014/main" id="{FA7EDC66-67E0-7C42-A15E-C56A1C72709D}"/>
              </a:ext>
            </a:extLst>
          </p:cNvPr>
          <p:cNvSpPr txBox="1">
            <a:spLocks noChangeArrowheads="1"/>
          </p:cNvSpPr>
          <p:nvPr/>
        </p:nvSpPr>
        <p:spPr bwMode="auto">
          <a:xfrm>
            <a:off x="641826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Tree>
  </p:cSld>
  <p:clrMapOvr>
    <a:masterClrMapping/>
  </p:clrMapOvr>
  <p:transition spd="med">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descr="Green marble">
            <a:extLst>
              <a:ext uri="{FF2B5EF4-FFF2-40B4-BE49-F238E27FC236}">
                <a16:creationId xmlns:a16="http://schemas.microsoft.com/office/drawing/2014/main" id="{5C069732-8AE7-2C44-9A40-D4498516FE42}"/>
              </a:ext>
            </a:extLst>
          </p:cNvPr>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2531" name="Rectangle 3">
            <a:extLst>
              <a:ext uri="{FF2B5EF4-FFF2-40B4-BE49-F238E27FC236}">
                <a16:creationId xmlns:a16="http://schemas.microsoft.com/office/drawing/2014/main" id="{747929FC-C1B1-4040-92EC-F2D146D66BCF}"/>
              </a:ext>
            </a:extLst>
          </p:cNvPr>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4400">
                <a:solidFill>
                  <a:srgbClr val="FAFD00"/>
                </a:solidFill>
                <a:latin typeface="Arial" panose="020B0604020202020204" pitchFamily="34" charset="0"/>
              </a:rPr>
              <a:t>Abrahamwui Tuingashit</a:t>
            </a:r>
            <a:endParaRPr lang="en-US" altLang="en-US" sz="3600" b="0">
              <a:solidFill>
                <a:srgbClr val="00FF00"/>
              </a:solidFill>
              <a:latin typeface="Arial" panose="020B0604020202020204" pitchFamily="34" charset="0"/>
            </a:endParaRPr>
          </a:p>
        </p:txBody>
      </p:sp>
      <p:sp>
        <p:nvSpPr>
          <p:cNvPr id="662532" name="Rectangle 4">
            <a:extLst>
              <a:ext uri="{FF2B5EF4-FFF2-40B4-BE49-F238E27FC236}">
                <a16:creationId xmlns:a16="http://schemas.microsoft.com/office/drawing/2014/main" id="{02ED5E4D-33DF-6A4B-96AF-BF424F768111}"/>
              </a:ext>
            </a:extLst>
          </p:cNvPr>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8245" name="Text Box 5">
            <a:extLst>
              <a:ext uri="{FF2B5EF4-FFF2-40B4-BE49-F238E27FC236}">
                <a16:creationId xmlns:a16="http://schemas.microsoft.com/office/drawing/2014/main" id="{E2EF4769-F6C0-AE46-848C-FB1949A59424}"/>
              </a:ext>
            </a:extLst>
          </p:cNvPr>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latin typeface="Arial" panose="020B0604020202020204" pitchFamily="34" charset="0"/>
              </a:rPr>
              <a:t> </a:t>
            </a:r>
          </a:p>
        </p:txBody>
      </p:sp>
      <p:sp>
        <p:nvSpPr>
          <p:cNvPr id="662534" name="Text Box 6">
            <a:extLst>
              <a:ext uri="{FF2B5EF4-FFF2-40B4-BE49-F238E27FC236}">
                <a16:creationId xmlns:a16="http://schemas.microsoft.com/office/drawing/2014/main" id="{BB792AB0-E2FF-5742-8BDD-F247196ABD45}"/>
              </a:ext>
            </a:extLst>
          </p:cNvPr>
          <p:cNvSpPr txBox="1">
            <a:spLocks noChangeArrowheads="1"/>
          </p:cNvSpPr>
          <p:nvPr/>
        </p:nvSpPr>
        <p:spPr bwMode="auto">
          <a:xfrm>
            <a:off x="647700" y="3541713"/>
            <a:ext cx="6307138" cy="641350"/>
          </a:xfrm>
          <a:prstGeom prst="rect">
            <a:avLst/>
          </a:prstGeom>
          <a:noFill/>
          <a:ln w="12700">
            <a:noFill/>
            <a:miter lim="800000"/>
            <a:headEnd/>
            <a:tailEnd/>
          </a:ln>
          <a:effectLst>
            <a:outerShdw blurRad="63500" dist="17961"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3600">
              <a:solidFill>
                <a:srgbClr val="00FF00"/>
              </a:solidFill>
              <a:latin typeface="Arial" panose="020B0604020202020204" pitchFamily="34" charset="0"/>
            </a:endParaRPr>
          </a:p>
        </p:txBody>
      </p:sp>
      <p:sp>
        <p:nvSpPr>
          <p:cNvPr id="662535" name="Text Box 7">
            <a:extLst>
              <a:ext uri="{FF2B5EF4-FFF2-40B4-BE49-F238E27FC236}">
                <a16:creationId xmlns:a16="http://schemas.microsoft.com/office/drawing/2014/main" id="{42A0AC99-89EF-7F47-A1E4-7F7E099E35DC}"/>
              </a:ext>
            </a:extLst>
          </p:cNvPr>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i="1">
                <a:solidFill>
                  <a:srgbClr val="00FF00"/>
                </a:solidFill>
                <a:latin typeface="Arial" panose="020B0604020202020204" pitchFamily="34" charset="0"/>
              </a:rPr>
              <a:t>Haokaphok 12: 1-3</a:t>
            </a:r>
          </a:p>
        </p:txBody>
      </p:sp>
      <p:sp>
        <p:nvSpPr>
          <p:cNvPr id="662536" name="Rectangle 8">
            <a:extLst>
              <a:ext uri="{FF2B5EF4-FFF2-40B4-BE49-F238E27FC236}">
                <a16:creationId xmlns:a16="http://schemas.microsoft.com/office/drawing/2014/main" id="{35617CAA-C0E0-A140-B150-625B9C158865}"/>
              </a:ext>
            </a:extLst>
          </p:cNvPr>
          <p:cNvSpPr>
            <a:spLocks noChangeArrowheads="1"/>
          </p:cNvSpPr>
          <p:nvPr/>
        </p:nvSpPr>
        <p:spPr bwMode="auto">
          <a:xfrm>
            <a:off x="3044825" y="1323975"/>
            <a:ext cx="3155950" cy="57626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FAFD00"/>
                </a:solidFill>
                <a:latin typeface="Arial" panose="020B0604020202020204" pitchFamily="34" charset="0"/>
              </a:rPr>
              <a:t>(“Awui Kaho”)</a:t>
            </a:r>
            <a:endParaRPr lang="en-US" altLang="en-US" b="0">
              <a:solidFill>
                <a:srgbClr val="00FF00"/>
              </a:solidFill>
              <a:latin typeface="Arial" panose="020B0604020202020204" pitchFamily="34" charset="0"/>
            </a:endParaRPr>
          </a:p>
        </p:txBody>
      </p:sp>
      <p:sp>
        <p:nvSpPr>
          <p:cNvPr id="662537" name="Rectangle 9">
            <a:extLst>
              <a:ext uri="{FF2B5EF4-FFF2-40B4-BE49-F238E27FC236}">
                <a16:creationId xmlns:a16="http://schemas.microsoft.com/office/drawing/2014/main" id="{325A8604-DD99-B542-B9F3-20DF0CB0B3C8}"/>
              </a:ext>
            </a:extLst>
          </p:cNvPr>
          <p:cNvSpPr>
            <a:spLocks noChangeArrowheads="1"/>
          </p:cNvSpPr>
          <p:nvPr/>
        </p:nvSpPr>
        <p:spPr bwMode="auto">
          <a:xfrm>
            <a:off x="1449388" y="5040313"/>
            <a:ext cx="1684337"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Khalatlui</a:t>
            </a:r>
          </a:p>
          <a:p>
            <a:pPr algn="ctr"/>
            <a:r>
              <a:rPr lang="en-US" altLang="en-US" sz="2800" i="1">
                <a:solidFill>
                  <a:srgbClr val="A4FF94"/>
                </a:solidFill>
                <a:latin typeface="Arial" panose="020B0604020202020204" pitchFamily="34" charset="0"/>
              </a:rPr>
              <a:t>30:1-10</a:t>
            </a:r>
          </a:p>
        </p:txBody>
      </p:sp>
      <p:sp>
        <p:nvSpPr>
          <p:cNvPr id="662538" name="Text Box 10">
            <a:extLst>
              <a:ext uri="{FF2B5EF4-FFF2-40B4-BE49-F238E27FC236}">
                <a16:creationId xmlns:a16="http://schemas.microsoft.com/office/drawing/2014/main" id="{D2317510-E999-0046-807F-CDD1DD50CA54}"/>
              </a:ext>
            </a:extLst>
          </p:cNvPr>
          <p:cNvSpPr txBox="1">
            <a:spLocks noChangeArrowheads="1"/>
          </p:cNvSpPr>
          <p:nvPr/>
        </p:nvSpPr>
        <p:spPr bwMode="auto">
          <a:xfrm>
            <a:off x="1196975" y="3633788"/>
            <a:ext cx="2090738"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NGALEI</a:t>
            </a:r>
          </a:p>
        </p:txBody>
      </p:sp>
      <p:sp>
        <p:nvSpPr>
          <p:cNvPr id="662539" name="Text Box 11">
            <a:extLst>
              <a:ext uri="{FF2B5EF4-FFF2-40B4-BE49-F238E27FC236}">
                <a16:creationId xmlns:a16="http://schemas.microsoft.com/office/drawing/2014/main" id="{0F8ED5A7-AA7F-0E46-BF9A-D68F4D6647DC}"/>
              </a:ext>
            </a:extLst>
          </p:cNvPr>
          <p:cNvSpPr txBox="1">
            <a:spLocks noChangeArrowheads="1"/>
          </p:cNvSpPr>
          <p:nvPr/>
        </p:nvSpPr>
        <p:spPr bwMode="auto">
          <a:xfrm>
            <a:off x="1268413" y="4338638"/>
            <a:ext cx="187642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b="0">
                <a:solidFill>
                  <a:srgbClr val="FAFD00"/>
                </a:solidFill>
                <a:latin typeface="Arial Black" panose="020B0604020202020204" pitchFamily="34" charset="0"/>
              </a:rPr>
              <a:t>Ngalei</a:t>
            </a:r>
          </a:p>
        </p:txBody>
      </p:sp>
      <p:sp>
        <p:nvSpPr>
          <p:cNvPr id="662540" name="AutoShape 12">
            <a:extLst>
              <a:ext uri="{FF2B5EF4-FFF2-40B4-BE49-F238E27FC236}">
                <a16:creationId xmlns:a16="http://schemas.microsoft.com/office/drawing/2014/main" id="{984C9036-709F-744A-901B-D3B6F7857D6D}"/>
              </a:ext>
            </a:extLst>
          </p:cNvPr>
          <p:cNvSpPr>
            <a:spLocks noChangeArrowheads="1"/>
          </p:cNvSpPr>
          <p:nvPr/>
        </p:nvSpPr>
        <p:spPr bwMode="auto">
          <a:xfrm>
            <a:off x="3543300" y="3421063"/>
            <a:ext cx="2011363" cy="2578100"/>
          </a:xfrm>
          <a:prstGeom prst="roundRect">
            <a:avLst>
              <a:gd name="adj" fmla="val 16667"/>
            </a:avLst>
          </a:prstGeom>
          <a:gradFill rotWithShape="0">
            <a:gsLst>
              <a:gs pos="0">
                <a:srgbClr val="20FB2B">
                  <a:gamma/>
                  <a:shade val="15686"/>
                  <a:invGamma/>
                </a:srgbClr>
              </a:gs>
              <a:gs pos="50000">
                <a:srgbClr val="20FB2B"/>
              </a:gs>
              <a:gs pos="100000">
                <a:srgbClr val="20FB2B">
                  <a:gamma/>
                  <a:shade val="15686"/>
                  <a:invGamma/>
                </a:srgbClr>
              </a:gs>
            </a:gsLst>
            <a:lin ang="5400000" scaled="1"/>
          </a:gradFill>
          <a:ln w="38100">
            <a:solidFill>
              <a:srgbClr val="21FF2C"/>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2541" name="Rectangle 13">
            <a:extLst>
              <a:ext uri="{FF2B5EF4-FFF2-40B4-BE49-F238E27FC236}">
                <a16:creationId xmlns:a16="http://schemas.microsoft.com/office/drawing/2014/main" id="{1DC85137-FD86-894D-95BE-F023FA655645}"/>
              </a:ext>
            </a:extLst>
          </p:cNvPr>
          <p:cNvSpPr>
            <a:spLocks noChangeArrowheads="1"/>
          </p:cNvSpPr>
          <p:nvPr/>
        </p:nvSpPr>
        <p:spPr bwMode="auto">
          <a:xfrm>
            <a:off x="3654425" y="5041900"/>
            <a:ext cx="1743075"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2 Samuel</a:t>
            </a:r>
          </a:p>
          <a:p>
            <a:pPr algn="ctr"/>
            <a:r>
              <a:rPr lang="en-US" altLang="en-US" sz="2800" i="1">
                <a:solidFill>
                  <a:srgbClr val="A4FF94"/>
                </a:solidFill>
                <a:latin typeface="Arial" panose="020B0604020202020204" pitchFamily="34" charset="0"/>
              </a:rPr>
              <a:t>7:4 -16</a:t>
            </a:r>
          </a:p>
        </p:txBody>
      </p:sp>
      <p:sp>
        <p:nvSpPr>
          <p:cNvPr id="662542" name="Text Box 14">
            <a:extLst>
              <a:ext uri="{FF2B5EF4-FFF2-40B4-BE49-F238E27FC236}">
                <a16:creationId xmlns:a16="http://schemas.microsoft.com/office/drawing/2014/main" id="{20BB6BD8-BF84-0340-BFBD-C8AB7E06449F}"/>
              </a:ext>
            </a:extLst>
          </p:cNvPr>
          <p:cNvSpPr txBox="1">
            <a:spLocks noChangeArrowheads="1"/>
          </p:cNvSpPr>
          <p:nvPr/>
        </p:nvSpPr>
        <p:spPr bwMode="auto">
          <a:xfrm>
            <a:off x="3760788" y="3644900"/>
            <a:ext cx="15748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ATHA</a:t>
            </a:r>
          </a:p>
        </p:txBody>
      </p:sp>
      <p:sp>
        <p:nvSpPr>
          <p:cNvPr id="662543" name="Text Box 15">
            <a:extLst>
              <a:ext uri="{FF2B5EF4-FFF2-40B4-BE49-F238E27FC236}">
                <a16:creationId xmlns:a16="http://schemas.microsoft.com/office/drawing/2014/main" id="{A4CD69EA-6E04-B544-ABE6-DF569E131213}"/>
              </a:ext>
            </a:extLst>
          </p:cNvPr>
          <p:cNvSpPr txBox="1">
            <a:spLocks noChangeArrowheads="1"/>
          </p:cNvSpPr>
          <p:nvPr/>
        </p:nvSpPr>
        <p:spPr bwMode="auto">
          <a:xfrm>
            <a:off x="3357563" y="4351338"/>
            <a:ext cx="2401887" cy="57943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b="0">
                <a:solidFill>
                  <a:srgbClr val="FAFD00"/>
                </a:solidFill>
                <a:latin typeface="Arial Black" panose="020B0604020202020204" pitchFamily="34" charset="0"/>
              </a:rPr>
              <a:t>Davidwui</a:t>
            </a:r>
          </a:p>
        </p:txBody>
      </p:sp>
      <p:sp>
        <p:nvSpPr>
          <p:cNvPr id="662544" name="Rectangle 16">
            <a:extLst>
              <a:ext uri="{FF2B5EF4-FFF2-40B4-BE49-F238E27FC236}">
                <a16:creationId xmlns:a16="http://schemas.microsoft.com/office/drawing/2014/main" id="{51D4AB25-FAA8-C542-94F5-BA36FA3CB5B8}"/>
              </a:ext>
            </a:extLst>
          </p:cNvPr>
          <p:cNvSpPr>
            <a:spLocks noChangeArrowheads="1"/>
          </p:cNvSpPr>
          <p:nvPr/>
        </p:nvSpPr>
        <p:spPr bwMode="auto">
          <a:xfrm>
            <a:off x="5915025" y="5038725"/>
            <a:ext cx="1743075"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Jeremiah</a:t>
            </a:r>
          </a:p>
          <a:p>
            <a:pPr algn="ctr"/>
            <a:r>
              <a:rPr lang="en-US" altLang="en-US" sz="2800" i="1">
                <a:solidFill>
                  <a:srgbClr val="A4FF94"/>
                </a:solidFill>
                <a:latin typeface="Arial" panose="020B0604020202020204" pitchFamily="34" charset="0"/>
              </a:rPr>
              <a:t>31:31-33</a:t>
            </a:r>
          </a:p>
        </p:txBody>
      </p:sp>
      <p:sp>
        <p:nvSpPr>
          <p:cNvPr id="662545" name="Text Box 17">
            <a:extLst>
              <a:ext uri="{FF2B5EF4-FFF2-40B4-BE49-F238E27FC236}">
                <a16:creationId xmlns:a16="http://schemas.microsoft.com/office/drawing/2014/main" id="{56BAA949-CAA6-134A-ADB1-EF554519ACB9}"/>
              </a:ext>
            </a:extLst>
          </p:cNvPr>
          <p:cNvSpPr txBox="1">
            <a:spLocks noChangeArrowheads="1"/>
          </p:cNvSpPr>
          <p:nvPr/>
        </p:nvSpPr>
        <p:spPr bwMode="auto">
          <a:xfrm>
            <a:off x="5419725" y="3632200"/>
            <a:ext cx="275272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SOKHAMI</a:t>
            </a:r>
          </a:p>
        </p:txBody>
      </p:sp>
      <p:sp>
        <p:nvSpPr>
          <p:cNvPr id="662546" name="Text Box 18">
            <a:extLst>
              <a:ext uri="{FF2B5EF4-FFF2-40B4-BE49-F238E27FC236}">
                <a16:creationId xmlns:a16="http://schemas.microsoft.com/office/drawing/2014/main" id="{E0163183-30BA-AE4D-9231-D1D08C05621F}"/>
              </a:ext>
            </a:extLst>
          </p:cNvPr>
          <p:cNvSpPr txBox="1">
            <a:spLocks noChangeArrowheads="1"/>
          </p:cNvSpPr>
          <p:nvPr/>
        </p:nvSpPr>
        <p:spPr bwMode="auto">
          <a:xfrm>
            <a:off x="5695950" y="4338638"/>
            <a:ext cx="220027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b="0">
                <a:solidFill>
                  <a:srgbClr val="FAFD00"/>
                </a:solidFill>
                <a:latin typeface="Arial Black" panose="020B0604020202020204" pitchFamily="34" charset="0"/>
              </a:rPr>
              <a:t>Kadhar</a:t>
            </a:r>
          </a:p>
        </p:txBody>
      </p:sp>
      <p:sp>
        <p:nvSpPr>
          <p:cNvPr id="662547" name="Line 19">
            <a:extLst>
              <a:ext uri="{FF2B5EF4-FFF2-40B4-BE49-F238E27FC236}">
                <a16:creationId xmlns:a16="http://schemas.microsoft.com/office/drawing/2014/main" id="{6F77BD97-F390-E84B-A1B8-B9EFD287CC3A}"/>
              </a:ext>
            </a:extLst>
          </p:cNvPr>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62548" name="Line 20">
            <a:extLst>
              <a:ext uri="{FF2B5EF4-FFF2-40B4-BE49-F238E27FC236}">
                <a16:creationId xmlns:a16="http://schemas.microsoft.com/office/drawing/2014/main" id="{33FD12E5-3A50-AB4D-A14B-CCA1E569EE37}"/>
              </a:ext>
            </a:extLst>
          </p:cNvPr>
          <p:cNvSpPr>
            <a:spLocks noChangeShapeType="1"/>
          </p:cNvSpPr>
          <p:nvPr/>
        </p:nvSpPr>
        <p:spPr bwMode="auto">
          <a:xfrm flipH="1">
            <a:off x="4538663" y="24638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62549" name="Line 21">
            <a:extLst>
              <a:ext uri="{FF2B5EF4-FFF2-40B4-BE49-F238E27FC236}">
                <a16:creationId xmlns:a16="http://schemas.microsoft.com/office/drawing/2014/main" id="{83786B09-A5A6-2B4F-A161-7DFC8D2E0311}"/>
              </a:ext>
            </a:extLst>
          </p:cNvPr>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nvGrpSpPr>
          <p:cNvPr id="138285" name="Group 45">
            <a:extLst>
              <a:ext uri="{FF2B5EF4-FFF2-40B4-BE49-F238E27FC236}">
                <a16:creationId xmlns:a16="http://schemas.microsoft.com/office/drawing/2014/main" id="{F1A2E83B-FC36-1144-A51A-1153CB02CAF7}"/>
              </a:ext>
            </a:extLst>
          </p:cNvPr>
          <p:cNvGrpSpPr>
            <a:grpSpLocks/>
          </p:cNvGrpSpPr>
          <p:nvPr/>
        </p:nvGrpSpPr>
        <p:grpSpPr bwMode="auto">
          <a:xfrm>
            <a:off x="7993063" y="3429000"/>
            <a:ext cx="952500" cy="1244600"/>
            <a:chOff x="5035" y="2160"/>
            <a:chExt cx="600" cy="784"/>
          </a:xfrm>
        </p:grpSpPr>
        <p:sp>
          <p:nvSpPr>
            <p:cNvPr id="138265" name="AutoShape 23">
              <a:extLst>
                <a:ext uri="{FF2B5EF4-FFF2-40B4-BE49-F238E27FC236}">
                  <a16:creationId xmlns:a16="http://schemas.microsoft.com/office/drawing/2014/main" id="{58861D93-3523-3E43-AF6C-8C0C6B3F2770}"/>
                </a:ext>
              </a:extLst>
            </p:cNvPr>
            <p:cNvSpPr>
              <a:spLocks noChangeArrowheads="1"/>
            </p:cNvSpPr>
            <p:nvPr/>
          </p:nvSpPr>
          <p:spPr bwMode="auto">
            <a:xfrm>
              <a:off x="5036"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8266" name="Rectangle 24">
              <a:extLst>
                <a:ext uri="{FF2B5EF4-FFF2-40B4-BE49-F238E27FC236}">
                  <a16:creationId xmlns:a16="http://schemas.microsoft.com/office/drawing/2014/main" id="{4FB5605A-EEFB-D94D-A790-96E76688F462}"/>
                </a:ext>
              </a:extLst>
            </p:cNvPr>
            <p:cNvSpPr>
              <a:spLocks noChangeArrowheads="1"/>
            </p:cNvSpPr>
            <p:nvPr/>
          </p:nvSpPr>
          <p:spPr bwMode="auto">
            <a:xfrm>
              <a:off x="5035"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8267" name="Line 25">
              <a:extLst>
                <a:ext uri="{FF2B5EF4-FFF2-40B4-BE49-F238E27FC236}">
                  <a16:creationId xmlns:a16="http://schemas.microsoft.com/office/drawing/2014/main" id="{EC04B5A9-44E5-C541-B796-84B9F1A0F915}"/>
                </a:ext>
              </a:extLst>
            </p:cNvPr>
            <p:cNvSpPr>
              <a:spLocks noChangeShapeType="1"/>
            </p:cNvSpPr>
            <p:nvPr/>
          </p:nvSpPr>
          <p:spPr bwMode="auto">
            <a:xfrm>
              <a:off x="5055"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8" name="Line 26">
              <a:extLst>
                <a:ext uri="{FF2B5EF4-FFF2-40B4-BE49-F238E27FC236}">
                  <a16:creationId xmlns:a16="http://schemas.microsoft.com/office/drawing/2014/main" id="{6E6D8087-8DFE-B34B-BF4C-9C661A593B33}"/>
                </a:ext>
              </a:extLst>
            </p:cNvPr>
            <p:cNvSpPr>
              <a:spLocks noChangeShapeType="1"/>
            </p:cNvSpPr>
            <p:nvPr/>
          </p:nvSpPr>
          <p:spPr bwMode="auto">
            <a:xfrm>
              <a:off x="5059"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9" name="Line 27">
              <a:extLst>
                <a:ext uri="{FF2B5EF4-FFF2-40B4-BE49-F238E27FC236}">
                  <a16:creationId xmlns:a16="http://schemas.microsoft.com/office/drawing/2014/main" id="{00F22BB6-CFFE-0042-A144-BCD88A55F731}"/>
                </a:ext>
              </a:extLst>
            </p:cNvPr>
            <p:cNvSpPr>
              <a:spLocks noChangeShapeType="1"/>
            </p:cNvSpPr>
            <p:nvPr/>
          </p:nvSpPr>
          <p:spPr bwMode="auto">
            <a:xfrm>
              <a:off x="5067"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70" name="Line 28">
              <a:extLst>
                <a:ext uri="{FF2B5EF4-FFF2-40B4-BE49-F238E27FC236}">
                  <a16:creationId xmlns:a16="http://schemas.microsoft.com/office/drawing/2014/main" id="{F3750A27-94EE-F34C-8E7C-C7A73671A4F2}"/>
                </a:ext>
              </a:extLst>
            </p:cNvPr>
            <p:cNvSpPr>
              <a:spLocks noChangeShapeType="1"/>
            </p:cNvSpPr>
            <p:nvPr/>
          </p:nvSpPr>
          <p:spPr bwMode="auto">
            <a:xfrm>
              <a:off x="5067"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71" name="Line 29">
              <a:extLst>
                <a:ext uri="{FF2B5EF4-FFF2-40B4-BE49-F238E27FC236}">
                  <a16:creationId xmlns:a16="http://schemas.microsoft.com/office/drawing/2014/main" id="{B3E1DC0B-2F41-2E46-A3B2-3D08720E1BA7}"/>
                </a:ext>
              </a:extLst>
            </p:cNvPr>
            <p:cNvSpPr>
              <a:spLocks noChangeShapeType="1"/>
            </p:cNvSpPr>
            <p:nvPr/>
          </p:nvSpPr>
          <p:spPr bwMode="auto">
            <a:xfrm>
              <a:off x="5059"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72" name="Rectangle 30">
              <a:extLst>
                <a:ext uri="{FF2B5EF4-FFF2-40B4-BE49-F238E27FC236}">
                  <a16:creationId xmlns:a16="http://schemas.microsoft.com/office/drawing/2014/main" id="{AF26DEB3-2FF0-2446-A8A2-6B4A1DC6181A}"/>
                </a:ext>
              </a:extLst>
            </p:cNvPr>
            <p:cNvSpPr>
              <a:spLocks noChangeArrowheads="1"/>
            </p:cNvSpPr>
            <p:nvPr/>
          </p:nvSpPr>
          <p:spPr bwMode="auto">
            <a:xfrm>
              <a:off x="5132"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38273" name="Rectangle 31">
              <a:extLst>
                <a:ext uri="{FF2B5EF4-FFF2-40B4-BE49-F238E27FC236}">
                  <a16:creationId xmlns:a16="http://schemas.microsoft.com/office/drawing/2014/main" id="{C46E1859-28A4-384B-99BB-EB4A17927D80}"/>
                </a:ext>
              </a:extLst>
            </p:cNvPr>
            <p:cNvSpPr>
              <a:spLocks noChangeArrowheads="1"/>
            </p:cNvSpPr>
            <p:nvPr/>
          </p:nvSpPr>
          <p:spPr bwMode="auto">
            <a:xfrm>
              <a:off x="5182"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38274" name="Rectangle 32">
              <a:extLst>
                <a:ext uri="{FF2B5EF4-FFF2-40B4-BE49-F238E27FC236}">
                  <a16:creationId xmlns:a16="http://schemas.microsoft.com/office/drawing/2014/main" id="{900AC2E6-18AB-CD45-8A52-15B509B3369D}"/>
                </a:ext>
              </a:extLst>
            </p:cNvPr>
            <p:cNvSpPr>
              <a:spLocks noChangeArrowheads="1"/>
            </p:cNvSpPr>
            <p:nvPr/>
          </p:nvSpPr>
          <p:spPr bwMode="auto">
            <a:xfrm>
              <a:off x="5137"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38275" name="Rectangle 33">
              <a:extLst>
                <a:ext uri="{FF2B5EF4-FFF2-40B4-BE49-F238E27FC236}">
                  <a16:creationId xmlns:a16="http://schemas.microsoft.com/office/drawing/2014/main" id="{2AFE6E8C-E4FD-CA45-B6DE-227450837E49}"/>
                </a:ext>
              </a:extLst>
            </p:cNvPr>
            <p:cNvSpPr>
              <a:spLocks noChangeArrowheads="1"/>
            </p:cNvSpPr>
            <p:nvPr/>
          </p:nvSpPr>
          <p:spPr bwMode="auto">
            <a:xfrm>
              <a:off x="5099"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38276" name="Rectangle 34">
              <a:extLst>
                <a:ext uri="{FF2B5EF4-FFF2-40B4-BE49-F238E27FC236}">
                  <a16:creationId xmlns:a16="http://schemas.microsoft.com/office/drawing/2014/main" id="{DADF36FA-C84C-9348-8C74-FE461C2D524F}"/>
                </a:ext>
              </a:extLst>
            </p:cNvPr>
            <p:cNvSpPr>
              <a:spLocks noChangeArrowheads="1"/>
            </p:cNvSpPr>
            <p:nvPr/>
          </p:nvSpPr>
          <p:spPr bwMode="auto">
            <a:xfrm>
              <a:off x="5053"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62563" name="Rectangle 35">
              <a:extLst>
                <a:ext uri="{FF2B5EF4-FFF2-40B4-BE49-F238E27FC236}">
                  <a16:creationId xmlns:a16="http://schemas.microsoft.com/office/drawing/2014/main" id="{8DF18079-C94B-794D-A09C-909A8153A6BD}"/>
                </a:ext>
              </a:extLst>
            </p:cNvPr>
            <p:cNvSpPr>
              <a:spLocks noChangeArrowheads="1"/>
            </p:cNvSpPr>
            <p:nvPr/>
          </p:nvSpPr>
          <p:spPr bwMode="auto">
            <a:xfrm>
              <a:off x="5146"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38278" name="Rectangle 36">
              <a:extLst>
                <a:ext uri="{FF2B5EF4-FFF2-40B4-BE49-F238E27FC236}">
                  <a16:creationId xmlns:a16="http://schemas.microsoft.com/office/drawing/2014/main" id="{1DD7A0CD-6B5E-4B42-A3CE-4F163DAEF29F}"/>
                </a:ext>
              </a:extLst>
            </p:cNvPr>
            <p:cNvSpPr>
              <a:spLocks noChangeArrowheads="1"/>
            </p:cNvSpPr>
            <p:nvPr/>
          </p:nvSpPr>
          <p:spPr bwMode="auto">
            <a:xfrm>
              <a:off x="5191"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2565" name="Rectangle 37">
              <a:extLst>
                <a:ext uri="{FF2B5EF4-FFF2-40B4-BE49-F238E27FC236}">
                  <a16:creationId xmlns:a16="http://schemas.microsoft.com/office/drawing/2014/main" id="{B0D2748E-DCF0-7045-90EC-26F21CC3554C}"/>
                </a:ext>
              </a:extLst>
            </p:cNvPr>
            <p:cNvSpPr>
              <a:spLocks noChangeArrowheads="1"/>
            </p:cNvSpPr>
            <p:nvPr/>
          </p:nvSpPr>
          <p:spPr bwMode="auto">
            <a:xfrm>
              <a:off x="5130"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38280" name="Line 38">
              <a:extLst>
                <a:ext uri="{FF2B5EF4-FFF2-40B4-BE49-F238E27FC236}">
                  <a16:creationId xmlns:a16="http://schemas.microsoft.com/office/drawing/2014/main" id="{CBF22433-3C5D-484D-9C54-666901CF10A1}"/>
                </a:ext>
              </a:extLst>
            </p:cNvPr>
            <p:cNvSpPr>
              <a:spLocks noChangeShapeType="1"/>
            </p:cNvSpPr>
            <p:nvPr/>
          </p:nvSpPr>
          <p:spPr bwMode="auto">
            <a:xfrm>
              <a:off x="5055"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81" name="Line 39">
              <a:extLst>
                <a:ext uri="{FF2B5EF4-FFF2-40B4-BE49-F238E27FC236}">
                  <a16:creationId xmlns:a16="http://schemas.microsoft.com/office/drawing/2014/main" id="{2B955505-2241-9145-853F-E8336C87BDDA}"/>
                </a:ext>
              </a:extLst>
            </p:cNvPr>
            <p:cNvSpPr>
              <a:spLocks noChangeShapeType="1"/>
            </p:cNvSpPr>
            <p:nvPr/>
          </p:nvSpPr>
          <p:spPr bwMode="auto">
            <a:xfrm>
              <a:off x="5055"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82" name="Rectangle 40">
              <a:extLst>
                <a:ext uri="{FF2B5EF4-FFF2-40B4-BE49-F238E27FC236}">
                  <a16:creationId xmlns:a16="http://schemas.microsoft.com/office/drawing/2014/main" id="{B1C9E8C3-1DA9-7B43-AC4F-00F9B33FC512}"/>
                </a:ext>
              </a:extLst>
            </p:cNvPr>
            <p:cNvSpPr>
              <a:spLocks noChangeArrowheads="1"/>
            </p:cNvSpPr>
            <p:nvPr/>
          </p:nvSpPr>
          <p:spPr bwMode="auto">
            <a:xfrm>
              <a:off x="5048"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38283" name="Rectangle 41">
              <a:extLst>
                <a:ext uri="{FF2B5EF4-FFF2-40B4-BE49-F238E27FC236}">
                  <a16:creationId xmlns:a16="http://schemas.microsoft.com/office/drawing/2014/main" id="{88EA103F-E038-6D4D-B95C-0AA6018AFD44}"/>
                </a:ext>
              </a:extLst>
            </p:cNvPr>
            <p:cNvSpPr>
              <a:spLocks noChangeArrowheads="1"/>
            </p:cNvSpPr>
            <p:nvPr/>
          </p:nvSpPr>
          <p:spPr bwMode="auto">
            <a:xfrm>
              <a:off x="5166"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2570" name="Rectangle 42">
              <a:extLst>
                <a:ext uri="{FF2B5EF4-FFF2-40B4-BE49-F238E27FC236}">
                  <a16:creationId xmlns:a16="http://schemas.microsoft.com/office/drawing/2014/main" id="{801C7D22-E45F-EB42-BE20-FD56FDB7B31D}"/>
                </a:ext>
              </a:extLst>
            </p:cNvPr>
            <p:cNvSpPr>
              <a:spLocks noChangeArrowheads="1"/>
            </p:cNvSpPr>
            <p:nvPr/>
          </p:nvSpPr>
          <p:spPr bwMode="auto">
            <a:xfrm>
              <a:off x="5176"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662571" name="Rectangle 43">
            <a:extLst>
              <a:ext uri="{FF2B5EF4-FFF2-40B4-BE49-F238E27FC236}">
                <a16:creationId xmlns:a16="http://schemas.microsoft.com/office/drawing/2014/main" id="{A20A1BE9-B9F0-594C-BF3A-2E37712049E1}"/>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61</a:t>
            </a:r>
          </a:p>
        </p:txBody>
      </p:sp>
      <p:sp>
        <p:nvSpPr>
          <p:cNvPr id="138264" name="Text Box 44">
            <a:extLst>
              <a:ext uri="{FF2B5EF4-FFF2-40B4-BE49-F238E27FC236}">
                <a16:creationId xmlns:a16="http://schemas.microsoft.com/office/drawing/2014/main" id="{2C200DF2-218C-8D41-AC25-9FBB67650213}"/>
              </a:ext>
            </a:extLst>
          </p:cNvPr>
          <p:cNvSpPr txBox="1">
            <a:spLocks noChangeArrowheads="1"/>
          </p:cNvSpPr>
          <p:nvPr/>
        </p:nvSpPr>
        <p:spPr bwMode="auto">
          <a:xfrm>
            <a:off x="64325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Tree>
  </p:cSld>
  <p:clrMapOvr>
    <a:masterClrMapping/>
  </p:clrMapOvr>
  <p:transition spd="med">
    <p:fade/>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AutoShape 2">
            <a:extLst>
              <a:ext uri="{FF2B5EF4-FFF2-40B4-BE49-F238E27FC236}">
                <a16:creationId xmlns:a16="http://schemas.microsoft.com/office/drawing/2014/main" id="{91DAB01B-5401-8140-8700-D7CE086A5E24}"/>
              </a:ext>
            </a:extLst>
          </p:cNvPr>
          <p:cNvSpPr>
            <a:spLocks noChangeArrowheads="1"/>
          </p:cNvSpPr>
          <p:nvPr/>
        </p:nvSpPr>
        <p:spPr bwMode="auto">
          <a:xfrm>
            <a:off x="1092200" y="3408363"/>
            <a:ext cx="6926263" cy="2578100"/>
          </a:xfrm>
          <a:prstGeom prst="roundRect">
            <a:avLst>
              <a:gd name="adj" fmla="val 16667"/>
            </a:avLst>
          </a:prstGeom>
          <a:gradFill rotWithShape="0">
            <a:gsLst>
              <a:gs pos="0">
                <a:srgbClr val="20FB2B">
                  <a:gamma/>
                  <a:shade val="15686"/>
                  <a:invGamma/>
                </a:srgbClr>
              </a:gs>
              <a:gs pos="50000">
                <a:srgbClr val="20FB2B"/>
              </a:gs>
              <a:gs pos="100000">
                <a:srgbClr val="20FB2B">
                  <a:gamma/>
                  <a:shade val="15686"/>
                  <a:invGamma/>
                </a:srgbClr>
              </a:gs>
            </a:gsLst>
            <a:lin ang="5400000" scaled="1"/>
          </a:gradFill>
          <a:ln w="38100">
            <a:solidFill>
              <a:srgbClr val="21FF2C"/>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0291" name="Rectangle 3" descr="Green marble">
            <a:extLst>
              <a:ext uri="{FF2B5EF4-FFF2-40B4-BE49-F238E27FC236}">
                <a16:creationId xmlns:a16="http://schemas.microsoft.com/office/drawing/2014/main" id="{E5A5F148-964E-6B4C-8CCC-76C49AB192FD}"/>
              </a:ext>
            </a:extLst>
          </p:cNvPr>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8676" name="Rectangle 4">
            <a:extLst>
              <a:ext uri="{FF2B5EF4-FFF2-40B4-BE49-F238E27FC236}">
                <a16:creationId xmlns:a16="http://schemas.microsoft.com/office/drawing/2014/main" id="{C47406B9-7B2F-AB45-8566-A7779BED583C}"/>
              </a:ext>
            </a:extLst>
          </p:cNvPr>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4400">
                <a:solidFill>
                  <a:srgbClr val="FAFD00"/>
                </a:solidFill>
                <a:latin typeface="Arial" panose="020B0604020202020204" pitchFamily="34" charset="0"/>
              </a:rPr>
              <a:t>Abrahamwui Tuingashit</a:t>
            </a:r>
            <a:endParaRPr lang="en-US" altLang="en-US" sz="3600" b="0">
              <a:solidFill>
                <a:srgbClr val="00FF00"/>
              </a:solidFill>
              <a:latin typeface="Arial" panose="020B0604020202020204" pitchFamily="34" charset="0"/>
            </a:endParaRPr>
          </a:p>
        </p:txBody>
      </p:sp>
      <p:sp>
        <p:nvSpPr>
          <p:cNvPr id="668677" name="Rectangle 5">
            <a:extLst>
              <a:ext uri="{FF2B5EF4-FFF2-40B4-BE49-F238E27FC236}">
                <a16:creationId xmlns:a16="http://schemas.microsoft.com/office/drawing/2014/main" id="{B085F3A8-BD07-FC42-9095-9B5F387844DC}"/>
              </a:ext>
            </a:extLst>
          </p:cNvPr>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0294" name="Text Box 6">
            <a:extLst>
              <a:ext uri="{FF2B5EF4-FFF2-40B4-BE49-F238E27FC236}">
                <a16:creationId xmlns:a16="http://schemas.microsoft.com/office/drawing/2014/main" id="{91CC7F85-49E1-3E49-93C8-14390017DA29}"/>
              </a:ext>
            </a:extLst>
          </p:cNvPr>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latin typeface="Arial" panose="020B0604020202020204" pitchFamily="34" charset="0"/>
              </a:rPr>
              <a:t> </a:t>
            </a:r>
          </a:p>
        </p:txBody>
      </p:sp>
      <p:sp>
        <p:nvSpPr>
          <p:cNvPr id="668679" name="Text Box 7">
            <a:extLst>
              <a:ext uri="{FF2B5EF4-FFF2-40B4-BE49-F238E27FC236}">
                <a16:creationId xmlns:a16="http://schemas.microsoft.com/office/drawing/2014/main" id="{8264289B-D9E8-7B45-95F4-8805FCEE7D25}"/>
              </a:ext>
            </a:extLst>
          </p:cNvPr>
          <p:cNvSpPr txBox="1">
            <a:spLocks noChangeArrowheads="1"/>
          </p:cNvSpPr>
          <p:nvPr/>
        </p:nvSpPr>
        <p:spPr bwMode="auto">
          <a:xfrm>
            <a:off x="647700" y="3541713"/>
            <a:ext cx="6307138" cy="641350"/>
          </a:xfrm>
          <a:prstGeom prst="rect">
            <a:avLst/>
          </a:prstGeom>
          <a:noFill/>
          <a:ln w="12700">
            <a:noFill/>
            <a:miter lim="800000"/>
            <a:headEnd/>
            <a:tailEnd/>
          </a:ln>
          <a:effectLst>
            <a:outerShdw blurRad="63500" dist="17961"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3600">
              <a:solidFill>
                <a:srgbClr val="00FF00"/>
              </a:solidFill>
              <a:latin typeface="Arial" panose="020B0604020202020204" pitchFamily="34" charset="0"/>
            </a:endParaRPr>
          </a:p>
        </p:txBody>
      </p:sp>
      <p:sp>
        <p:nvSpPr>
          <p:cNvPr id="668722" name="AutoShape 50">
            <a:extLst>
              <a:ext uri="{FF2B5EF4-FFF2-40B4-BE49-F238E27FC236}">
                <a16:creationId xmlns:a16="http://schemas.microsoft.com/office/drawing/2014/main" id="{4B78A050-7AD3-BD44-BA55-514752EEFE4D}"/>
              </a:ext>
            </a:extLst>
          </p:cNvPr>
          <p:cNvSpPr>
            <a:spLocks noChangeArrowheads="1"/>
          </p:cNvSpPr>
          <p:nvPr/>
        </p:nvSpPr>
        <p:spPr bwMode="auto">
          <a:xfrm>
            <a:off x="1150938" y="3441700"/>
            <a:ext cx="6926262" cy="2578100"/>
          </a:xfrm>
          <a:prstGeom prst="roundRect">
            <a:avLst>
              <a:gd name="adj" fmla="val 16667"/>
            </a:avLst>
          </a:prstGeom>
          <a:gradFill rotWithShape="0">
            <a:gsLst>
              <a:gs pos="0">
                <a:srgbClr val="20FB2B">
                  <a:gamma/>
                  <a:shade val="15686"/>
                  <a:invGamma/>
                </a:srgbClr>
              </a:gs>
              <a:gs pos="50000">
                <a:srgbClr val="20FB2B"/>
              </a:gs>
              <a:gs pos="100000">
                <a:srgbClr val="20FB2B">
                  <a:gamma/>
                  <a:shade val="15686"/>
                  <a:invGamma/>
                </a:srgbClr>
              </a:gs>
            </a:gsLst>
            <a:lin ang="5400000" scaled="1"/>
          </a:gradFill>
          <a:ln w="38100">
            <a:solidFill>
              <a:srgbClr val="21FF2C"/>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8680" name="Text Box 8">
            <a:extLst>
              <a:ext uri="{FF2B5EF4-FFF2-40B4-BE49-F238E27FC236}">
                <a16:creationId xmlns:a16="http://schemas.microsoft.com/office/drawing/2014/main" id="{0AE8C307-AEF4-3545-8FB3-9EC16A9631C1}"/>
              </a:ext>
            </a:extLst>
          </p:cNvPr>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i="1">
                <a:solidFill>
                  <a:srgbClr val="00FF00"/>
                </a:solidFill>
                <a:latin typeface="Arial" panose="020B0604020202020204" pitchFamily="34" charset="0"/>
              </a:rPr>
              <a:t>Haokaphok 12: 1-3</a:t>
            </a:r>
          </a:p>
        </p:txBody>
      </p:sp>
      <p:sp>
        <p:nvSpPr>
          <p:cNvPr id="668681" name="Rectangle 9">
            <a:extLst>
              <a:ext uri="{FF2B5EF4-FFF2-40B4-BE49-F238E27FC236}">
                <a16:creationId xmlns:a16="http://schemas.microsoft.com/office/drawing/2014/main" id="{6367A829-7052-B541-AD8E-794A9D4E2181}"/>
              </a:ext>
            </a:extLst>
          </p:cNvPr>
          <p:cNvSpPr>
            <a:spLocks noChangeArrowheads="1"/>
          </p:cNvSpPr>
          <p:nvPr/>
        </p:nvSpPr>
        <p:spPr bwMode="auto">
          <a:xfrm>
            <a:off x="2960688" y="1323975"/>
            <a:ext cx="3276600" cy="57626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FAFD00"/>
                </a:solidFill>
                <a:latin typeface="Arial" panose="020B0604020202020204" pitchFamily="34" charset="0"/>
              </a:rPr>
              <a:t>(“Awui Kaho”)</a:t>
            </a:r>
            <a:endParaRPr lang="en-US" altLang="en-US" b="0">
              <a:solidFill>
                <a:srgbClr val="00FF00"/>
              </a:solidFill>
              <a:latin typeface="Arial" panose="020B0604020202020204" pitchFamily="34" charset="0"/>
            </a:endParaRPr>
          </a:p>
        </p:txBody>
      </p:sp>
      <p:sp>
        <p:nvSpPr>
          <p:cNvPr id="668682" name="Rectangle 10">
            <a:extLst>
              <a:ext uri="{FF2B5EF4-FFF2-40B4-BE49-F238E27FC236}">
                <a16:creationId xmlns:a16="http://schemas.microsoft.com/office/drawing/2014/main" id="{C52FA8E8-EE4F-BC4A-9C35-327993D1E248}"/>
              </a:ext>
            </a:extLst>
          </p:cNvPr>
          <p:cNvSpPr>
            <a:spLocks noChangeArrowheads="1"/>
          </p:cNvSpPr>
          <p:nvPr/>
        </p:nvSpPr>
        <p:spPr bwMode="auto">
          <a:xfrm>
            <a:off x="1449388" y="5040313"/>
            <a:ext cx="1684337"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Khalatlui</a:t>
            </a:r>
          </a:p>
          <a:p>
            <a:pPr algn="ctr"/>
            <a:r>
              <a:rPr lang="en-US" altLang="en-US" sz="2800" i="1">
                <a:solidFill>
                  <a:srgbClr val="A4FF94"/>
                </a:solidFill>
                <a:latin typeface="Arial" panose="020B0604020202020204" pitchFamily="34" charset="0"/>
              </a:rPr>
              <a:t>30:1-10</a:t>
            </a:r>
          </a:p>
        </p:txBody>
      </p:sp>
      <p:sp>
        <p:nvSpPr>
          <p:cNvPr id="668683" name="Text Box 11">
            <a:extLst>
              <a:ext uri="{FF2B5EF4-FFF2-40B4-BE49-F238E27FC236}">
                <a16:creationId xmlns:a16="http://schemas.microsoft.com/office/drawing/2014/main" id="{17C291F1-817D-524E-B58C-B7C1E7A15C8A}"/>
              </a:ext>
            </a:extLst>
          </p:cNvPr>
          <p:cNvSpPr txBox="1">
            <a:spLocks noChangeArrowheads="1"/>
          </p:cNvSpPr>
          <p:nvPr/>
        </p:nvSpPr>
        <p:spPr bwMode="auto">
          <a:xfrm>
            <a:off x="1281113" y="3633788"/>
            <a:ext cx="2043112"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NGALEI</a:t>
            </a:r>
          </a:p>
        </p:txBody>
      </p:sp>
      <p:sp>
        <p:nvSpPr>
          <p:cNvPr id="668684" name="Text Box 12">
            <a:extLst>
              <a:ext uri="{FF2B5EF4-FFF2-40B4-BE49-F238E27FC236}">
                <a16:creationId xmlns:a16="http://schemas.microsoft.com/office/drawing/2014/main" id="{F510736A-C637-9446-A361-45AFE84946D5}"/>
              </a:ext>
            </a:extLst>
          </p:cNvPr>
          <p:cNvSpPr txBox="1">
            <a:spLocks noChangeArrowheads="1"/>
          </p:cNvSpPr>
          <p:nvPr/>
        </p:nvSpPr>
        <p:spPr bwMode="auto">
          <a:xfrm>
            <a:off x="1460500" y="4338638"/>
            <a:ext cx="18415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b="0">
                <a:solidFill>
                  <a:srgbClr val="FAFD00"/>
                </a:solidFill>
                <a:latin typeface="Arial Black" panose="020B0604020202020204" pitchFamily="34" charset="0"/>
              </a:rPr>
              <a:t>Ngalei</a:t>
            </a:r>
          </a:p>
        </p:txBody>
      </p:sp>
      <p:sp>
        <p:nvSpPr>
          <p:cNvPr id="668685" name="Rectangle 13">
            <a:extLst>
              <a:ext uri="{FF2B5EF4-FFF2-40B4-BE49-F238E27FC236}">
                <a16:creationId xmlns:a16="http://schemas.microsoft.com/office/drawing/2014/main" id="{6643DB2A-5091-5143-8661-6D29D4B17B7B}"/>
              </a:ext>
            </a:extLst>
          </p:cNvPr>
          <p:cNvSpPr>
            <a:spLocks noChangeArrowheads="1"/>
          </p:cNvSpPr>
          <p:nvPr/>
        </p:nvSpPr>
        <p:spPr bwMode="auto">
          <a:xfrm>
            <a:off x="3654425" y="5041900"/>
            <a:ext cx="1743075"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2 Samuel</a:t>
            </a:r>
          </a:p>
          <a:p>
            <a:pPr algn="ctr"/>
            <a:r>
              <a:rPr lang="en-US" altLang="en-US" sz="2800" i="1">
                <a:solidFill>
                  <a:srgbClr val="A4FF94"/>
                </a:solidFill>
                <a:latin typeface="Arial" panose="020B0604020202020204" pitchFamily="34" charset="0"/>
              </a:rPr>
              <a:t>7:4 -16</a:t>
            </a:r>
          </a:p>
        </p:txBody>
      </p:sp>
      <p:sp>
        <p:nvSpPr>
          <p:cNvPr id="668686" name="Text Box 14">
            <a:extLst>
              <a:ext uri="{FF2B5EF4-FFF2-40B4-BE49-F238E27FC236}">
                <a16:creationId xmlns:a16="http://schemas.microsoft.com/office/drawing/2014/main" id="{A2FE0986-68AC-FD4B-9C72-BBD6E57A2492}"/>
              </a:ext>
            </a:extLst>
          </p:cNvPr>
          <p:cNvSpPr txBox="1">
            <a:spLocks noChangeArrowheads="1"/>
          </p:cNvSpPr>
          <p:nvPr/>
        </p:nvSpPr>
        <p:spPr bwMode="auto">
          <a:xfrm>
            <a:off x="3760788" y="3644900"/>
            <a:ext cx="15748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ATHA</a:t>
            </a:r>
          </a:p>
        </p:txBody>
      </p:sp>
      <p:sp>
        <p:nvSpPr>
          <p:cNvPr id="668687" name="Text Box 15">
            <a:extLst>
              <a:ext uri="{FF2B5EF4-FFF2-40B4-BE49-F238E27FC236}">
                <a16:creationId xmlns:a16="http://schemas.microsoft.com/office/drawing/2014/main" id="{CB8B9401-CD07-7F49-BBF7-4ADF3B8D93C8}"/>
              </a:ext>
            </a:extLst>
          </p:cNvPr>
          <p:cNvSpPr txBox="1">
            <a:spLocks noChangeArrowheads="1"/>
          </p:cNvSpPr>
          <p:nvPr/>
        </p:nvSpPr>
        <p:spPr bwMode="auto">
          <a:xfrm>
            <a:off x="3357563" y="4351338"/>
            <a:ext cx="2401887" cy="57943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b="0">
                <a:solidFill>
                  <a:srgbClr val="FAFD00"/>
                </a:solidFill>
                <a:latin typeface="Arial Black" panose="020B0604020202020204" pitchFamily="34" charset="0"/>
              </a:rPr>
              <a:t>Davidwui</a:t>
            </a:r>
          </a:p>
        </p:txBody>
      </p:sp>
      <p:sp>
        <p:nvSpPr>
          <p:cNvPr id="668688" name="AutoShape 16">
            <a:extLst>
              <a:ext uri="{FF2B5EF4-FFF2-40B4-BE49-F238E27FC236}">
                <a16:creationId xmlns:a16="http://schemas.microsoft.com/office/drawing/2014/main" id="{46F25E2A-9DED-EA40-A080-9BED0F17DBD8}"/>
              </a:ext>
            </a:extLst>
          </p:cNvPr>
          <p:cNvSpPr>
            <a:spLocks noChangeArrowheads="1"/>
          </p:cNvSpPr>
          <p:nvPr/>
        </p:nvSpPr>
        <p:spPr bwMode="auto">
          <a:xfrm>
            <a:off x="5595938" y="3424238"/>
            <a:ext cx="2425700" cy="2578100"/>
          </a:xfrm>
          <a:prstGeom prst="roundRect">
            <a:avLst>
              <a:gd name="adj" fmla="val 16667"/>
            </a:avLst>
          </a:prstGeom>
          <a:gradFill rotWithShape="0">
            <a:gsLst>
              <a:gs pos="0">
                <a:srgbClr val="20FB2B">
                  <a:gamma/>
                  <a:shade val="15686"/>
                  <a:invGamma/>
                </a:srgbClr>
              </a:gs>
              <a:gs pos="50000">
                <a:srgbClr val="20FB2B"/>
              </a:gs>
              <a:gs pos="100000">
                <a:srgbClr val="20FB2B">
                  <a:gamma/>
                  <a:shade val="15686"/>
                  <a:invGamma/>
                </a:srgbClr>
              </a:gs>
            </a:gsLst>
            <a:lin ang="5400000" scaled="1"/>
          </a:gradFill>
          <a:ln w="38100">
            <a:solidFill>
              <a:srgbClr val="21FF2C"/>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8689" name="Rectangle 17">
            <a:extLst>
              <a:ext uri="{FF2B5EF4-FFF2-40B4-BE49-F238E27FC236}">
                <a16:creationId xmlns:a16="http://schemas.microsoft.com/office/drawing/2014/main" id="{2DC1726C-0C96-3E40-9228-3B307A0C63D9}"/>
              </a:ext>
            </a:extLst>
          </p:cNvPr>
          <p:cNvSpPr>
            <a:spLocks noChangeArrowheads="1"/>
          </p:cNvSpPr>
          <p:nvPr/>
        </p:nvSpPr>
        <p:spPr bwMode="auto">
          <a:xfrm>
            <a:off x="5915025" y="5038725"/>
            <a:ext cx="1743075"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Jeremiah</a:t>
            </a:r>
          </a:p>
          <a:p>
            <a:pPr algn="ctr"/>
            <a:r>
              <a:rPr lang="en-US" altLang="en-US" sz="2800" i="1">
                <a:solidFill>
                  <a:srgbClr val="A4FF94"/>
                </a:solidFill>
                <a:latin typeface="Arial" panose="020B0604020202020204" pitchFamily="34" charset="0"/>
              </a:rPr>
              <a:t>31:31-33</a:t>
            </a:r>
          </a:p>
        </p:txBody>
      </p:sp>
      <p:sp>
        <p:nvSpPr>
          <p:cNvPr id="668690" name="Text Box 18">
            <a:extLst>
              <a:ext uri="{FF2B5EF4-FFF2-40B4-BE49-F238E27FC236}">
                <a16:creationId xmlns:a16="http://schemas.microsoft.com/office/drawing/2014/main" id="{C4AA7DC5-294E-314E-A340-EC9E30A4F214}"/>
              </a:ext>
            </a:extLst>
          </p:cNvPr>
          <p:cNvSpPr txBox="1">
            <a:spLocks noChangeArrowheads="1"/>
          </p:cNvSpPr>
          <p:nvPr/>
        </p:nvSpPr>
        <p:spPr bwMode="auto">
          <a:xfrm>
            <a:off x="5419725" y="3632200"/>
            <a:ext cx="275272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SOKHAMI</a:t>
            </a:r>
          </a:p>
        </p:txBody>
      </p:sp>
      <p:sp>
        <p:nvSpPr>
          <p:cNvPr id="668691" name="Text Box 19">
            <a:extLst>
              <a:ext uri="{FF2B5EF4-FFF2-40B4-BE49-F238E27FC236}">
                <a16:creationId xmlns:a16="http://schemas.microsoft.com/office/drawing/2014/main" id="{605D94B3-EB86-A646-B518-33C12EB14F9B}"/>
              </a:ext>
            </a:extLst>
          </p:cNvPr>
          <p:cNvSpPr txBox="1">
            <a:spLocks noChangeArrowheads="1"/>
          </p:cNvSpPr>
          <p:nvPr/>
        </p:nvSpPr>
        <p:spPr bwMode="auto">
          <a:xfrm>
            <a:off x="5695950" y="4338638"/>
            <a:ext cx="220027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b="0">
                <a:solidFill>
                  <a:srgbClr val="FAFD00"/>
                </a:solidFill>
                <a:latin typeface="Arial Black" panose="020B0604020202020204" pitchFamily="34" charset="0"/>
              </a:rPr>
              <a:t>Kadhar</a:t>
            </a:r>
          </a:p>
        </p:txBody>
      </p:sp>
      <p:sp>
        <p:nvSpPr>
          <p:cNvPr id="668692" name="Line 20">
            <a:extLst>
              <a:ext uri="{FF2B5EF4-FFF2-40B4-BE49-F238E27FC236}">
                <a16:creationId xmlns:a16="http://schemas.microsoft.com/office/drawing/2014/main" id="{04DD1DBF-4A50-934D-A15B-6047594C0ECF}"/>
              </a:ext>
            </a:extLst>
          </p:cNvPr>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68693" name="Line 21">
            <a:extLst>
              <a:ext uri="{FF2B5EF4-FFF2-40B4-BE49-F238E27FC236}">
                <a16:creationId xmlns:a16="http://schemas.microsoft.com/office/drawing/2014/main" id="{737946F3-223F-F345-A3BB-86042514DE20}"/>
              </a:ext>
            </a:extLst>
          </p:cNvPr>
          <p:cNvSpPr>
            <a:spLocks noChangeShapeType="1"/>
          </p:cNvSpPr>
          <p:nvPr/>
        </p:nvSpPr>
        <p:spPr bwMode="auto">
          <a:xfrm flipH="1">
            <a:off x="4538663" y="24638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68694" name="Line 22">
            <a:extLst>
              <a:ext uri="{FF2B5EF4-FFF2-40B4-BE49-F238E27FC236}">
                <a16:creationId xmlns:a16="http://schemas.microsoft.com/office/drawing/2014/main" id="{667159E4-2845-4B41-A711-23FA796AA1E9}"/>
              </a:ext>
            </a:extLst>
          </p:cNvPr>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68716" name="Rectangle 44">
            <a:extLst>
              <a:ext uri="{FF2B5EF4-FFF2-40B4-BE49-F238E27FC236}">
                <a16:creationId xmlns:a16="http://schemas.microsoft.com/office/drawing/2014/main" id="{7422A7C1-039D-094A-A6BF-6FF855E8F886}"/>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62</a:t>
            </a:r>
          </a:p>
        </p:txBody>
      </p:sp>
      <p:sp>
        <p:nvSpPr>
          <p:cNvPr id="140313" name="Text Box 45">
            <a:extLst>
              <a:ext uri="{FF2B5EF4-FFF2-40B4-BE49-F238E27FC236}">
                <a16:creationId xmlns:a16="http://schemas.microsoft.com/office/drawing/2014/main" id="{CC0BADAA-0247-8C44-A3A0-6A5D1759E60A}"/>
              </a:ext>
            </a:extLst>
          </p:cNvPr>
          <p:cNvSpPr txBox="1">
            <a:spLocks noChangeArrowheads="1"/>
          </p:cNvSpPr>
          <p:nvPr/>
        </p:nvSpPr>
        <p:spPr bwMode="auto">
          <a:xfrm>
            <a:off x="6343650"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140314" name="Text Box 46">
            <a:extLst>
              <a:ext uri="{FF2B5EF4-FFF2-40B4-BE49-F238E27FC236}">
                <a16:creationId xmlns:a16="http://schemas.microsoft.com/office/drawing/2014/main" id="{1BC15510-AFB0-3D49-A73A-CF7B6875A7CD}"/>
              </a:ext>
            </a:extLst>
          </p:cNvPr>
          <p:cNvSpPr txBox="1">
            <a:spLocks noChangeArrowheads="1"/>
          </p:cNvSpPr>
          <p:nvPr/>
        </p:nvSpPr>
        <p:spPr bwMode="auto">
          <a:xfrm>
            <a:off x="8558213"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600">
                <a:solidFill>
                  <a:srgbClr val="FFFFFF"/>
                </a:solidFill>
              </a:rPr>
              <a:t>1</a:t>
            </a:r>
          </a:p>
        </p:txBody>
      </p:sp>
      <p:grpSp>
        <p:nvGrpSpPr>
          <p:cNvPr id="2" name="Group 47">
            <a:extLst>
              <a:ext uri="{FF2B5EF4-FFF2-40B4-BE49-F238E27FC236}">
                <a16:creationId xmlns:a16="http://schemas.microsoft.com/office/drawing/2014/main" id="{502198D4-72D5-5F42-8D74-537275BA900C}"/>
              </a:ext>
            </a:extLst>
          </p:cNvPr>
          <p:cNvGrpSpPr>
            <a:grpSpLocks/>
          </p:cNvGrpSpPr>
          <p:nvPr/>
        </p:nvGrpSpPr>
        <p:grpSpPr bwMode="auto">
          <a:xfrm>
            <a:off x="519113" y="457200"/>
            <a:ext cx="7974012" cy="5870575"/>
            <a:chOff x="96" y="144"/>
            <a:chExt cx="5254" cy="3842"/>
          </a:xfrm>
        </p:grpSpPr>
        <p:sp>
          <p:nvSpPr>
            <p:cNvPr id="668720" name="AutoShape 48">
              <a:extLst>
                <a:ext uri="{FF2B5EF4-FFF2-40B4-BE49-F238E27FC236}">
                  <a16:creationId xmlns:a16="http://schemas.microsoft.com/office/drawing/2014/main" id="{35AFA9C3-2780-A649-BD15-A515FA0E05AB}"/>
                </a:ext>
              </a:extLst>
            </p:cNvPr>
            <p:cNvSpPr>
              <a:spLocks noChangeArrowheads="1"/>
            </p:cNvSpPr>
            <p:nvPr/>
          </p:nvSpPr>
          <p:spPr bwMode="auto">
            <a:xfrm>
              <a:off x="224" y="265"/>
              <a:ext cx="4999" cy="3594"/>
            </a:xfrm>
            <a:prstGeom prst="roundRect">
              <a:avLst>
                <a:gd name="adj" fmla="val 16667"/>
              </a:avLst>
            </a:prstGeom>
            <a:noFill/>
            <a:ln w="76200">
              <a:solidFill>
                <a:schemeClr val="tx1"/>
              </a:solidFill>
              <a:round/>
              <a:headEnd/>
              <a:tailEnd/>
            </a:ln>
            <a:effectLst>
              <a:outerShdw blurRad="63500" dist="99190" dir="3011666"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b="0"/>
                <a:t> </a:t>
              </a:r>
            </a:p>
          </p:txBody>
        </p:sp>
        <p:sp>
          <p:nvSpPr>
            <p:cNvPr id="668721" name="AutoShape 49">
              <a:extLst>
                <a:ext uri="{FF2B5EF4-FFF2-40B4-BE49-F238E27FC236}">
                  <a16:creationId xmlns:a16="http://schemas.microsoft.com/office/drawing/2014/main" id="{2D3A0606-4EF5-9640-8F6C-86C67293AFD3}"/>
                </a:ext>
              </a:extLst>
            </p:cNvPr>
            <p:cNvSpPr>
              <a:spLocks noChangeArrowheads="1"/>
            </p:cNvSpPr>
            <p:nvPr/>
          </p:nvSpPr>
          <p:spPr bwMode="auto">
            <a:xfrm>
              <a:off x="96" y="144"/>
              <a:ext cx="5254" cy="3842"/>
            </a:xfrm>
            <a:prstGeom prst="roundRect">
              <a:avLst>
                <a:gd name="adj" fmla="val 16667"/>
              </a:avLst>
            </a:prstGeom>
            <a:noFill/>
            <a:ln w="76200">
              <a:solidFill>
                <a:schemeClr val="accent1"/>
              </a:solidFill>
              <a:round/>
              <a:headEnd/>
              <a:tailEnd/>
            </a:ln>
            <a:effectLst>
              <a:outerShdw blurRad="63500" dist="99190" dir="3011666"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b="0"/>
                <a:t> </a:t>
              </a:r>
            </a:p>
          </p:txBody>
        </p:sp>
      </p:grpSp>
      <p:grpSp>
        <p:nvGrpSpPr>
          <p:cNvPr id="140339" name="Group 51">
            <a:extLst>
              <a:ext uri="{FF2B5EF4-FFF2-40B4-BE49-F238E27FC236}">
                <a16:creationId xmlns:a16="http://schemas.microsoft.com/office/drawing/2014/main" id="{95C50B28-420E-514E-88EB-8B18BA531BBF}"/>
              </a:ext>
            </a:extLst>
          </p:cNvPr>
          <p:cNvGrpSpPr>
            <a:grpSpLocks/>
          </p:cNvGrpSpPr>
          <p:nvPr/>
        </p:nvGrpSpPr>
        <p:grpSpPr bwMode="auto">
          <a:xfrm>
            <a:off x="8005763" y="3429000"/>
            <a:ext cx="952500" cy="1244600"/>
            <a:chOff x="5043" y="2160"/>
            <a:chExt cx="600" cy="784"/>
          </a:xfrm>
        </p:grpSpPr>
        <p:sp>
          <p:nvSpPr>
            <p:cNvPr id="140317" name="AutoShape 24">
              <a:extLst>
                <a:ext uri="{FF2B5EF4-FFF2-40B4-BE49-F238E27FC236}">
                  <a16:creationId xmlns:a16="http://schemas.microsoft.com/office/drawing/2014/main" id="{4CCCEC10-3F2B-9640-8AEC-B74A95F6B559}"/>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0318" name="Rectangle 25">
              <a:extLst>
                <a:ext uri="{FF2B5EF4-FFF2-40B4-BE49-F238E27FC236}">
                  <a16:creationId xmlns:a16="http://schemas.microsoft.com/office/drawing/2014/main" id="{D004BD5B-68B4-884F-8D9B-BA27FAC1EFE5}"/>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0319" name="Line 26">
              <a:extLst>
                <a:ext uri="{FF2B5EF4-FFF2-40B4-BE49-F238E27FC236}">
                  <a16:creationId xmlns:a16="http://schemas.microsoft.com/office/drawing/2014/main" id="{955864B0-20F7-884D-9DC4-F60EABDCA922}"/>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20" name="Line 27">
              <a:extLst>
                <a:ext uri="{FF2B5EF4-FFF2-40B4-BE49-F238E27FC236}">
                  <a16:creationId xmlns:a16="http://schemas.microsoft.com/office/drawing/2014/main" id="{D645ADBB-C672-2942-8031-5AC910393106}"/>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21" name="Line 28">
              <a:extLst>
                <a:ext uri="{FF2B5EF4-FFF2-40B4-BE49-F238E27FC236}">
                  <a16:creationId xmlns:a16="http://schemas.microsoft.com/office/drawing/2014/main" id="{4F8DA2C4-C38A-4745-A8D1-865F642872DE}"/>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22" name="Line 29">
              <a:extLst>
                <a:ext uri="{FF2B5EF4-FFF2-40B4-BE49-F238E27FC236}">
                  <a16:creationId xmlns:a16="http://schemas.microsoft.com/office/drawing/2014/main" id="{462E2A77-F4B0-5644-828F-55AD184F8316}"/>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23" name="Line 30">
              <a:extLst>
                <a:ext uri="{FF2B5EF4-FFF2-40B4-BE49-F238E27FC236}">
                  <a16:creationId xmlns:a16="http://schemas.microsoft.com/office/drawing/2014/main" id="{D3D9EEDB-F31B-2843-A797-830B02B64286}"/>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24" name="Rectangle 31">
              <a:extLst>
                <a:ext uri="{FF2B5EF4-FFF2-40B4-BE49-F238E27FC236}">
                  <a16:creationId xmlns:a16="http://schemas.microsoft.com/office/drawing/2014/main" id="{DCA14B6E-1B53-D743-A972-1485BD6A628C}"/>
                </a:ext>
              </a:extLst>
            </p:cNvPr>
            <p:cNvSpPr>
              <a:spLocks noChangeArrowheads="1"/>
            </p:cNvSpPr>
            <p:nvPr/>
          </p:nvSpPr>
          <p:spPr bwMode="auto">
            <a:xfrm>
              <a:off x="5140"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40325" name="Rectangle 32">
              <a:extLst>
                <a:ext uri="{FF2B5EF4-FFF2-40B4-BE49-F238E27FC236}">
                  <a16:creationId xmlns:a16="http://schemas.microsoft.com/office/drawing/2014/main" id="{45A14303-4697-0940-B8FE-521961B0A903}"/>
                </a:ext>
              </a:extLst>
            </p:cNvPr>
            <p:cNvSpPr>
              <a:spLocks noChangeArrowheads="1"/>
            </p:cNvSpPr>
            <p:nvPr/>
          </p:nvSpPr>
          <p:spPr bwMode="auto">
            <a:xfrm>
              <a:off x="5190"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40326" name="Rectangle 33">
              <a:extLst>
                <a:ext uri="{FF2B5EF4-FFF2-40B4-BE49-F238E27FC236}">
                  <a16:creationId xmlns:a16="http://schemas.microsoft.com/office/drawing/2014/main" id="{6E6DBA77-FCF6-C549-80A7-8E18433F670E}"/>
                </a:ext>
              </a:extLst>
            </p:cNvPr>
            <p:cNvSpPr>
              <a:spLocks noChangeArrowheads="1"/>
            </p:cNvSpPr>
            <p:nvPr/>
          </p:nvSpPr>
          <p:spPr bwMode="auto">
            <a:xfrm>
              <a:off x="5145"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40327" name="Rectangle 34">
              <a:extLst>
                <a:ext uri="{FF2B5EF4-FFF2-40B4-BE49-F238E27FC236}">
                  <a16:creationId xmlns:a16="http://schemas.microsoft.com/office/drawing/2014/main" id="{1B0B11EA-A44C-2740-9397-536C59003A9C}"/>
                </a:ext>
              </a:extLst>
            </p:cNvPr>
            <p:cNvSpPr>
              <a:spLocks noChangeArrowheads="1"/>
            </p:cNvSpPr>
            <p:nvPr/>
          </p:nvSpPr>
          <p:spPr bwMode="auto">
            <a:xfrm>
              <a:off x="5107"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40328" name="Rectangle 35">
              <a:extLst>
                <a:ext uri="{FF2B5EF4-FFF2-40B4-BE49-F238E27FC236}">
                  <a16:creationId xmlns:a16="http://schemas.microsoft.com/office/drawing/2014/main" id="{C9339A73-4174-4E48-8B5E-CFEEF85D8CB5}"/>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68708" name="Rectangle 36">
              <a:extLst>
                <a:ext uri="{FF2B5EF4-FFF2-40B4-BE49-F238E27FC236}">
                  <a16:creationId xmlns:a16="http://schemas.microsoft.com/office/drawing/2014/main" id="{F311EF9E-52BA-9C46-B971-F2A1F80AACFE}"/>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40330" name="Rectangle 37">
              <a:extLst>
                <a:ext uri="{FF2B5EF4-FFF2-40B4-BE49-F238E27FC236}">
                  <a16:creationId xmlns:a16="http://schemas.microsoft.com/office/drawing/2014/main" id="{B850D8BA-B850-3245-92D1-C2165844CFD6}"/>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8710" name="Rectangle 38">
              <a:extLst>
                <a:ext uri="{FF2B5EF4-FFF2-40B4-BE49-F238E27FC236}">
                  <a16:creationId xmlns:a16="http://schemas.microsoft.com/office/drawing/2014/main" id="{EAF99ADE-26BC-EF49-B75B-3FE706824B03}"/>
                </a:ext>
              </a:extLst>
            </p:cNvPr>
            <p:cNvSpPr>
              <a:spLocks noChangeArrowheads="1"/>
            </p:cNvSpPr>
            <p:nvPr/>
          </p:nvSpPr>
          <p:spPr bwMode="auto">
            <a:xfrm>
              <a:off x="5125"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40332" name="Line 39">
              <a:extLst>
                <a:ext uri="{FF2B5EF4-FFF2-40B4-BE49-F238E27FC236}">
                  <a16:creationId xmlns:a16="http://schemas.microsoft.com/office/drawing/2014/main" id="{58C5CCA9-13A1-0B48-AE06-3325794B5B2A}"/>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33" name="Line 40">
              <a:extLst>
                <a:ext uri="{FF2B5EF4-FFF2-40B4-BE49-F238E27FC236}">
                  <a16:creationId xmlns:a16="http://schemas.microsoft.com/office/drawing/2014/main" id="{A758EE2A-FE48-CB48-83B5-A4236F70DBB6}"/>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0334" name="Rectangle 41">
              <a:extLst>
                <a:ext uri="{FF2B5EF4-FFF2-40B4-BE49-F238E27FC236}">
                  <a16:creationId xmlns:a16="http://schemas.microsoft.com/office/drawing/2014/main" id="{A7814E02-7AEC-3240-BDD4-5E8B1646EA51}"/>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0335" name="Rectangle 42">
              <a:extLst>
                <a:ext uri="{FF2B5EF4-FFF2-40B4-BE49-F238E27FC236}">
                  <a16:creationId xmlns:a16="http://schemas.microsoft.com/office/drawing/2014/main" id="{D40A814A-F347-7B47-A650-84D8AA576B33}"/>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68715" name="Rectangle 43">
              <a:extLst>
                <a:ext uri="{FF2B5EF4-FFF2-40B4-BE49-F238E27FC236}">
                  <a16:creationId xmlns:a16="http://schemas.microsoft.com/office/drawing/2014/main" id="{717E94BF-FAF2-B84B-8685-DDEF550C8CBE}"/>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68688"/>
                                        </p:tgtEl>
                                        <p:attrNameLst>
                                          <p:attrName>style.visibility</p:attrName>
                                        </p:attrNameLst>
                                      </p:cBhvr>
                                      <p:to>
                                        <p:strVal val="visible"/>
                                      </p:to>
                                    </p:set>
                                    <p:animEffect transition="in" filter="fade">
                                      <p:cBhvr>
                                        <p:cTn id="7" dur="1000"/>
                                        <p:tgtEl>
                                          <p:spTgt spid="6686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1" nodeType="clickEffect">
                                  <p:stCondLst>
                                    <p:cond delay="0"/>
                                  </p:stCondLst>
                                  <p:childTnLst>
                                    <p:animEffect transition="out" filter="fade">
                                      <p:cBhvr>
                                        <p:cTn id="11" dur="500"/>
                                        <p:tgtEl>
                                          <p:spTgt spid="668688"/>
                                        </p:tgtEl>
                                      </p:cBhvr>
                                    </p:animEffect>
                                    <p:set>
                                      <p:cBhvr>
                                        <p:cTn id="12" dur="1" fill="hold">
                                          <p:stCondLst>
                                            <p:cond delay="499"/>
                                          </p:stCondLst>
                                        </p:cTn>
                                        <p:tgtEl>
                                          <p:spTgt spid="668688"/>
                                        </p:tgtEl>
                                        <p:attrNameLst>
                                          <p:attrName>style.visibility</p:attrName>
                                        </p:attrNameLst>
                                      </p:cBhvr>
                                      <p:to>
                                        <p:strVal val="hidden"/>
                                      </p:to>
                                    </p:set>
                                  </p:childTnLst>
                                </p:cTn>
                              </p:par>
                              <p:par>
                                <p:cTn id="13" presetID="10" presetClass="entr" presetSubtype="0" fill="hold" grpId="0" nodeType="withEffect">
                                  <p:stCondLst>
                                    <p:cond delay="0"/>
                                  </p:stCondLst>
                                  <p:childTnLst>
                                    <p:set>
                                      <p:cBhvr>
                                        <p:cTn id="14" dur="1" fill="hold">
                                          <p:stCondLst>
                                            <p:cond delay="0"/>
                                          </p:stCondLst>
                                        </p:cTn>
                                        <p:tgtEl>
                                          <p:spTgt spid="668722"/>
                                        </p:tgtEl>
                                        <p:attrNameLst>
                                          <p:attrName>style.visibility</p:attrName>
                                        </p:attrNameLst>
                                      </p:cBhvr>
                                      <p:to>
                                        <p:strVal val="visible"/>
                                      </p:to>
                                    </p:set>
                                    <p:animEffect transition="in" filter="fade">
                                      <p:cBhvr>
                                        <p:cTn id="15" dur="1000"/>
                                        <p:tgtEl>
                                          <p:spTgt spid="668722"/>
                                        </p:tgtEl>
                                      </p:cBhvr>
                                    </p:animEffect>
                                  </p:childTnLst>
                                </p:cTn>
                              </p:par>
                            </p:childTnLst>
                          </p:cTn>
                        </p:par>
                        <p:par>
                          <p:cTn id="16" fill="hold" nodeType="afterGroup">
                            <p:stCondLst>
                              <p:cond delay="1000"/>
                            </p:stCondLst>
                            <p:childTnLst>
                              <p:par>
                                <p:cTn id="17" presetID="23" presetClass="entr" presetSubtype="52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 calcmode="lin" valueType="num">
                                      <p:cBhvr>
                                        <p:cTn id="21" dur="500" fill="hold"/>
                                        <p:tgtEl>
                                          <p:spTgt spid="2"/>
                                        </p:tgtEl>
                                        <p:attrNameLst>
                                          <p:attrName>ppt_x</p:attrName>
                                        </p:attrNameLst>
                                      </p:cBhvr>
                                      <p:tavLst>
                                        <p:tav tm="0">
                                          <p:val>
                                            <p:fltVal val="0.5"/>
                                          </p:val>
                                        </p:tav>
                                        <p:tav tm="100000">
                                          <p:val>
                                            <p:strVal val="#ppt_x"/>
                                          </p:val>
                                        </p:tav>
                                      </p:tavLst>
                                    </p:anim>
                                    <p:anim calcmode="lin" valueType="num">
                                      <p:cBhvr>
                                        <p:cTn id="22" dur="500" fill="hold"/>
                                        <p:tgtEl>
                                          <p:spTgt spid="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8722" grpId="0" animBg="1"/>
      <p:bldP spid="668688" grpId="0" animBg="1"/>
      <p:bldP spid="668688" grpId="1"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AutoShape 2">
            <a:extLst>
              <a:ext uri="{FF2B5EF4-FFF2-40B4-BE49-F238E27FC236}">
                <a16:creationId xmlns:a16="http://schemas.microsoft.com/office/drawing/2014/main" id="{CECE8701-74A7-B447-8B54-AA3D5A211FE8}"/>
              </a:ext>
            </a:extLst>
          </p:cNvPr>
          <p:cNvSpPr>
            <a:spLocks noChangeArrowheads="1"/>
          </p:cNvSpPr>
          <p:nvPr/>
        </p:nvSpPr>
        <p:spPr bwMode="auto">
          <a:xfrm>
            <a:off x="1092200" y="3408363"/>
            <a:ext cx="6926263" cy="2578100"/>
          </a:xfrm>
          <a:prstGeom prst="roundRect">
            <a:avLst>
              <a:gd name="adj" fmla="val 16667"/>
            </a:avLst>
          </a:prstGeom>
          <a:gradFill rotWithShape="0">
            <a:gsLst>
              <a:gs pos="0">
                <a:srgbClr val="20FB2B">
                  <a:gamma/>
                  <a:shade val="15686"/>
                  <a:invGamma/>
                </a:srgbClr>
              </a:gs>
              <a:gs pos="50000">
                <a:srgbClr val="20FB2B"/>
              </a:gs>
              <a:gs pos="100000">
                <a:srgbClr val="20FB2B">
                  <a:gamma/>
                  <a:shade val="15686"/>
                  <a:invGamma/>
                </a:srgbClr>
              </a:gs>
            </a:gsLst>
            <a:lin ang="5400000" scaled="1"/>
          </a:gradFill>
          <a:ln w="38100">
            <a:solidFill>
              <a:srgbClr val="21FF2C"/>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39" name="Rectangle 3" descr="Green marble">
            <a:extLst>
              <a:ext uri="{FF2B5EF4-FFF2-40B4-BE49-F238E27FC236}">
                <a16:creationId xmlns:a16="http://schemas.microsoft.com/office/drawing/2014/main" id="{16BE454C-E86A-8242-9051-EAB4F8BB5513}"/>
              </a:ext>
            </a:extLst>
          </p:cNvPr>
          <p:cNvSpPr>
            <a:spLocks noChangeArrowheads="1"/>
          </p:cNvSpPr>
          <p:nvPr/>
        </p:nvSpPr>
        <p:spPr bwMode="auto">
          <a:xfrm>
            <a:off x="533400" y="457200"/>
            <a:ext cx="8032750" cy="580707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748" name="Rectangle 4">
            <a:extLst>
              <a:ext uri="{FF2B5EF4-FFF2-40B4-BE49-F238E27FC236}">
                <a16:creationId xmlns:a16="http://schemas.microsoft.com/office/drawing/2014/main" id="{6BB14962-2045-B74B-980E-7799B62E5BDC}"/>
              </a:ext>
            </a:extLst>
          </p:cNvPr>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4400">
                <a:solidFill>
                  <a:srgbClr val="FAFD00"/>
                </a:solidFill>
                <a:latin typeface="Arial" panose="020B0604020202020204" pitchFamily="34" charset="0"/>
              </a:rPr>
              <a:t>Abrahamwui Tuingashit</a:t>
            </a:r>
            <a:endParaRPr lang="en-US" altLang="en-US" sz="3600" b="0">
              <a:solidFill>
                <a:srgbClr val="00FF00"/>
              </a:solidFill>
              <a:latin typeface="Arial" panose="020B0604020202020204" pitchFamily="34" charset="0"/>
            </a:endParaRPr>
          </a:p>
        </p:txBody>
      </p:sp>
      <p:sp>
        <p:nvSpPr>
          <p:cNvPr id="671749" name="Rectangle 5">
            <a:extLst>
              <a:ext uri="{FF2B5EF4-FFF2-40B4-BE49-F238E27FC236}">
                <a16:creationId xmlns:a16="http://schemas.microsoft.com/office/drawing/2014/main" id="{8D828A6B-4F40-404A-9471-74610B80B32D}"/>
              </a:ext>
            </a:extLst>
          </p:cNvPr>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42" name="Text Box 6">
            <a:extLst>
              <a:ext uri="{FF2B5EF4-FFF2-40B4-BE49-F238E27FC236}">
                <a16:creationId xmlns:a16="http://schemas.microsoft.com/office/drawing/2014/main" id="{6AB7544D-83D8-804E-B2A5-200E801219BD}"/>
              </a:ext>
            </a:extLst>
          </p:cNvPr>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latin typeface="Arial" panose="020B0604020202020204" pitchFamily="34" charset="0"/>
              </a:rPr>
              <a:t> </a:t>
            </a:r>
          </a:p>
        </p:txBody>
      </p:sp>
      <p:sp>
        <p:nvSpPr>
          <p:cNvPr id="671751" name="Text Box 7">
            <a:extLst>
              <a:ext uri="{FF2B5EF4-FFF2-40B4-BE49-F238E27FC236}">
                <a16:creationId xmlns:a16="http://schemas.microsoft.com/office/drawing/2014/main" id="{DC7ADC36-2717-E14E-B3E5-C8EFA3D1331C}"/>
              </a:ext>
            </a:extLst>
          </p:cNvPr>
          <p:cNvSpPr txBox="1">
            <a:spLocks noChangeArrowheads="1"/>
          </p:cNvSpPr>
          <p:nvPr/>
        </p:nvSpPr>
        <p:spPr bwMode="auto">
          <a:xfrm>
            <a:off x="647700" y="3541713"/>
            <a:ext cx="6307138" cy="641350"/>
          </a:xfrm>
          <a:prstGeom prst="rect">
            <a:avLst/>
          </a:prstGeom>
          <a:noFill/>
          <a:ln w="12700">
            <a:noFill/>
            <a:miter lim="800000"/>
            <a:headEnd/>
            <a:tailEnd/>
          </a:ln>
          <a:effectLst>
            <a:outerShdw blurRad="63500" dist="17961"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SG" altLang="en-US" sz="3600">
              <a:solidFill>
                <a:srgbClr val="00FF00"/>
              </a:solidFill>
              <a:latin typeface="Arial" panose="020B0604020202020204" pitchFamily="34" charset="0"/>
            </a:endParaRPr>
          </a:p>
        </p:txBody>
      </p:sp>
      <p:sp>
        <p:nvSpPr>
          <p:cNvPr id="671752" name="AutoShape 8">
            <a:extLst>
              <a:ext uri="{FF2B5EF4-FFF2-40B4-BE49-F238E27FC236}">
                <a16:creationId xmlns:a16="http://schemas.microsoft.com/office/drawing/2014/main" id="{45644BC6-9E6B-C547-815E-4B1C5505DD68}"/>
              </a:ext>
            </a:extLst>
          </p:cNvPr>
          <p:cNvSpPr>
            <a:spLocks noChangeArrowheads="1"/>
          </p:cNvSpPr>
          <p:nvPr/>
        </p:nvSpPr>
        <p:spPr bwMode="auto">
          <a:xfrm>
            <a:off x="1150938" y="3441700"/>
            <a:ext cx="6926262" cy="2578100"/>
          </a:xfrm>
          <a:prstGeom prst="roundRect">
            <a:avLst>
              <a:gd name="adj" fmla="val 16667"/>
            </a:avLst>
          </a:prstGeom>
          <a:gradFill rotWithShape="0">
            <a:gsLst>
              <a:gs pos="0">
                <a:srgbClr val="20FB2B">
                  <a:gamma/>
                  <a:shade val="15686"/>
                  <a:invGamma/>
                </a:srgbClr>
              </a:gs>
              <a:gs pos="50000">
                <a:srgbClr val="20FB2B"/>
              </a:gs>
              <a:gs pos="100000">
                <a:srgbClr val="20FB2B">
                  <a:gamma/>
                  <a:shade val="15686"/>
                  <a:invGamma/>
                </a:srgbClr>
              </a:gs>
            </a:gsLst>
            <a:lin ang="5400000" scaled="1"/>
          </a:gradFill>
          <a:ln w="38100">
            <a:solidFill>
              <a:srgbClr val="21FF2C"/>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753" name="Text Box 9">
            <a:extLst>
              <a:ext uri="{FF2B5EF4-FFF2-40B4-BE49-F238E27FC236}">
                <a16:creationId xmlns:a16="http://schemas.microsoft.com/office/drawing/2014/main" id="{0F77D616-CF8C-104F-BE43-8820C02149DB}"/>
              </a:ext>
            </a:extLst>
          </p:cNvPr>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i="1">
                <a:solidFill>
                  <a:srgbClr val="00FF00"/>
                </a:solidFill>
                <a:latin typeface="Arial" panose="020B0604020202020204" pitchFamily="34" charset="0"/>
              </a:rPr>
              <a:t>Haokaphok 12: 1-3</a:t>
            </a:r>
          </a:p>
        </p:txBody>
      </p:sp>
      <p:sp>
        <p:nvSpPr>
          <p:cNvPr id="671754" name="Rectangle 10">
            <a:extLst>
              <a:ext uri="{FF2B5EF4-FFF2-40B4-BE49-F238E27FC236}">
                <a16:creationId xmlns:a16="http://schemas.microsoft.com/office/drawing/2014/main" id="{1E817E4D-B325-F148-A448-91F3A47CE4F2}"/>
              </a:ext>
            </a:extLst>
          </p:cNvPr>
          <p:cNvSpPr>
            <a:spLocks noChangeArrowheads="1"/>
          </p:cNvSpPr>
          <p:nvPr/>
        </p:nvSpPr>
        <p:spPr bwMode="auto">
          <a:xfrm>
            <a:off x="2911475" y="1323975"/>
            <a:ext cx="3146425" cy="57626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200">
                <a:solidFill>
                  <a:srgbClr val="FAFD00"/>
                </a:solidFill>
                <a:latin typeface="Arial" panose="020B0604020202020204" pitchFamily="34" charset="0"/>
              </a:rPr>
              <a:t>(“Awui Kaho”)</a:t>
            </a:r>
            <a:endParaRPr lang="en-US" altLang="en-US" b="0">
              <a:solidFill>
                <a:srgbClr val="00FF00"/>
              </a:solidFill>
              <a:latin typeface="Arial" panose="020B0604020202020204" pitchFamily="34" charset="0"/>
            </a:endParaRPr>
          </a:p>
        </p:txBody>
      </p:sp>
      <p:sp>
        <p:nvSpPr>
          <p:cNvPr id="671755" name="Rectangle 11">
            <a:extLst>
              <a:ext uri="{FF2B5EF4-FFF2-40B4-BE49-F238E27FC236}">
                <a16:creationId xmlns:a16="http://schemas.microsoft.com/office/drawing/2014/main" id="{D5EEB39C-41B2-BC4C-98FB-583F2313CA37}"/>
              </a:ext>
            </a:extLst>
          </p:cNvPr>
          <p:cNvSpPr>
            <a:spLocks noChangeArrowheads="1"/>
          </p:cNvSpPr>
          <p:nvPr/>
        </p:nvSpPr>
        <p:spPr bwMode="auto">
          <a:xfrm>
            <a:off x="1449388" y="5040313"/>
            <a:ext cx="1684337"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Khalatlui</a:t>
            </a:r>
          </a:p>
          <a:p>
            <a:pPr algn="ctr"/>
            <a:r>
              <a:rPr lang="en-US" altLang="en-US" sz="2800" i="1">
                <a:solidFill>
                  <a:srgbClr val="A4FF94"/>
                </a:solidFill>
                <a:latin typeface="Arial" panose="020B0604020202020204" pitchFamily="34" charset="0"/>
              </a:rPr>
              <a:t>30:1-10</a:t>
            </a:r>
          </a:p>
        </p:txBody>
      </p:sp>
      <p:sp>
        <p:nvSpPr>
          <p:cNvPr id="671756" name="Text Box 12">
            <a:extLst>
              <a:ext uri="{FF2B5EF4-FFF2-40B4-BE49-F238E27FC236}">
                <a16:creationId xmlns:a16="http://schemas.microsoft.com/office/drawing/2014/main" id="{6DA6B436-2869-D545-BAC5-D95C53215C01}"/>
              </a:ext>
            </a:extLst>
          </p:cNvPr>
          <p:cNvSpPr txBox="1">
            <a:spLocks noChangeArrowheads="1"/>
          </p:cNvSpPr>
          <p:nvPr/>
        </p:nvSpPr>
        <p:spPr bwMode="auto">
          <a:xfrm>
            <a:off x="1209675" y="3633788"/>
            <a:ext cx="2271713"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NGALEI</a:t>
            </a:r>
          </a:p>
        </p:txBody>
      </p:sp>
      <p:sp>
        <p:nvSpPr>
          <p:cNvPr id="671757" name="Text Box 13">
            <a:extLst>
              <a:ext uri="{FF2B5EF4-FFF2-40B4-BE49-F238E27FC236}">
                <a16:creationId xmlns:a16="http://schemas.microsoft.com/office/drawing/2014/main" id="{6F3C03B0-7291-9C4E-898B-5B041C151E3D}"/>
              </a:ext>
            </a:extLst>
          </p:cNvPr>
          <p:cNvSpPr txBox="1">
            <a:spLocks noChangeArrowheads="1"/>
          </p:cNvSpPr>
          <p:nvPr/>
        </p:nvSpPr>
        <p:spPr bwMode="auto">
          <a:xfrm>
            <a:off x="1292225" y="4338638"/>
            <a:ext cx="1852613"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b="0">
                <a:solidFill>
                  <a:srgbClr val="FAFD00"/>
                </a:solidFill>
                <a:latin typeface="Arial Black" panose="020B0604020202020204" pitchFamily="34" charset="0"/>
              </a:rPr>
              <a:t>Ngalei</a:t>
            </a:r>
          </a:p>
        </p:txBody>
      </p:sp>
      <p:sp>
        <p:nvSpPr>
          <p:cNvPr id="671758" name="Rectangle 14">
            <a:extLst>
              <a:ext uri="{FF2B5EF4-FFF2-40B4-BE49-F238E27FC236}">
                <a16:creationId xmlns:a16="http://schemas.microsoft.com/office/drawing/2014/main" id="{495EF545-3D7A-6A45-A47C-5C3C759A6950}"/>
              </a:ext>
            </a:extLst>
          </p:cNvPr>
          <p:cNvSpPr>
            <a:spLocks noChangeArrowheads="1"/>
          </p:cNvSpPr>
          <p:nvPr/>
        </p:nvSpPr>
        <p:spPr bwMode="auto">
          <a:xfrm>
            <a:off x="3654425" y="5041900"/>
            <a:ext cx="1743075"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2 Samuel</a:t>
            </a:r>
          </a:p>
          <a:p>
            <a:pPr algn="ctr"/>
            <a:r>
              <a:rPr lang="en-US" altLang="en-US" sz="2800" i="1">
                <a:solidFill>
                  <a:srgbClr val="A4FF94"/>
                </a:solidFill>
                <a:latin typeface="Arial" panose="020B0604020202020204" pitchFamily="34" charset="0"/>
              </a:rPr>
              <a:t>7:4 -16</a:t>
            </a:r>
          </a:p>
        </p:txBody>
      </p:sp>
      <p:sp>
        <p:nvSpPr>
          <p:cNvPr id="671759" name="Text Box 15">
            <a:extLst>
              <a:ext uri="{FF2B5EF4-FFF2-40B4-BE49-F238E27FC236}">
                <a16:creationId xmlns:a16="http://schemas.microsoft.com/office/drawing/2014/main" id="{4BAD2171-2497-E54D-8CD5-2B999EC0F780}"/>
              </a:ext>
            </a:extLst>
          </p:cNvPr>
          <p:cNvSpPr txBox="1">
            <a:spLocks noChangeArrowheads="1"/>
          </p:cNvSpPr>
          <p:nvPr/>
        </p:nvSpPr>
        <p:spPr bwMode="auto">
          <a:xfrm>
            <a:off x="3760788" y="3644900"/>
            <a:ext cx="15748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ATHA</a:t>
            </a:r>
          </a:p>
        </p:txBody>
      </p:sp>
      <p:sp>
        <p:nvSpPr>
          <p:cNvPr id="671760" name="Text Box 16">
            <a:extLst>
              <a:ext uri="{FF2B5EF4-FFF2-40B4-BE49-F238E27FC236}">
                <a16:creationId xmlns:a16="http://schemas.microsoft.com/office/drawing/2014/main" id="{01A77459-C25A-794F-89C4-012B070A466F}"/>
              </a:ext>
            </a:extLst>
          </p:cNvPr>
          <p:cNvSpPr txBox="1">
            <a:spLocks noChangeArrowheads="1"/>
          </p:cNvSpPr>
          <p:nvPr/>
        </p:nvSpPr>
        <p:spPr bwMode="auto">
          <a:xfrm>
            <a:off x="3357563" y="4351338"/>
            <a:ext cx="2401887" cy="57943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b="0">
                <a:solidFill>
                  <a:srgbClr val="FAFD00"/>
                </a:solidFill>
                <a:latin typeface="Arial Black" panose="020B0604020202020204" pitchFamily="34" charset="0"/>
              </a:rPr>
              <a:t>Davidwui</a:t>
            </a:r>
          </a:p>
        </p:txBody>
      </p:sp>
      <p:sp>
        <p:nvSpPr>
          <p:cNvPr id="671762" name="Rectangle 18">
            <a:extLst>
              <a:ext uri="{FF2B5EF4-FFF2-40B4-BE49-F238E27FC236}">
                <a16:creationId xmlns:a16="http://schemas.microsoft.com/office/drawing/2014/main" id="{806ADED9-BBA6-EC43-9218-E0DE370C8A24}"/>
              </a:ext>
            </a:extLst>
          </p:cNvPr>
          <p:cNvSpPr>
            <a:spLocks noChangeArrowheads="1"/>
          </p:cNvSpPr>
          <p:nvPr/>
        </p:nvSpPr>
        <p:spPr bwMode="auto">
          <a:xfrm>
            <a:off x="5913438" y="5038725"/>
            <a:ext cx="1743075" cy="94297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2800" i="1">
                <a:solidFill>
                  <a:srgbClr val="A4FF94"/>
                </a:solidFill>
                <a:latin typeface="Arial" panose="020B0604020202020204" pitchFamily="34" charset="0"/>
              </a:rPr>
              <a:t>Jeremiah</a:t>
            </a:r>
          </a:p>
          <a:p>
            <a:pPr algn="ctr"/>
            <a:r>
              <a:rPr lang="en-US" altLang="en-US" sz="2800" i="1">
                <a:solidFill>
                  <a:srgbClr val="A4FF94"/>
                </a:solidFill>
                <a:latin typeface="Arial" panose="020B0604020202020204" pitchFamily="34" charset="0"/>
              </a:rPr>
              <a:t>31:31-33</a:t>
            </a:r>
          </a:p>
        </p:txBody>
      </p:sp>
      <p:sp>
        <p:nvSpPr>
          <p:cNvPr id="671763" name="Text Box 19">
            <a:extLst>
              <a:ext uri="{FF2B5EF4-FFF2-40B4-BE49-F238E27FC236}">
                <a16:creationId xmlns:a16="http://schemas.microsoft.com/office/drawing/2014/main" id="{F5707AA1-3256-554D-AD1E-E9984B960421}"/>
              </a:ext>
            </a:extLst>
          </p:cNvPr>
          <p:cNvSpPr txBox="1">
            <a:spLocks noChangeArrowheads="1"/>
          </p:cNvSpPr>
          <p:nvPr/>
        </p:nvSpPr>
        <p:spPr bwMode="auto">
          <a:xfrm>
            <a:off x="5419725" y="3632200"/>
            <a:ext cx="275272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00"/>
                </a:solidFill>
                <a:latin typeface="Arial" panose="020B0604020202020204" pitchFamily="34" charset="0"/>
              </a:rPr>
              <a:t>SOKHAMI</a:t>
            </a:r>
          </a:p>
        </p:txBody>
      </p:sp>
      <p:sp>
        <p:nvSpPr>
          <p:cNvPr id="671764" name="Text Box 20">
            <a:extLst>
              <a:ext uri="{FF2B5EF4-FFF2-40B4-BE49-F238E27FC236}">
                <a16:creationId xmlns:a16="http://schemas.microsoft.com/office/drawing/2014/main" id="{48A68012-2B82-0B4A-949C-60F55C0A3F2E}"/>
              </a:ext>
            </a:extLst>
          </p:cNvPr>
          <p:cNvSpPr txBox="1">
            <a:spLocks noChangeArrowheads="1"/>
          </p:cNvSpPr>
          <p:nvPr/>
        </p:nvSpPr>
        <p:spPr bwMode="auto">
          <a:xfrm>
            <a:off x="5695950" y="4338638"/>
            <a:ext cx="2200275"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b="0">
                <a:solidFill>
                  <a:srgbClr val="FAFD00"/>
                </a:solidFill>
                <a:latin typeface="Arial Black" panose="020B0604020202020204" pitchFamily="34" charset="0"/>
              </a:rPr>
              <a:t>Kadhar</a:t>
            </a:r>
          </a:p>
        </p:txBody>
      </p:sp>
      <p:sp>
        <p:nvSpPr>
          <p:cNvPr id="671765" name="Line 21">
            <a:extLst>
              <a:ext uri="{FF2B5EF4-FFF2-40B4-BE49-F238E27FC236}">
                <a16:creationId xmlns:a16="http://schemas.microsoft.com/office/drawing/2014/main" id="{FA2F6AB0-6FFA-A445-A43F-D7789C324300}"/>
              </a:ext>
            </a:extLst>
          </p:cNvPr>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71766" name="Line 22">
            <a:extLst>
              <a:ext uri="{FF2B5EF4-FFF2-40B4-BE49-F238E27FC236}">
                <a16:creationId xmlns:a16="http://schemas.microsoft.com/office/drawing/2014/main" id="{8FAB150C-2F29-0C4E-835D-03D2EF057169}"/>
              </a:ext>
            </a:extLst>
          </p:cNvPr>
          <p:cNvSpPr>
            <a:spLocks noChangeShapeType="1"/>
          </p:cNvSpPr>
          <p:nvPr/>
        </p:nvSpPr>
        <p:spPr bwMode="auto">
          <a:xfrm flipH="1">
            <a:off x="4538663" y="24638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71767" name="Line 23">
            <a:extLst>
              <a:ext uri="{FF2B5EF4-FFF2-40B4-BE49-F238E27FC236}">
                <a16:creationId xmlns:a16="http://schemas.microsoft.com/office/drawing/2014/main" id="{11B1BE8A-4150-E14B-ADF4-F21E975F5042}"/>
              </a:ext>
            </a:extLst>
          </p:cNvPr>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71768" name="Rectangle 24">
            <a:extLst>
              <a:ext uri="{FF2B5EF4-FFF2-40B4-BE49-F238E27FC236}">
                <a16:creationId xmlns:a16="http://schemas.microsoft.com/office/drawing/2014/main" id="{71B30A0B-FA60-B14B-BDC8-69F9BF6AAC50}"/>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63</a:t>
            </a:r>
          </a:p>
        </p:txBody>
      </p:sp>
      <p:sp>
        <p:nvSpPr>
          <p:cNvPr id="142360" name="Text Box 25">
            <a:extLst>
              <a:ext uri="{FF2B5EF4-FFF2-40B4-BE49-F238E27FC236}">
                <a16:creationId xmlns:a16="http://schemas.microsoft.com/office/drawing/2014/main" id="{B23244A1-3B70-CF47-B9F8-17C3A76038C3}"/>
              </a:ext>
            </a:extLst>
          </p:cNvPr>
          <p:cNvSpPr txBox="1">
            <a:spLocks noChangeArrowheads="1"/>
          </p:cNvSpPr>
          <p:nvPr/>
        </p:nvSpPr>
        <p:spPr bwMode="auto">
          <a:xfrm>
            <a:off x="638016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142361" name="Text Box 26">
            <a:extLst>
              <a:ext uri="{FF2B5EF4-FFF2-40B4-BE49-F238E27FC236}">
                <a16:creationId xmlns:a16="http://schemas.microsoft.com/office/drawing/2014/main" id="{F3BF2830-20C2-C741-9B38-FE16EBBE7F72}"/>
              </a:ext>
            </a:extLst>
          </p:cNvPr>
          <p:cNvSpPr txBox="1">
            <a:spLocks noChangeArrowheads="1"/>
          </p:cNvSpPr>
          <p:nvPr/>
        </p:nvSpPr>
        <p:spPr bwMode="auto">
          <a:xfrm>
            <a:off x="8551863"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600">
                <a:solidFill>
                  <a:srgbClr val="FFFFFF"/>
                </a:solidFill>
              </a:rPr>
              <a:t>1</a:t>
            </a:r>
          </a:p>
        </p:txBody>
      </p:sp>
      <p:grpSp>
        <p:nvGrpSpPr>
          <p:cNvPr id="142437" name="Group 101">
            <a:extLst>
              <a:ext uri="{FF2B5EF4-FFF2-40B4-BE49-F238E27FC236}">
                <a16:creationId xmlns:a16="http://schemas.microsoft.com/office/drawing/2014/main" id="{2F8D2CEE-A26A-5649-B1A4-A00882878F5F}"/>
              </a:ext>
            </a:extLst>
          </p:cNvPr>
          <p:cNvGrpSpPr>
            <a:grpSpLocks/>
          </p:cNvGrpSpPr>
          <p:nvPr/>
        </p:nvGrpSpPr>
        <p:grpSpPr bwMode="auto">
          <a:xfrm>
            <a:off x="8005763" y="3429000"/>
            <a:ext cx="952500" cy="1244600"/>
            <a:chOff x="5043" y="2160"/>
            <a:chExt cx="600" cy="784"/>
          </a:xfrm>
        </p:grpSpPr>
        <p:sp>
          <p:nvSpPr>
            <p:cNvPr id="142417" name="AutoShape 31">
              <a:extLst>
                <a:ext uri="{FF2B5EF4-FFF2-40B4-BE49-F238E27FC236}">
                  <a16:creationId xmlns:a16="http://schemas.microsoft.com/office/drawing/2014/main" id="{4E5BA555-43FC-5E41-8660-632B1A530151}"/>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18" name="Rectangle 32">
              <a:extLst>
                <a:ext uri="{FF2B5EF4-FFF2-40B4-BE49-F238E27FC236}">
                  <a16:creationId xmlns:a16="http://schemas.microsoft.com/office/drawing/2014/main" id="{BB40FACE-8FF1-D84F-AFFA-69167463F79F}"/>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19" name="Line 33">
              <a:extLst>
                <a:ext uri="{FF2B5EF4-FFF2-40B4-BE49-F238E27FC236}">
                  <a16:creationId xmlns:a16="http://schemas.microsoft.com/office/drawing/2014/main" id="{C4E6090D-27E3-AC4D-8CE7-ECCE73ED3A6E}"/>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20" name="Line 34">
              <a:extLst>
                <a:ext uri="{FF2B5EF4-FFF2-40B4-BE49-F238E27FC236}">
                  <a16:creationId xmlns:a16="http://schemas.microsoft.com/office/drawing/2014/main" id="{F220C4B7-433F-8342-9B53-2C9A51E2CA56}"/>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21" name="Line 35">
              <a:extLst>
                <a:ext uri="{FF2B5EF4-FFF2-40B4-BE49-F238E27FC236}">
                  <a16:creationId xmlns:a16="http://schemas.microsoft.com/office/drawing/2014/main" id="{587E1486-859E-3342-932A-67CBE52808E9}"/>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22" name="Line 36">
              <a:extLst>
                <a:ext uri="{FF2B5EF4-FFF2-40B4-BE49-F238E27FC236}">
                  <a16:creationId xmlns:a16="http://schemas.microsoft.com/office/drawing/2014/main" id="{D8E1E2B9-1559-194B-BE74-A72B977E7DF0}"/>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23" name="Line 37">
              <a:extLst>
                <a:ext uri="{FF2B5EF4-FFF2-40B4-BE49-F238E27FC236}">
                  <a16:creationId xmlns:a16="http://schemas.microsoft.com/office/drawing/2014/main" id="{EC685875-19CA-3D46-81B7-BF40910665E8}"/>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24" name="Rectangle 38">
              <a:extLst>
                <a:ext uri="{FF2B5EF4-FFF2-40B4-BE49-F238E27FC236}">
                  <a16:creationId xmlns:a16="http://schemas.microsoft.com/office/drawing/2014/main" id="{73A2ADF3-3326-F04F-B79B-53C5318F8A02}"/>
                </a:ext>
              </a:extLst>
            </p:cNvPr>
            <p:cNvSpPr>
              <a:spLocks noChangeArrowheads="1"/>
            </p:cNvSpPr>
            <p:nvPr/>
          </p:nvSpPr>
          <p:spPr bwMode="auto">
            <a:xfrm>
              <a:off x="5140"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42425" name="Rectangle 39">
              <a:extLst>
                <a:ext uri="{FF2B5EF4-FFF2-40B4-BE49-F238E27FC236}">
                  <a16:creationId xmlns:a16="http://schemas.microsoft.com/office/drawing/2014/main" id="{5E7C5A4D-03AD-0946-9DC0-ABE1FC083C98}"/>
                </a:ext>
              </a:extLst>
            </p:cNvPr>
            <p:cNvSpPr>
              <a:spLocks noChangeArrowheads="1"/>
            </p:cNvSpPr>
            <p:nvPr/>
          </p:nvSpPr>
          <p:spPr bwMode="auto">
            <a:xfrm>
              <a:off x="5190"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42426" name="Rectangle 40">
              <a:extLst>
                <a:ext uri="{FF2B5EF4-FFF2-40B4-BE49-F238E27FC236}">
                  <a16:creationId xmlns:a16="http://schemas.microsoft.com/office/drawing/2014/main" id="{87EAAACE-EB10-E043-A57D-0A3591089ED4}"/>
                </a:ext>
              </a:extLst>
            </p:cNvPr>
            <p:cNvSpPr>
              <a:spLocks noChangeArrowheads="1"/>
            </p:cNvSpPr>
            <p:nvPr/>
          </p:nvSpPr>
          <p:spPr bwMode="auto">
            <a:xfrm>
              <a:off x="5145"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42427" name="Rectangle 41">
              <a:extLst>
                <a:ext uri="{FF2B5EF4-FFF2-40B4-BE49-F238E27FC236}">
                  <a16:creationId xmlns:a16="http://schemas.microsoft.com/office/drawing/2014/main" id="{547647CA-4961-6C4F-9EC9-2A8C86A066A4}"/>
                </a:ext>
              </a:extLst>
            </p:cNvPr>
            <p:cNvSpPr>
              <a:spLocks noChangeArrowheads="1"/>
            </p:cNvSpPr>
            <p:nvPr/>
          </p:nvSpPr>
          <p:spPr bwMode="auto">
            <a:xfrm>
              <a:off x="5107"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42428" name="Rectangle 42">
              <a:extLst>
                <a:ext uri="{FF2B5EF4-FFF2-40B4-BE49-F238E27FC236}">
                  <a16:creationId xmlns:a16="http://schemas.microsoft.com/office/drawing/2014/main" id="{86D9247D-0735-A24B-BC48-85F8630A9C53}"/>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71787" name="Rectangle 43">
              <a:extLst>
                <a:ext uri="{FF2B5EF4-FFF2-40B4-BE49-F238E27FC236}">
                  <a16:creationId xmlns:a16="http://schemas.microsoft.com/office/drawing/2014/main" id="{E81B4E6C-13C4-B745-A361-A4CD7F470E51}"/>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42430" name="Rectangle 44">
              <a:extLst>
                <a:ext uri="{FF2B5EF4-FFF2-40B4-BE49-F238E27FC236}">
                  <a16:creationId xmlns:a16="http://schemas.microsoft.com/office/drawing/2014/main" id="{3E53C5C6-9997-504B-B843-321DA54C51CF}"/>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789" name="Rectangle 45">
              <a:extLst>
                <a:ext uri="{FF2B5EF4-FFF2-40B4-BE49-F238E27FC236}">
                  <a16:creationId xmlns:a16="http://schemas.microsoft.com/office/drawing/2014/main" id="{D8F6FC18-0137-E448-8170-7C5F86354D81}"/>
                </a:ext>
              </a:extLst>
            </p:cNvPr>
            <p:cNvSpPr>
              <a:spLocks noChangeArrowheads="1"/>
            </p:cNvSpPr>
            <p:nvPr/>
          </p:nvSpPr>
          <p:spPr bwMode="auto">
            <a:xfrm>
              <a:off x="5149"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42432" name="Line 46">
              <a:extLst>
                <a:ext uri="{FF2B5EF4-FFF2-40B4-BE49-F238E27FC236}">
                  <a16:creationId xmlns:a16="http://schemas.microsoft.com/office/drawing/2014/main" id="{065C9D2B-F0EB-0949-9704-76418AFA332D}"/>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33" name="Line 47">
              <a:extLst>
                <a:ext uri="{FF2B5EF4-FFF2-40B4-BE49-F238E27FC236}">
                  <a16:creationId xmlns:a16="http://schemas.microsoft.com/office/drawing/2014/main" id="{7509C6BB-9123-7E41-AE8A-BF26FC7986BC}"/>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2434" name="Rectangle 48">
              <a:extLst>
                <a:ext uri="{FF2B5EF4-FFF2-40B4-BE49-F238E27FC236}">
                  <a16:creationId xmlns:a16="http://schemas.microsoft.com/office/drawing/2014/main" id="{7E40FCDA-55BC-6543-BE47-3A21F881B92C}"/>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35" name="Rectangle 49">
              <a:extLst>
                <a:ext uri="{FF2B5EF4-FFF2-40B4-BE49-F238E27FC236}">
                  <a16:creationId xmlns:a16="http://schemas.microsoft.com/office/drawing/2014/main" id="{35BF8A03-C9BE-BA4B-87AD-38BBC3641F64}"/>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794" name="Rectangle 50">
              <a:extLst>
                <a:ext uri="{FF2B5EF4-FFF2-40B4-BE49-F238E27FC236}">
                  <a16:creationId xmlns:a16="http://schemas.microsoft.com/office/drawing/2014/main" id="{0C342977-6483-6446-B40F-F10BC347D7AA}"/>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grpSp>
        <p:nvGrpSpPr>
          <p:cNvPr id="142363" name="Group 51">
            <a:extLst>
              <a:ext uri="{FF2B5EF4-FFF2-40B4-BE49-F238E27FC236}">
                <a16:creationId xmlns:a16="http://schemas.microsoft.com/office/drawing/2014/main" id="{7293F783-ED2B-FA4B-A878-986F68B9DCC0}"/>
              </a:ext>
            </a:extLst>
          </p:cNvPr>
          <p:cNvGrpSpPr>
            <a:grpSpLocks/>
          </p:cNvGrpSpPr>
          <p:nvPr/>
        </p:nvGrpSpPr>
        <p:grpSpPr bwMode="auto">
          <a:xfrm>
            <a:off x="2509838" y="944563"/>
            <a:ext cx="5808662" cy="5173662"/>
            <a:chOff x="1765" y="510"/>
            <a:chExt cx="3659" cy="3259"/>
          </a:xfrm>
        </p:grpSpPr>
        <p:sp>
          <p:nvSpPr>
            <p:cNvPr id="142365" name="AutoShape 52">
              <a:extLst>
                <a:ext uri="{FF2B5EF4-FFF2-40B4-BE49-F238E27FC236}">
                  <a16:creationId xmlns:a16="http://schemas.microsoft.com/office/drawing/2014/main" id="{D54F5860-CCD4-5E4A-9F96-6B0833203018}"/>
                </a:ext>
              </a:extLst>
            </p:cNvPr>
            <p:cNvSpPr>
              <a:spLocks noChangeArrowheads="1"/>
            </p:cNvSpPr>
            <p:nvPr/>
          </p:nvSpPr>
          <p:spPr bwMode="auto">
            <a:xfrm>
              <a:off x="1766" y="510"/>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66" name="Rectangle 53">
              <a:extLst>
                <a:ext uri="{FF2B5EF4-FFF2-40B4-BE49-F238E27FC236}">
                  <a16:creationId xmlns:a16="http://schemas.microsoft.com/office/drawing/2014/main" id="{D87F621F-47D2-0A45-8B01-DF8B7FB09A85}"/>
                </a:ext>
              </a:extLst>
            </p:cNvPr>
            <p:cNvSpPr>
              <a:spLocks noChangeArrowheads="1"/>
            </p:cNvSpPr>
            <p:nvPr/>
          </p:nvSpPr>
          <p:spPr bwMode="auto">
            <a:xfrm>
              <a:off x="1765" y="827"/>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67" name="Rectangle 54">
              <a:extLst>
                <a:ext uri="{FF2B5EF4-FFF2-40B4-BE49-F238E27FC236}">
                  <a16:creationId xmlns:a16="http://schemas.microsoft.com/office/drawing/2014/main" id="{F0F51F92-43B8-1242-A3D4-E4E26BF4746D}"/>
                </a:ext>
              </a:extLst>
            </p:cNvPr>
            <p:cNvSpPr>
              <a:spLocks noChangeArrowheads="1"/>
            </p:cNvSpPr>
            <p:nvPr/>
          </p:nvSpPr>
          <p:spPr bwMode="auto">
            <a:xfrm>
              <a:off x="1779" y="803"/>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68" name="Rectangle 55">
              <a:extLst>
                <a:ext uri="{FF2B5EF4-FFF2-40B4-BE49-F238E27FC236}">
                  <a16:creationId xmlns:a16="http://schemas.microsoft.com/office/drawing/2014/main" id="{0790E90D-8842-824B-8418-328C583FDB9C}"/>
                </a:ext>
              </a:extLst>
            </p:cNvPr>
            <p:cNvSpPr>
              <a:spLocks noChangeArrowheads="1"/>
            </p:cNvSpPr>
            <p:nvPr/>
          </p:nvSpPr>
          <p:spPr bwMode="auto">
            <a:xfrm>
              <a:off x="2340" y="804"/>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00" name="Rectangle 56">
              <a:extLst>
                <a:ext uri="{FF2B5EF4-FFF2-40B4-BE49-F238E27FC236}">
                  <a16:creationId xmlns:a16="http://schemas.microsoft.com/office/drawing/2014/main" id="{DF41355C-BCBB-754A-A54C-C5C1E25F7D32}"/>
                </a:ext>
              </a:extLst>
            </p:cNvPr>
            <p:cNvSpPr>
              <a:spLocks noChangeArrowheads="1"/>
            </p:cNvSpPr>
            <p:nvPr/>
          </p:nvSpPr>
          <p:spPr bwMode="auto">
            <a:xfrm>
              <a:off x="1930" y="542"/>
              <a:ext cx="160" cy="230"/>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a:solidFill>
                    <a:schemeClr val="accent2"/>
                  </a:solidFill>
                  <a:latin typeface="Helvetica" pitchFamily="2" charset="0"/>
                </a:rPr>
                <a:t>   </a:t>
              </a:r>
              <a:endParaRPr lang="en-US" altLang="en-US">
                <a:solidFill>
                  <a:schemeClr val="accent2"/>
                </a:solidFill>
                <a:effectLst>
                  <a:outerShdw blurRad="38100" dist="38100" dir="2700000" algn="tl">
                    <a:srgbClr val="000000"/>
                  </a:outerShdw>
                </a:effectLst>
                <a:latin typeface="Helvetica" pitchFamily="2" charset="0"/>
              </a:endParaRPr>
            </a:p>
          </p:txBody>
        </p:sp>
        <p:sp>
          <p:nvSpPr>
            <p:cNvPr id="671801" name="Rectangle 57">
              <a:extLst>
                <a:ext uri="{FF2B5EF4-FFF2-40B4-BE49-F238E27FC236}">
                  <a16:creationId xmlns:a16="http://schemas.microsoft.com/office/drawing/2014/main" id="{3968403D-9258-2E43-8165-B5C67D9684EF}"/>
                </a:ext>
              </a:extLst>
            </p:cNvPr>
            <p:cNvSpPr>
              <a:spLocks noChangeArrowheads="1"/>
            </p:cNvSpPr>
            <p:nvPr/>
          </p:nvSpPr>
          <p:spPr bwMode="auto">
            <a:xfrm>
              <a:off x="1785" y="526"/>
              <a:ext cx="1079" cy="154"/>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600">
                  <a:solidFill>
                    <a:schemeClr val="accent2"/>
                  </a:solidFill>
                  <a:latin typeface="Helvetica" pitchFamily="2" charset="0"/>
                </a:rPr>
                <a:t>OKATHUI KASEM</a:t>
              </a:r>
              <a:endParaRPr lang="en-US" altLang="en-US" sz="1600">
                <a:solidFill>
                  <a:schemeClr val="accent2"/>
                </a:solidFill>
                <a:effectLst>
                  <a:outerShdw blurRad="38100" dist="38100" dir="2700000" algn="tl">
                    <a:srgbClr val="000000"/>
                  </a:outerShdw>
                </a:effectLst>
                <a:latin typeface="Helvetica" pitchFamily="2" charset="0"/>
              </a:endParaRPr>
            </a:p>
          </p:txBody>
        </p:sp>
        <p:sp>
          <p:nvSpPr>
            <p:cNvPr id="142371" name="AutoShape 58">
              <a:extLst>
                <a:ext uri="{FF2B5EF4-FFF2-40B4-BE49-F238E27FC236}">
                  <a16:creationId xmlns:a16="http://schemas.microsoft.com/office/drawing/2014/main" id="{481F514A-D508-C845-A287-94AA8169B47E}"/>
                </a:ext>
              </a:extLst>
            </p:cNvPr>
            <p:cNvSpPr>
              <a:spLocks noChangeArrowheads="1"/>
            </p:cNvSpPr>
            <p:nvPr/>
          </p:nvSpPr>
          <p:spPr bwMode="auto">
            <a:xfrm>
              <a:off x="1965" y="758"/>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72" name="Rectangle 59">
              <a:extLst>
                <a:ext uri="{FF2B5EF4-FFF2-40B4-BE49-F238E27FC236}">
                  <a16:creationId xmlns:a16="http://schemas.microsoft.com/office/drawing/2014/main" id="{21C8A2E6-5B91-2648-965F-AC328D762B26}"/>
                </a:ext>
              </a:extLst>
            </p:cNvPr>
            <p:cNvSpPr>
              <a:spLocks noChangeArrowheads="1"/>
            </p:cNvSpPr>
            <p:nvPr/>
          </p:nvSpPr>
          <p:spPr bwMode="auto">
            <a:xfrm>
              <a:off x="1965" y="1075"/>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73" name="Rectangle 60">
              <a:extLst>
                <a:ext uri="{FF2B5EF4-FFF2-40B4-BE49-F238E27FC236}">
                  <a16:creationId xmlns:a16="http://schemas.microsoft.com/office/drawing/2014/main" id="{4CD4AEBA-95E2-1D45-959D-66F39F71F78B}"/>
                </a:ext>
              </a:extLst>
            </p:cNvPr>
            <p:cNvSpPr>
              <a:spLocks noChangeArrowheads="1"/>
            </p:cNvSpPr>
            <p:nvPr/>
          </p:nvSpPr>
          <p:spPr bwMode="auto">
            <a:xfrm>
              <a:off x="1978" y="1051"/>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74" name="Rectangle 61">
              <a:extLst>
                <a:ext uri="{FF2B5EF4-FFF2-40B4-BE49-F238E27FC236}">
                  <a16:creationId xmlns:a16="http://schemas.microsoft.com/office/drawing/2014/main" id="{5859774D-A460-4642-BAC9-9AE299029D73}"/>
                </a:ext>
              </a:extLst>
            </p:cNvPr>
            <p:cNvSpPr>
              <a:spLocks noChangeArrowheads="1"/>
            </p:cNvSpPr>
            <p:nvPr/>
          </p:nvSpPr>
          <p:spPr bwMode="auto">
            <a:xfrm>
              <a:off x="2550" y="1052"/>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06" name="Rectangle 62">
              <a:extLst>
                <a:ext uri="{FF2B5EF4-FFF2-40B4-BE49-F238E27FC236}">
                  <a16:creationId xmlns:a16="http://schemas.microsoft.com/office/drawing/2014/main" id="{8FDE7DC7-6A7E-4342-8724-2841958DB1F3}"/>
                </a:ext>
              </a:extLst>
            </p:cNvPr>
            <p:cNvSpPr>
              <a:spLocks noChangeArrowheads="1"/>
            </p:cNvSpPr>
            <p:nvPr/>
          </p:nvSpPr>
          <p:spPr bwMode="auto">
            <a:xfrm>
              <a:off x="1928" y="771"/>
              <a:ext cx="1099" cy="230"/>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a:solidFill>
                    <a:srgbClr val="790015"/>
                  </a:solidFill>
                  <a:latin typeface="Helvetica" pitchFamily="2" charset="0"/>
                </a:rPr>
                <a:t>  ABRAHAM</a:t>
              </a:r>
              <a:endParaRPr lang="en-US" altLang="en-US">
                <a:solidFill>
                  <a:srgbClr val="FFA27C"/>
                </a:solidFill>
                <a:effectLst>
                  <a:outerShdw blurRad="38100" dist="38100" dir="2700000" algn="tl">
                    <a:srgbClr val="000000"/>
                  </a:outerShdw>
                </a:effectLst>
                <a:latin typeface="Helvetica" pitchFamily="2" charset="0"/>
              </a:endParaRPr>
            </a:p>
          </p:txBody>
        </p:sp>
        <p:sp>
          <p:nvSpPr>
            <p:cNvPr id="142376" name="AutoShape 63">
              <a:extLst>
                <a:ext uri="{FF2B5EF4-FFF2-40B4-BE49-F238E27FC236}">
                  <a16:creationId xmlns:a16="http://schemas.microsoft.com/office/drawing/2014/main" id="{BB8A18CD-C0E7-9046-9581-4F3DD1595612}"/>
                </a:ext>
              </a:extLst>
            </p:cNvPr>
            <p:cNvSpPr>
              <a:spLocks noChangeArrowheads="1"/>
            </p:cNvSpPr>
            <p:nvPr/>
          </p:nvSpPr>
          <p:spPr bwMode="auto">
            <a:xfrm>
              <a:off x="2151" y="996"/>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77" name="Rectangle 64">
              <a:extLst>
                <a:ext uri="{FF2B5EF4-FFF2-40B4-BE49-F238E27FC236}">
                  <a16:creationId xmlns:a16="http://schemas.microsoft.com/office/drawing/2014/main" id="{819F191F-614B-4942-B7A9-E6D3DEDA0FA5}"/>
                </a:ext>
              </a:extLst>
            </p:cNvPr>
            <p:cNvSpPr>
              <a:spLocks noChangeArrowheads="1"/>
            </p:cNvSpPr>
            <p:nvPr/>
          </p:nvSpPr>
          <p:spPr bwMode="auto">
            <a:xfrm>
              <a:off x="2150" y="1313"/>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78" name="Rectangle 65">
              <a:extLst>
                <a:ext uri="{FF2B5EF4-FFF2-40B4-BE49-F238E27FC236}">
                  <a16:creationId xmlns:a16="http://schemas.microsoft.com/office/drawing/2014/main" id="{227D7E2F-8430-C34A-A0BA-434D257F4A49}"/>
                </a:ext>
              </a:extLst>
            </p:cNvPr>
            <p:cNvSpPr>
              <a:spLocks noChangeArrowheads="1"/>
            </p:cNvSpPr>
            <p:nvPr/>
          </p:nvSpPr>
          <p:spPr bwMode="auto">
            <a:xfrm>
              <a:off x="2163" y="1289"/>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79" name="Rectangle 66">
              <a:extLst>
                <a:ext uri="{FF2B5EF4-FFF2-40B4-BE49-F238E27FC236}">
                  <a16:creationId xmlns:a16="http://schemas.microsoft.com/office/drawing/2014/main" id="{F0617CC3-FBEF-104E-A4F9-CF3AE095DE97}"/>
                </a:ext>
              </a:extLst>
            </p:cNvPr>
            <p:cNvSpPr>
              <a:spLocks noChangeArrowheads="1"/>
            </p:cNvSpPr>
            <p:nvPr/>
          </p:nvSpPr>
          <p:spPr bwMode="auto">
            <a:xfrm>
              <a:off x="2725" y="1290"/>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11" name="Rectangle 67">
              <a:extLst>
                <a:ext uri="{FF2B5EF4-FFF2-40B4-BE49-F238E27FC236}">
                  <a16:creationId xmlns:a16="http://schemas.microsoft.com/office/drawing/2014/main" id="{6713D40A-D058-0A4A-A187-9AF8795183FF}"/>
                </a:ext>
              </a:extLst>
            </p:cNvPr>
            <p:cNvSpPr>
              <a:spLocks noChangeArrowheads="1"/>
            </p:cNvSpPr>
            <p:nvPr/>
          </p:nvSpPr>
          <p:spPr bwMode="auto">
            <a:xfrm>
              <a:off x="2152" y="1014"/>
              <a:ext cx="939" cy="230"/>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a:solidFill>
                    <a:srgbClr val="790015"/>
                  </a:solidFill>
                  <a:latin typeface="Helvetica" pitchFamily="2" charset="0"/>
                </a:rPr>
                <a:t>   JOSEPH</a:t>
              </a:r>
              <a:endParaRPr lang="en-US" altLang="en-US">
                <a:solidFill>
                  <a:srgbClr val="FFA27C"/>
                </a:solidFill>
                <a:effectLst>
                  <a:outerShdw blurRad="38100" dist="38100" dir="2700000" algn="tl">
                    <a:srgbClr val="000000"/>
                  </a:outerShdw>
                </a:effectLst>
                <a:latin typeface="Helvetica" pitchFamily="2" charset="0"/>
              </a:endParaRPr>
            </a:p>
          </p:txBody>
        </p:sp>
        <p:sp>
          <p:nvSpPr>
            <p:cNvPr id="142381" name="AutoShape 68">
              <a:extLst>
                <a:ext uri="{FF2B5EF4-FFF2-40B4-BE49-F238E27FC236}">
                  <a16:creationId xmlns:a16="http://schemas.microsoft.com/office/drawing/2014/main" id="{E789D28B-90DD-FF44-A8E7-40C36A5431B2}"/>
                </a:ext>
              </a:extLst>
            </p:cNvPr>
            <p:cNvSpPr>
              <a:spLocks noChangeArrowheads="1"/>
            </p:cNvSpPr>
            <p:nvPr/>
          </p:nvSpPr>
          <p:spPr bwMode="auto">
            <a:xfrm>
              <a:off x="2343" y="1234"/>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82" name="Rectangle 69">
              <a:extLst>
                <a:ext uri="{FF2B5EF4-FFF2-40B4-BE49-F238E27FC236}">
                  <a16:creationId xmlns:a16="http://schemas.microsoft.com/office/drawing/2014/main" id="{F90E8DC1-C03B-9A45-8EA7-510F3592B05D}"/>
                </a:ext>
              </a:extLst>
            </p:cNvPr>
            <p:cNvSpPr>
              <a:spLocks noChangeArrowheads="1"/>
            </p:cNvSpPr>
            <p:nvPr/>
          </p:nvSpPr>
          <p:spPr bwMode="auto">
            <a:xfrm>
              <a:off x="2346" y="1551"/>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83" name="Rectangle 70">
              <a:extLst>
                <a:ext uri="{FF2B5EF4-FFF2-40B4-BE49-F238E27FC236}">
                  <a16:creationId xmlns:a16="http://schemas.microsoft.com/office/drawing/2014/main" id="{AF7614A1-FB59-0946-B500-C4AAAFF69AD0}"/>
                </a:ext>
              </a:extLst>
            </p:cNvPr>
            <p:cNvSpPr>
              <a:spLocks noChangeArrowheads="1"/>
            </p:cNvSpPr>
            <p:nvPr/>
          </p:nvSpPr>
          <p:spPr bwMode="auto">
            <a:xfrm>
              <a:off x="2358" y="1527"/>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84" name="Rectangle 71">
              <a:extLst>
                <a:ext uri="{FF2B5EF4-FFF2-40B4-BE49-F238E27FC236}">
                  <a16:creationId xmlns:a16="http://schemas.microsoft.com/office/drawing/2014/main" id="{CBCBBD9D-FC93-6B49-8804-00B180DD4207}"/>
                </a:ext>
              </a:extLst>
            </p:cNvPr>
            <p:cNvSpPr>
              <a:spLocks noChangeArrowheads="1"/>
            </p:cNvSpPr>
            <p:nvPr/>
          </p:nvSpPr>
          <p:spPr bwMode="auto">
            <a:xfrm>
              <a:off x="2925" y="1528"/>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16" name="Rectangle 72">
              <a:extLst>
                <a:ext uri="{FF2B5EF4-FFF2-40B4-BE49-F238E27FC236}">
                  <a16:creationId xmlns:a16="http://schemas.microsoft.com/office/drawing/2014/main" id="{B399FBC7-3864-5844-9A57-DAFCB435796D}"/>
                </a:ext>
              </a:extLst>
            </p:cNvPr>
            <p:cNvSpPr>
              <a:spLocks noChangeArrowheads="1"/>
            </p:cNvSpPr>
            <p:nvPr/>
          </p:nvSpPr>
          <p:spPr bwMode="auto">
            <a:xfrm>
              <a:off x="2456" y="1260"/>
              <a:ext cx="854" cy="230"/>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a:solidFill>
                    <a:srgbClr val="790015"/>
                  </a:solidFill>
                  <a:latin typeface="Helvetica" pitchFamily="2" charset="0"/>
                </a:rPr>
                <a:t>   MOSES</a:t>
              </a:r>
              <a:endParaRPr lang="en-US" altLang="en-US">
                <a:solidFill>
                  <a:srgbClr val="FFA27C"/>
                </a:solidFill>
                <a:effectLst>
                  <a:outerShdw blurRad="38100" dist="38100" dir="2700000" algn="tl">
                    <a:srgbClr val="000000"/>
                  </a:outerShdw>
                </a:effectLst>
                <a:latin typeface="Helvetica" pitchFamily="2" charset="0"/>
              </a:endParaRPr>
            </a:p>
          </p:txBody>
        </p:sp>
        <p:sp>
          <p:nvSpPr>
            <p:cNvPr id="142386" name="AutoShape 73">
              <a:extLst>
                <a:ext uri="{FF2B5EF4-FFF2-40B4-BE49-F238E27FC236}">
                  <a16:creationId xmlns:a16="http://schemas.microsoft.com/office/drawing/2014/main" id="{526254B7-AF23-9343-AB2D-7CD8CC2E5670}"/>
                </a:ext>
              </a:extLst>
            </p:cNvPr>
            <p:cNvSpPr>
              <a:spLocks noChangeArrowheads="1"/>
            </p:cNvSpPr>
            <p:nvPr/>
          </p:nvSpPr>
          <p:spPr bwMode="auto">
            <a:xfrm>
              <a:off x="2571" y="1476"/>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87" name="Rectangle 74">
              <a:extLst>
                <a:ext uri="{FF2B5EF4-FFF2-40B4-BE49-F238E27FC236}">
                  <a16:creationId xmlns:a16="http://schemas.microsoft.com/office/drawing/2014/main" id="{341B3EFA-3A95-3448-B457-B738CCBF82DF}"/>
                </a:ext>
              </a:extLst>
            </p:cNvPr>
            <p:cNvSpPr>
              <a:spLocks noChangeArrowheads="1"/>
            </p:cNvSpPr>
            <p:nvPr/>
          </p:nvSpPr>
          <p:spPr bwMode="auto">
            <a:xfrm>
              <a:off x="2570" y="1793"/>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88" name="Rectangle 75">
              <a:extLst>
                <a:ext uri="{FF2B5EF4-FFF2-40B4-BE49-F238E27FC236}">
                  <a16:creationId xmlns:a16="http://schemas.microsoft.com/office/drawing/2014/main" id="{78C43366-90BF-8749-9462-54CB0187C953}"/>
                </a:ext>
              </a:extLst>
            </p:cNvPr>
            <p:cNvSpPr>
              <a:spLocks noChangeArrowheads="1"/>
            </p:cNvSpPr>
            <p:nvPr/>
          </p:nvSpPr>
          <p:spPr bwMode="auto">
            <a:xfrm>
              <a:off x="2589" y="1769"/>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89" name="Rectangle 76">
              <a:extLst>
                <a:ext uri="{FF2B5EF4-FFF2-40B4-BE49-F238E27FC236}">
                  <a16:creationId xmlns:a16="http://schemas.microsoft.com/office/drawing/2014/main" id="{2C341CDF-8FAA-EC41-BB5D-B5D04AC661AA}"/>
                </a:ext>
              </a:extLst>
            </p:cNvPr>
            <p:cNvSpPr>
              <a:spLocks noChangeArrowheads="1"/>
            </p:cNvSpPr>
            <p:nvPr/>
          </p:nvSpPr>
          <p:spPr bwMode="auto">
            <a:xfrm>
              <a:off x="3145" y="1770"/>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21" name="Rectangle 77">
              <a:extLst>
                <a:ext uri="{FF2B5EF4-FFF2-40B4-BE49-F238E27FC236}">
                  <a16:creationId xmlns:a16="http://schemas.microsoft.com/office/drawing/2014/main" id="{88047594-B885-1645-8A73-FB5DEA8D7509}"/>
                </a:ext>
              </a:extLst>
            </p:cNvPr>
            <p:cNvSpPr>
              <a:spLocks noChangeArrowheads="1"/>
            </p:cNvSpPr>
            <p:nvPr/>
          </p:nvSpPr>
          <p:spPr bwMode="auto">
            <a:xfrm>
              <a:off x="2577" y="1493"/>
              <a:ext cx="960" cy="230"/>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a:solidFill>
                    <a:srgbClr val="790015"/>
                  </a:solidFill>
                  <a:latin typeface="Helvetica" pitchFamily="2" charset="0"/>
                </a:rPr>
                <a:t>   JOSHUA</a:t>
              </a:r>
              <a:endParaRPr lang="en-US" altLang="en-US">
                <a:solidFill>
                  <a:srgbClr val="FFA27C"/>
                </a:solidFill>
                <a:effectLst>
                  <a:outerShdw blurRad="38100" dist="38100" dir="2700000" algn="tl">
                    <a:srgbClr val="000000"/>
                  </a:outerShdw>
                </a:effectLst>
                <a:latin typeface="Helvetica" pitchFamily="2" charset="0"/>
              </a:endParaRPr>
            </a:p>
          </p:txBody>
        </p:sp>
        <p:sp>
          <p:nvSpPr>
            <p:cNvPr id="142391" name="AutoShape 78">
              <a:extLst>
                <a:ext uri="{FF2B5EF4-FFF2-40B4-BE49-F238E27FC236}">
                  <a16:creationId xmlns:a16="http://schemas.microsoft.com/office/drawing/2014/main" id="{B909987B-C7DB-7042-A6E2-A393D77A361C}"/>
                </a:ext>
              </a:extLst>
            </p:cNvPr>
            <p:cNvSpPr>
              <a:spLocks noChangeArrowheads="1"/>
            </p:cNvSpPr>
            <p:nvPr/>
          </p:nvSpPr>
          <p:spPr bwMode="auto">
            <a:xfrm>
              <a:off x="2752" y="1717"/>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92" name="Rectangle 79">
              <a:extLst>
                <a:ext uri="{FF2B5EF4-FFF2-40B4-BE49-F238E27FC236}">
                  <a16:creationId xmlns:a16="http://schemas.microsoft.com/office/drawing/2014/main" id="{5E8C6567-8713-9E46-96AE-E21469B72477}"/>
                </a:ext>
              </a:extLst>
            </p:cNvPr>
            <p:cNvSpPr>
              <a:spLocks noChangeArrowheads="1"/>
            </p:cNvSpPr>
            <p:nvPr/>
          </p:nvSpPr>
          <p:spPr bwMode="auto">
            <a:xfrm>
              <a:off x="2750" y="2034"/>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93" name="Rectangle 80">
              <a:extLst>
                <a:ext uri="{FF2B5EF4-FFF2-40B4-BE49-F238E27FC236}">
                  <a16:creationId xmlns:a16="http://schemas.microsoft.com/office/drawing/2014/main" id="{8C298E00-F7BA-544D-B159-4F8462D28A25}"/>
                </a:ext>
              </a:extLst>
            </p:cNvPr>
            <p:cNvSpPr>
              <a:spLocks noChangeArrowheads="1"/>
            </p:cNvSpPr>
            <p:nvPr/>
          </p:nvSpPr>
          <p:spPr bwMode="auto">
            <a:xfrm>
              <a:off x="2763" y="2010"/>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94" name="Rectangle 81">
              <a:extLst>
                <a:ext uri="{FF2B5EF4-FFF2-40B4-BE49-F238E27FC236}">
                  <a16:creationId xmlns:a16="http://schemas.microsoft.com/office/drawing/2014/main" id="{707536C3-5901-8746-B76C-A21D65663E7E}"/>
                </a:ext>
              </a:extLst>
            </p:cNvPr>
            <p:cNvSpPr>
              <a:spLocks noChangeArrowheads="1"/>
            </p:cNvSpPr>
            <p:nvPr/>
          </p:nvSpPr>
          <p:spPr bwMode="auto">
            <a:xfrm>
              <a:off x="3331" y="2011"/>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26" name="Rectangle 82">
              <a:extLst>
                <a:ext uri="{FF2B5EF4-FFF2-40B4-BE49-F238E27FC236}">
                  <a16:creationId xmlns:a16="http://schemas.microsoft.com/office/drawing/2014/main" id="{D39D4194-F2EE-054D-8B0B-3A3687DBD2E1}"/>
                </a:ext>
              </a:extLst>
            </p:cNvPr>
            <p:cNvSpPr>
              <a:spLocks noChangeArrowheads="1"/>
            </p:cNvSpPr>
            <p:nvPr/>
          </p:nvSpPr>
          <p:spPr bwMode="auto">
            <a:xfrm>
              <a:off x="2693" y="1734"/>
              <a:ext cx="1115" cy="154"/>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600">
                  <a:solidFill>
                    <a:srgbClr val="790015"/>
                  </a:solidFill>
                  <a:latin typeface="Helvetica" pitchFamily="2" charset="0"/>
                </a:rPr>
                <a:t>   ROTKHAMARAT</a:t>
              </a:r>
              <a:endParaRPr lang="en-US" altLang="en-US" sz="1600">
                <a:solidFill>
                  <a:srgbClr val="FFA27C"/>
                </a:solidFill>
                <a:effectLst>
                  <a:outerShdw blurRad="38100" dist="38100" dir="2700000" algn="tl">
                    <a:srgbClr val="000000"/>
                  </a:outerShdw>
                </a:effectLst>
                <a:latin typeface="Helvetica" pitchFamily="2" charset="0"/>
              </a:endParaRPr>
            </a:p>
          </p:txBody>
        </p:sp>
        <p:sp>
          <p:nvSpPr>
            <p:cNvPr id="142396" name="AutoShape 83">
              <a:extLst>
                <a:ext uri="{FF2B5EF4-FFF2-40B4-BE49-F238E27FC236}">
                  <a16:creationId xmlns:a16="http://schemas.microsoft.com/office/drawing/2014/main" id="{D4767982-24EB-7B40-B2A9-5BA3C782716C}"/>
                </a:ext>
              </a:extLst>
            </p:cNvPr>
            <p:cNvSpPr>
              <a:spLocks noChangeArrowheads="1"/>
            </p:cNvSpPr>
            <p:nvPr/>
          </p:nvSpPr>
          <p:spPr bwMode="auto">
            <a:xfrm>
              <a:off x="2926" y="1956"/>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97" name="Rectangle 84">
              <a:extLst>
                <a:ext uri="{FF2B5EF4-FFF2-40B4-BE49-F238E27FC236}">
                  <a16:creationId xmlns:a16="http://schemas.microsoft.com/office/drawing/2014/main" id="{99594C99-10D0-0B4F-8064-D6B7DBD51DB7}"/>
                </a:ext>
              </a:extLst>
            </p:cNvPr>
            <p:cNvSpPr>
              <a:spLocks noChangeArrowheads="1"/>
            </p:cNvSpPr>
            <p:nvPr/>
          </p:nvSpPr>
          <p:spPr bwMode="auto">
            <a:xfrm>
              <a:off x="2931" y="2273"/>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98" name="Rectangle 85">
              <a:extLst>
                <a:ext uri="{FF2B5EF4-FFF2-40B4-BE49-F238E27FC236}">
                  <a16:creationId xmlns:a16="http://schemas.microsoft.com/office/drawing/2014/main" id="{62FDA7EA-23A3-CE48-8D78-8D6B8F9BB0F0}"/>
                </a:ext>
              </a:extLst>
            </p:cNvPr>
            <p:cNvSpPr>
              <a:spLocks noChangeArrowheads="1"/>
            </p:cNvSpPr>
            <p:nvPr/>
          </p:nvSpPr>
          <p:spPr bwMode="auto">
            <a:xfrm>
              <a:off x="2943" y="2249"/>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399" name="Rectangle 86">
              <a:extLst>
                <a:ext uri="{FF2B5EF4-FFF2-40B4-BE49-F238E27FC236}">
                  <a16:creationId xmlns:a16="http://schemas.microsoft.com/office/drawing/2014/main" id="{B690939B-E3C7-2244-B6D5-8A446DFAD911}"/>
                </a:ext>
              </a:extLst>
            </p:cNvPr>
            <p:cNvSpPr>
              <a:spLocks noChangeArrowheads="1"/>
            </p:cNvSpPr>
            <p:nvPr/>
          </p:nvSpPr>
          <p:spPr bwMode="auto">
            <a:xfrm>
              <a:off x="3512" y="2250"/>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31" name="Rectangle 87">
              <a:extLst>
                <a:ext uri="{FF2B5EF4-FFF2-40B4-BE49-F238E27FC236}">
                  <a16:creationId xmlns:a16="http://schemas.microsoft.com/office/drawing/2014/main" id="{9FFD37CA-9AB9-7149-9C85-9518B454E545}"/>
                </a:ext>
              </a:extLst>
            </p:cNvPr>
            <p:cNvSpPr>
              <a:spLocks noChangeArrowheads="1"/>
            </p:cNvSpPr>
            <p:nvPr/>
          </p:nvSpPr>
          <p:spPr bwMode="auto">
            <a:xfrm>
              <a:off x="2847" y="1972"/>
              <a:ext cx="1141" cy="230"/>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a:solidFill>
                    <a:srgbClr val="790015"/>
                  </a:solidFill>
                  <a:latin typeface="Helvetica" pitchFamily="2" charset="0"/>
                </a:rPr>
                <a:t>  WUNGNAO</a:t>
              </a:r>
              <a:endParaRPr lang="en-US" altLang="en-US">
                <a:solidFill>
                  <a:srgbClr val="FFA27C"/>
                </a:solidFill>
                <a:effectLst>
                  <a:outerShdw blurRad="38100" dist="38100" dir="2700000" algn="tl">
                    <a:srgbClr val="000000"/>
                  </a:outerShdw>
                </a:effectLst>
                <a:latin typeface="Helvetica" pitchFamily="2" charset="0"/>
              </a:endParaRPr>
            </a:p>
          </p:txBody>
        </p:sp>
        <p:sp>
          <p:nvSpPr>
            <p:cNvPr id="142401" name="AutoShape 88">
              <a:extLst>
                <a:ext uri="{FF2B5EF4-FFF2-40B4-BE49-F238E27FC236}">
                  <a16:creationId xmlns:a16="http://schemas.microsoft.com/office/drawing/2014/main" id="{EF6CB613-02AE-FF47-AA1C-5C4DE34A3B5A}"/>
                </a:ext>
              </a:extLst>
            </p:cNvPr>
            <p:cNvSpPr>
              <a:spLocks noChangeArrowheads="1"/>
            </p:cNvSpPr>
            <p:nvPr/>
          </p:nvSpPr>
          <p:spPr bwMode="auto">
            <a:xfrm>
              <a:off x="3131" y="2194"/>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02" name="Rectangle 89">
              <a:extLst>
                <a:ext uri="{FF2B5EF4-FFF2-40B4-BE49-F238E27FC236}">
                  <a16:creationId xmlns:a16="http://schemas.microsoft.com/office/drawing/2014/main" id="{818EA034-F26F-EB44-A442-37EFA191C020}"/>
                </a:ext>
              </a:extLst>
            </p:cNvPr>
            <p:cNvSpPr>
              <a:spLocks noChangeArrowheads="1"/>
            </p:cNvSpPr>
            <p:nvPr/>
          </p:nvSpPr>
          <p:spPr bwMode="auto">
            <a:xfrm>
              <a:off x="3130" y="2511"/>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03" name="Rectangle 90">
              <a:extLst>
                <a:ext uri="{FF2B5EF4-FFF2-40B4-BE49-F238E27FC236}">
                  <a16:creationId xmlns:a16="http://schemas.microsoft.com/office/drawing/2014/main" id="{360696E9-4CEA-F84C-ABD3-85348913D786}"/>
                </a:ext>
              </a:extLst>
            </p:cNvPr>
            <p:cNvSpPr>
              <a:spLocks noChangeArrowheads="1"/>
            </p:cNvSpPr>
            <p:nvPr/>
          </p:nvSpPr>
          <p:spPr bwMode="auto">
            <a:xfrm>
              <a:off x="3141" y="2487"/>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04" name="Rectangle 91">
              <a:extLst>
                <a:ext uri="{FF2B5EF4-FFF2-40B4-BE49-F238E27FC236}">
                  <a16:creationId xmlns:a16="http://schemas.microsoft.com/office/drawing/2014/main" id="{9D00CF9E-0412-5A45-803A-081EBC6271BC}"/>
                </a:ext>
              </a:extLst>
            </p:cNvPr>
            <p:cNvSpPr>
              <a:spLocks noChangeArrowheads="1"/>
            </p:cNvSpPr>
            <p:nvPr/>
          </p:nvSpPr>
          <p:spPr bwMode="auto">
            <a:xfrm>
              <a:off x="3710" y="2488"/>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36" name="Rectangle 92">
              <a:extLst>
                <a:ext uri="{FF2B5EF4-FFF2-40B4-BE49-F238E27FC236}">
                  <a16:creationId xmlns:a16="http://schemas.microsoft.com/office/drawing/2014/main" id="{0AC6C186-A9BC-0840-89E9-895C9478C024}"/>
                </a:ext>
              </a:extLst>
            </p:cNvPr>
            <p:cNvSpPr>
              <a:spLocks noChangeArrowheads="1"/>
            </p:cNvSpPr>
            <p:nvPr/>
          </p:nvSpPr>
          <p:spPr bwMode="auto">
            <a:xfrm>
              <a:off x="3029" y="2216"/>
              <a:ext cx="1185" cy="230"/>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a:solidFill>
                    <a:srgbClr val="790015"/>
                  </a:solidFill>
                  <a:latin typeface="Helvetica" pitchFamily="2" charset="0"/>
                </a:rPr>
                <a:t>   NARKAHAI</a:t>
              </a:r>
              <a:endParaRPr lang="en-US" altLang="en-US">
                <a:solidFill>
                  <a:srgbClr val="FFA27C"/>
                </a:solidFill>
                <a:effectLst>
                  <a:outerShdw blurRad="38100" dist="38100" dir="2700000" algn="tl">
                    <a:srgbClr val="000000"/>
                  </a:outerShdw>
                </a:effectLst>
                <a:latin typeface="Helvetica" pitchFamily="2" charset="0"/>
              </a:endParaRPr>
            </a:p>
          </p:txBody>
        </p:sp>
        <p:sp>
          <p:nvSpPr>
            <p:cNvPr id="142406" name="AutoShape 93">
              <a:extLst>
                <a:ext uri="{FF2B5EF4-FFF2-40B4-BE49-F238E27FC236}">
                  <a16:creationId xmlns:a16="http://schemas.microsoft.com/office/drawing/2014/main" id="{021B1FAF-090F-5240-9FD2-1E08D3589C25}"/>
                </a:ext>
              </a:extLst>
            </p:cNvPr>
            <p:cNvSpPr>
              <a:spLocks noChangeArrowheads="1"/>
            </p:cNvSpPr>
            <p:nvPr/>
          </p:nvSpPr>
          <p:spPr bwMode="auto">
            <a:xfrm>
              <a:off x="3316" y="2440"/>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07" name="Rectangle 94">
              <a:extLst>
                <a:ext uri="{FF2B5EF4-FFF2-40B4-BE49-F238E27FC236}">
                  <a16:creationId xmlns:a16="http://schemas.microsoft.com/office/drawing/2014/main" id="{CBC466B7-0054-924F-9101-F5BC9A9EBE60}"/>
                </a:ext>
              </a:extLst>
            </p:cNvPr>
            <p:cNvSpPr>
              <a:spLocks noChangeArrowheads="1"/>
            </p:cNvSpPr>
            <p:nvPr/>
          </p:nvSpPr>
          <p:spPr bwMode="auto">
            <a:xfrm>
              <a:off x="3315" y="2757"/>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08" name="Rectangle 95">
              <a:extLst>
                <a:ext uri="{FF2B5EF4-FFF2-40B4-BE49-F238E27FC236}">
                  <a16:creationId xmlns:a16="http://schemas.microsoft.com/office/drawing/2014/main" id="{CD9B378D-942F-BD4E-B707-45971E3619BA}"/>
                </a:ext>
              </a:extLst>
            </p:cNvPr>
            <p:cNvSpPr>
              <a:spLocks noChangeArrowheads="1"/>
            </p:cNvSpPr>
            <p:nvPr/>
          </p:nvSpPr>
          <p:spPr bwMode="auto">
            <a:xfrm>
              <a:off x="3331" y="2733"/>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09" name="Rectangle 96">
              <a:extLst>
                <a:ext uri="{FF2B5EF4-FFF2-40B4-BE49-F238E27FC236}">
                  <a16:creationId xmlns:a16="http://schemas.microsoft.com/office/drawing/2014/main" id="{78A44F1C-75C2-6047-A777-E719C73F4FCD}"/>
                </a:ext>
              </a:extLst>
            </p:cNvPr>
            <p:cNvSpPr>
              <a:spLocks noChangeArrowheads="1"/>
            </p:cNvSpPr>
            <p:nvPr/>
          </p:nvSpPr>
          <p:spPr bwMode="auto">
            <a:xfrm>
              <a:off x="3898" y="2734"/>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41" name="Rectangle 97">
              <a:extLst>
                <a:ext uri="{FF2B5EF4-FFF2-40B4-BE49-F238E27FC236}">
                  <a16:creationId xmlns:a16="http://schemas.microsoft.com/office/drawing/2014/main" id="{907484B2-66CE-3847-AB33-F3753C43148C}"/>
                </a:ext>
              </a:extLst>
            </p:cNvPr>
            <p:cNvSpPr>
              <a:spLocks noChangeArrowheads="1"/>
            </p:cNvSpPr>
            <p:nvPr/>
          </p:nvSpPr>
          <p:spPr bwMode="auto">
            <a:xfrm>
              <a:off x="3284" y="2460"/>
              <a:ext cx="1041" cy="230"/>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a:solidFill>
                    <a:srgbClr val="790015"/>
                  </a:solidFill>
                  <a:latin typeface="Helvetica" pitchFamily="2" charset="0"/>
                </a:rPr>
                <a:t>  </a:t>
              </a:r>
              <a:r>
                <a:rPr lang="en-US" altLang="en-US" sz="2000">
                  <a:solidFill>
                    <a:srgbClr val="790015"/>
                  </a:solidFill>
                  <a:latin typeface="Helvetica" pitchFamily="2" charset="0"/>
                </a:rPr>
                <a:t>VARI KAHAI</a:t>
              </a:r>
              <a:endParaRPr lang="en-US" altLang="en-US" sz="2000">
                <a:solidFill>
                  <a:srgbClr val="FFA27C"/>
                </a:solidFill>
                <a:effectLst>
                  <a:outerShdw blurRad="38100" dist="38100" dir="2700000" algn="tl">
                    <a:srgbClr val="000000"/>
                  </a:outerShdw>
                </a:effectLst>
                <a:latin typeface="Helvetica" pitchFamily="2" charset="0"/>
              </a:endParaRPr>
            </a:p>
          </p:txBody>
        </p:sp>
        <p:sp>
          <p:nvSpPr>
            <p:cNvPr id="142411" name="AutoShape 98">
              <a:extLst>
                <a:ext uri="{FF2B5EF4-FFF2-40B4-BE49-F238E27FC236}">
                  <a16:creationId xmlns:a16="http://schemas.microsoft.com/office/drawing/2014/main" id="{7CA93BD8-74F7-CE4F-B5CD-510D08B65B6B}"/>
                </a:ext>
              </a:extLst>
            </p:cNvPr>
            <p:cNvSpPr>
              <a:spLocks noChangeArrowheads="1"/>
            </p:cNvSpPr>
            <p:nvPr/>
          </p:nvSpPr>
          <p:spPr bwMode="auto">
            <a:xfrm>
              <a:off x="3522" y="2689"/>
              <a:ext cx="1118" cy="420"/>
            </a:xfrm>
            <a:prstGeom prst="roundRect">
              <a:avLst>
                <a:gd name="adj" fmla="val 10727"/>
              </a:avLst>
            </a:prstGeom>
            <a:solidFill>
              <a:srgbClr val="FFD34A"/>
            </a:solidFill>
            <a:ln w="38100">
              <a:solidFill>
                <a:srgbClr val="1A0004"/>
              </a:solidFill>
              <a:round/>
              <a:headEnd/>
              <a:tailEnd/>
            </a:ln>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1843" name="Rectangle 99">
              <a:extLst>
                <a:ext uri="{FF2B5EF4-FFF2-40B4-BE49-F238E27FC236}">
                  <a16:creationId xmlns:a16="http://schemas.microsoft.com/office/drawing/2014/main" id="{E62D691E-1E21-994E-A5DF-1589072CB377}"/>
                </a:ext>
              </a:extLst>
            </p:cNvPr>
            <p:cNvSpPr>
              <a:spLocks noChangeArrowheads="1"/>
            </p:cNvSpPr>
            <p:nvPr/>
          </p:nvSpPr>
          <p:spPr bwMode="auto">
            <a:xfrm>
              <a:off x="3670" y="2697"/>
              <a:ext cx="160" cy="230"/>
            </a:xfrm>
            <a:prstGeom prst="rect">
              <a:avLst/>
            </a:prstGeom>
            <a:noFill/>
            <a:ln w="9525">
              <a:noFill/>
              <a:miter lim="800000"/>
              <a:headEnd/>
              <a:tailEnd/>
            </a:ln>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a:solidFill>
                    <a:schemeClr val="accent1"/>
                  </a:solidFill>
                  <a:latin typeface="Helvetica" pitchFamily="2" charset="0"/>
                </a:rPr>
                <a:t>   </a:t>
              </a:r>
              <a:endParaRPr lang="en-US" altLang="en-US">
                <a:solidFill>
                  <a:schemeClr val="accent1"/>
                </a:solidFill>
                <a:effectLst>
                  <a:outerShdw blurRad="38100" dist="38100" dir="2700000" algn="tl">
                    <a:srgbClr val="000000"/>
                  </a:outerShdw>
                </a:effectLst>
                <a:latin typeface="Helvetica" pitchFamily="2" charset="0"/>
              </a:endParaRPr>
            </a:p>
          </p:txBody>
        </p:sp>
        <p:sp>
          <p:nvSpPr>
            <p:cNvPr id="671844" name="Rectangle 100">
              <a:extLst>
                <a:ext uri="{FF2B5EF4-FFF2-40B4-BE49-F238E27FC236}">
                  <a16:creationId xmlns:a16="http://schemas.microsoft.com/office/drawing/2014/main" id="{BC490C6C-2315-4840-98AD-2AF81803E7A0}"/>
                </a:ext>
              </a:extLst>
            </p:cNvPr>
            <p:cNvSpPr>
              <a:spLocks noChangeArrowheads="1"/>
            </p:cNvSpPr>
            <p:nvPr/>
          </p:nvSpPr>
          <p:spPr bwMode="auto">
            <a:xfrm>
              <a:off x="3687" y="2689"/>
              <a:ext cx="752" cy="346"/>
            </a:xfrm>
            <a:prstGeom prst="rect">
              <a:avLst/>
            </a:prstGeom>
            <a:noFill/>
            <a:ln w="9525">
              <a:noFill/>
              <a:miter lim="800000"/>
              <a:headEnd/>
              <a:tailEnd/>
            </a:ln>
            <a:effectLst>
              <a:outerShdw blurRad="63500" dist="53882" dir="2700000" algn="ctr" rotWithShape="0">
                <a:schemeClr val="bg1">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a:solidFill>
                    <a:schemeClr val="accent1"/>
                  </a:solidFill>
                  <a:latin typeface="Helvetica" pitchFamily="2" charset="0"/>
                </a:rPr>
                <a:t>JESU</a:t>
              </a:r>
              <a:endParaRPr lang="en-US" altLang="en-US" sz="3600">
                <a:solidFill>
                  <a:schemeClr val="accent1"/>
                </a:solidFill>
                <a:effectLst>
                  <a:outerShdw blurRad="38100" dist="38100" dir="2700000" algn="tl">
                    <a:srgbClr val="000000"/>
                  </a:outerShdw>
                </a:effectLst>
                <a:latin typeface="Helvetica" pitchFamily="2" charset="0"/>
              </a:endParaRPr>
            </a:p>
          </p:txBody>
        </p:sp>
        <p:sp>
          <p:nvSpPr>
            <p:cNvPr id="142414" name="Rectangle 101">
              <a:extLst>
                <a:ext uri="{FF2B5EF4-FFF2-40B4-BE49-F238E27FC236}">
                  <a16:creationId xmlns:a16="http://schemas.microsoft.com/office/drawing/2014/main" id="{E68DCA9D-C326-8448-A37F-AD74D13CC3AF}"/>
                </a:ext>
              </a:extLst>
            </p:cNvPr>
            <p:cNvSpPr>
              <a:spLocks noChangeArrowheads="1"/>
            </p:cNvSpPr>
            <p:nvPr/>
          </p:nvSpPr>
          <p:spPr bwMode="auto">
            <a:xfrm>
              <a:off x="3522" y="3006"/>
              <a:ext cx="1902" cy="763"/>
            </a:xfrm>
            <a:prstGeom prst="rect">
              <a:avLst/>
            </a:prstGeom>
            <a:solidFill>
              <a:srgbClr val="FFD34A"/>
            </a:solidFill>
            <a:ln w="3810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15" name="Rectangle 102">
              <a:extLst>
                <a:ext uri="{FF2B5EF4-FFF2-40B4-BE49-F238E27FC236}">
                  <a16:creationId xmlns:a16="http://schemas.microsoft.com/office/drawing/2014/main" id="{3E8C9E7A-78F2-6F44-B11D-97D14F5E5297}"/>
                </a:ext>
              </a:extLst>
            </p:cNvPr>
            <p:cNvSpPr>
              <a:spLocks noChangeArrowheads="1"/>
            </p:cNvSpPr>
            <p:nvPr/>
          </p:nvSpPr>
          <p:spPr bwMode="auto">
            <a:xfrm>
              <a:off x="3533" y="2982"/>
              <a:ext cx="766"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2416" name="Rectangle 103">
              <a:extLst>
                <a:ext uri="{FF2B5EF4-FFF2-40B4-BE49-F238E27FC236}">
                  <a16:creationId xmlns:a16="http://schemas.microsoft.com/office/drawing/2014/main" id="{2C49F540-7E1A-A04A-8354-CEE59C7385E2}"/>
                </a:ext>
              </a:extLst>
            </p:cNvPr>
            <p:cNvSpPr>
              <a:spLocks noChangeArrowheads="1"/>
            </p:cNvSpPr>
            <p:nvPr/>
          </p:nvSpPr>
          <p:spPr bwMode="auto">
            <a:xfrm>
              <a:off x="4103" y="2983"/>
              <a:ext cx="531" cy="67"/>
            </a:xfrm>
            <a:prstGeom prst="rect">
              <a:avLst/>
            </a:prstGeom>
            <a:solidFill>
              <a:srgbClr val="FFD34A"/>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71848" name="AutoShape 104">
            <a:extLst>
              <a:ext uri="{FF2B5EF4-FFF2-40B4-BE49-F238E27FC236}">
                <a16:creationId xmlns:a16="http://schemas.microsoft.com/office/drawing/2014/main" id="{800DDD26-6116-9348-8DCA-88D3D4AA599A}"/>
              </a:ext>
            </a:extLst>
          </p:cNvPr>
          <p:cNvSpPr>
            <a:spLocks noChangeArrowheads="1"/>
          </p:cNvSpPr>
          <p:nvPr/>
        </p:nvSpPr>
        <p:spPr bwMode="auto">
          <a:xfrm rot="2414515">
            <a:off x="-339725" y="2941638"/>
            <a:ext cx="7078663" cy="1422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0">
            <a:gsLst>
              <a:gs pos="0">
                <a:srgbClr val="000000"/>
              </a:gs>
              <a:gs pos="50000">
                <a:srgbClr val="FF0000"/>
              </a:gs>
              <a:gs pos="100000">
                <a:srgbClr val="000000"/>
              </a:gs>
            </a:gsLst>
            <a:lin ang="5400000" scaled="1"/>
          </a:gradFill>
          <a:ln w="9525">
            <a:miter lim="800000"/>
            <a:headEnd/>
            <a:tailEnd/>
          </a:ln>
          <a:scene3d>
            <a:camera prst="legacyObliqueBottomRight">
              <a:rot lat="1500000" lon="2400000" rev="0"/>
            </a:camera>
            <a:lightRig rig="legacyFlat3" dir="b"/>
          </a:scene3d>
          <a:sp3d extrusionH="430200" prstMaterial="legacyMatte">
            <a:bevelT w="13500" h="13500" prst="angle"/>
            <a:bevelB w="13500" h="13500" prst="angle"/>
            <a:extrusionClr>
              <a:srgbClr val="FF0000"/>
            </a:extrusionClr>
            <a:contourClr>
              <a:srgbClr val="000000"/>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1" fill="hold" grpId="0" nodeType="clickEffect">
                                  <p:stCondLst>
                                    <p:cond delay="0"/>
                                  </p:stCondLst>
                                  <p:childTnLst>
                                    <p:set>
                                      <p:cBhvr>
                                        <p:cTn id="6" dur="1" fill="hold">
                                          <p:stCondLst>
                                            <p:cond delay="0"/>
                                          </p:stCondLst>
                                        </p:cTn>
                                        <p:tgtEl>
                                          <p:spTgt spid="671848"/>
                                        </p:tgtEl>
                                        <p:attrNameLst>
                                          <p:attrName>style.visibility</p:attrName>
                                        </p:attrNameLst>
                                      </p:cBhvr>
                                      <p:to>
                                        <p:strVal val="visible"/>
                                      </p:to>
                                    </p:set>
                                    <p:anim calcmode="lin" valueType="num">
                                      <p:cBhvr additive="base">
                                        <p:cTn id="7" dur="5000" fill="hold"/>
                                        <p:tgtEl>
                                          <p:spTgt spid="671848"/>
                                        </p:tgtEl>
                                        <p:attrNameLst>
                                          <p:attrName>ppt_x</p:attrName>
                                        </p:attrNameLst>
                                      </p:cBhvr>
                                      <p:tavLst>
                                        <p:tav tm="0">
                                          <p:val>
                                            <p:strVal val="#ppt_x"/>
                                          </p:val>
                                        </p:tav>
                                        <p:tav tm="100000">
                                          <p:val>
                                            <p:strVal val="#ppt_x"/>
                                          </p:val>
                                        </p:tav>
                                      </p:tavLst>
                                    </p:anim>
                                    <p:anim calcmode="lin" valueType="num">
                                      <p:cBhvr additive="base">
                                        <p:cTn id="8" dur="5000" fill="hold"/>
                                        <p:tgtEl>
                                          <p:spTgt spid="67184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1848"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2">
            <a:extLst>
              <a:ext uri="{FF2B5EF4-FFF2-40B4-BE49-F238E27FC236}">
                <a16:creationId xmlns:a16="http://schemas.microsoft.com/office/drawing/2014/main" id="{CF5B2780-141D-F04D-B486-0844B6ABCB2F}"/>
              </a:ext>
            </a:extLst>
          </p:cNvPr>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663575" y="609600"/>
            <a:ext cx="7835900" cy="562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4564" name="Rectangle 36">
            <a:extLst>
              <a:ext uri="{FF2B5EF4-FFF2-40B4-BE49-F238E27FC236}">
                <a16:creationId xmlns:a16="http://schemas.microsoft.com/office/drawing/2014/main" id="{5E32CAB6-8B39-B04B-988A-6F3C08875ADC}"/>
              </a:ext>
            </a:extLst>
          </p:cNvPr>
          <p:cNvSpPr>
            <a:spLocks noChangeArrowheads="1"/>
          </p:cNvSpPr>
          <p:nvPr/>
        </p:nvSpPr>
        <p:spPr bwMode="auto">
          <a:xfrm>
            <a:off x="623888" y="596900"/>
            <a:ext cx="7862887" cy="5638800"/>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4388" name="Rectangle 33">
            <a:extLst>
              <a:ext uri="{FF2B5EF4-FFF2-40B4-BE49-F238E27FC236}">
                <a16:creationId xmlns:a16="http://schemas.microsoft.com/office/drawing/2014/main" id="{9740117D-8C97-7745-A5AD-B9FACBA1FD4E}"/>
              </a:ext>
            </a:extLst>
          </p:cNvPr>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4389" name="Text Box 3">
            <a:extLst>
              <a:ext uri="{FF2B5EF4-FFF2-40B4-BE49-F238E27FC236}">
                <a16:creationId xmlns:a16="http://schemas.microsoft.com/office/drawing/2014/main" id="{65883523-D017-2145-83FA-393D1B02A8E1}"/>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534557" name="Text Box 29">
            <a:extLst>
              <a:ext uri="{FF2B5EF4-FFF2-40B4-BE49-F238E27FC236}">
                <a16:creationId xmlns:a16="http://schemas.microsoft.com/office/drawing/2014/main" id="{B46D17A2-A556-9948-887C-FAC137B35E7E}"/>
              </a:ext>
            </a:extLst>
          </p:cNvPr>
          <p:cNvSpPr txBox="1">
            <a:spLocks noChangeArrowheads="1"/>
          </p:cNvSpPr>
          <p:nvPr/>
        </p:nvSpPr>
        <p:spPr bwMode="auto">
          <a:xfrm>
            <a:off x="811213" y="5056188"/>
            <a:ext cx="7442200" cy="9461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chemeClr val="hlink"/>
                </a:solidFill>
              </a:rPr>
              <a:t>Gethsemane Kaho Yamgui,</a:t>
            </a:r>
            <a:br>
              <a:rPr lang="en-US" altLang="en-US" sz="2800">
                <a:solidFill>
                  <a:schemeClr val="hlink"/>
                </a:solidFill>
              </a:rPr>
            </a:br>
            <a:r>
              <a:rPr lang="en-US" altLang="en-US" sz="2800">
                <a:solidFill>
                  <a:schemeClr val="hlink"/>
                </a:solidFill>
              </a:rPr>
              <a:t>Olive Kaphung, Jerusalem</a:t>
            </a:r>
          </a:p>
        </p:txBody>
      </p:sp>
      <p:sp>
        <p:nvSpPr>
          <p:cNvPr id="534558" name="Text Box 30">
            <a:extLst>
              <a:ext uri="{FF2B5EF4-FFF2-40B4-BE49-F238E27FC236}">
                <a16:creationId xmlns:a16="http://schemas.microsoft.com/office/drawing/2014/main" id="{9C335107-E179-3D48-8397-AD579EAC3846}"/>
              </a:ext>
            </a:extLst>
          </p:cNvPr>
          <p:cNvSpPr txBox="1">
            <a:spLocks noChangeArrowheads="1"/>
          </p:cNvSpPr>
          <p:nvPr/>
        </p:nvSpPr>
        <p:spPr bwMode="auto">
          <a:xfrm>
            <a:off x="1177925" y="1243013"/>
            <a:ext cx="6635750" cy="36576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1700">
                <a:solidFill>
                  <a:schemeClr val="hlink"/>
                </a:solidFill>
                <a:latin typeface="Helvetica" pitchFamily="2" charset="0"/>
              </a:rPr>
              <a:t>CHIEINA KATHA?</a:t>
            </a:r>
          </a:p>
        </p:txBody>
      </p:sp>
      <p:sp>
        <p:nvSpPr>
          <p:cNvPr id="534559" name="Rectangle 31">
            <a:extLst>
              <a:ext uri="{FF2B5EF4-FFF2-40B4-BE49-F238E27FC236}">
                <a16:creationId xmlns:a16="http://schemas.microsoft.com/office/drawing/2014/main" id="{4B1D0E9A-A2B8-0948-BFBE-00A68A93FFFF}"/>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64</a:t>
            </a:r>
          </a:p>
        </p:txBody>
      </p:sp>
      <p:grpSp>
        <p:nvGrpSpPr>
          <p:cNvPr id="144415" name="Group 31">
            <a:extLst>
              <a:ext uri="{FF2B5EF4-FFF2-40B4-BE49-F238E27FC236}">
                <a16:creationId xmlns:a16="http://schemas.microsoft.com/office/drawing/2014/main" id="{748AAFDF-3631-7247-AD0F-CF834D900A0C}"/>
              </a:ext>
            </a:extLst>
          </p:cNvPr>
          <p:cNvGrpSpPr>
            <a:grpSpLocks/>
          </p:cNvGrpSpPr>
          <p:nvPr/>
        </p:nvGrpSpPr>
        <p:grpSpPr bwMode="auto">
          <a:xfrm>
            <a:off x="7991475" y="3429000"/>
            <a:ext cx="952500" cy="1244600"/>
            <a:chOff x="5034" y="2160"/>
            <a:chExt cx="600" cy="784"/>
          </a:xfrm>
        </p:grpSpPr>
        <p:sp>
          <p:nvSpPr>
            <p:cNvPr id="144395" name="AutoShape 8">
              <a:extLst>
                <a:ext uri="{FF2B5EF4-FFF2-40B4-BE49-F238E27FC236}">
                  <a16:creationId xmlns:a16="http://schemas.microsoft.com/office/drawing/2014/main" id="{C61B6C78-98A9-F24B-A36B-F965205EC95B}"/>
                </a:ext>
              </a:extLst>
            </p:cNvPr>
            <p:cNvSpPr>
              <a:spLocks noChangeArrowheads="1"/>
            </p:cNvSpPr>
            <p:nvPr/>
          </p:nvSpPr>
          <p:spPr bwMode="auto">
            <a:xfrm>
              <a:off x="5035"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4396" name="Rectangle 9">
              <a:extLst>
                <a:ext uri="{FF2B5EF4-FFF2-40B4-BE49-F238E27FC236}">
                  <a16:creationId xmlns:a16="http://schemas.microsoft.com/office/drawing/2014/main" id="{47238631-BF30-4846-B989-3D839336C0DD}"/>
                </a:ext>
              </a:extLst>
            </p:cNvPr>
            <p:cNvSpPr>
              <a:spLocks noChangeArrowheads="1"/>
            </p:cNvSpPr>
            <p:nvPr/>
          </p:nvSpPr>
          <p:spPr bwMode="auto">
            <a:xfrm>
              <a:off x="5034"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4397" name="Line 10">
              <a:extLst>
                <a:ext uri="{FF2B5EF4-FFF2-40B4-BE49-F238E27FC236}">
                  <a16:creationId xmlns:a16="http://schemas.microsoft.com/office/drawing/2014/main" id="{BDD42F5C-E40D-9D45-96A6-479BD94B91A1}"/>
                </a:ext>
              </a:extLst>
            </p:cNvPr>
            <p:cNvSpPr>
              <a:spLocks noChangeShapeType="1"/>
            </p:cNvSpPr>
            <p:nvPr/>
          </p:nvSpPr>
          <p:spPr bwMode="auto">
            <a:xfrm>
              <a:off x="5054"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398" name="Line 11">
              <a:extLst>
                <a:ext uri="{FF2B5EF4-FFF2-40B4-BE49-F238E27FC236}">
                  <a16:creationId xmlns:a16="http://schemas.microsoft.com/office/drawing/2014/main" id="{20899351-C545-D249-835F-348ED617607F}"/>
                </a:ext>
              </a:extLst>
            </p:cNvPr>
            <p:cNvSpPr>
              <a:spLocks noChangeShapeType="1"/>
            </p:cNvSpPr>
            <p:nvPr/>
          </p:nvSpPr>
          <p:spPr bwMode="auto">
            <a:xfrm>
              <a:off x="5058"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399" name="Line 12">
              <a:extLst>
                <a:ext uri="{FF2B5EF4-FFF2-40B4-BE49-F238E27FC236}">
                  <a16:creationId xmlns:a16="http://schemas.microsoft.com/office/drawing/2014/main" id="{A303A2FD-BA7E-034A-820C-56048910B65F}"/>
                </a:ext>
              </a:extLst>
            </p:cNvPr>
            <p:cNvSpPr>
              <a:spLocks noChangeShapeType="1"/>
            </p:cNvSpPr>
            <p:nvPr/>
          </p:nvSpPr>
          <p:spPr bwMode="auto">
            <a:xfrm>
              <a:off x="5066"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00" name="Line 13">
              <a:extLst>
                <a:ext uri="{FF2B5EF4-FFF2-40B4-BE49-F238E27FC236}">
                  <a16:creationId xmlns:a16="http://schemas.microsoft.com/office/drawing/2014/main" id="{9ECD1317-6CDB-134E-8E25-4865ECBED236}"/>
                </a:ext>
              </a:extLst>
            </p:cNvPr>
            <p:cNvSpPr>
              <a:spLocks noChangeShapeType="1"/>
            </p:cNvSpPr>
            <p:nvPr/>
          </p:nvSpPr>
          <p:spPr bwMode="auto">
            <a:xfrm>
              <a:off x="5066"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01" name="Line 14">
              <a:extLst>
                <a:ext uri="{FF2B5EF4-FFF2-40B4-BE49-F238E27FC236}">
                  <a16:creationId xmlns:a16="http://schemas.microsoft.com/office/drawing/2014/main" id="{06FAAC30-4CF5-4C40-A0DA-F4947EF40143}"/>
                </a:ext>
              </a:extLst>
            </p:cNvPr>
            <p:cNvSpPr>
              <a:spLocks noChangeShapeType="1"/>
            </p:cNvSpPr>
            <p:nvPr/>
          </p:nvSpPr>
          <p:spPr bwMode="auto">
            <a:xfrm>
              <a:off x="5058"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02" name="Rectangle 15">
              <a:extLst>
                <a:ext uri="{FF2B5EF4-FFF2-40B4-BE49-F238E27FC236}">
                  <a16:creationId xmlns:a16="http://schemas.microsoft.com/office/drawing/2014/main" id="{E99A7500-BD12-AD45-9FA1-E61837566D32}"/>
                </a:ext>
              </a:extLst>
            </p:cNvPr>
            <p:cNvSpPr>
              <a:spLocks noChangeArrowheads="1"/>
            </p:cNvSpPr>
            <p:nvPr/>
          </p:nvSpPr>
          <p:spPr bwMode="auto">
            <a:xfrm>
              <a:off x="5131"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44403" name="Rectangle 16">
              <a:extLst>
                <a:ext uri="{FF2B5EF4-FFF2-40B4-BE49-F238E27FC236}">
                  <a16:creationId xmlns:a16="http://schemas.microsoft.com/office/drawing/2014/main" id="{EF65F8F1-1F57-534D-B62E-580A216069D3}"/>
                </a:ext>
              </a:extLst>
            </p:cNvPr>
            <p:cNvSpPr>
              <a:spLocks noChangeArrowheads="1"/>
            </p:cNvSpPr>
            <p:nvPr/>
          </p:nvSpPr>
          <p:spPr bwMode="auto">
            <a:xfrm>
              <a:off x="5181"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44404" name="Rectangle 17">
              <a:extLst>
                <a:ext uri="{FF2B5EF4-FFF2-40B4-BE49-F238E27FC236}">
                  <a16:creationId xmlns:a16="http://schemas.microsoft.com/office/drawing/2014/main" id="{8B72DAA1-5428-8D49-8F99-46223F8B2B42}"/>
                </a:ext>
              </a:extLst>
            </p:cNvPr>
            <p:cNvSpPr>
              <a:spLocks noChangeArrowheads="1"/>
            </p:cNvSpPr>
            <p:nvPr/>
          </p:nvSpPr>
          <p:spPr bwMode="auto">
            <a:xfrm>
              <a:off x="5136"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44405" name="Rectangle 18">
              <a:extLst>
                <a:ext uri="{FF2B5EF4-FFF2-40B4-BE49-F238E27FC236}">
                  <a16:creationId xmlns:a16="http://schemas.microsoft.com/office/drawing/2014/main" id="{9BC16101-3D69-4748-8079-8AB396373EEA}"/>
                </a:ext>
              </a:extLst>
            </p:cNvPr>
            <p:cNvSpPr>
              <a:spLocks noChangeArrowheads="1"/>
            </p:cNvSpPr>
            <p:nvPr/>
          </p:nvSpPr>
          <p:spPr bwMode="auto">
            <a:xfrm>
              <a:off x="5098"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44406" name="Rectangle 19">
              <a:extLst>
                <a:ext uri="{FF2B5EF4-FFF2-40B4-BE49-F238E27FC236}">
                  <a16:creationId xmlns:a16="http://schemas.microsoft.com/office/drawing/2014/main" id="{31BA6927-39A4-5042-A2F7-A899E50E6A41}"/>
                </a:ext>
              </a:extLst>
            </p:cNvPr>
            <p:cNvSpPr>
              <a:spLocks noChangeArrowheads="1"/>
            </p:cNvSpPr>
            <p:nvPr/>
          </p:nvSpPr>
          <p:spPr bwMode="auto">
            <a:xfrm>
              <a:off x="5052"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34548" name="Rectangle 20">
              <a:extLst>
                <a:ext uri="{FF2B5EF4-FFF2-40B4-BE49-F238E27FC236}">
                  <a16:creationId xmlns:a16="http://schemas.microsoft.com/office/drawing/2014/main" id="{33709C1B-AA63-754F-9356-FE3259E938E7}"/>
                </a:ext>
              </a:extLst>
            </p:cNvPr>
            <p:cNvSpPr>
              <a:spLocks noChangeArrowheads="1"/>
            </p:cNvSpPr>
            <p:nvPr/>
          </p:nvSpPr>
          <p:spPr bwMode="auto">
            <a:xfrm>
              <a:off x="5145"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44408" name="Rectangle 21">
              <a:extLst>
                <a:ext uri="{FF2B5EF4-FFF2-40B4-BE49-F238E27FC236}">
                  <a16:creationId xmlns:a16="http://schemas.microsoft.com/office/drawing/2014/main" id="{5BE83045-DAAB-4741-8C6F-EBE86C61FEA8}"/>
                </a:ext>
              </a:extLst>
            </p:cNvPr>
            <p:cNvSpPr>
              <a:spLocks noChangeArrowheads="1"/>
            </p:cNvSpPr>
            <p:nvPr/>
          </p:nvSpPr>
          <p:spPr bwMode="auto">
            <a:xfrm>
              <a:off x="5190"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4550" name="Rectangle 22">
              <a:extLst>
                <a:ext uri="{FF2B5EF4-FFF2-40B4-BE49-F238E27FC236}">
                  <a16:creationId xmlns:a16="http://schemas.microsoft.com/office/drawing/2014/main" id="{3CE8D91E-F7CA-1843-9145-83F7EB7A0B48}"/>
                </a:ext>
              </a:extLst>
            </p:cNvPr>
            <p:cNvSpPr>
              <a:spLocks noChangeArrowheads="1"/>
            </p:cNvSpPr>
            <p:nvPr/>
          </p:nvSpPr>
          <p:spPr bwMode="auto">
            <a:xfrm>
              <a:off x="5116"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44410" name="Line 23">
              <a:extLst>
                <a:ext uri="{FF2B5EF4-FFF2-40B4-BE49-F238E27FC236}">
                  <a16:creationId xmlns:a16="http://schemas.microsoft.com/office/drawing/2014/main" id="{6E4BA701-C0B9-2640-A3A8-3066542B6DE0}"/>
                </a:ext>
              </a:extLst>
            </p:cNvPr>
            <p:cNvSpPr>
              <a:spLocks noChangeShapeType="1"/>
            </p:cNvSpPr>
            <p:nvPr/>
          </p:nvSpPr>
          <p:spPr bwMode="auto">
            <a:xfrm>
              <a:off x="5054"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11" name="Line 24">
              <a:extLst>
                <a:ext uri="{FF2B5EF4-FFF2-40B4-BE49-F238E27FC236}">
                  <a16:creationId xmlns:a16="http://schemas.microsoft.com/office/drawing/2014/main" id="{4F4FBDC2-A8A7-CD41-BD37-C0308F0E1AF6}"/>
                </a:ext>
              </a:extLst>
            </p:cNvPr>
            <p:cNvSpPr>
              <a:spLocks noChangeShapeType="1"/>
            </p:cNvSpPr>
            <p:nvPr/>
          </p:nvSpPr>
          <p:spPr bwMode="auto">
            <a:xfrm>
              <a:off x="5054"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12" name="Rectangle 25">
              <a:extLst>
                <a:ext uri="{FF2B5EF4-FFF2-40B4-BE49-F238E27FC236}">
                  <a16:creationId xmlns:a16="http://schemas.microsoft.com/office/drawing/2014/main" id="{1F7768E8-81D5-B741-8ABC-9B365C836279}"/>
                </a:ext>
              </a:extLst>
            </p:cNvPr>
            <p:cNvSpPr>
              <a:spLocks noChangeArrowheads="1"/>
            </p:cNvSpPr>
            <p:nvPr/>
          </p:nvSpPr>
          <p:spPr bwMode="auto">
            <a:xfrm>
              <a:off x="5047"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4413" name="Rectangle 26">
              <a:extLst>
                <a:ext uri="{FF2B5EF4-FFF2-40B4-BE49-F238E27FC236}">
                  <a16:creationId xmlns:a16="http://schemas.microsoft.com/office/drawing/2014/main" id="{5BB3F7C1-E1EE-774E-895D-E9DE012787EA}"/>
                </a:ext>
              </a:extLst>
            </p:cNvPr>
            <p:cNvSpPr>
              <a:spLocks noChangeArrowheads="1"/>
            </p:cNvSpPr>
            <p:nvPr/>
          </p:nvSpPr>
          <p:spPr bwMode="auto">
            <a:xfrm>
              <a:off x="5165"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4555" name="Rectangle 27">
              <a:extLst>
                <a:ext uri="{FF2B5EF4-FFF2-40B4-BE49-F238E27FC236}">
                  <a16:creationId xmlns:a16="http://schemas.microsoft.com/office/drawing/2014/main" id="{ABB0083E-A35E-0D41-9488-E3731B082242}"/>
                </a:ext>
              </a:extLst>
            </p:cNvPr>
            <p:cNvSpPr>
              <a:spLocks noChangeArrowheads="1"/>
            </p:cNvSpPr>
            <p:nvPr/>
          </p:nvSpPr>
          <p:spPr bwMode="auto">
            <a:xfrm>
              <a:off x="5175"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144394" name="Text Box 37">
            <a:extLst>
              <a:ext uri="{FF2B5EF4-FFF2-40B4-BE49-F238E27FC236}">
                <a16:creationId xmlns:a16="http://schemas.microsoft.com/office/drawing/2014/main" id="{2C19B92B-1A42-174D-BE1F-3ACAECA2F374}"/>
              </a:ext>
            </a:extLst>
          </p:cNvPr>
          <p:cNvSpPr txBox="1">
            <a:spLocks noChangeArrowheads="1"/>
          </p:cNvSpPr>
          <p:nvPr/>
        </p:nvSpPr>
        <p:spPr bwMode="auto">
          <a:xfrm>
            <a:off x="8551863" y="6453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600">
                <a:solidFill>
                  <a:srgbClr val="FFFFFF"/>
                </a:solidFill>
              </a:rPr>
              <a:t>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34564"/>
                                        </p:tgtEl>
                                        <p:attrNameLst>
                                          <p:attrName>style.visibility</p:attrName>
                                        </p:attrNameLst>
                                      </p:cBhvr>
                                      <p:to>
                                        <p:strVal val="visible"/>
                                      </p:to>
                                    </p:set>
                                    <p:animEffect transition="in" filter="wipe(up)">
                                      <p:cBhvr>
                                        <p:cTn id="7" dur="500"/>
                                        <p:tgtEl>
                                          <p:spTgt spid="534564"/>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34558"/>
                                        </p:tgtEl>
                                        <p:attrNameLst>
                                          <p:attrName>style.visibility</p:attrName>
                                        </p:attrNameLst>
                                      </p:cBhvr>
                                      <p:to>
                                        <p:strVal val="visible"/>
                                      </p:to>
                                    </p:set>
                                    <p:animEffect transition="in" filter="fade">
                                      <p:cBhvr>
                                        <p:cTn id="11" dur="1000"/>
                                        <p:tgtEl>
                                          <p:spTgt spid="5345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64" grpId="0" animBg="1"/>
      <p:bldP spid="534558" grpId="0"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30">
            <a:extLst>
              <a:ext uri="{FF2B5EF4-FFF2-40B4-BE49-F238E27FC236}">
                <a16:creationId xmlns:a16="http://schemas.microsoft.com/office/drawing/2014/main" id="{EA33241F-D478-8E49-B2A0-2F938DF57A2B}"/>
              </a:ext>
            </a:extLst>
          </p:cNvPr>
          <p:cNvGrpSpPr>
            <a:grpSpLocks/>
          </p:cNvGrpSpPr>
          <p:nvPr/>
        </p:nvGrpSpPr>
        <p:grpSpPr bwMode="auto">
          <a:xfrm>
            <a:off x="623888" y="596900"/>
            <a:ext cx="7877175" cy="5651500"/>
            <a:chOff x="393" y="376"/>
            <a:chExt cx="4962" cy="3560"/>
          </a:xfrm>
        </p:grpSpPr>
        <p:pic>
          <p:nvPicPr>
            <p:cNvPr id="146459" name="Picture 31">
              <a:extLst>
                <a:ext uri="{FF2B5EF4-FFF2-40B4-BE49-F238E27FC236}">
                  <a16:creationId xmlns:a16="http://schemas.microsoft.com/office/drawing/2014/main" id="{DF99F15E-210B-474B-9920-FAA2C441DD98}"/>
                </a:ext>
              </a:extLst>
            </p:cNvPr>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60" name="Rectangle 32">
              <a:extLst>
                <a:ext uri="{FF2B5EF4-FFF2-40B4-BE49-F238E27FC236}">
                  <a16:creationId xmlns:a16="http://schemas.microsoft.com/office/drawing/2014/main" id="{F58D8DEF-A126-9446-B3A6-F8CECA100AC4}"/>
                </a:ext>
              </a:extLst>
            </p:cNvPr>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6461" name="Rectangle 33">
              <a:extLst>
                <a:ext uri="{FF2B5EF4-FFF2-40B4-BE49-F238E27FC236}">
                  <a16:creationId xmlns:a16="http://schemas.microsoft.com/office/drawing/2014/main" id="{C59157A8-4D59-E940-AD8C-F7AD05449375}"/>
                </a:ext>
              </a:extLst>
            </p:cNvPr>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46435" name="Text Box 5">
            <a:extLst>
              <a:ext uri="{FF2B5EF4-FFF2-40B4-BE49-F238E27FC236}">
                <a16:creationId xmlns:a16="http://schemas.microsoft.com/office/drawing/2014/main" id="{5F38D6EF-E5BF-F948-B941-09A0F7D0A05C}"/>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grpSp>
        <p:nvGrpSpPr>
          <p:cNvPr id="146462" name="Group 30">
            <a:extLst>
              <a:ext uri="{FF2B5EF4-FFF2-40B4-BE49-F238E27FC236}">
                <a16:creationId xmlns:a16="http://schemas.microsoft.com/office/drawing/2014/main" id="{26179FE4-183B-F543-8B5A-930252617DF2}"/>
              </a:ext>
            </a:extLst>
          </p:cNvPr>
          <p:cNvGrpSpPr>
            <a:grpSpLocks/>
          </p:cNvGrpSpPr>
          <p:nvPr/>
        </p:nvGrpSpPr>
        <p:grpSpPr bwMode="auto">
          <a:xfrm>
            <a:off x="7993063" y="3440113"/>
            <a:ext cx="952500" cy="1244600"/>
            <a:chOff x="5035" y="2167"/>
            <a:chExt cx="600" cy="784"/>
          </a:xfrm>
        </p:grpSpPr>
        <p:sp>
          <p:nvSpPr>
            <p:cNvPr id="146439" name="AutoShape 6">
              <a:extLst>
                <a:ext uri="{FF2B5EF4-FFF2-40B4-BE49-F238E27FC236}">
                  <a16:creationId xmlns:a16="http://schemas.microsoft.com/office/drawing/2014/main" id="{7E096A25-5CDE-C844-9722-C616F31E7600}"/>
                </a:ext>
              </a:extLst>
            </p:cNvPr>
            <p:cNvSpPr>
              <a:spLocks noChangeArrowheads="1"/>
            </p:cNvSpPr>
            <p:nvPr/>
          </p:nvSpPr>
          <p:spPr bwMode="auto">
            <a:xfrm>
              <a:off x="5036" y="2195"/>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6440" name="Rectangle 7">
              <a:extLst>
                <a:ext uri="{FF2B5EF4-FFF2-40B4-BE49-F238E27FC236}">
                  <a16:creationId xmlns:a16="http://schemas.microsoft.com/office/drawing/2014/main" id="{F9490EAE-0D3C-8C40-90EF-6A9BBC60DCBB}"/>
                </a:ext>
              </a:extLst>
            </p:cNvPr>
            <p:cNvSpPr>
              <a:spLocks noChangeArrowheads="1"/>
            </p:cNvSpPr>
            <p:nvPr/>
          </p:nvSpPr>
          <p:spPr bwMode="auto">
            <a:xfrm>
              <a:off x="5035" y="2328"/>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6441" name="Line 8">
              <a:extLst>
                <a:ext uri="{FF2B5EF4-FFF2-40B4-BE49-F238E27FC236}">
                  <a16:creationId xmlns:a16="http://schemas.microsoft.com/office/drawing/2014/main" id="{7282A834-F764-2B47-98A0-F50536FD739F}"/>
                </a:ext>
              </a:extLst>
            </p:cNvPr>
            <p:cNvSpPr>
              <a:spLocks noChangeShapeType="1"/>
            </p:cNvSpPr>
            <p:nvPr/>
          </p:nvSpPr>
          <p:spPr bwMode="auto">
            <a:xfrm>
              <a:off x="5055" y="2566"/>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442" name="Line 9">
              <a:extLst>
                <a:ext uri="{FF2B5EF4-FFF2-40B4-BE49-F238E27FC236}">
                  <a16:creationId xmlns:a16="http://schemas.microsoft.com/office/drawing/2014/main" id="{D62EB25E-574B-E449-8655-9AB1754DBCA9}"/>
                </a:ext>
              </a:extLst>
            </p:cNvPr>
            <p:cNvSpPr>
              <a:spLocks noChangeShapeType="1"/>
            </p:cNvSpPr>
            <p:nvPr/>
          </p:nvSpPr>
          <p:spPr bwMode="auto">
            <a:xfrm>
              <a:off x="5059" y="2654"/>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443" name="Line 10">
              <a:extLst>
                <a:ext uri="{FF2B5EF4-FFF2-40B4-BE49-F238E27FC236}">
                  <a16:creationId xmlns:a16="http://schemas.microsoft.com/office/drawing/2014/main" id="{335A309B-71D9-EA44-804D-B8F88435F104}"/>
                </a:ext>
              </a:extLst>
            </p:cNvPr>
            <p:cNvSpPr>
              <a:spLocks noChangeShapeType="1"/>
            </p:cNvSpPr>
            <p:nvPr/>
          </p:nvSpPr>
          <p:spPr bwMode="auto">
            <a:xfrm>
              <a:off x="5067" y="2742"/>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444" name="Line 11">
              <a:extLst>
                <a:ext uri="{FF2B5EF4-FFF2-40B4-BE49-F238E27FC236}">
                  <a16:creationId xmlns:a16="http://schemas.microsoft.com/office/drawing/2014/main" id="{5B6FDA27-CE89-CB4E-8753-8C377E28A159}"/>
                </a:ext>
              </a:extLst>
            </p:cNvPr>
            <p:cNvSpPr>
              <a:spLocks noChangeShapeType="1"/>
            </p:cNvSpPr>
            <p:nvPr/>
          </p:nvSpPr>
          <p:spPr bwMode="auto">
            <a:xfrm>
              <a:off x="5067" y="2838"/>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445" name="Line 12">
              <a:extLst>
                <a:ext uri="{FF2B5EF4-FFF2-40B4-BE49-F238E27FC236}">
                  <a16:creationId xmlns:a16="http://schemas.microsoft.com/office/drawing/2014/main" id="{CBFD0B01-8DE6-BA4D-BCA7-28964BF1F297}"/>
                </a:ext>
              </a:extLst>
            </p:cNvPr>
            <p:cNvSpPr>
              <a:spLocks noChangeShapeType="1"/>
            </p:cNvSpPr>
            <p:nvPr/>
          </p:nvSpPr>
          <p:spPr bwMode="auto">
            <a:xfrm>
              <a:off x="5059" y="2926"/>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446" name="Rectangle 13">
              <a:extLst>
                <a:ext uri="{FF2B5EF4-FFF2-40B4-BE49-F238E27FC236}">
                  <a16:creationId xmlns:a16="http://schemas.microsoft.com/office/drawing/2014/main" id="{3B9DD0ED-EA05-8B48-836E-F31A4B469AD1}"/>
                </a:ext>
              </a:extLst>
            </p:cNvPr>
            <p:cNvSpPr>
              <a:spLocks noChangeArrowheads="1"/>
            </p:cNvSpPr>
            <p:nvPr/>
          </p:nvSpPr>
          <p:spPr bwMode="auto">
            <a:xfrm>
              <a:off x="5132" y="2554"/>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46447" name="Rectangle 14">
              <a:extLst>
                <a:ext uri="{FF2B5EF4-FFF2-40B4-BE49-F238E27FC236}">
                  <a16:creationId xmlns:a16="http://schemas.microsoft.com/office/drawing/2014/main" id="{48AA6DEF-D9FB-8E4B-AD4A-F0BBB2252BC1}"/>
                </a:ext>
              </a:extLst>
            </p:cNvPr>
            <p:cNvSpPr>
              <a:spLocks noChangeArrowheads="1"/>
            </p:cNvSpPr>
            <p:nvPr/>
          </p:nvSpPr>
          <p:spPr bwMode="auto">
            <a:xfrm>
              <a:off x="5182" y="2642"/>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46448" name="Rectangle 15">
              <a:extLst>
                <a:ext uri="{FF2B5EF4-FFF2-40B4-BE49-F238E27FC236}">
                  <a16:creationId xmlns:a16="http://schemas.microsoft.com/office/drawing/2014/main" id="{53CF766F-895F-A240-9358-00454CB18733}"/>
                </a:ext>
              </a:extLst>
            </p:cNvPr>
            <p:cNvSpPr>
              <a:spLocks noChangeArrowheads="1"/>
            </p:cNvSpPr>
            <p:nvPr/>
          </p:nvSpPr>
          <p:spPr bwMode="auto">
            <a:xfrm>
              <a:off x="5137" y="2730"/>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46449" name="Rectangle 16">
              <a:extLst>
                <a:ext uri="{FF2B5EF4-FFF2-40B4-BE49-F238E27FC236}">
                  <a16:creationId xmlns:a16="http://schemas.microsoft.com/office/drawing/2014/main" id="{8A0C6ECD-FE76-E64E-B05D-4B5CF477D332}"/>
                </a:ext>
              </a:extLst>
            </p:cNvPr>
            <p:cNvSpPr>
              <a:spLocks noChangeArrowheads="1"/>
            </p:cNvSpPr>
            <p:nvPr/>
          </p:nvSpPr>
          <p:spPr bwMode="auto">
            <a:xfrm>
              <a:off x="5099" y="2818"/>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46450" name="Rectangle 17">
              <a:extLst>
                <a:ext uri="{FF2B5EF4-FFF2-40B4-BE49-F238E27FC236}">
                  <a16:creationId xmlns:a16="http://schemas.microsoft.com/office/drawing/2014/main" id="{202F9A07-5894-4A45-BCFB-1F7BAFC69535}"/>
                </a:ext>
              </a:extLst>
            </p:cNvPr>
            <p:cNvSpPr>
              <a:spLocks noChangeArrowheads="1"/>
            </p:cNvSpPr>
            <p:nvPr/>
          </p:nvSpPr>
          <p:spPr bwMode="auto">
            <a:xfrm>
              <a:off x="5053" y="2167"/>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614418" name="Rectangle 18">
              <a:extLst>
                <a:ext uri="{FF2B5EF4-FFF2-40B4-BE49-F238E27FC236}">
                  <a16:creationId xmlns:a16="http://schemas.microsoft.com/office/drawing/2014/main" id="{DB2AD7E4-1B98-3548-B573-584357E2790F}"/>
                </a:ext>
              </a:extLst>
            </p:cNvPr>
            <p:cNvSpPr>
              <a:spLocks noChangeArrowheads="1"/>
            </p:cNvSpPr>
            <p:nvPr/>
          </p:nvSpPr>
          <p:spPr bwMode="auto">
            <a:xfrm>
              <a:off x="5146" y="2370"/>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46452" name="Rectangle 19">
              <a:extLst>
                <a:ext uri="{FF2B5EF4-FFF2-40B4-BE49-F238E27FC236}">
                  <a16:creationId xmlns:a16="http://schemas.microsoft.com/office/drawing/2014/main" id="{534956F3-EAD3-9740-8153-C99C02238718}"/>
                </a:ext>
              </a:extLst>
            </p:cNvPr>
            <p:cNvSpPr>
              <a:spLocks noChangeArrowheads="1"/>
            </p:cNvSpPr>
            <p:nvPr/>
          </p:nvSpPr>
          <p:spPr bwMode="auto">
            <a:xfrm>
              <a:off x="5191" y="2482"/>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14420" name="Rectangle 20">
              <a:extLst>
                <a:ext uri="{FF2B5EF4-FFF2-40B4-BE49-F238E27FC236}">
                  <a16:creationId xmlns:a16="http://schemas.microsoft.com/office/drawing/2014/main" id="{1B34D1CD-1A29-8F49-9A69-68005E9546FE}"/>
                </a:ext>
              </a:extLst>
            </p:cNvPr>
            <p:cNvSpPr>
              <a:spLocks noChangeArrowheads="1"/>
            </p:cNvSpPr>
            <p:nvPr/>
          </p:nvSpPr>
          <p:spPr bwMode="auto">
            <a:xfrm>
              <a:off x="5125" y="2454"/>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46454" name="Line 21">
              <a:extLst>
                <a:ext uri="{FF2B5EF4-FFF2-40B4-BE49-F238E27FC236}">
                  <a16:creationId xmlns:a16="http://schemas.microsoft.com/office/drawing/2014/main" id="{9A5866DF-7C12-834A-992B-9F9B91DF1E80}"/>
                </a:ext>
              </a:extLst>
            </p:cNvPr>
            <p:cNvSpPr>
              <a:spLocks noChangeShapeType="1"/>
            </p:cNvSpPr>
            <p:nvPr/>
          </p:nvSpPr>
          <p:spPr bwMode="auto">
            <a:xfrm>
              <a:off x="5055" y="2398"/>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455" name="Line 22">
              <a:extLst>
                <a:ext uri="{FF2B5EF4-FFF2-40B4-BE49-F238E27FC236}">
                  <a16:creationId xmlns:a16="http://schemas.microsoft.com/office/drawing/2014/main" id="{58D5153B-26E8-DB44-B618-3CB7D7EDF873}"/>
                </a:ext>
              </a:extLst>
            </p:cNvPr>
            <p:cNvSpPr>
              <a:spLocks noChangeShapeType="1"/>
            </p:cNvSpPr>
            <p:nvPr/>
          </p:nvSpPr>
          <p:spPr bwMode="auto">
            <a:xfrm>
              <a:off x="5055" y="2482"/>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6456" name="Rectangle 23">
              <a:extLst>
                <a:ext uri="{FF2B5EF4-FFF2-40B4-BE49-F238E27FC236}">
                  <a16:creationId xmlns:a16="http://schemas.microsoft.com/office/drawing/2014/main" id="{CC6B36EB-E3BD-F048-BA02-A18146176AD6}"/>
                </a:ext>
              </a:extLst>
            </p:cNvPr>
            <p:cNvSpPr>
              <a:spLocks noChangeArrowheads="1"/>
            </p:cNvSpPr>
            <p:nvPr/>
          </p:nvSpPr>
          <p:spPr bwMode="auto">
            <a:xfrm>
              <a:off x="5048" y="2305"/>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6457" name="Rectangle 24">
              <a:extLst>
                <a:ext uri="{FF2B5EF4-FFF2-40B4-BE49-F238E27FC236}">
                  <a16:creationId xmlns:a16="http://schemas.microsoft.com/office/drawing/2014/main" id="{E166584D-C618-1646-827E-A23693B6951F}"/>
                </a:ext>
              </a:extLst>
            </p:cNvPr>
            <p:cNvSpPr>
              <a:spLocks noChangeArrowheads="1"/>
            </p:cNvSpPr>
            <p:nvPr/>
          </p:nvSpPr>
          <p:spPr bwMode="auto">
            <a:xfrm>
              <a:off x="5166" y="2297"/>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14425" name="Rectangle 25">
              <a:extLst>
                <a:ext uri="{FF2B5EF4-FFF2-40B4-BE49-F238E27FC236}">
                  <a16:creationId xmlns:a16="http://schemas.microsoft.com/office/drawing/2014/main" id="{D150CDFB-FDE0-6241-810A-58515E526A27}"/>
                </a:ext>
              </a:extLst>
            </p:cNvPr>
            <p:cNvSpPr>
              <a:spLocks noChangeArrowheads="1"/>
            </p:cNvSpPr>
            <p:nvPr/>
          </p:nvSpPr>
          <p:spPr bwMode="auto">
            <a:xfrm>
              <a:off x="5176" y="2284"/>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614426" name="Text Box 26">
            <a:extLst>
              <a:ext uri="{FF2B5EF4-FFF2-40B4-BE49-F238E27FC236}">
                <a16:creationId xmlns:a16="http://schemas.microsoft.com/office/drawing/2014/main" id="{5881A6FB-4EBA-F943-ABE1-192B9DC1327D}"/>
              </a:ext>
            </a:extLst>
          </p:cNvPr>
          <p:cNvSpPr txBox="1">
            <a:spLocks noChangeArrowheads="1"/>
          </p:cNvSpPr>
          <p:nvPr/>
        </p:nvSpPr>
        <p:spPr bwMode="auto">
          <a:xfrm>
            <a:off x="914400" y="647700"/>
            <a:ext cx="7280275" cy="55784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4000">
                <a:solidFill>
                  <a:schemeClr val="hlink"/>
                </a:solidFill>
                <a:latin typeface="Helvetica" pitchFamily="2" charset="0"/>
              </a:rPr>
              <a:t>“…Jesuna pao hashokphok da hanga: ‘Ningateilu, kaja </a:t>
            </a:r>
            <a:r>
              <a:rPr lang="en-US" altLang="en-US" sz="4000">
                <a:solidFill>
                  <a:srgbClr val="00FFFF"/>
                </a:solidFill>
                <a:latin typeface="Helvetica" pitchFamily="2" charset="0"/>
              </a:rPr>
              <a:t>Kazing Wungram</a:t>
            </a:r>
            <a:r>
              <a:rPr lang="en-US" altLang="en-US" sz="4000">
                <a:solidFill>
                  <a:schemeClr val="hlink"/>
                </a:solidFill>
                <a:latin typeface="Helvetica" pitchFamily="2" charset="0"/>
              </a:rPr>
              <a:t> nganai shun haira…Jesuna Galileewui apam saikorali vada athumwui synagogueli tamchithei, </a:t>
            </a:r>
            <a:r>
              <a:rPr lang="en-US" altLang="en-US" sz="4000">
                <a:solidFill>
                  <a:srgbClr val="00FFFF"/>
                </a:solidFill>
                <a:latin typeface="Helvetica" pitchFamily="2" charset="0"/>
              </a:rPr>
              <a:t>Wungramwui Paokapha hashoka</a:t>
            </a:r>
            <a:r>
              <a:rPr lang="en-US" altLang="en-US" sz="4000">
                <a:solidFill>
                  <a:schemeClr val="hlink"/>
                </a:solidFill>
                <a:latin typeface="Helvetica" pitchFamily="2" charset="0"/>
              </a:rPr>
              <a:t>…’ ”                  	            </a:t>
            </a:r>
            <a:r>
              <a:rPr lang="en-US" altLang="en-US" sz="2800">
                <a:solidFill>
                  <a:schemeClr val="hlink"/>
                </a:solidFill>
                <a:latin typeface="Helvetica" pitchFamily="2" charset="0"/>
              </a:rPr>
              <a:t>Matt. 4:17, 23</a:t>
            </a:r>
          </a:p>
        </p:txBody>
      </p:sp>
      <p:sp>
        <p:nvSpPr>
          <p:cNvPr id="614427" name="Rectangle 27">
            <a:extLst>
              <a:ext uri="{FF2B5EF4-FFF2-40B4-BE49-F238E27FC236}">
                <a16:creationId xmlns:a16="http://schemas.microsoft.com/office/drawing/2014/main" id="{97991291-3457-6D47-B91A-B6B9E9E41752}"/>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65</a:t>
            </a:r>
          </a:p>
        </p:txBody>
      </p:sp>
    </p:spTree>
  </p:cSld>
  <p:clrMapOvr>
    <a:masterClrMapping/>
  </p:clrMapOvr>
  <p:transition spd="med">
    <p:fade/>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29">
            <a:extLst>
              <a:ext uri="{FF2B5EF4-FFF2-40B4-BE49-F238E27FC236}">
                <a16:creationId xmlns:a16="http://schemas.microsoft.com/office/drawing/2014/main" id="{C5EBDDA1-F8D8-B546-8BDA-259D583BD58E}"/>
              </a:ext>
            </a:extLst>
          </p:cNvPr>
          <p:cNvGrpSpPr>
            <a:grpSpLocks/>
          </p:cNvGrpSpPr>
          <p:nvPr/>
        </p:nvGrpSpPr>
        <p:grpSpPr bwMode="auto">
          <a:xfrm>
            <a:off x="623888" y="596900"/>
            <a:ext cx="7877175" cy="5651500"/>
            <a:chOff x="393" y="376"/>
            <a:chExt cx="4962" cy="3560"/>
          </a:xfrm>
        </p:grpSpPr>
        <p:pic>
          <p:nvPicPr>
            <p:cNvPr id="148507" name="Picture 30">
              <a:extLst>
                <a:ext uri="{FF2B5EF4-FFF2-40B4-BE49-F238E27FC236}">
                  <a16:creationId xmlns:a16="http://schemas.microsoft.com/office/drawing/2014/main" id="{2D3E5D3B-60DD-594E-8865-68A9C1A3598E}"/>
                </a:ext>
              </a:extLst>
            </p:cNvPr>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508" name="Rectangle 31">
              <a:extLst>
                <a:ext uri="{FF2B5EF4-FFF2-40B4-BE49-F238E27FC236}">
                  <a16:creationId xmlns:a16="http://schemas.microsoft.com/office/drawing/2014/main" id="{11C3EC7A-8C8A-7746-9376-B6E20081D6B8}"/>
                </a:ext>
              </a:extLst>
            </p:cNvPr>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8509" name="Rectangle 32">
              <a:extLst>
                <a:ext uri="{FF2B5EF4-FFF2-40B4-BE49-F238E27FC236}">
                  <a16:creationId xmlns:a16="http://schemas.microsoft.com/office/drawing/2014/main" id="{501083C5-CE6B-ED48-BD61-CEB4A965F3A6}"/>
                </a:ext>
              </a:extLst>
            </p:cNvPr>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48483" name="Text Box 3">
            <a:extLst>
              <a:ext uri="{FF2B5EF4-FFF2-40B4-BE49-F238E27FC236}">
                <a16:creationId xmlns:a16="http://schemas.microsoft.com/office/drawing/2014/main" id="{2B923E8D-3288-C141-8D95-FC77A76E5CDF}"/>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grpSp>
        <p:nvGrpSpPr>
          <p:cNvPr id="148510" name="Group 30">
            <a:extLst>
              <a:ext uri="{FF2B5EF4-FFF2-40B4-BE49-F238E27FC236}">
                <a16:creationId xmlns:a16="http://schemas.microsoft.com/office/drawing/2014/main" id="{CFA532AB-01A1-3147-9695-C870276A03EB}"/>
              </a:ext>
            </a:extLst>
          </p:cNvPr>
          <p:cNvGrpSpPr>
            <a:grpSpLocks/>
          </p:cNvGrpSpPr>
          <p:nvPr/>
        </p:nvGrpSpPr>
        <p:grpSpPr bwMode="auto">
          <a:xfrm>
            <a:off x="8005763" y="3429000"/>
            <a:ext cx="952500" cy="1244600"/>
            <a:chOff x="5043" y="2160"/>
            <a:chExt cx="600" cy="784"/>
          </a:xfrm>
        </p:grpSpPr>
        <p:sp>
          <p:nvSpPr>
            <p:cNvPr id="148487" name="AutoShape 7">
              <a:extLst>
                <a:ext uri="{FF2B5EF4-FFF2-40B4-BE49-F238E27FC236}">
                  <a16:creationId xmlns:a16="http://schemas.microsoft.com/office/drawing/2014/main" id="{916A2C01-7A0E-234E-A1FC-F5407FD456AB}"/>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8488" name="Rectangle 8">
              <a:extLst>
                <a:ext uri="{FF2B5EF4-FFF2-40B4-BE49-F238E27FC236}">
                  <a16:creationId xmlns:a16="http://schemas.microsoft.com/office/drawing/2014/main" id="{7F4BFD19-5B39-3E42-9C6A-FDF330F29239}"/>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8489" name="Line 9">
              <a:extLst>
                <a:ext uri="{FF2B5EF4-FFF2-40B4-BE49-F238E27FC236}">
                  <a16:creationId xmlns:a16="http://schemas.microsoft.com/office/drawing/2014/main" id="{C9F27125-D70F-734B-AE8D-4CD0DE6C05CB}"/>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490" name="Line 10">
              <a:extLst>
                <a:ext uri="{FF2B5EF4-FFF2-40B4-BE49-F238E27FC236}">
                  <a16:creationId xmlns:a16="http://schemas.microsoft.com/office/drawing/2014/main" id="{0FE4DB04-44F2-4D4D-9810-B96A4990BA11}"/>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491" name="Line 11">
              <a:extLst>
                <a:ext uri="{FF2B5EF4-FFF2-40B4-BE49-F238E27FC236}">
                  <a16:creationId xmlns:a16="http://schemas.microsoft.com/office/drawing/2014/main" id="{807449A7-9B65-7843-B3D2-DCE43DBF7B82}"/>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492" name="Line 12">
              <a:extLst>
                <a:ext uri="{FF2B5EF4-FFF2-40B4-BE49-F238E27FC236}">
                  <a16:creationId xmlns:a16="http://schemas.microsoft.com/office/drawing/2014/main" id="{1DFC92BA-1F28-1546-97E5-E3F5634AD32F}"/>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493" name="Line 13">
              <a:extLst>
                <a:ext uri="{FF2B5EF4-FFF2-40B4-BE49-F238E27FC236}">
                  <a16:creationId xmlns:a16="http://schemas.microsoft.com/office/drawing/2014/main" id="{E9064522-5DFD-3145-9F62-C592C79167E4}"/>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494" name="Rectangle 14">
              <a:extLst>
                <a:ext uri="{FF2B5EF4-FFF2-40B4-BE49-F238E27FC236}">
                  <a16:creationId xmlns:a16="http://schemas.microsoft.com/office/drawing/2014/main" id="{302AADF8-441C-8B44-8C5B-2E54266E843B}"/>
                </a:ext>
              </a:extLst>
            </p:cNvPr>
            <p:cNvSpPr>
              <a:spLocks noChangeArrowheads="1"/>
            </p:cNvSpPr>
            <p:nvPr/>
          </p:nvSpPr>
          <p:spPr bwMode="auto">
            <a:xfrm>
              <a:off x="5140"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48495" name="Rectangle 15">
              <a:extLst>
                <a:ext uri="{FF2B5EF4-FFF2-40B4-BE49-F238E27FC236}">
                  <a16:creationId xmlns:a16="http://schemas.microsoft.com/office/drawing/2014/main" id="{33EABC59-E530-DE4E-98F3-48004EB3B55B}"/>
                </a:ext>
              </a:extLst>
            </p:cNvPr>
            <p:cNvSpPr>
              <a:spLocks noChangeArrowheads="1"/>
            </p:cNvSpPr>
            <p:nvPr/>
          </p:nvSpPr>
          <p:spPr bwMode="auto">
            <a:xfrm>
              <a:off x="5190"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48496" name="Rectangle 16">
              <a:extLst>
                <a:ext uri="{FF2B5EF4-FFF2-40B4-BE49-F238E27FC236}">
                  <a16:creationId xmlns:a16="http://schemas.microsoft.com/office/drawing/2014/main" id="{16945724-3615-494D-8EBF-0183FA52A465}"/>
                </a:ext>
              </a:extLst>
            </p:cNvPr>
            <p:cNvSpPr>
              <a:spLocks noChangeArrowheads="1"/>
            </p:cNvSpPr>
            <p:nvPr/>
          </p:nvSpPr>
          <p:spPr bwMode="auto">
            <a:xfrm>
              <a:off x="5145"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48497" name="Rectangle 17">
              <a:extLst>
                <a:ext uri="{FF2B5EF4-FFF2-40B4-BE49-F238E27FC236}">
                  <a16:creationId xmlns:a16="http://schemas.microsoft.com/office/drawing/2014/main" id="{C1C1426C-CC4F-A84C-8AA5-44A5DECE5841}"/>
                </a:ext>
              </a:extLst>
            </p:cNvPr>
            <p:cNvSpPr>
              <a:spLocks noChangeArrowheads="1"/>
            </p:cNvSpPr>
            <p:nvPr/>
          </p:nvSpPr>
          <p:spPr bwMode="auto">
            <a:xfrm>
              <a:off x="5107"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48498" name="Rectangle 18">
              <a:extLst>
                <a:ext uri="{FF2B5EF4-FFF2-40B4-BE49-F238E27FC236}">
                  <a16:creationId xmlns:a16="http://schemas.microsoft.com/office/drawing/2014/main" id="{ABD930FD-0823-6947-9D37-6C62862014ED}"/>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35571" name="Rectangle 19">
              <a:extLst>
                <a:ext uri="{FF2B5EF4-FFF2-40B4-BE49-F238E27FC236}">
                  <a16:creationId xmlns:a16="http://schemas.microsoft.com/office/drawing/2014/main" id="{186C64DE-DCCF-6242-A6FB-4B223B0E8FBB}"/>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48500" name="Rectangle 20">
              <a:extLst>
                <a:ext uri="{FF2B5EF4-FFF2-40B4-BE49-F238E27FC236}">
                  <a16:creationId xmlns:a16="http://schemas.microsoft.com/office/drawing/2014/main" id="{24EB2F35-3587-2C41-9E1F-2C18F4850B30}"/>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5573" name="Rectangle 21">
              <a:extLst>
                <a:ext uri="{FF2B5EF4-FFF2-40B4-BE49-F238E27FC236}">
                  <a16:creationId xmlns:a16="http://schemas.microsoft.com/office/drawing/2014/main" id="{0E6D8E0B-2CEF-8A4F-B66D-606C91A620A4}"/>
                </a:ext>
              </a:extLst>
            </p:cNvPr>
            <p:cNvSpPr>
              <a:spLocks noChangeArrowheads="1"/>
            </p:cNvSpPr>
            <p:nvPr/>
          </p:nvSpPr>
          <p:spPr bwMode="auto">
            <a:xfrm>
              <a:off x="5141"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48502" name="Line 22">
              <a:extLst>
                <a:ext uri="{FF2B5EF4-FFF2-40B4-BE49-F238E27FC236}">
                  <a16:creationId xmlns:a16="http://schemas.microsoft.com/office/drawing/2014/main" id="{F035A1C1-5E72-B042-99AB-4E0935CF3E9E}"/>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503" name="Line 23">
              <a:extLst>
                <a:ext uri="{FF2B5EF4-FFF2-40B4-BE49-F238E27FC236}">
                  <a16:creationId xmlns:a16="http://schemas.microsoft.com/office/drawing/2014/main" id="{FB77C665-1650-964A-92C5-7CBADB1FCB25}"/>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8504" name="Rectangle 24">
              <a:extLst>
                <a:ext uri="{FF2B5EF4-FFF2-40B4-BE49-F238E27FC236}">
                  <a16:creationId xmlns:a16="http://schemas.microsoft.com/office/drawing/2014/main" id="{2015F282-A818-5843-BF1F-1D23E116F4D8}"/>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48505" name="Rectangle 25">
              <a:extLst>
                <a:ext uri="{FF2B5EF4-FFF2-40B4-BE49-F238E27FC236}">
                  <a16:creationId xmlns:a16="http://schemas.microsoft.com/office/drawing/2014/main" id="{D8F1BD76-1E08-3D4C-BDD6-FEA96BB45E3D}"/>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5578" name="Rectangle 26">
              <a:extLst>
                <a:ext uri="{FF2B5EF4-FFF2-40B4-BE49-F238E27FC236}">
                  <a16:creationId xmlns:a16="http://schemas.microsoft.com/office/drawing/2014/main" id="{2F3FF86C-7B0A-C54F-AFA4-29006EFA17FD}"/>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535579" name="Text Box 27">
            <a:extLst>
              <a:ext uri="{FF2B5EF4-FFF2-40B4-BE49-F238E27FC236}">
                <a16:creationId xmlns:a16="http://schemas.microsoft.com/office/drawing/2014/main" id="{36B67301-3A63-4D47-B4C3-3FC3B3FFB6C4}"/>
              </a:ext>
            </a:extLst>
          </p:cNvPr>
          <p:cNvSpPr txBox="1">
            <a:spLocks noChangeArrowheads="1"/>
          </p:cNvSpPr>
          <p:nvPr/>
        </p:nvSpPr>
        <p:spPr bwMode="auto">
          <a:xfrm>
            <a:off x="906463" y="1617663"/>
            <a:ext cx="6797675" cy="43592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4000">
                <a:solidFill>
                  <a:schemeClr val="hlink"/>
                </a:solidFill>
                <a:latin typeface="Helvetica" pitchFamily="2" charset="0"/>
              </a:rPr>
              <a:t>“Kha rimeikapta, nathumna </a:t>
            </a:r>
            <a:r>
              <a:rPr lang="en-US" altLang="en-US" sz="4000">
                <a:solidFill>
                  <a:srgbClr val="00FFFF"/>
                </a:solidFill>
                <a:latin typeface="Helvetica" pitchFamily="2" charset="0"/>
              </a:rPr>
              <a:t>Varewui Wungram</a:t>
            </a:r>
            <a:r>
              <a:rPr lang="en-US" altLang="en-US" sz="4000">
                <a:solidFill>
                  <a:schemeClr val="hlink"/>
                </a:solidFill>
                <a:latin typeface="Helvetica" pitchFamily="2" charset="0"/>
              </a:rPr>
              <a:t> kala awui khamashung-khangarong chi pharifalu, chithaakha ot zaikora nathuli ngarumsang mira.”                    		             </a:t>
            </a:r>
            <a:r>
              <a:rPr lang="en-US" altLang="en-US" sz="3200">
                <a:solidFill>
                  <a:schemeClr val="hlink"/>
                </a:solidFill>
                <a:latin typeface="Helvetica" pitchFamily="2" charset="0"/>
              </a:rPr>
              <a:t>Matt.  6:33</a:t>
            </a:r>
          </a:p>
        </p:txBody>
      </p:sp>
      <p:sp>
        <p:nvSpPr>
          <p:cNvPr id="535580" name="Rectangle 28">
            <a:extLst>
              <a:ext uri="{FF2B5EF4-FFF2-40B4-BE49-F238E27FC236}">
                <a16:creationId xmlns:a16="http://schemas.microsoft.com/office/drawing/2014/main" id="{CAF499F8-2B39-614A-AA31-B4028E411F30}"/>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66</a:t>
            </a:r>
          </a:p>
        </p:txBody>
      </p:sp>
    </p:spTree>
  </p:cSld>
  <p:clrMapOvr>
    <a:masterClrMapping/>
  </p:clrMapOvr>
  <p:transition spd="med">
    <p:fade/>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29">
            <a:extLst>
              <a:ext uri="{FF2B5EF4-FFF2-40B4-BE49-F238E27FC236}">
                <a16:creationId xmlns:a16="http://schemas.microsoft.com/office/drawing/2014/main" id="{28653F51-984F-0145-8B78-D4E14B0523C0}"/>
              </a:ext>
            </a:extLst>
          </p:cNvPr>
          <p:cNvGrpSpPr>
            <a:grpSpLocks/>
          </p:cNvGrpSpPr>
          <p:nvPr/>
        </p:nvGrpSpPr>
        <p:grpSpPr bwMode="auto">
          <a:xfrm>
            <a:off x="623888" y="596900"/>
            <a:ext cx="7877175" cy="5651500"/>
            <a:chOff x="393" y="376"/>
            <a:chExt cx="4962" cy="3560"/>
          </a:xfrm>
        </p:grpSpPr>
        <p:pic>
          <p:nvPicPr>
            <p:cNvPr id="150555" name="Picture 30">
              <a:extLst>
                <a:ext uri="{FF2B5EF4-FFF2-40B4-BE49-F238E27FC236}">
                  <a16:creationId xmlns:a16="http://schemas.microsoft.com/office/drawing/2014/main" id="{80A88DA4-2BD5-4C48-8877-E314768B665E}"/>
                </a:ext>
              </a:extLst>
            </p:cNvPr>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56" name="Rectangle 31">
              <a:extLst>
                <a:ext uri="{FF2B5EF4-FFF2-40B4-BE49-F238E27FC236}">
                  <a16:creationId xmlns:a16="http://schemas.microsoft.com/office/drawing/2014/main" id="{0C317D16-45F5-D344-A7D7-658A390112BB}"/>
                </a:ext>
              </a:extLst>
            </p:cNvPr>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0557" name="Rectangle 32">
              <a:extLst>
                <a:ext uri="{FF2B5EF4-FFF2-40B4-BE49-F238E27FC236}">
                  <a16:creationId xmlns:a16="http://schemas.microsoft.com/office/drawing/2014/main" id="{9CF16AE2-90BF-F346-812F-FA2951D180A3}"/>
                </a:ext>
              </a:extLst>
            </p:cNvPr>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0531" name="Text Box 3">
            <a:extLst>
              <a:ext uri="{FF2B5EF4-FFF2-40B4-BE49-F238E27FC236}">
                <a16:creationId xmlns:a16="http://schemas.microsoft.com/office/drawing/2014/main" id="{901ECBB3-1A6B-FE48-A758-03BCAA546578}"/>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grpSp>
        <p:nvGrpSpPr>
          <p:cNvPr id="150558" name="Group 30">
            <a:extLst>
              <a:ext uri="{FF2B5EF4-FFF2-40B4-BE49-F238E27FC236}">
                <a16:creationId xmlns:a16="http://schemas.microsoft.com/office/drawing/2014/main" id="{60468046-CC7F-9549-BAFA-481AD2ADDA7F}"/>
              </a:ext>
            </a:extLst>
          </p:cNvPr>
          <p:cNvGrpSpPr>
            <a:grpSpLocks/>
          </p:cNvGrpSpPr>
          <p:nvPr/>
        </p:nvGrpSpPr>
        <p:grpSpPr bwMode="auto">
          <a:xfrm>
            <a:off x="8005763" y="3429000"/>
            <a:ext cx="952500" cy="1244600"/>
            <a:chOff x="5043" y="2160"/>
            <a:chExt cx="600" cy="784"/>
          </a:xfrm>
        </p:grpSpPr>
        <p:sp>
          <p:nvSpPr>
            <p:cNvPr id="150535" name="AutoShape 7">
              <a:extLst>
                <a:ext uri="{FF2B5EF4-FFF2-40B4-BE49-F238E27FC236}">
                  <a16:creationId xmlns:a16="http://schemas.microsoft.com/office/drawing/2014/main" id="{75FB7926-EA3B-284B-A490-D567205A81AF}"/>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0536" name="Rectangle 8">
              <a:extLst>
                <a:ext uri="{FF2B5EF4-FFF2-40B4-BE49-F238E27FC236}">
                  <a16:creationId xmlns:a16="http://schemas.microsoft.com/office/drawing/2014/main" id="{56617E0C-2DD3-9047-809F-5F5B50EE5B0E}"/>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0537" name="Line 9">
              <a:extLst>
                <a:ext uri="{FF2B5EF4-FFF2-40B4-BE49-F238E27FC236}">
                  <a16:creationId xmlns:a16="http://schemas.microsoft.com/office/drawing/2014/main" id="{E74C3D94-3EE1-6241-9234-0AB1A38F4EBD}"/>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538" name="Line 10">
              <a:extLst>
                <a:ext uri="{FF2B5EF4-FFF2-40B4-BE49-F238E27FC236}">
                  <a16:creationId xmlns:a16="http://schemas.microsoft.com/office/drawing/2014/main" id="{F78EEA60-206C-D44C-8E73-F3B89217DA64}"/>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539" name="Line 11">
              <a:extLst>
                <a:ext uri="{FF2B5EF4-FFF2-40B4-BE49-F238E27FC236}">
                  <a16:creationId xmlns:a16="http://schemas.microsoft.com/office/drawing/2014/main" id="{6ECB28A5-0DBE-2942-8822-4B1E78A84C46}"/>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540" name="Line 12">
              <a:extLst>
                <a:ext uri="{FF2B5EF4-FFF2-40B4-BE49-F238E27FC236}">
                  <a16:creationId xmlns:a16="http://schemas.microsoft.com/office/drawing/2014/main" id="{67928454-4C1C-5440-A782-B1C464D4D252}"/>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541" name="Line 13">
              <a:extLst>
                <a:ext uri="{FF2B5EF4-FFF2-40B4-BE49-F238E27FC236}">
                  <a16:creationId xmlns:a16="http://schemas.microsoft.com/office/drawing/2014/main" id="{8A40A14B-0BE4-6A44-BB64-8F255D47D3AF}"/>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542" name="Rectangle 14">
              <a:extLst>
                <a:ext uri="{FF2B5EF4-FFF2-40B4-BE49-F238E27FC236}">
                  <a16:creationId xmlns:a16="http://schemas.microsoft.com/office/drawing/2014/main" id="{D54EB4FA-E99F-2844-AB9B-8BE65118B9B5}"/>
                </a:ext>
              </a:extLst>
            </p:cNvPr>
            <p:cNvSpPr>
              <a:spLocks noChangeArrowheads="1"/>
            </p:cNvSpPr>
            <p:nvPr/>
          </p:nvSpPr>
          <p:spPr bwMode="auto">
            <a:xfrm>
              <a:off x="5140"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50543" name="Rectangle 15">
              <a:extLst>
                <a:ext uri="{FF2B5EF4-FFF2-40B4-BE49-F238E27FC236}">
                  <a16:creationId xmlns:a16="http://schemas.microsoft.com/office/drawing/2014/main" id="{91430A0F-F128-3244-A9B9-C977AC5A0080}"/>
                </a:ext>
              </a:extLst>
            </p:cNvPr>
            <p:cNvSpPr>
              <a:spLocks noChangeArrowheads="1"/>
            </p:cNvSpPr>
            <p:nvPr/>
          </p:nvSpPr>
          <p:spPr bwMode="auto">
            <a:xfrm>
              <a:off x="5190"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50544" name="Rectangle 16">
              <a:extLst>
                <a:ext uri="{FF2B5EF4-FFF2-40B4-BE49-F238E27FC236}">
                  <a16:creationId xmlns:a16="http://schemas.microsoft.com/office/drawing/2014/main" id="{06895694-C4A9-A948-8B7E-298DCB23D585}"/>
                </a:ext>
              </a:extLst>
            </p:cNvPr>
            <p:cNvSpPr>
              <a:spLocks noChangeArrowheads="1"/>
            </p:cNvSpPr>
            <p:nvPr/>
          </p:nvSpPr>
          <p:spPr bwMode="auto">
            <a:xfrm>
              <a:off x="5145"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50545" name="Rectangle 17">
              <a:extLst>
                <a:ext uri="{FF2B5EF4-FFF2-40B4-BE49-F238E27FC236}">
                  <a16:creationId xmlns:a16="http://schemas.microsoft.com/office/drawing/2014/main" id="{EB77D67A-6034-9049-8CBB-02C3BF1C78CC}"/>
                </a:ext>
              </a:extLst>
            </p:cNvPr>
            <p:cNvSpPr>
              <a:spLocks noChangeArrowheads="1"/>
            </p:cNvSpPr>
            <p:nvPr/>
          </p:nvSpPr>
          <p:spPr bwMode="auto">
            <a:xfrm>
              <a:off x="5107"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50546" name="Rectangle 18">
              <a:extLst>
                <a:ext uri="{FF2B5EF4-FFF2-40B4-BE49-F238E27FC236}">
                  <a16:creationId xmlns:a16="http://schemas.microsoft.com/office/drawing/2014/main" id="{7E1341C0-13F0-8345-9CD5-BCFEFD893B3F}"/>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36595" name="Rectangle 19">
              <a:extLst>
                <a:ext uri="{FF2B5EF4-FFF2-40B4-BE49-F238E27FC236}">
                  <a16:creationId xmlns:a16="http://schemas.microsoft.com/office/drawing/2014/main" id="{30DB0B56-B678-C34A-A4EE-1E7754FE9686}"/>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50548" name="Rectangle 20">
              <a:extLst>
                <a:ext uri="{FF2B5EF4-FFF2-40B4-BE49-F238E27FC236}">
                  <a16:creationId xmlns:a16="http://schemas.microsoft.com/office/drawing/2014/main" id="{F00542F7-1539-DA4A-9BB0-69B568C3FF72}"/>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6597" name="Rectangle 21">
              <a:extLst>
                <a:ext uri="{FF2B5EF4-FFF2-40B4-BE49-F238E27FC236}">
                  <a16:creationId xmlns:a16="http://schemas.microsoft.com/office/drawing/2014/main" id="{D134EA51-592F-E941-9AA5-DE4269EB26BF}"/>
                </a:ext>
              </a:extLst>
            </p:cNvPr>
            <p:cNvSpPr>
              <a:spLocks noChangeArrowheads="1"/>
            </p:cNvSpPr>
            <p:nvPr/>
          </p:nvSpPr>
          <p:spPr bwMode="auto">
            <a:xfrm>
              <a:off x="5145"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50550" name="Line 22">
              <a:extLst>
                <a:ext uri="{FF2B5EF4-FFF2-40B4-BE49-F238E27FC236}">
                  <a16:creationId xmlns:a16="http://schemas.microsoft.com/office/drawing/2014/main" id="{686B5B68-5B2B-8B44-9CE4-61D9291EAD84}"/>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551" name="Line 23">
              <a:extLst>
                <a:ext uri="{FF2B5EF4-FFF2-40B4-BE49-F238E27FC236}">
                  <a16:creationId xmlns:a16="http://schemas.microsoft.com/office/drawing/2014/main" id="{20612957-F8B5-B844-A9B9-3938D7C1F8EA}"/>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0552" name="Rectangle 24">
              <a:extLst>
                <a:ext uri="{FF2B5EF4-FFF2-40B4-BE49-F238E27FC236}">
                  <a16:creationId xmlns:a16="http://schemas.microsoft.com/office/drawing/2014/main" id="{ED2BB49B-EA08-6A49-B5E6-F2C9F73C2E8B}"/>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0553" name="Rectangle 25">
              <a:extLst>
                <a:ext uri="{FF2B5EF4-FFF2-40B4-BE49-F238E27FC236}">
                  <a16:creationId xmlns:a16="http://schemas.microsoft.com/office/drawing/2014/main" id="{E4A4CC02-000D-494B-8819-C4B54C514C27}"/>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6602" name="Rectangle 26">
              <a:extLst>
                <a:ext uri="{FF2B5EF4-FFF2-40B4-BE49-F238E27FC236}">
                  <a16:creationId xmlns:a16="http://schemas.microsoft.com/office/drawing/2014/main" id="{AE7842B4-3590-5E46-9F15-BC5CD46A3A31}"/>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536603" name="Text Box 27">
            <a:extLst>
              <a:ext uri="{FF2B5EF4-FFF2-40B4-BE49-F238E27FC236}">
                <a16:creationId xmlns:a16="http://schemas.microsoft.com/office/drawing/2014/main" id="{466ED7A9-14B3-D14D-8D86-0AB37E2AC203}"/>
              </a:ext>
            </a:extLst>
          </p:cNvPr>
          <p:cNvSpPr txBox="1">
            <a:spLocks noChangeArrowheads="1"/>
          </p:cNvSpPr>
          <p:nvPr/>
        </p:nvSpPr>
        <p:spPr bwMode="auto">
          <a:xfrm>
            <a:off x="1016000" y="1570038"/>
            <a:ext cx="6707188" cy="37814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4000">
                <a:solidFill>
                  <a:schemeClr val="hlink"/>
                </a:solidFill>
                <a:latin typeface="Helvetica" pitchFamily="2" charset="0"/>
              </a:rPr>
              <a:t>“Ana tangkhamangwui eina ithumli kanshokmida </a:t>
            </a:r>
            <a:r>
              <a:rPr lang="en-US" altLang="en-US" sz="4000">
                <a:solidFill>
                  <a:srgbClr val="00FFFF"/>
                </a:solidFill>
                <a:latin typeface="Helvetica" pitchFamily="2" charset="0"/>
              </a:rPr>
              <a:t>awui khaluma Naomayarawui wungramli </a:t>
            </a:r>
            <a:r>
              <a:rPr lang="en-US" altLang="en-US" sz="4000">
                <a:solidFill>
                  <a:schemeClr val="tx1"/>
                </a:solidFill>
                <a:latin typeface="Helvetica" pitchFamily="2" charset="0"/>
              </a:rPr>
              <a:t>khuiungmihaira</a:t>
            </a:r>
            <a:r>
              <a:rPr lang="en-US" altLang="en-US" sz="4000">
                <a:solidFill>
                  <a:schemeClr val="hlink"/>
                </a:solidFill>
                <a:latin typeface="Helvetica" pitchFamily="2" charset="0"/>
              </a:rPr>
              <a:t>.” </a:t>
            </a:r>
          </a:p>
          <a:p>
            <a:pPr algn="ctr">
              <a:spcBef>
                <a:spcPct val="50000"/>
              </a:spcBef>
            </a:pPr>
            <a:r>
              <a:rPr lang="en-US" altLang="en-US" sz="2800">
                <a:solidFill>
                  <a:schemeClr val="hlink"/>
                </a:solidFill>
                <a:latin typeface="Helvetica" pitchFamily="2" charset="0"/>
              </a:rPr>
              <a:t>                                 Col. 1:13</a:t>
            </a:r>
            <a:endParaRPr lang="en-US" altLang="en-US" sz="4000">
              <a:solidFill>
                <a:schemeClr val="hlink"/>
              </a:solidFill>
              <a:latin typeface="Helvetica" pitchFamily="2" charset="0"/>
            </a:endParaRPr>
          </a:p>
        </p:txBody>
      </p:sp>
      <p:sp>
        <p:nvSpPr>
          <p:cNvPr id="536604" name="Rectangle 28">
            <a:extLst>
              <a:ext uri="{FF2B5EF4-FFF2-40B4-BE49-F238E27FC236}">
                <a16:creationId xmlns:a16="http://schemas.microsoft.com/office/drawing/2014/main" id="{54AB5809-AEC6-BE4D-B22F-64F239726750}"/>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67</a:t>
            </a:r>
          </a:p>
        </p:txBody>
      </p:sp>
    </p:spTree>
  </p:cSld>
  <p:clrMapOvr>
    <a:masterClrMapping/>
  </p:clrMapOvr>
  <p:transition spd="med">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266" name="Picture 2">
            <a:extLst>
              <a:ext uri="{FF2B5EF4-FFF2-40B4-BE49-F238E27FC236}">
                <a16:creationId xmlns:a16="http://schemas.microsoft.com/office/drawing/2014/main" id="{2DB763F6-80E5-D64C-A202-B3B84324A9FD}"/>
              </a:ext>
            </a:extLst>
          </p:cNvPr>
          <p:cNvPicPr>
            <a:picLocks noChangeArrowheads="1"/>
          </p:cNvPicPr>
          <p:nvPr/>
        </p:nvPicPr>
        <p:blipFill>
          <a:blip r:embed="rId7"/>
          <a:srcRect/>
          <a:stretch>
            <a:fillRect/>
          </a:stretch>
        </p:blipFill>
        <p:spPr bwMode="auto">
          <a:xfrm>
            <a:off x="2711450" y="684213"/>
            <a:ext cx="3746500" cy="5475287"/>
          </a:xfrm>
          <a:prstGeom prst="rect">
            <a:avLst/>
          </a:prstGeom>
          <a:noFill/>
          <a:ln w="50800">
            <a:solidFill>
              <a:srgbClr val="00FF00"/>
            </a:solidFill>
            <a:miter lim="800000"/>
            <a:headEnd/>
            <a:tailEnd/>
          </a:ln>
          <a:effectLst>
            <a:outerShdw blurRad="63500" dist="152928" dir="2901988" algn="ctr" rotWithShape="0">
              <a:schemeClr val="bg2">
                <a:alpha val="74997"/>
              </a:schemeClr>
            </a:outerShdw>
          </a:effectLst>
        </p:spPr>
      </p:pic>
      <p:sp>
        <p:nvSpPr>
          <p:cNvPr id="23555" name="Rectangle 4">
            <a:extLst>
              <a:ext uri="{FF2B5EF4-FFF2-40B4-BE49-F238E27FC236}">
                <a16:creationId xmlns:a16="http://schemas.microsoft.com/office/drawing/2014/main" id="{F9F47166-1D7F-B94C-BA1A-B2540BEDFA73}"/>
              </a:ext>
            </a:extLst>
          </p:cNvPr>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3556" name="Text Box 26">
            <a:extLst>
              <a:ext uri="{FF2B5EF4-FFF2-40B4-BE49-F238E27FC236}">
                <a16:creationId xmlns:a16="http://schemas.microsoft.com/office/drawing/2014/main" id="{EED1C77A-454D-414A-AE7E-797ADC168049}"/>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23557" name="Text Box 28">
            <a:extLst>
              <a:ext uri="{FF2B5EF4-FFF2-40B4-BE49-F238E27FC236}">
                <a16:creationId xmlns:a16="http://schemas.microsoft.com/office/drawing/2014/main" id="{AA85013D-CDCF-7949-BA25-A325209FC76F}"/>
              </a:ext>
            </a:extLst>
          </p:cNvPr>
          <p:cNvSpPr txBox="1">
            <a:spLocks noChangeArrowheads="1"/>
          </p:cNvSpPr>
          <p:nvPr/>
        </p:nvSpPr>
        <p:spPr bwMode="auto">
          <a:xfrm>
            <a:off x="8602663" y="6438900"/>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6</a:t>
            </a:r>
          </a:p>
        </p:txBody>
      </p:sp>
      <p:grpSp>
        <p:nvGrpSpPr>
          <p:cNvPr id="2" name="Group 39">
            <a:extLst>
              <a:ext uri="{FF2B5EF4-FFF2-40B4-BE49-F238E27FC236}">
                <a16:creationId xmlns:a16="http://schemas.microsoft.com/office/drawing/2014/main" id="{F5A25267-6B6E-6340-A96F-0DBC3ACB3B3D}"/>
              </a:ext>
            </a:extLst>
          </p:cNvPr>
          <p:cNvGrpSpPr>
            <a:grpSpLocks/>
          </p:cNvGrpSpPr>
          <p:nvPr/>
        </p:nvGrpSpPr>
        <p:grpSpPr bwMode="auto">
          <a:xfrm>
            <a:off x="2486025" y="2003425"/>
            <a:ext cx="2427288" cy="396875"/>
            <a:chOff x="1572" y="1262"/>
            <a:chExt cx="1529" cy="250"/>
          </a:xfrm>
        </p:grpSpPr>
        <p:sp>
          <p:nvSpPr>
            <p:cNvPr id="23604" name="Oval 33">
              <a:extLst>
                <a:ext uri="{FF2B5EF4-FFF2-40B4-BE49-F238E27FC236}">
                  <a16:creationId xmlns:a16="http://schemas.microsoft.com/office/drawing/2014/main" id="{7B5D7227-B889-D241-8A0D-46031FEA944E}"/>
                </a:ext>
              </a:extLst>
            </p:cNvPr>
            <p:cNvSpPr>
              <a:spLocks noChangeArrowheads="1"/>
            </p:cNvSpPr>
            <p:nvPr/>
          </p:nvSpPr>
          <p:spPr bwMode="auto">
            <a:xfrm>
              <a:off x="2863" y="1347"/>
              <a:ext cx="133" cy="133"/>
            </a:xfrm>
            <a:prstGeom prst="ellipse">
              <a:avLst/>
            </a:prstGeom>
            <a:solidFill>
              <a:srgbClr val="FF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523300" name="Text Box 36">
              <a:extLst>
                <a:ext uri="{FF2B5EF4-FFF2-40B4-BE49-F238E27FC236}">
                  <a16:creationId xmlns:a16="http://schemas.microsoft.com/office/drawing/2014/main" id="{F24E44A1-E41D-9A49-91EA-CD851CDF2F84}"/>
                </a:ext>
              </a:extLst>
            </p:cNvPr>
            <p:cNvSpPr txBox="1">
              <a:spLocks noChangeArrowheads="1"/>
            </p:cNvSpPr>
            <p:nvPr/>
          </p:nvSpPr>
          <p:spPr bwMode="auto">
            <a:xfrm>
              <a:off x="1572" y="1262"/>
              <a:ext cx="1529"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a:solidFill>
                    <a:schemeClr val="tx1"/>
                  </a:solidFill>
                </a:rPr>
                <a:t>NAZARETH</a:t>
              </a:r>
            </a:p>
          </p:txBody>
        </p:sp>
      </p:grpSp>
      <p:grpSp>
        <p:nvGrpSpPr>
          <p:cNvPr id="3" name="Group 42">
            <a:extLst>
              <a:ext uri="{FF2B5EF4-FFF2-40B4-BE49-F238E27FC236}">
                <a16:creationId xmlns:a16="http://schemas.microsoft.com/office/drawing/2014/main" id="{51F56753-C28D-2044-BF2C-50C131193D0F}"/>
              </a:ext>
            </a:extLst>
          </p:cNvPr>
          <p:cNvGrpSpPr>
            <a:grpSpLocks/>
          </p:cNvGrpSpPr>
          <p:nvPr/>
        </p:nvGrpSpPr>
        <p:grpSpPr bwMode="auto">
          <a:xfrm>
            <a:off x="4367213" y="4132263"/>
            <a:ext cx="2427287" cy="396875"/>
            <a:chOff x="2751" y="2603"/>
            <a:chExt cx="1529" cy="250"/>
          </a:xfrm>
        </p:grpSpPr>
        <p:sp>
          <p:nvSpPr>
            <p:cNvPr id="23602" name="Oval 31">
              <a:extLst>
                <a:ext uri="{FF2B5EF4-FFF2-40B4-BE49-F238E27FC236}">
                  <a16:creationId xmlns:a16="http://schemas.microsoft.com/office/drawing/2014/main" id="{10C99981-262C-4C4D-AF88-8097A85274EF}"/>
                </a:ext>
              </a:extLst>
            </p:cNvPr>
            <p:cNvSpPr>
              <a:spLocks noChangeArrowheads="1"/>
            </p:cNvSpPr>
            <p:nvPr/>
          </p:nvSpPr>
          <p:spPr bwMode="auto">
            <a:xfrm>
              <a:off x="2846" y="2661"/>
              <a:ext cx="133" cy="133"/>
            </a:xfrm>
            <a:prstGeom prst="ellipse">
              <a:avLst/>
            </a:prstGeom>
            <a:solidFill>
              <a:srgbClr val="FF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523301" name="Text Box 37">
              <a:extLst>
                <a:ext uri="{FF2B5EF4-FFF2-40B4-BE49-F238E27FC236}">
                  <a16:creationId xmlns:a16="http://schemas.microsoft.com/office/drawing/2014/main" id="{BAE6BD36-DFEA-684A-8800-D33D3C8DE00A}"/>
                </a:ext>
              </a:extLst>
            </p:cNvPr>
            <p:cNvSpPr txBox="1">
              <a:spLocks noChangeArrowheads="1"/>
            </p:cNvSpPr>
            <p:nvPr/>
          </p:nvSpPr>
          <p:spPr bwMode="auto">
            <a:xfrm>
              <a:off x="2751" y="2603"/>
              <a:ext cx="1529"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a:solidFill>
                    <a:schemeClr val="tx1"/>
                  </a:solidFill>
                </a:rPr>
                <a:t>JERUSALEM</a:t>
              </a:r>
            </a:p>
          </p:txBody>
        </p:sp>
      </p:grpSp>
      <p:grpSp>
        <p:nvGrpSpPr>
          <p:cNvPr id="4" name="Group 41">
            <a:extLst>
              <a:ext uri="{FF2B5EF4-FFF2-40B4-BE49-F238E27FC236}">
                <a16:creationId xmlns:a16="http://schemas.microsoft.com/office/drawing/2014/main" id="{185A0C4F-8459-244F-97D2-531E9794817F}"/>
              </a:ext>
            </a:extLst>
          </p:cNvPr>
          <p:cNvGrpSpPr>
            <a:grpSpLocks/>
          </p:cNvGrpSpPr>
          <p:nvPr/>
        </p:nvGrpSpPr>
        <p:grpSpPr bwMode="auto">
          <a:xfrm>
            <a:off x="2127250" y="4383088"/>
            <a:ext cx="2427288" cy="396875"/>
            <a:chOff x="1346" y="2761"/>
            <a:chExt cx="1529" cy="250"/>
          </a:xfrm>
        </p:grpSpPr>
        <p:sp>
          <p:nvSpPr>
            <p:cNvPr id="23600" name="Oval 32">
              <a:extLst>
                <a:ext uri="{FF2B5EF4-FFF2-40B4-BE49-F238E27FC236}">
                  <a16:creationId xmlns:a16="http://schemas.microsoft.com/office/drawing/2014/main" id="{605DB026-1057-9947-8471-81D0560CF2C4}"/>
                </a:ext>
              </a:extLst>
            </p:cNvPr>
            <p:cNvSpPr>
              <a:spLocks noChangeArrowheads="1"/>
            </p:cNvSpPr>
            <p:nvPr/>
          </p:nvSpPr>
          <p:spPr bwMode="auto">
            <a:xfrm>
              <a:off x="2657" y="2835"/>
              <a:ext cx="133" cy="133"/>
            </a:xfrm>
            <a:prstGeom prst="ellipse">
              <a:avLst/>
            </a:prstGeom>
            <a:solidFill>
              <a:srgbClr val="FF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523302" name="Text Box 38">
              <a:extLst>
                <a:ext uri="{FF2B5EF4-FFF2-40B4-BE49-F238E27FC236}">
                  <a16:creationId xmlns:a16="http://schemas.microsoft.com/office/drawing/2014/main" id="{263F6756-07FB-5744-9B3A-092AEB9D7040}"/>
                </a:ext>
              </a:extLst>
            </p:cNvPr>
            <p:cNvSpPr txBox="1">
              <a:spLocks noChangeArrowheads="1"/>
            </p:cNvSpPr>
            <p:nvPr/>
          </p:nvSpPr>
          <p:spPr bwMode="auto">
            <a:xfrm>
              <a:off x="1346" y="2761"/>
              <a:ext cx="1529"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a:solidFill>
                    <a:schemeClr val="tx1"/>
                  </a:solidFill>
                </a:rPr>
                <a:t>BETHLEHEM</a:t>
              </a:r>
            </a:p>
          </p:txBody>
        </p:sp>
      </p:grpSp>
      <p:sp>
        <p:nvSpPr>
          <p:cNvPr id="523319" name="Freeform 55">
            <a:extLst>
              <a:ext uri="{FF2B5EF4-FFF2-40B4-BE49-F238E27FC236}">
                <a16:creationId xmlns:a16="http://schemas.microsoft.com/office/drawing/2014/main" id="{94C32078-7B98-9641-9E2B-F50F42E35F6C}"/>
              </a:ext>
            </a:extLst>
          </p:cNvPr>
          <p:cNvSpPr>
            <a:spLocks/>
          </p:cNvSpPr>
          <p:nvPr/>
        </p:nvSpPr>
        <p:spPr bwMode="auto">
          <a:xfrm>
            <a:off x="4343400" y="1287463"/>
            <a:ext cx="1074738" cy="1519237"/>
          </a:xfrm>
          <a:custGeom>
            <a:avLst/>
            <a:gdLst>
              <a:gd name="T0" fmla="*/ 32762840 w 677"/>
              <a:gd name="T1" fmla="*/ 1713705686 h 957"/>
              <a:gd name="T2" fmla="*/ 120967556 w 677"/>
              <a:gd name="T3" fmla="*/ 1766628156 h 957"/>
              <a:gd name="T4" fmla="*/ 168851341 w 677"/>
              <a:gd name="T5" fmla="*/ 1834673146 h 957"/>
              <a:gd name="T6" fmla="*/ 269657638 w 677"/>
              <a:gd name="T7" fmla="*/ 2142132107 h 957"/>
              <a:gd name="T8" fmla="*/ 330141416 w 677"/>
              <a:gd name="T9" fmla="*/ 2147483647 h 957"/>
              <a:gd name="T10" fmla="*/ 524192744 w 677"/>
              <a:gd name="T11" fmla="*/ 2147483647 h 957"/>
              <a:gd name="T12" fmla="*/ 713205344 w 677"/>
              <a:gd name="T13" fmla="*/ 2147483647 h 957"/>
              <a:gd name="T14" fmla="*/ 778729437 w 677"/>
              <a:gd name="T15" fmla="*/ 2147483647 h 957"/>
              <a:gd name="T16" fmla="*/ 819051956 w 677"/>
              <a:gd name="T17" fmla="*/ 2147483647 h 957"/>
              <a:gd name="T18" fmla="*/ 879535734 w 677"/>
              <a:gd name="T19" fmla="*/ 2147483647 h 957"/>
              <a:gd name="T20" fmla="*/ 894656679 w 677"/>
              <a:gd name="T21" fmla="*/ 2147483647 h 957"/>
              <a:gd name="T22" fmla="*/ 866934153 w 677"/>
              <a:gd name="T23" fmla="*/ 2147483647 h 957"/>
              <a:gd name="T24" fmla="*/ 894656679 w 677"/>
              <a:gd name="T25" fmla="*/ 1907756860 h 957"/>
              <a:gd name="T26" fmla="*/ 947579191 w 677"/>
              <a:gd name="T27" fmla="*/ 1854834390 h 957"/>
              <a:gd name="T28" fmla="*/ 987901710 w 677"/>
              <a:gd name="T29" fmla="*/ 1839713457 h 957"/>
              <a:gd name="T30" fmla="*/ 1088708006 w 677"/>
              <a:gd name="T31" fmla="*/ 1887595616 h 957"/>
              <a:gd name="T32" fmla="*/ 1242438403 w 677"/>
              <a:gd name="T33" fmla="*/ 1980842161 h 957"/>
              <a:gd name="T34" fmla="*/ 1350804378 w 677"/>
              <a:gd name="T35" fmla="*/ 1940519674 h 957"/>
              <a:gd name="T36" fmla="*/ 1398688163 w 677"/>
              <a:gd name="T37" fmla="*/ 1698584753 h 957"/>
              <a:gd name="T38" fmla="*/ 1479333201 w 677"/>
              <a:gd name="T39" fmla="*/ 1532254496 h 957"/>
              <a:gd name="T40" fmla="*/ 1512094453 w 677"/>
              <a:gd name="T41" fmla="*/ 1512093252 h 957"/>
              <a:gd name="T42" fmla="*/ 1585179812 w 677"/>
              <a:gd name="T43" fmla="*/ 1436488590 h 957"/>
              <a:gd name="T44" fmla="*/ 1640623276 w 677"/>
              <a:gd name="T45" fmla="*/ 1310480819 h 957"/>
              <a:gd name="T46" fmla="*/ 1706147369 w 677"/>
              <a:gd name="T47" fmla="*/ 1068545898 h 957"/>
              <a:gd name="T48" fmla="*/ 1645663591 w 677"/>
              <a:gd name="T49" fmla="*/ 919855935 h 957"/>
              <a:gd name="T50" fmla="*/ 1625502331 w 677"/>
              <a:gd name="T51" fmla="*/ 927417195 h 957"/>
              <a:gd name="T52" fmla="*/ 1640623276 w 677"/>
              <a:gd name="T53" fmla="*/ 912296262 h 957"/>
              <a:gd name="T54" fmla="*/ 1612900750 w 677"/>
              <a:gd name="T55" fmla="*/ 831651289 h 957"/>
              <a:gd name="T56" fmla="*/ 1645663591 w 677"/>
              <a:gd name="T57" fmla="*/ 569555125 h 957"/>
              <a:gd name="T58" fmla="*/ 1665824850 w 677"/>
              <a:gd name="T59" fmla="*/ 468748908 h 957"/>
              <a:gd name="T60" fmla="*/ 1572578232 w 677"/>
              <a:gd name="T61" fmla="*/ 307458961 h 957"/>
              <a:gd name="T62" fmla="*/ 1464212256 w 677"/>
              <a:gd name="T63" fmla="*/ 274696147 h 957"/>
              <a:gd name="T64" fmla="*/ 1411288157 w 677"/>
              <a:gd name="T65" fmla="*/ 262096164 h 957"/>
              <a:gd name="T66" fmla="*/ 1323083441 w 677"/>
              <a:gd name="T67" fmla="*/ 173889930 h 957"/>
              <a:gd name="T68" fmla="*/ 1242438403 w 677"/>
              <a:gd name="T69" fmla="*/ 73083713 h 957"/>
              <a:gd name="T70" fmla="*/ 1181954625 w 677"/>
              <a:gd name="T71" fmla="*/ 20161243 h 957"/>
              <a:gd name="T72" fmla="*/ 1116430532 w 677"/>
              <a:gd name="T73" fmla="*/ 0 h 957"/>
              <a:gd name="T74" fmla="*/ 1055946754 w 677"/>
              <a:gd name="T75" fmla="*/ 20161243 h 957"/>
              <a:gd name="T76" fmla="*/ 1008062969 w 677"/>
              <a:gd name="T77" fmla="*/ 173889930 h 957"/>
              <a:gd name="T78" fmla="*/ 839213215 w 677"/>
              <a:gd name="T79" fmla="*/ 347781448 h 957"/>
              <a:gd name="T80" fmla="*/ 657761881 w 677"/>
              <a:gd name="T81" fmla="*/ 516631067 h 957"/>
              <a:gd name="T82" fmla="*/ 451108972 w 677"/>
              <a:gd name="T83" fmla="*/ 604837301 h 957"/>
              <a:gd name="T84" fmla="*/ 355342990 w 677"/>
              <a:gd name="T85" fmla="*/ 718243501 h 957"/>
              <a:gd name="T86" fmla="*/ 315020472 w 677"/>
              <a:gd name="T87" fmla="*/ 879533448 h 957"/>
              <a:gd name="T88" fmla="*/ 289818897 w 677"/>
              <a:gd name="T89" fmla="*/ 1020662152 h 957"/>
              <a:gd name="T90" fmla="*/ 229335119 w 677"/>
              <a:gd name="T91" fmla="*/ 1040823395 h 957"/>
              <a:gd name="T92" fmla="*/ 173891656 w 677"/>
              <a:gd name="T93" fmla="*/ 1121468368 h 957"/>
              <a:gd name="T94" fmla="*/ 153730397 w 677"/>
              <a:gd name="T95" fmla="*/ 1242435829 h 957"/>
              <a:gd name="T96" fmla="*/ 173891656 w 677"/>
              <a:gd name="T97" fmla="*/ 1391125792 h 957"/>
              <a:gd name="T98" fmla="*/ 133569137 w 677"/>
              <a:gd name="T99" fmla="*/ 1512093252 h 957"/>
              <a:gd name="T100" fmla="*/ 47883785 w 677"/>
              <a:gd name="T101" fmla="*/ 1592738226 h 957"/>
              <a:gd name="T102" fmla="*/ 0 w 677"/>
              <a:gd name="T103" fmla="*/ 1693544443 h 957"/>
              <a:gd name="T104" fmla="*/ 93246618 w 677"/>
              <a:gd name="T105" fmla="*/ 1754028173 h 957"/>
              <a:gd name="T106" fmla="*/ 128528822 w 677"/>
              <a:gd name="T107" fmla="*/ 1766628156 h 95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77"/>
              <a:gd name="T163" fmla="*/ 0 h 957"/>
              <a:gd name="T164" fmla="*/ 677 w 677"/>
              <a:gd name="T165" fmla="*/ 957 h 95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77" h="957">
                <a:moveTo>
                  <a:pt x="13" y="680"/>
                </a:moveTo>
                <a:cubicBezTo>
                  <a:pt x="28" y="683"/>
                  <a:pt x="34" y="692"/>
                  <a:pt x="48" y="701"/>
                </a:cubicBezTo>
                <a:cubicBezTo>
                  <a:pt x="53" y="710"/>
                  <a:pt x="59" y="720"/>
                  <a:pt x="67" y="728"/>
                </a:cubicBezTo>
                <a:cubicBezTo>
                  <a:pt x="75" y="769"/>
                  <a:pt x="96" y="808"/>
                  <a:pt x="107" y="850"/>
                </a:cubicBezTo>
                <a:cubicBezTo>
                  <a:pt x="111" y="869"/>
                  <a:pt x="115" y="892"/>
                  <a:pt x="131" y="906"/>
                </a:cubicBezTo>
                <a:cubicBezTo>
                  <a:pt x="138" y="937"/>
                  <a:pt x="181" y="947"/>
                  <a:pt x="208" y="957"/>
                </a:cubicBezTo>
                <a:cubicBezTo>
                  <a:pt x="232" y="954"/>
                  <a:pt x="258" y="954"/>
                  <a:pt x="283" y="952"/>
                </a:cubicBezTo>
                <a:cubicBezTo>
                  <a:pt x="290" y="951"/>
                  <a:pt x="301" y="946"/>
                  <a:pt x="309" y="944"/>
                </a:cubicBezTo>
                <a:cubicBezTo>
                  <a:pt x="314" y="942"/>
                  <a:pt x="325" y="938"/>
                  <a:pt x="325" y="938"/>
                </a:cubicBezTo>
                <a:cubicBezTo>
                  <a:pt x="335" y="929"/>
                  <a:pt x="343" y="925"/>
                  <a:pt x="349" y="912"/>
                </a:cubicBezTo>
                <a:cubicBezTo>
                  <a:pt x="351" y="906"/>
                  <a:pt x="355" y="896"/>
                  <a:pt x="355" y="896"/>
                </a:cubicBezTo>
                <a:cubicBezTo>
                  <a:pt x="352" y="883"/>
                  <a:pt x="352" y="875"/>
                  <a:pt x="344" y="866"/>
                </a:cubicBezTo>
                <a:cubicBezTo>
                  <a:pt x="332" y="836"/>
                  <a:pt x="336" y="786"/>
                  <a:pt x="355" y="757"/>
                </a:cubicBezTo>
                <a:cubicBezTo>
                  <a:pt x="361" y="746"/>
                  <a:pt x="364" y="739"/>
                  <a:pt x="376" y="736"/>
                </a:cubicBezTo>
                <a:cubicBezTo>
                  <a:pt x="381" y="734"/>
                  <a:pt x="392" y="730"/>
                  <a:pt x="392" y="730"/>
                </a:cubicBezTo>
                <a:cubicBezTo>
                  <a:pt x="421" y="734"/>
                  <a:pt x="411" y="736"/>
                  <a:pt x="432" y="749"/>
                </a:cubicBezTo>
                <a:cubicBezTo>
                  <a:pt x="443" y="766"/>
                  <a:pt x="472" y="780"/>
                  <a:pt x="493" y="786"/>
                </a:cubicBezTo>
                <a:cubicBezTo>
                  <a:pt x="510" y="784"/>
                  <a:pt x="524" y="784"/>
                  <a:pt x="536" y="770"/>
                </a:cubicBezTo>
                <a:cubicBezTo>
                  <a:pt x="545" y="738"/>
                  <a:pt x="534" y="701"/>
                  <a:pt x="555" y="674"/>
                </a:cubicBezTo>
                <a:cubicBezTo>
                  <a:pt x="559" y="654"/>
                  <a:pt x="565" y="613"/>
                  <a:pt x="587" y="608"/>
                </a:cubicBezTo>
                <a:cubicBezTo>
                  <a:pt x="599" y="592"/>
                  <a:pt x="582" y="610"/>
                  <a:pt x="600" y="600"/>
                </a:cubicBezTo>
                <a:cubicBezTo>
                  <a:pt x="607" y="595"/>
                  <a:pt x="623" y="577"/>
                  <a:pt x="629" y="570"/>
                </a:cubicBezTo>
                <a:cubicBezTo>
                  <a:pt x="635" y="553"/>
                  <a:pt x="642" y="534"/>
                  <a:pt x="651" y="520"/>
                </a:cubicBezTo>
                <a:cubicBezTo>
                  <a:pt x="656" y="487"/>
                  <a:pt x="668" y="456"/>
                  <a:pt x="677" y="424"/>
                </a:cubicBezTo>
                <a:cubicBezTo>
                  <a:pt x="675" y="397"/>
                  <a:pt x="676" y="379"/>
                  <a:pt x="653" y="365"/>
                </a:cubicBezTo>
                <a:cubicBezTo>
                  <a:pt x="650" y="366"/>
                  <a:pt x="646" y="370"/>
                  <a:pt x="645" y="368"/>
                </a:cubicBezTo>
                <a:cubicBezTo>
                  <a:pt x="643" y="365"/>
                  <a:pt x="651" y="364"/>
                  <a:pt x="651" y="362"/>
                </a:cubicBezTo>
                <a:cubicBezTo>
                  <a:pt x="651" y="357"/>
                  <a:pt x="642" y="335"/>
                  <a:pt x="640" y="330"/>
                </a:cubicBezTo>
                <a:cubicBezTo>
                  <a:pt x="643" y="295"/>
                  <a:pt x="647" y="260"/>
                  <a:pt x="653" y="226"/>
                </a:cubicBezTo>
                <a:cubicBezTo>
                  <a:pt x="655" y="212"/>
                  <a:pt x="661" y="186"/>
                  <a:pt x="661" y="186"/>
                </a:cubicBezTo>
                <a:cubicBezTo>
                  <a:pt x="657" y="152"/>
                  <a:pt x="654" y="137"/>
                  <a:pt x="624" y="122"/>
                </a:cubicBezTo>
                <a:cubicBezTo>
                  <a:pt x="611" y="115"/>
                  <a:pt x="594" y="112"/>
                  <a:pt x="581" y="109"/>
                </a:cubicBezTo>
                <a:cubicBezTo>
                  <a:pt x="574" y="107"/>
                  <a:pt x="560" y="104"/>
                  <a:pt x="560" y="104"/>
                </a:cubicBezTo>
                <a:cubicBezTo>
                  <a:pt x="549" y="91"/>
                  <a:pt x="534" y="81"/>
                  <a:pt x="525" y="69"/>
                </a:cubicBezTo>
                <a:cubicBezTo>
                  <a:pt x="514" y="55"/>
                  <a:pt x="506" y="40"/>
                  <a:pt x="493" y="29"/>
                </a:cubicBezTo>
                <a:cubicBezTo>
                  <a:pt x="489" y="16"/>
                  <a:pt x="481" y="10"/>
                  <a:pt x="469" y="8"/>
                </a:cubicBezTo>
                <a:cubicBezTo>
                  <a:pt x="449" y="0"/>
                  <a:pt x="458" y="3"/>
                  <a:pt x="443" y="0"/>
                </a:cubicBezTo>
                <a:cubicBezTo>
                  <a:pt x="434" y="2"/>
                  <a:pt x="419" y="8"/>
                  <a:pt x="419" y="8"/>
                </a:cubicBezTo>
                <a:cubicBezTo>
                  <a:pt x="413" y="27"/>
                  <a:pt x="411" y="51"/>
                  <a:pt x="400" y="69"/>
                </a:cubicBezTo>
                <a:cubicBezTo>
                  <a:pt x="382" y="96"/>
                  <a:pt x="355" y="115"/>
                  <a:pt x="333" y="138"/>
                </a:cubicBezTo>
                <a:cubicBezTo>
                  <a:pt x="310" y="160"/>
                  <a:pt x="287" y="186"/>
                  <a:pt x="261" y="205"/>
                </a:cubicBezTo>
                <a:cubicBezTo>
                  <a:pt x="242" y="217"/>
                  <a:pt x="201" y="231"/>
                  <a:pt x="179" y="240"/>
                </a:cubicBezTo>
                <a:cubicBezTo>
                  <a:pt x="162" y="253"/>
                  <a:pt x="151" y="265"/>
                  <a:pt x="141" y="285"/>
                </a:cubicBezTo>
                <a:cubicBezTo>
                  <a:pt x="135" y="306"/>
                  <a:pt x="130" y="327"/>
                  <a:pt x="125" y="349"/>
                </a:cubicBezTo>
                <a:cubicBezTo>
                  <a:pt x="124" y="354"/>
                  <a:pt x="119" y="403"/>
                  <a:pt x="115" y="405"/>
                </a:cubicBezTo>
                <a:cubicBezTo>
                  <a:pt x="107" y="407"/>
                  <a:pt x="98" y="410"/>
                  <a:pt x="91" y="413"/>
                </a:cubicBezTo>
                <a:cubicBezTo>
                  <a:pt x="80" y="422"/>
                  <a:pt x="74" y="432"/>
                  <a:pt x="69" y="445"/>
                </a:cubicBezTo>
                <a:cubicBezTo>
                  <a:pt x="65" y="461"/>
                  <a:pt x="62" y="475"/>
                  <a:pt x="61" y="493"/>
                </a:cubicBezTo>
                <a:cubicBezTo>
                  <a:pt x="63" y="512"/>
                  <a:pt x="64" y="532"/>
                  <a:pt x="69" y="552"/>
                </a:cubicBezTo>
                <a:cubicBezTo>
                  <a:pt x="67" y="580"/>
                  <a:pt x="72" y="585"/>
                  <a:pt x="53" y="600"/>
                </a:cubicBezTo>
                <a:cubicBezTo>
                  <a:pt x="44" y="613"/>
                  <a:pt x="29" y="619"/>
                  <a:pt x="19" y="632"/>
                </a:cubicBezTo>
                <a:cubicBezTo>
                  <a:pt x="13" y="646"/>
                  <a:pt x="7" y="659"/>
                  <a:pt x="0" y="672"/>
                </a:cubicBezTo>
                <a:cubicBezTo>
                  <a:pt x="4" y="691"/>
                  <a:pt x="17" y="691"/>
                  <a:pt x="37" y="696"/>
                </a:cubicBezTo>
                <a:cubicBezTo>
                  <a:pt x="41" y="697"/>
                  <a:pt x="55" y="701"/>
                  <a:pt x="51" y="701"/>
                </a:cubicBez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23321" name="Rectangle 57">
            <a:extLst>
              <a:ext uri="{FF2B5EF4-FFF2-40B4-BE49-F238E27FC236}">
                <a16:creationId xmlns:a16="http://schemas.microsoft.com/office/drawing/2014/main" id="{E6B76BDC-0D03-5C40-92CF-0E68669BD3FD}"/>
              </a:ext>
            </a:extLst>
          </p:cNvPr>
          <p:cNvSpPr>
            <a:spLocks noChangeArrowheads="1"/>
          </p:cNvSpPr>
          <p:nvPr/>
        </p:nvSpPr>
        <p:spPr bwMode="auto">
          <a:xfrm>
            <a:off x="8091488" y="6510338"/>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05</a:t>
            </a:r>
          </a:p>
        </p:txBody>
      </p:sp>
      <p:sp>
        <p:nvSpPr>
          <p:cNvPr id="23563" name="Text Box 58">
            <a:extLst>
              <a:ext uri="{FF2B5EF4-FFF2-40B4-BE49-F238E27FC236}">
                <a16:creationId xmlns:a16="http://schemas.microsoft.com/office/drawing/2014/main" id="{36C1FC7C-8947-8F41-AC41-B002AF974425}"/>
              </a:ext>
            </a:extLst>
          </p:cNvPr>
          <p:cNvSpPr txBox="1">
            <a:spLocks noChangeArrowheads="1"/>
          </p:cNvSpPr>
          <p:nvPr/>
        </p:nvSpPr>
        <p:spPr bwMode="auto">
          <a:xfrm>
            <a:off x="6391275" y="6284913"/>
            <a:ext cx="24272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pic>
        <p:nvPicPr>
          <p:cNvPr id="523330" name="Picture 66" descr="Bethlehem from above, 43-10tb sr">
            <a:extLst>
              <a:ext uri="{FF2B5EF4-FFF2-40B4-BE49-F238E27FC236}">
                <a16:creationId xmlns:a16="http://schemas.microsoft.com/office/drawing/2014/main" id="{618E656F-2345-C04D-A362-A58058D786D2}"/>
              </a:ext>
            </a:extLst>
          </p:cNvPr>
          <p:cNvPicPr preferRelativeResize="0">
            <a:picLocks noChangeAspect="1" noChangeArrowheads="1"/>
          </p:cNvPicPr>
          <p:nvPr>
            <p:custDataLst>
              <p:tags r:id="rId1"/>
            </p:custDataLst>
          </p:nvPr>
        </p:nvPicPr>
        <p:blipFill>
          <a:blip r:embed="rId8"/>
          <a:srcRect/>
          <a:stretch>
            <a:fillRect/>
          </a:stretch>
        </p:blipFill>
        <p:spPr bwMode="auto">
          <a:xfrm>
            <a:off x="1085850" y="4824413"/>
            <a:ext cx="2755900" cy="1666875"/>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523331" name="Picture 67" descr="Nazareth from northeast2, tb n050800 sr">
            <a:extLst>
              <a:ext uri="{FF2B5EF4-FFF2-40B4-BE49-F238E27FC236}">
                <a16:creationId xmlns:a16="http://schemas.microsoft.com/office/drawing/2014/main" id="{A4245368-9C8F-6443-B0F4-AA7DC0B27CF3}"/>
              </a:ext>
            </a:extLst>
          </p:cNvPr>
          <p:cNvPicPr preferRelativeResize="0">
            <a:picLocks noChangeAspect="1" noChangeArrowheads="1"/>
          </p:cNvPicPr>
          <p:nvPr>
            <p:custDataLst>
              <p:tags r:id="rId2"/>
            </p:custDataLst>
          </p:nvPr>
        </p:nvPicPr>
        <p:blipFill>
          <a:blip r:embed="rId9"/>
          <a:srcRect/>
          <a:stretch>
            <a:fillRect/>
          </a:stretch>
        </p:blipFill>
        <p:spPr bwMode="auto">
          <a:xfrm>
            <a:off x="1485900" y="250825"/>
            <a:ext cx="2259013" cy="16954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523332" name="Picture 68" descr="Capernaum aerial, 115-17tb">
            <a:extLst>
              <a:ext uri="{FF2B5EF4-FFF2-40B4-BE49-F238E27FC236}">
                <a16:creationId xmlns:a16="http://schemas.microsoft.com/office/drawing/2014/main" id="{3CD3C07B-C911-2944-A1F4-484DEB1A849F}"/>
              </a:ext>
            </a:extLst>
          </p:cNvPr>
          <p:cNvPicPr preferRelativeResize="0">
            <a:picLocks noChangeAspect="1" noChangeArrowheads="1"/>
          </p:cNvPicPr>
          <p:nvPr>
            <p:custDataLst>
              <p:tags r:id="rId3"/>
            </p:custDataLst>
          </p:nvPr>
        </p:nvPicPr>
        <p:blipFill>
          <a:blip r:embed="rId10"/>
          <a:srcRect/>
          <a:stretch>
            <a:fillRect/>
          </a:stretch>
        </p:blipFill>
        <p:spPr bwMode="auto">
          <a:xfrm>
            <a:off x="6119813" y="223838"/>
            <a:ext cx="2725737" cy="1800225"/>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523333" name="Picture 69">
            <a:extLst>
              <a:ext uri="{FF2B5EF4-FFF2-40B4-BE49-F238E27FC236}">
                <a16:creationId xmlns:a16="http://schemas.microsoft.com/office/drawing/2014/main" id="{DB2CBB31-09EA-774B-A5CF-3EC96C79AAD8}"/>
              </a:ext>
            </a:extLst>
          </p:cNvPr>
          <p:cNvPicPr>
            <a:picLocks noChangeAspect="1" noChangeArrowheads="1"/>
          </p:cNvPicPr>
          <p:nvPr/>
        </p:nvPicPr>
        <p:blipFill>
          <a:blip r:embed="rId11"/>
          <a:srcRect/>
          <a:stretch>
            <a:fillRect/>
          </a:stretch>
        </p:blipFill>
        <p:spPr bwMode="auto">
          <a:xfrm>
            <a:off x="6196013" y="2924175"/>
            <a:ext cx="1673225" cy="1217613"/>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523334" name="Picture 70" descr="Jerusalem from Mt of Olives panorama, df 090101">
            <a:extLst>
              <a:ext uri="{FF2B5EF4-FFF2-40B4-BE49-F238E27FC236}">
                <a16:creationId xmlns:a16="http://schemas.microsoft.com/office/drawing/2014/main" id="{207FFAE1-C39E-5D48-AA95-4C25A853C816}"/>
              </a:ext>
            </a:extLst>
          </p:cNvPr>
          <p:cNvPicPr preferRelativeResize="0">
            <a:picLocks noChangeAspect="1" noChangeArrowheads="1"/>
          </p:cNvPicPr>
          <p:nvPr>
            <p:custDataLst>
              <p:tags r:id="rId4"/>
            </p:custDataLst>
          </p:nvPr>
        </p:nvPicPr>
        <p:blipFill>
          <a:blip r:embed="rId12"/>
          <a:srcRect l="28323" r="12538"/>
          <a:stretch>
            <a:fillRect/>
          </a:stretch>
        </p:blipFill>
        <p:spPr bwMode="auto">
          <a:xfrm>
            <a:off x="4627563" y="4645025"/>
            <a:ext cx="4343400" cy="1436688"/>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grpSp>
        <p:nvGrpSpPr>
          <p:cNvPr id="5" name="Group 56">
            <a:extLst>
              <a:ext uri="{FF2B5EF4-FFF2-40B4-BE49-F238E27FC236}">
                <a16:creationId xmlns:a16="http://schemas.microsoft.com/office/drawing/2014/main" id="{7557BE0F-BC15-EA4E-8B58-932822B0AAB5}"/>
              </a:ext>
            </a:extLst>
          </p:cNvPr>
          <p:cNvGrpSpPr>
            <a:grpSpLocks/>
          </p:cNvGrpSpPr>
          <p:nvPr/>
        </p:nvGrpSpPr>
        <p:grpSpPr bwMode="auto">
          <a:xfrm>
            <a:off x="5070475" y="1628775"/>
            <a:ext cx="2427288" cy="396875"/>
            <a:chOff x="4254" y="1128"/>
            <a:chExt cx="1529" cy="250"/>
          </a:xfrm>
        </p:grpSpPr>
        <p:sp>
          <p:nvSpPr>
            <p:cNvPr id="23598" name="Oval 34">
              <a:extLst>
                <a:ext uri="{FF2B5EF4-FFF2-40B4-BE49-F238E27FC236}">
                  <a16:creationId xmlns:a16="http://schemas.microsoft.com/office/drawing/2014/main" id="{BD3F7145-F1A4-E24E-91FA-F268D84A9B9E}"/>
                </a:ext>
              </a:extLst>
            </p:cNvPr>
            <p:cNvSpPr>
              <a:spLocks noChangeArrowheads="1"/>
            </p:cNvSpPr>
            <p:nvPr/>
          </p:nvSpPr>
          <p:spPr bwMode="auto">
            <a:xfrm>
              <a:off x="4346" y="1215"/>
              <a:ext cx="133" cy="133"/>
            </a:xfrm>
            <a:prstGeom prst="ellipse">
              <a:avLst/>
            </a:prstGeom>
            <a:solidFill>
              <a:srgbClr val="FFFF00"/>
            </a:solidFill>
            <a:ln w="38100">
              <a:solidFill>
                <a:schemeClr val="accent1"/>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2000" b="0">
                <a:solidFill>
                  <a:srgbClr val="FFFF00"/>
                </a:solidFill>
              </a:endParaRPr>
            </a:p>
          </p:txBody>
        </p:sp>
        <p:sp>
          <p:nvSpPr>
            <p:cNvPr id="523299" name="Text Box 35">
              <a:extLst>
                <a:ext uri="{FF2B5EF4-FFF2-40B4-BE49-F238E27FC236}">
                  <a16:creationId xmlns:a16="http://schemas.microsoft.com/office/drawing/2014/main" id="{6C76A842-47D2-3840-A7CB-595FD1FF2E04}"/>
                </a:ext>
              </a:extLst>
            </p:cNvPr>
            <p:cNvSpPr txBox="1">
              <a:spLocks noChangeArrowheads="1"/>
            </p:cNvSpPr>
            <p:nvPr/>
          </p:nvSpPr>
          <p:spPr bwMode="auto">
            <a:xfrm>
              <a:off x="4254" y="1128"/>
              <a:ext cx="1529" cy="250"/>
            </a:xfrm>
            <a:prstGeom prst="rect">
              <a:avLst/>
            </a:prstGeom>
            <a:noFill/>
            <a:ln w="5715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a:solidFill>
                    <a:schemeClr val="tx1"/>
                  </a:solidFill>
                </a:rPr>
                <a:t>CAPERNAUM</a:t>
              </a:r>
            </a:p>
          </p:txBody>
        </p:sp>
      </p:grpSp>
      <p:sp>
        <p:nvSpPr>
          <p:cNvPr id="523307" name="Text Box 43">
            <a:extLst>
              <a:ext uri="{FF2B5EF4-FFF2-40B4-BE49-F238E27FC236}">
                <a16:creationId xmlns:a16="http://schemas.microsoft.com/office/drawing/2014/main" id="{5E6E524A-419E-C846-9C79-9EB9FA63C059}"/>
              </a:ext>
            </a:extLst>
          </p:cNvPr>
          <p:cNvSpPr txBox="1">
            <a:spLocks noChangeArrowheads="1"/>
          </p:cNvSpPr>
          <p:nvPr/>
        </p:nvSpPr>
        <p:spPr bwMode="auto">
          <a:xfrm>
            <a:off x="231775" y="2052638"/>
            <a:ext cx="2090738" cy="26543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2800">
                <a:solidFill>
                  <a:srgbClr val="FFFF00"/>
                </a:solidFill>
                <a:latin typeface="Arial" panose="020B0604020202020204" pitchFamily="34" charset="0"/>
              </a:rPr>
              <a:t>JESUSWUI MIRIN    KALA SHONGZA KHAMATAI THARUK</a:t>
            </a:r>
          </a:p>
        </p:txBody>
      </p:sp>
      <p:grpSp>
        <p:nvGrpSpPr>
          <p:cNvPr id="6" name="Group 65">
            <a:extLst>
              <a:ext uri="{FF2B5EF4-FFF2-40B4-BE49-F238E27FC236}">
                <a16:creationId xmlns:a16="http://schemas.microsoft.com/office/drawing/2014/main" id="{B834C863-C155-7F4C-94A0-03DBE4AC1EFC}"/>
              </a:ext>
            </a:extLst>
          </p:cNvPr>
          <p:cNvGrpSpPr>
            <a:grpSpLocks/>
          </p:cNvGrpSpPr>
          <p:nvPr/>
        </p:nvGrpSpPr>
        <p:grpSpPr bwMode="auto">
          <a:xfrm>
            <a:off x="4681538" y="2019300"/>
            <a:ext cx="2565400" cy="1651000"/>
            <a:chOff x="2949" y="1272"/>
            <a:chExt cx="1616" cy="1040"/>
          </a:xfrm>
        </p:grpSpPr>
        <p:sp>
          <p:nvSpPr>
            <p:cNvPr id="23595" name="AutoShape 59">
              <a:extLst>
                <a:ext uri="{FF2B5EF4-FFF2-40B4-BE49-F238E27FC236}">
                  <a16:creationId xmlns:a16="http://schemas.microsoft.com/office/drawing/2014/main" id="{D2282D50-D385-E04B-8187-7E58073DD10D}"/>
                </a:ext>
              </a:extLst>
            </p:cNvPr>
            <p:cNvSpPr>
              <a:spLocks noChangeArrowheads="1"/>
            </p:cNvSpPr>
            <p:nvPr/>
          </p:nvSpPr>
          <p:spPr bwMode="auto">
            <a:xfrm>
              <a:off x="3048" y="1272"/>
              <a:ext cx="192" cy="136"/>
            </a:xfrm>
            <a:prstGeom prst="pentagon">
              <a:avLst/>
            </a:prstGeom>
            <a:solidFill>
              <a:schemeClr val="tx1"/>
            </a:solidFill>
            <a:ln w="12700">
              <a:solidFill>
                <a:srgbClr val="FF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23327" name="Text Box 63">
              <a:extLst>
                <a:ext uri="{FF2B5EF4-FFF2-40B4-BE49-F238E27FC236}">
                  <a16:creationId xmlns:a16="http://schemas.microsoft.com/office/drawing/2014/main" id="{EA8D9A7A-73DC-5443-A3AB-1E97BDA3444A}"/>
                </a:ext>
              </a:extLst>
            </p:cNvPr>
            <p:cNvSpPr txBox="1">
              <a:spLocks noChangeArrowheads="1"/>
            </p:cNvSpPr>
            <p:nvPr/>
          </p:nvSpPr>
          <p:spPr bwMode="auto">
            <a:xfrm>
              <a:off x="2949" y="1908"/>
              <a:ext cx="1616" cy="404"/>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00FFFF"/>
                  </a:solidFill>
                </a:rPr>
                <a:t>CANA</a:t>
              </a:r>
            </a:p>
          </p:txBody>
        </p:sp>
        <p:sp>
          <p:nvSpPr>
            <p:cNvPr id="23597" name="AutoShape 64">
              <a:extLst>
                <a:ext uri="{FF2B5EF4-FFF2-40B4-BE49-F238E27FC236}">
                  <a16:creationId xmlns:a16="http://schemas.microsoft.com/office/drawing/2014/main" id="{62DA3896-11A1-9141-9548-4CF77F6BA012}"/>
                </a:ext>
              </a:extLst>
            </p:cNvPr>
            <p:cNvSpPr>
              <a:spLocks noChangeArrowheads="1"/>
            </p:cNvSpPr>
            <p:nvPr/>
          </p:nvSpPr>
          <p:spPr bwMode="auto">
            <a:xfrm rot="-7715819">
              <a:off x="3010" y="1581"/>
              <a:ext cx="826" cy="261"/>
            </a:xfrm>
            <a:prstGeom prst="notchedRightArrow">
              <a:avLst>
                <a:gd name="adj1" fmla="val 50000"/>
                <a:gd name="adj2" fmla="val 79119"/>
              </a:avLst>
            </a:prstGeom>
            <a:solidFill>
              <a:srgbClr val="00FF00"/>
            </a:solidFill>
            <a:ln w="28575">
              <a:solidFill>
                <a:srgbClr val="FF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7" name="Group 53">
            <a:extLst>
              <a:ext uri="{FF2B5EF4-FFF2-40B4-BE49-F238E27FC236}">
                <a16:creationId xmlns:a16="http://schemas.microsoft.com/office/drawing/2014/main" id="{235569D6-A478-F444-8EF2-12D31E455E0E}"/>
              </a:ext>
            </a:extLst>
          </p:cNvPr>
          <p:cNvGrpSpPr>
            <a:grpSpLocks/>
          </p:cNvGrpSpPr>
          <p:nvPr/>
        </p:nvGrpSpPr>
        <p:grpSpPr bwMode="auto">
          <a:xfrm>
            <a:off x="4443413" y="1827213"/>
            <a:ext cx="4124325" cy="1004887"/>
            <a:chOff x="2757" y="1148"/>
            <a:chExt cx="2598" cy="633"/>
          </a:xfrm>
        </p:grpSpPr>
        <p:sp>
          <p:nvSpPr>
            <p:cNvPr id="523316" name="Oval 52">
              <a:extLst>
                <a:ext uri="{FF2B5EF4-FFF2-40B4-BE49-F238E27FC236}">
                  <a16:creationId xmlns:a16="http://schemas.microsoft.com/office/drawing/2014/main" id="{97867DE8-FD00-E148-9CCC-B45064A5BC94}"/>
                </a:ext>
              </a:extLst>
            </p:cNvPr>
            <p:cNvSpPr>
              <a:spLocks noChangeArrowheads="1"/>
            </p:cNvSpPr>
            <p:nvPr/>
          </p:nvSpPr>
          <p:spPr bwMode="auto">
            <a:xfrm>
              <a:off x="2757" y="1148"/>
              <a:ext cx="584" cy="183"/>
            </a:xfrm>
            <a:prstGeom prst="ellipse">
              <a:avLst/>
            </a:prstGeom>
            <a:noFill/>
            <a:ln w="57150">
              <a:solidFill>
                <a:srgbClr val="00FF00"/>
              </a:solidFill>
              <a:round/>
              <a:headEnd/>
              <a:tailEnd/>
            </a:ln>
            <a:effectLst>
              <a:outerShdw blurRad="63500" dist="5388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23592" name="Group 51">
              <a:extLst>
                <a:ext uri="{FF2B5EF4-FFF2-40B4-BE49-F238E27FC236}">
                  <a16:creationId xmlns:a16="http://schemas.microsoft.com/office/drawing/2014/main" id="{11D20FB9-165C-1543-B97F-946A4A00ED12}"/>
                </a:ext>
              </a:extLst>
            </p:cNvPr>
            <p:cNvGrpSpPr>
              <a:grpSpLocks/>
            </p:cNvGrpSpPr>
            <p:nvPr/>
          </p:nvGrpSpPr>
          <p:grpSpPr bwMode="auto">
            <a:xfrm>
              <a:off x="3191" y="1323"/>
              <a:ext cx="2164" cy="458"/>
              <a:chOff x="3191" y="1323"/>
              <a:chExt cx="2164" cy="458"/>
            </a:xfrm>
          </p:grpSpPr>
          <p:sp>
            <p:nvSpPr>
              <p:cNvPr id="523313" name="Text Box 49">
                <a:extLst>
                  <a:ext uri="{FF2B5EF4-FFF2-40B4-BE49-F238E27FC236}">
                    <a16:creationId xmlns:a16="http://schemas.microsoft.com/office/drawing/2014/main" id="{024D60C4-06A7-5A46-9CA1-1FD6E16C50DD}"/>
                  </a:ext>
                </a:extLst>
              </p:cNvPr>
              <p:cNvSpPr txBox="1">
                <a:spLocks noChangeArrowheads="1"/>
              </p:cNvSpPr>
              <p:nvPr/>
            </p:nvSpPr>
            <p:spPr bwMode="auto">
              <a:xfrm>
                <a:off x="3739" y="1377"/>
                <a:ext cx="1616" cy="404"/>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FFFF00"/>
                    </a:solidFill>
                  </a:rPr>
                  <a:t>GALILEE</a:t>
                </a:r>
              </a:p>
            </p:txBody>
          </p:sp>
          <p:sp>
            <p:nvSpPr>
              <p:cNvPr id="23594" name="AutoShape 50">
                <a:extLst>
                  <a:ext uri="{FF2B5EF4-FFF2-40B4-BE49-F238E27FC236}">
                    <a16:creationId xmlns:a16="http://schemas.microsoft.com/office/drawing/2014/main" id="{50C5989D-5EBB-604A-8423-22C0408C2625}"/>
                  </a:ext>
                </a:extLst>
              </p:cNvPr>
              <p:cNvSpPr>
                <a:spLocks noChangeArrowheads="1"/>
              </p:cNvSpPr>
              <p:nvPr/>
            </p:nvSpPr>
            <p:spPr bwMode="auto">
              <a:xfrm rot="-9339341">
                <a:off x="3191" y="1323"/>
                <a:ext cx="744" cy="261"/>
              </a:xfrm>
              <a:prstGeom prst="notchedRightArrow">
                <a:avLst>
                  <a:gd name="adj1" fmla="val 50000"/>
                  <a:gd name="adj2" fmla="val 71264"/>
                </a:avLst>
              </a:prstGeom>
              <a:solidFill>
                <a:srgbClr val="FF0000"/>
              </a:solidFill>
              <a:ln w="28575">
                <a:solidFill>
                  <a:schemeClr val="tx1"/>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sp>
        <p:nvSpPr>
          <p:cNvPr id="23573" name="AutoShape 12">
            <a:extLst>
              <a:ext uri="{FF2B5EF4-FFF2-40B4-BE49-F238E27FC236}">
                <a16:creationId xmlns:a16="http://schemas.microsoft.com/office/drawing/2014/main" id="{845FAF87-54EF-0C41-98C7-2E972DE8B1F1}"/>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3574" name="Rectangle 13">
            <a:extLst>
              <a:ext uri="{FF2B5EF4-FFF2-40B4-BE49-F238E27FC236}">
                <a16:creationId xmlns:a16="http://schemas.microsoft.com/office/drawing/2014/main" id="{99D0EA2E-0FBA-6143-8024-9BED1C160986}"/>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3575" name="Line 14">
            <a:extLst>
              <a:ext uri="{FF2B5EF4-FFF2-40B4-BE49-F238E27FC236}">
                <a16:creationId xmlns:a16="http://schemas.microsoft.com/office/drawing/2014/main" id="{4CB8A300-AFFE-3E46-BCA4-3CAF964A36C8}"/>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6" name="Line 15">
            <a:extLst>
              <a:ext uri="{FF2B5EF4-FFF2-40B4-BE49-F238E27FC236}">
                <a16:creationId xmlns:a16="http://schemas.microsoft.com/office/drawing/2014/main" id="{F1391D39-1723-4B4F-B66F-7F4F07D9360D}"/>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7" name="Line 16">
            <a:extLst>
              <a:ext uri="{FF2B5EF4-FFF2-40B4-BE49-F238E27FC236}">
                <a16:creationId xmlns:a16="http://schemas.microsoft.com/office/drawing/2014/main" id="{BEECAC8B-41F1-ED46-90BE-280737E4E349}"/>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8" name="Line 17">
            <a:extLst>
              <a:ext uri="{FF2B5EF4-FFF2-40B4-BE49-F238E27FC236}">
                <a16:creationId xmlns:a16="http://schemas.microsoft.com/office/drawing/2014/main" id="{4F4E5622-7983-9B40-99C0-69BF1C52EF48}"/>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9" name="Line 18">
            <a:extLst>
              <a:ext uri="{FF2B5EF4-FFF2-40B4-BE49-F238E27FC236}">
                <a16:creationId xmlns:a16="http://schemas.microsoft.com/office/drawing/2014/main" id="{B5D77821-F091-9E47-8296-E93875E63523}"/>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80" name="Rectangle 19">
            <a:extLst>
              <a:ext uri="{FF2B5EF4-FFF2-40B4-BE49-F238E27FC236}">
                <a16:creationId xmlns:a16="http://schemas.microsoft.com/office/drawing/2014/main" id="{B4781321-3D12-C245-B816-3F3F4F9ECB8E}"/>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23581" name="Rectangle 20">
            <a:extLst>
              <a:ext uri="{FF2B5EF4-FFF2-40B4-BE49-F238E27FC236}">
                <a16:creationId xmlns:a16="http://schemas.microsoft.com/office/drawing/2014/main" id="{2ED03CAE-3481-E348-8E5E-CABD0F2EE7B5}"/>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3582" name="Line 21">
            <a:extLst>
              <a:ext uri="{FF2B5EF4-FFF2-40B4-BE49-F238E27FC236}">
                <a16:creationId xmlns:a16="http://schemas.microsoft.com/office/drawing/2014/main" id="{B163CDF2-12DD-FD40-8AF4-D13E2F011B5F}"/>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83" name="Line 22">
            <a:extLst>
              <a:ext uri="{FF2B5EF4-FFF2-40B4-BE49-F238E27FC236}">
                <a16:creationId xmlns:a16="http://schemas.microsoft.com/office/drawing/2014/main" id="{DE67FF4F-A9F8-624A-998A-3D50D6D5A2DD}"/>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84" name="Rectangle 23">
            <a:extLst>
              <a:ext uri="{FF2B5EF4-FFF2-40B4-BE49-F238E27FC236}">
                <a16:creationId xmlns:a16="http://schemas.microsoft.com/office/drawing/2014/main" id="{72003290-E7AA-A142-ABF3-838FD98C0A0E}"/>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3585" name="Rectangle 24">
            <a:extLst>
              <a:ext uri="{FF2B5EF4-FFF2-40B4-BE49-F238E27FC236}">
                <a16:creationId xmlns:a16="http://schemas.microsoft.com/office/drawing/2014/main" id="{1B02D65F-480A-5F41-B67A-E0624868D8E9}"/>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23289" name="Rectangle 25">
            <a:extLst>
              <a:ext uri="{FF2B5EF4-FFF2-40B4-BE49-F238E27FC236}">
                <a16:creationId xmlns:a16="http://schemas.microsoft.com/office/drawing/2014/main" id="{0FBB55F0-E266-BA42-800C-D7445C61DF8E}"/>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nvGrpSpPr>
          <p:cNvPr id="23587" name="Group 71">
            <a:extLst>
              <a:ext uri="{FF2B5EF4-FFF2-40B4-BE49-F238E27FC236}">
                <a16:creationId xmlns:a16="http://schemas.microsoft.com/office/drawing/2014/main" id="{F91DE532-92C3-F64E-8304-858D1D1F4731}"/>
              </a:ext>
            </a:extLst>
          </p:cNvPr>
          <p:cNvGrpSpPr>
            <a:grpSpLocks/>
          </p:cNvGrpSpPr>
          <p:nvPr/>
        </p:nvGrpSpPr>
        <p:grpSpPr bwMode="auto">
          <a:xfrm>
            <a:off x="519113" y="76200"/>
            <a:ext cx="854075" cy="1704975"/>
            <a:chOff x="327" y="48"/>
            <a:chExt cx="538" cy="1074"/>
          </a:xfrm>
        </p:grpSpPr>
        <p:sp>
          <p:nvSpPr>
            <p:cNvPr id="523336" name="Rectangle 72">
              <a:extLst>
                <a:ext uri="{FF2B5EF4-FFF2-40B4-BE49-F238E27FC236}">
                  <a16:creationId xmlns:a16="http://schemas.microsoft.com/office/drawing/2014/main" id="{DB5EDF46-ADD9-0C43-9DDB-9C6FE750D910}"/>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523337" name="Line 73">
              <a:extLst>
                <a:ext uri="{FF2B5EF4-FFF2-40B4-BE49-F238E27FC236}">
                  <a16:creationId xmlns:a16="http://schemas.microsoft.com/office/drawing/2014/main" id="{FE6AEA7B-1B8B-8749-AA93-82A6185F7899}"/>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523338" name="Text Box 74">
            <a:extLst>
              <a:ext uri="{FF2B5EF4-FFF2-40B4-BE49-F238E27FC236}">
                <a16:creationId xmlns:a16="http://schemas.microsoft.com/office/drawing/2014/main" id="{F4AA7CA9-F15A-BF44-9E3D-1A5DCDAD82C8}"/>
              </a:ext>
            </a:extLst>
          </p:cNvPr>
          <p:cNvSpPr txBox="1">
            <a:spLocks noChangeArrowheads="1"/>
          </p:cNvSpPr>
          <p:nvPr/>
        </p:nvSpPr>
        <p:spPr bwMode="auto">
          <a:xfrm>
            <a:off x="4162425" y="344488"/>
            <a:ext cx="4548188" cy="454025"/>
          </a:xfrm>
          <a:prstGeom prst="rect">
            <a:avLst/>
          </a:prstGeom>
          <a:solidFill>
            <a:schemeClr val="accent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a:solidFill>
                  <a:srgbClr val="FFFF00"/>
                </a:solidFill>
              </a:rPr>
              <a:t>KATAMLI KHANGACHON #07</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2" fill="hold" grpId="0" nodeType="afterEffect">
                                  <p:stCondLst>
                                    <p:cond delay="0"/>
                                  </p:stCondLst>
                                  <p:childTnLst>
                                    <p:set>
                                      <p:cBhvr>
                                        <p:cTn id="6" dur="1" fill="hold">
                                          <p:stCondLst>
                                            <p:cond delay="0"/>
                                          </p:stCondLst>
                                        </p:cTn>
                                        <p:tgtEl>
                                          <p:spTgt spid="523338"/>
                                        </p:tgtEl>
                                        <p:attrNameLst>
                                          <p:attrName>style.visibility</p:attrName>
                                        </p:attrNameLst>
                                      </p:cBhvr>
                                      <p:to>
                                        <p:strVal val="visible"/>
                                      </p:to>
                                    </p:set>
                                    <p:anim calcmode="lin" valueType="num">
                                      <p:cBhvr additive="base">
                                        <p:cTn id="7" dur="500" fill="hold"/>
                                        <p:tgtEl>
                                          <p:spTgt spid="523338"/>
                                        </p:tgtEl>
                                        <p:attrNameLst>
                                          <p:attrName>ppt_x</p:attrName>
                                        </p:attrNameLst>
                                      </p:cBhvr>
                                      <p:tavLst>
                                        <p:tav tm="0">
                                          <p:val>
                                            <p:strVal val="0-#ppt_w/2"/>
                                          </p:val>
                                        </p:tav>
                                        <p:tav tm="100000">
                                          <p:val>
                                            <p:strVal val="#ppt_x"/>
                                          </p:val>
                                        </p:tav>
                                      </p:tavLst>
                                    </p:anim>
                                    <p:anim calcmode="lin" valueType="num">
                                      <p:cBhvr additive="base">
                                        <p:cTn id="8" dur="500" fill="hold"/>
                                        <p:tgtEl>
                                          <p:spTgt spid="523338"/>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523307"/>
                                        </p:tgtEl>
                                        <p:attrNameLst>
                                          <p:attrName>style.visibility</p:attrName>
                                        </p:attrNameLst>
                                      </p:cBhvr>
                                      <p:to>
                                        <p:strVal val="visible"/>
                                      </p:to>
                                    </p:set>
                                    <p:animEffect transition="in" filter="wipe(right)">
                                      <p:cBhvr>
                                        <p:cTn id="12" dur="500"/>
                                        <p:tgtEl>
                                          <p:spTgt spid="52330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right)">
                                      <p:cBhvr>
                                        <p:cTn id="17" dur="500"/>
                                        <p:tgtEl>
                                          <p:spTgt spid="4"/>
                                        </p:tgtEl>
                                      </p:cBhvr>
                                    </p:animEffect>
                                  </p:childTnLst>
                                </p:cTn>
                              </p:par>
                              <p:par>
                                <p:cTn id="18" presetID="10" presetClass="exit" presetSubtype="0" fill="hold" grpId="1" nodeType="withEffect">
                                  <p:stCondLst>
                                    <p:cond delay="0"/>
                                  </p:stCondLst>
                                  <p:childTnLst>
                                    <p:animEffect transition="out" filter="fade">
                                      <p:cBhvr>
                                        <p:cTn id="19" dur="1000"/>
                                        <p:tgtEl>
                                          <p:spTgt spid="523338"/>
                                        </p:tgtEl>
                                      </p:cBhvr>
                                    </p:animEffect>
                                    <p:set>
                                      <p:cBhvr>
                                        <p:cTn id="20" dur="1" fill="hold">
                                          <p:stCondLst>
                                            <p:cond delay="999"/>
                                          </p:stCondLst>
                                        </p:cTn>
                                        <p:tgtEl>
                                          <p:spTgt spid="523338"/>
                                        </p:tgtEl>
                                        <p:attrNameLst>
                                          <p:attrName>style.visibility</p:attrName>
                                        </p:attrNameLst>
                                      </p:cBhvr>
                                      <p:to>
                                        <p:strVal val="hidden"/>
                                      </p:to>
                                    </p:set>
                                  </p:childTnLst>
                                </p:cTn>
                              </p:par>
                            </p:childTnLst>
                          </p:cTn>
                        </p:par>
                        <p:par>
                          <p:cTn id="21" fill="hold" nodeType="afterGroup">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523330"/>
                                        </p:tgtEl>
                                        <p:attrNameLst>
                                          <p:attrName>style.visibility</p:attrName>
                                        </p:attrNameLst>
                                      </p:cBhvr>
                                      <p:to>
                                        <p:strVal val="visible"/>
                                      </p:to>
                                    </p:set>
                                    <p:animEffect transition="in" filter="fade">
                                      <p:cBhvr>
                                        <p:cTn id="24" dur="1000"/>
                                        <p:tgtEl>
                                          <p:spTgt spid="52333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2"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right)">
                                      <p:cBhvr>
                                        <p:cTn id="29" dur="500"/>
                                        <p:tgtEl>
                                          <p:spTgt spid="2"/>
                                        </p:tgtEl>
                                      </p:cBhvr>
                                    </p:animEffect>
                                  </p:childTnLst>
                                </p:cTn>
                              </p:par>
                            </p:childTnLst>
                          </p:cTn>
                        </p:par>
                        <p:par>
                          <p:cTn id="30" fill="hold" nodeType="afterGroup">
                            <p:stCondLst>
                              <p:cond delay="500"/>
                            </p:stCondLst>
                            <p:childTnLst>
                              <p:par>
                                <p:cTn id="31" presetID="10" presetClass="entr" presetSubtype="0" fill="hold" grpId="0" nodeType="afterEffect">
                                  <p:stCondLst>
                                    <p:cond delay="0"/>
                                  </p:stCondLst>
                                  <p:childTnLst>
                                    <p:set>
                                      <p:cBhvr>
                                        <p:cTn id="32" dur="1" fill="hold">
                                          <p:stCondLst>
                                            <p:cond delay="0"/>
                                          </p:stCondLst>
                                        </p:cTn>
                                        <p:tgtEl>
                                          <p:spTgt spid="523331"/>
                                        </p:tgtEl>
                                        <p:attrNameLst>
                                          <p:attrName>style.visibility</p:attrName>
                                        </p:attrNameLst>
                                      </p:cBhvr>
                                      <p:to>
                                        <p:strVal val="visible"/>
                                      </p:to>
                                    </p:set>
                                    <p:animEffect transition="in" filter="fade">
                                      <p:cBhvr>
                                        <p:cTn id="33" dur="1000"/>
                                        <p:tgtEl>
                                          <p:spTgt spid="523331"/>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fade">
                                      <p:cBhvr>
                                        <p:cTn id="38" dur="1000"/>
                                        <p:tgtEl>
                                          <p:spTgt spid="5"/>
                                        </p:tgtEl>
                                      </p:cBhvr>
                                    </p:animEffect>
                                  </p:childTnLst>
                                </p:cTn>
                              </p:par>
                            </p:childTnLst>
                          </p:cTn>
                        </p:par>
                        <p:par>
                          <p:cTn id="39" fill="hold" nodeType="afterGroup">
                            <p:stCondLst>
                              <p:cond delay="1000"/>
                            </p:stCondLst>
                            <p:childTnLst>
                              <p:par>
                                <p:cTn id="40" presetID="10" presetClass="entr" presetSubtype="0" fill="hold" grpId="0" nodeType="afterEffect">
                                  <p:stCondLst>
                                    <p:cond delay="0"/>
                                  </p:stCondLst>
                                  <p:childTnLst>
                                    <p:set>
                                      <p:cBhvr>
                                        <p:cTn id="41" dur="1" fill="hold">
                                          <p:stCondLst>
                                            <p:cond delay="0"/>
                                          </p:stCondLst>
                                        </p:cTn>
                                        <p:tgtEl>
                                          <p:spTgt spid="523332"/>
                                        </p:tgtEl>
                                        <p:attrNameLst>
                                          <p:attrName>style.visibility</p:attrName>
                                        </p:attrNameLst>
                                      </p:cBhvr>
                                      <p:to>
                                        <p:strVal val="visible"/>
                                      </p:to>
                                    </p:set>
                                    <p:animEffect transition="in" filter="fade">
                                      <p:cBhvr>
                                        <p:cTn id="42" dur="1000"/>
                                        <p:tgtEl>
                                          <p:spTgt spid="52333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left)">
                                      <p:cBhvr>
                                        <p:cTn id="47" dur="500"/>
                                        <p:tgtEl>
                                          <p:spTgt spid="3"/>
                                        </p:tgtEl>
                                      </p:cBhvr>
                                    </p:animEffect>
                                  </p:childTnLst>
                                </p:cTn>
                              </p:par>
                            </p:childTnLst>
                          </p:cTn>
                        </p:par>
                        <p:par>
                          <p:cTn id="48" fill="hold" nodeType="afterGroup">
                            <p:stCondLst>
                              <p:cond delay="500"/>
                            </p:stCondLst>
                            <p:childTnLst>
                              <p:par>
                                <p:cTn id="49" presetID="10" presetClass="entr" presetSubtype="0" fill="hold" nodeType="afterEffect">
                                  <p:stCondLst>
                                    <p:cond delay="0"/>
                                  </p:stCondLst>
                                  <p:childTnLst>
                                    <p:set>
                                      <p:cBhvr>
                                        <p:cTn id="50" dur="1" fill="hold">
                                          <p:stCondLst>
                                            <p:cond delay="0"/>
                                          </p:stCondLst>
                                        </p:cTn>
                                        <p:tgtEl>
                                          <p:spTgt spid="523334"/>
                                        </p:tgtEl>
                                        <p:attrNameLst>
                                          <p:attrName>style.visibility</p:attrName>
                                        </p:attrNameLst>
                                      </p:cBhvr>
                                      <p:to>
                                        <p:strVal val="visible"/>
                                      </p:to>
                                    </p:set>
                                    <p:animEffect transition="in" filter="fade">
                                      <p:cBhvr>
                                        <p:cTn id="51" dur="1000"/>
                                        <p:tgtEl>
                                          <p:spTgt spid="52333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10" presetClass="entr" presetSubtype="0" fill="hold" nodeType="click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1000"/>
                                        <p:tgtEl>
                                          <p:spTgt spid="7"/>
                                        </p:tgtEl>
                                      </p:cBhvr>
                                    </p:animEffect>
                                  </p:childTnLst>
                                </p:cTn>
                              </p:par>
                            </p:childTnLst>
                          </p:cTn>
                        </p:par>
                        <p:par>
                          <p:cTn id="57" fill="hold" nodeType="afterGroup">
                            <p:stCondLst>
                              <p:cond delay="1000"/>
                            </p:stCondLst>
                            <p:childTnLst>
                              <p:par>
                                <p:cTn id="58" presetID="10" presetClass="entr" presetSubtype="0" fill="hold" grpId="0" nodeType="afterEffect">
                                  <p:stCondLst>
                                    <p:cond delay="0"/>
                                  </p:stCondLst>
                                  <p:childTnLst>
                                    <p:set>
                                      <p:cBhvr>
                                        <p:cTn id="59" dur="1" fill="hold">
                                          <p:stCondLst>
                                            <p:cond delay="0"/>
                                          </p:stCondLst>
                                        </p:cTn>
                                        <p:tgtEl>
                                          <p:spTgt spid="523319"/>
                                        </p:tgtEl>
                                        <p:attrNameLst>
                                          <p:attrName>style.visibility</p:attrName>
                                        </p:attrNameLst>
                                      </p:cBhvr>
                                      <p:to>
                                        <p:strVal val="visible"/>
                                      </p:to>
                                    </p:set>
                                    <p:animEffect transition="in" filter="fade">
                                      <p:cBhvr>
                                        <p:cTn id="60" dur="1000"/>
                                        <p:tgtEl>
                                          <p:spTgt spid="523319"/>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0" presetClass="entr" presetSubtype="0" fill="hold" nodeType="clickEffect">
                                  <p:stCondLst>
                                    <p:cond delay="0"/>
                                  </p:stCondLst>
                                  <p:childTnLst>
                                    <p:set>
                                      <p:cBhvr>
                                        <p:cTn id="64" dur="1" fill="hold">
                                          <p:stCondLst>
                                            <p:cond delay="0"/>
                                          </p:stCondLst>
                                        </p:cTn>
                                        <p:tgtEl>
                                          <p:spTgt spid="6"/>
                                        </p:tgtEl>
                                        <p:attrNameLst>
                                          <p:attrName>style.visibility</p:attrName>
                                        </p:attrNameLst>
                                      </p:cBhvr>
                                      <p:to>
                                        <p:strVal val="visible"/>
                                      </p:to>
                                    </p:set>
                                    <p:animEffect transition="in" filter="fade">
                                      <p:cBhvr>
                                        <p:cTn id="65" dur="1000"/>
                                        <p:tgtEl>
                                          <p:spTgt spid="6"/>
                                        </p:tgtEl>
                                      </p:cBhvr>
                                    </p:animEffect>
                                  </p:childTnLst>
                                </p:cTn>
                              </p:par>
                            </p:childTnLst>
                          </p:cTn>
                        </p:par>
                        <p:par>
                          <p:cTn id="66" fill="hold" nodeType="afterGroup">
                            <p:stCondLst>
                              <p:cond delay="1000"/>
                            </p:stCondLst>
                            <p:childTnLst>
                              <p:par>
                                <p:cTn id="67" presetID="10" presetClass="entr" presetSubtype="0" fill="hold" nodeType="afterEffect">
                                  <p:stCondLst>
                                    <p:cond delay="0"/>
                                  </p:stCondLst>
                                  <p:childTnLst>
                                    <p:set>
                                      <p:cBhvr>
                                        <p:cTn id="68" dur="1" fill="hold">
                                          <p:stCondLst>
                                            <p:cond delay="0"/>
                                          </p:stCondLst>
                                        </p:cTn>
                                        <p:tgtEl>
                                          <p:spTgt spid="523333"/>
                                        </p:tgtEl>
                                        <p:attrNameLst>
                                          <p:attrName>style.visibility</p:attrName>
                                        </p:attrNameLst>
                                      </p:cBhvr>
                                      <p:to>
                                        <p:strVal val="visible"/>
                                      </p:to>
                                    </p:set>
                                    <p:animEffect transition="in" filter="fade">
                                      <p:cBhvr>
                                        <p:cTn id="69" dur="1000"/>
                                        <p:tgtEl>
                                          <p:spTgt spid="523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3319" grpId="0" animBg="1"/>
      <p:bldP spid="523330" grpId="0" animBg="1"/>
      <p:bldP spid="523331" grpId="0" animBg="1" autoUpdateAnimBg="0"/>
      <p:bldP spid="523332" grpId="0" animBg="1" autoUpdateAnimBg="0"/>
      <p:bldP spid="523307" grpId="0" autoUpdateAnimBg="0"/>
      <p:bldP spid="523338" grpId="0" animBg="1" autoUpdateAnimBg="0"/>
      <p:bldP spid="523338"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578" name="Group 31">
            <a:extLst>
              <a:ext uri="{FF2B5EF4-FFF2-40B4-BE49-F238E27FC236}">
                <a16:creationId xmlns:a16="http://schemas.microsoft.com/office/drawing/2014/main" id="{13290546-25C2-1C46-8107-AA2D4BBCC6F8}"/>
              </a:ext>
            </a:extLst>
          </p:cNvPr>
          <p:cNvGrpSpPr>
            <a:grpSpLocks/>
          </p:cNvGrpSpPr>
          <p:nvPr/>
        </p:nvGrpSpPr>
        <p:grpSpPr bwMode="auto">
          <a:xfrm>
            <a:off x="623888" y="596900"/>
            <a:ext cx="7877175" cy="5651500"/>
            <a:chOff x="393" y="376"/>
            <a:chExt cx="4962" cy="3560"/>
          </a:xfrm>
        </p:grpSpPr>
        <p:pic>
          <p:nvPicPr>
            <p:cNvPr id="152606" name="Picture 32">
              <a:extLst>
                <a:ext uri="{FF2B5EF4-FFF2-40B4-BE49-F238E27FC236}">
                  <a16:creationId xmlns:a16="http://schemas.microsoft.com/office/drawing/2014/main" id="{2A59F26A-5D3B-7641-8AAB-5E894DEDE14A}"/>
                </a:ext>
              </a:extLst>
            </p:cNvPr>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607" name="Rectangle 33">
              <a:extLst>
                <a:ext uri="{FF2B5EF4-FFF2-40B4-BE49-F238E27FC236}">
                  <a16:creationId xmlns:a16="http://schemas.microsoft.com/office/drawing/2014/main" id="{B2861AD5-6EF4-7048-A0D0-7019708BFCF0}"/>
                </a:ext>
              </a:extLst>
            </p:cNvPr>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2608" name="Rectangle 34">
              <a:extLst>
                <a:ext uri="{FF2B5EF4-FFF2-40B4-BE49-F238E27FC236}">
                  <a16:creationId xmlns:a16="http://schemas.microsoft.com/office/drawing/2014/main" id="{248C51DB-564D-784E-B5BE-778ED43449CD}"/>
                </a:ext>
              </a:extLst>
            </p:cNvPr>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2579" name="Text Box 3">
            <a:extLst>
              <a:ext uri="{FF2B5EF4-FFF2-40B4-BE49-F238E27FC236}">
                <a16:creationId xmlns:a16="http://schemas.microsoft.com/office/drawing/2014/main" id="{8F878DE7-C864-6742-9BC3-C87EFBA24881}"/>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52580" name="Text Box 5">
            <a:extLst>
              <a:ext uri="{FF2B5EF4-FFF2-40B4-BE49-F238E27FC236}">
                <a16:creationId xmlns:a16="http://schemas.microsoft.com/office/drawing/2014/main" id="{16C10AED-AB69-054C-ACA3-CCB630C40005}"/>
              </a:ext>
            </a:extLst>
          </p:cNvPr>
          <p:cNvSpPr txBox="1">
            <a:spLocks noChangeArrowheads="1"/>
          </p:cNvSpPr>
          <p:nvPr/>
        </p:nvSpPr>
        <p:spPr bwMode="auto">
          <a:xfrm>
            <a:off x="8550275"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grpSp>
        <p:nvGrpSpPr>
          <p:cNvPr id="152609" name="Group 33">
            <a:extLst>
              <a:ext uri="{FF2B5EF4-FFF2-40B4-BE49-F238E27FC236}">
                <a16:creationId xmlns:a16="http://schemas.microsoft.com/office/drawing/2014/main" id="{A07D0533-E8D7-AF42-9D63-EA1034050FD2}"/>
              </a:ext>
            </a:extLst>
          </p:cNvPr>
          <p:cNvGrpSpPr>
            <a:grpSpLocks/>
          </p:cNvGrpSpPr>
          <p:nvPr/>
        </p:nvGrpSpPr>
        <p:grpSpPr bwMode="auto">
          <a:xfrm>
            <a:off x="8005763" y="3429000"/>
            <a:ext cx="952500" cy="1244600"/>
            <a:chOff x="5043" y="2160"/>
            <a:chExt cx="600" cy="784"/>
          </a:xfrm>
        </p:grpSpPr>
        <p:sp>
          <p:nvSpPr>
            <p:cNvPr id="152586" name="AutoShape 7">
              <a:extLst>
                <a:ext uri="{FF2B5EF4-FFF2-40B4-BE49-F238E27FC236}">
                  <a16:creationId xmlns:a16="http://schemas.microsoft.com/office/drawing/2014/main" id="{10B7B8F4-4C09-3D47-AFC1-60ED4395712C}"/>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2587" name="Rectangle 8">
              <a:extLst>
                <a:ext uri="{FF2B5EF4-FFF2-40B4-BE49-F238E27FC236}">
                  <a16:creationId xmlns:a16="http://schemas.microsoft.com/office/drawing/2014/main" id="{890EB30D-B057-B145-8455-D6E54B5169FD}"/>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2588" name="Line 9">
              <a:extLst>
                <a:ext uri="{FF2B5EF4-FFF2-40B4-BE49-F238E27FC236}">
                  <a16:creationId xmlns:a16="http://schemas.microsoft.com/office/drawing/2014/main" id="{9628130A-031E-AA44-BC20-AC83E4947C06}"/>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589" name="Line 10">
              <a:extLst>
                <a:ext uri="{FF2B5EF4-FFF2-40B4-BE49-F238E27FC236}">
                  <a16:creationId xmlns:a16="http://schemas.microsoft.com/office/drawing/2014/main" id="{2314ED97-0888-164C-8A47-0A95697050AF}"/>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590" name="Line 11">
              <a:extLst>
                <a:ext uri="{FF2B5EF4-FFF2-40B4-BE49-F238E27FC236}">
                  <a16:creationId xmlns:a16="http://schemas.microsoft.com/office/drawing/2014/main" id="{A3FE9345-AACF-3B4F-873F-D06B0CF9E7AD}"/>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591" name="Line 12">
              <a:extLst>
                <a:ext uri="{FF2B5EF4-FFF2-40B4-BE49-F238E27FC236}">
                  <a16:creationId xmlns:a16="http://schemas.microsoft.com/office/drawing/2014/main" id="{8DB5DD1F-8966-934A-9047-DA405999EEEC}"/>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592" name="Line 13">
              <a:extLst>
                <a:ext uri="{FF2B5EF4-FFF2-40B4-BE49-F238E27FC236}">
                  <a16:creationId xmlns:a16="http://schemas.microsoft.com/office/drawing/2014/main" id="{1C14D550-61D8-9046-9C9B-B0C816A5A5A1}"/>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593" name="Rectangle 14">
              <a:extLst>
                <a:ext uri="{FF2B5EF4-FFF2-40B4-BE49-F238E27FC236}">
                  <a16:creationId xmlns:a16="http://schemas.microsoft.com/office/drawing/2014/main" id="{2CAAC933-F70D-804D-8C39-D42CC72EFEE3}"/>
                </a:ext>
              </a:extLst>
            </p:cNvPr>
            <p:cNvSpPr>
              <a:spLocks noChangeArrowheads="1"/>
            </p:cNvSpPr>
            <p:nvPr/>
          </p:nvSpPr>
          <p:spPr bwMode="auto">
            <a:xfrm>
              <a:off x="5140"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52594" name="Rectangle 15">
              <a:extLst>
                <a:ext uri="{FF2B5EF4-FFF2-40B4-BE49-F238E27FC236}">
                  <a16:creationId xmlns:a16="http://schemas.microsoft.com/office/drawing/2014/main" id="{3647A8D4-A639-5844-B477-64787E72AE46}"/>
                </a:ext>
              </a:extLst>
            </p:cNvPr>
            <p:cNvSpPr>
              <a:spLocks noChangeArrowheads="1"/>
            </p:cNvSpPr>
            <p:nvPr/>
          </p:nvSpPr>
          <p:spPr bwMode="auto">
            <a:xfrm>
              <a:off x="5190"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52595" name="Rectangle 16">
              <a:extLst>
                <a:ext uri="{FF2B5EF4-FFF2-40B4-BE49-F238E27FC236}">
                  <a16:creationId xmlns:a16="http://schemas.microsoft.com/office/drawing/2014/main" id="{63A7C3E9-FBA3-8543-8E28-D6FE9EE5FD54}"/>
                </a:ext>
              </a:extLst>
            </p:cNvPr>
            <p:cNvSpPr>
              <a:spLocks noChangeArrowheads="1"/>
            </p:cNvSpPr>
            <p:nvPr/>
          </p:nvSpPr>
          <p:spPr bwMode="auto">
            <a:xfrm>
              <a:off x="5145"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52596" name="Rectangle 17">
              <a:extLst>
                <a:ext uri="{FF2B5EF4-FFF2-40B4-BE49-F238E27FC236}">
                  <a16:creationId xmlns:a16="http://schemas.microsoft.com/office/drawing/2014/main" id="{FC33A94C-6680-DA47-B05E-42356D584D8F}"/>
                </a:ext>
              </a:extLst>
            </p:cNvPr>
            <p:cNvSpPr>
              <a:spLocks noChangeArrowheads="1"/>
            </p:cNvSpPr>
            <p:nvPr/>
          </p:nvSpPr>
          <p:spPr bwMode="auto">
            <a:xfrm>
              <a:off x="5107"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52597" name="Rectangle 18">
              <a:extLst>
                <a:ext uri="{FF2B5EF4-FFF2-40B4-BE49-F238E27FC236}">
                  <a16:creationId xmlns:a16="http://schemas.microsoft.com/office/drawing/2014/main" id="{E1F2AC63-999B-A446-B321-3D94EF9EDC46}"/>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39667" name="Rectangle 19">
              <a:extLst>
                <a:ext uri="{FF2B5EF4-FFF2-40B4-BE49-F238E27FC236}">
                  <a16:creationId xmlns:a16="http://schemas.microsoft.com/office/drawing/2014/main" id="{FE9E4FA9-6695-E042-BB8D-52F074DED4DA}"/>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52599" name="Rectangle 20">
              <a:extLst>
                <a:ext uri="{FF2B5EF4-FFF2-40B4-BE49-F238E27FC236}">
                  <a16:creationId xmlns:a16="http://schemas.microsoft.com/office/drawing/2014/main" id="{56EDA479-35A4-FC4D-A5CC-0AE9CACB7470}"/>
                </a:ext>
              </a:extLst>
            </p:cNvPr>
            <p:cNvSpPr>
              <a:spLocks noChangeArrowheads="1"/>
            </p:cNvSpPr>
            <p:nvPr/>
          </p:nvSpPr>
          <p:spPr bwMode="auto">
            <a:xfrm>
              <a:off x="5200"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9669" name="Rectangle 21">
              <a:extLst>
                <a:ext uri="{FF2B5EF4-FFF2-40B4-BE49-F238E27FC236}">
                  <a16:creationId xmlns:a16="http://schemas.microsoft.com/office/drawing/2014/main" id="{B7105B26-335E-F542-A99B-0F78EED2B5B4}"/>
                </a:ext>
              </a:extLst>
            </p:cNvPr>
            <p:cNvSpPr>
              <a:spLocks noChangeArrowheads="1"/>
            </p:cNvSpPr>
            <p:nvPr/>
          </p:nvSpPr>
          <p:spPr bwMode="auto">
            <a:xfrm>
              <a:off x="5141"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52601" name="Line 22">
              <a:extLst>
                <a:ext uri="{FF2B5EF4-FFF2-40B4-BE49-F238E27FC236}">
                  <a16:creationId xmlns:a16="http://schemas.microsoft.com/office/drawing/2014/main" id="{28FD5CE4-6194-1C47-8DE1-4D6A0AD8FA9C}"/>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02" name="Line 23">
              <a:extLst>
                <a:ext uri="{FF2B5EF4-FFF2-40B4-BE49-F238E27FC236}">
                  <a16:creationId xmlns:a16="http://schemas.microsoft.com/office/drawing/2014/main" id="{17EB4AEF-C49B-4F44-A983-9CD20356D640}"/>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03" name="Rectangle 24">
              <a:extLst>
                <a:ext uri="{FF2B5EF4-FFF2-40B4-BE49-F238E27FC236}">
                  <a16:creationId xmlns:a16="http://schemas.microsoft.com/office/drawing/2014/main" id="{68E4B557-73A3-CF4E-9218-2DCE46BD6552}"/>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2604" name="Rectangle 25">
              <a:extLst>
                <a:ext uri="{FF2B5EF4-FFF2-40B4-BE49-F238E27FC236}">
                  <a16:creationId xmlns:a16="http://schemas.microsoft.com/office/drawing/2014/main" id="{F44E8C9B-3A31-7745-9579-AE8C0EC85E82}"/>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9674" name="Rectangle 26">
              <a:extLst>
                <a:ext uri="{FF2B5EF4-FFF2-40B4-BE49-F238E27FC236}">
                  <a16:creationId xmlns:a16="http://schemas.microsoft.com/office/drawing/2014/main" id="{26A8ACC3-3697-4D4A-8C14-3CC7C6E42807}"/>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539675" name="Rectangle 27">
            <a:extLst>
              <a:ext uri="{FF2B5EF4-FFF2-40B4-BE49-F238E27FC236}">
                <a16:creationId xmlns:a16="http://schemas.microsoft.com/office/drawing/2014/main" id="{5BF5CC5A-8268-0E4B-AF30-8EA6F0450CD0}"/>
              </a:ext>
            </a:extLst>
          </p:cNvPr>
          <p:cNvSpPr>
            <a:spLocks noChangeArrowheads="1"/>
          </p:cNvSpPr>
          <p:nvPr/>
        </p:nvSpPr>
        <p:spPr bwMode="auto">
          <a:xfrm>
            <a:off x="1325563" y="4359275"/>
            <a:ext cx="6407150" cy="131127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4000">
                <a:solidFill>
                  <a:schemeClr val="hlink"/>
                </a:solidFill>
                <a:latin typeface="Helvetica" pitchFamily="2" charset="0"/>
              </a:rPr>
              <a:t>#2: Ithumli Thankhava           Varewui </a:t>
            </a:r>
            <a:r>
              <a:rPr lang="en-US" altLang="en-US" sz="4000" i="1" u="sng">
                <a:solidFill>
                  <a:srgbClr val="00FFFF"/>
                </a:solidFill>
                <a:latin typeface="Helvetica" pitchFamily="2" charset="0"/>
              </a:rPr>
              <a:t>Wungram</a:t>
            </a:r>
            <a:r>
              <a:rPr lang="en-US" altLang="en-US" sz="4000">
                <a:solidFill>
                  <a:schemeClr val="hlink"/>
                </a:solidFill>
                <a:latin typeface="Helvetica" pitchFamily="2" charset="0"/>
              </a:rPr>
              <a:t> shong</a:t>
            </a:r>
          </a:p>
        </p:txBody>
      </p:sp>
      <p:sp>
        <p:nvSpPr>
          <p:cNvPr id="539676" name="Text Box 28">
            <a:extLst>
              <a:ext uri="{FF2B5EF4-FFF2-40B4-BE49-F238E27FC236}">
                <a16:creationId xmlns:a16="http://schemas.microsoft.com/office/drawing/2014/main" id="{48CAB402-6C52-B046-ADAE-5B8286FC9A37}"/>
              </a:ext>
            </a:extLst>
          </p:cNvPr>
          <p:cNvSpPr txBox="1">
            <a:spLocks noChangeArrowheads="1"/>
          </p:cNvSpPr>
          <p:nvPr/>
        </p:nvSpPr>
        <p:spPr bwMode="auto">
          <a:xfrm>
            <a:off x="401638" y="2754313"/>
            <a:ext cx="8124825" cy="13112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4000">
                <a:solidFill>
                  <a:schemeClr val="hlink"/>
                </a:solidFill>
                <a:latin typeface="Helvetica" pitchFamily="2" charset="0"/>
              </a:rPr>
              <a:t>#1: Khamayon &amp; Kachithei                          Varewui </a:t>
            </a:r>
            <a:r>
              <a:rPr lang="en-US" altLang="en-US" sz="4000" i="1" u="sng">
                <a:solidFill>
                  <a:srgbClr val="00FFFF"/>
                </a:solidFill>
                <a:latin typeface="Helvetica" pitchFamily="2" charset="0"/>
              </a:rPr>
              <a:t>Tekkhamatei</a:t>
            </a:r>
            <a:r>
              <a:rPr lang="en-US" altLang="en-US" sz="4000">
                <a:solidFill>
                  <a:schemeClr val="hlink"/>
                </a:solidFill>
                <a:latin typeface="Helvetica" pitchFamily="2" charset="0"/>
              </a:rPr>
              <a:t> </a:t>
            </a:r>
          </a:p>
        </p:txBody>
      </p:sp>
      <p:sp>
        <p:nvSpPr>
          <p:cNvPr id="539677" name="Rectangle 29">
            <a:extLst>
              <a:ext uri="{FF2B5EF4-FFF2-40B4-BE49-F238E27FC236}">
                <a16:creationId xmlns:a16="http://schemas.microsoft.com/office/drawing/2014/main" id="{CDE02888-EABE-884D-AF8D-C8C163EDA03A}"/>
              </a:ext>
            </a:extLst>
          </p:cNvPr>
          <p:cNvSpPr>
            <a:spLocks noChangeArrowheads="1"/>
          </p:cNvSpPr>
          <p:nvPr/>
        </p:nvSpPr>
        <p:spPr bwMode="auto">
          <a:xfrm>
            <a:off x="814388" y="1258888"/>
            <a:ext cx="7504112" cy="131127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4000">
                <a:solidFill>
                  <a:schemeClr val="hlink"/>
                </a:solidFill>
                <a:latin typeface="Helvetica" pitchFamily="2" charset="0"/>
              </a:rPr>
              <a:t>Khamataiya Pao Khani                              Varetuiwui Eina:</a:t>
            </a:r>
          </a:p>
        </p:txBody>
      </p:sp>
      <p:sp>
        <p:nvSpPr>
          <p:cNvPr id="539678" name="Rectangle 30">
            <a:extLst>
              <a:ext uri="{FF2B5EF4-FFF2-40B4-BE49-F238E27FC236}">
                <a16:creationId xmlns:a16="http://schemas.microsoft.com/office/drawing/2014/main" id="{A398F1E4-CD42-5A4E-838C-13E649D2152B}"/>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68</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539676"/>
                                        </p:tgtEl>
                                        <p:attrNameLst>
                                          <p:attrName>style.visibility</p:attrName>
                                        </p:attrNameLst>
                                      </p:cBhvr>
                                      <p:to>
                                        <p:strVal val="visible"/>
                                      </p:to>
                                    </p:set>
                                    <p:anim calcmode="lin" valueType="num">
                                      <p:cBhvr>
                                        <p:cTn id="7" dur="500" fill="hold"/>
                                        <p:tgtEl>
                                          <p:spTgt spid="539676"/>
                                        </p:tgtEl>
                                        <p:attrNameLst>
                                          <p:attrName>ppt_w</p:attrName>
                                        </p:attrNameLst>
                                      </p:cBhvr>
                                      <p:tavLst>
                                        <p:tav tm="0">
                                          <p:val>
                                            <p:strVal val="2/3*#ppt_w"/>
                                          </p:val>
                                        </p:tav>
                                        <p:tav tm="100000">
                                          <p:val>
                                            <p:strVal val="#ppt_w"/>
                                          </p:val>
                                        </p:tav>
                                      </p:tavLst>
                                    </p:anim>
                                    <p:anim calcmode="lin" valueType="num">
                                      <p:cBhvr>
                                        <p:cTn id="8" dur="500" fill="hold"/>
                                        <p:tgtEl>
                                          <p:spTgt spid="539676"/>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539675"/>
                                        </p:tgtEl>
                                        <p:attrNameLst>
                                          <p:attrName>style.visibility</p:attrName>
                                        </p:attrNameLst>
                                      </p:cBhvr>
                                      <p:to>
                                        <p:strVal val="visible"/>
                                      </p:to>
                                    </p:set>
                                    <p:anim calcmode="lin" valueType="num">
                                      <p:cBhvr>
                                        <p:cTn id="13" dur="500" fill="hold"/>
                                        <p:tgtEl>
                                          <p:spTgt spid="539675"/>
                                        </p:tgtEl>
                                        <p:attrNameLst>
                                          <p:attrName>ppt_w</p:attrName>
                                        </p:attrNameLst>
                                      </p:cBhvr>
                                      <p:tavLst>
                                        <p:tav tm="0">
                                          <p:val>
                                            <p:strVal val="2/3*#ppt_w"/>
                                          </p:val>
                                        </p:tav>
                                        <p:tav tm="100000">
                                          <p:val>
                                            <p:strVal val="#ppt_w"/>
                                          </p:val>
                                        </p:tav>
                                      </p:tavLst>
                                    </p:anim>
                                    <p:anim calcmode="lin" valueType="num">
                                      <p:cBhvr>
                                        <p:cTn id="14" dur="500" fill="hold"/>
                                        <p:tgtEl>
                                          <p:spTgt spid="539675"/>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9675" grpId="0" autoUpdateAnimBg="0"/>
      <p:bldP spid="539676"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626" name="Group 31">
            <a:extLst>
              <a:ext uri="{FF2B5EF4-FFF2-40B4-BE49-F238E27FC236}">
                <a16:creationId xmlns:a16="http://schemas.microsoft.com/office/drawing/2014/main" id="{F03A3BFC-D9C7-ED42-AA9F-844170CB625F}"/>
              </a:ext>
            </a:extLst>
          </p:cNvPr>
          <p:cNvGrpSpPr>
            <a:grpSpLocks/>
          </p:cNvGrpSpPr>
          <p:nvPr/>
        </p:nvGrpSpPr>
        <p:grpSpPr bwMode="auto">
          <a:xfrm>
            <a:off x="623888" y="596900"/>
            <a:ext cx="7877175" cy="5651500"/>
            <a:chOff x="393" y="376"/>
            <a:chExt cx="4962" cy="3560"/>
          </a:xfrm>
        </p:grpSpPr>
        <p:pic>
          <p:nvPicPr>
            <p:cNvPr id="154653" name="Picture 32">
              <a:extLst>
                <a:ext uri="{FF2B5EF4-FFF2-40B4-BE49-F238E27FC236}">
                  <a16:creationId xmlns:a16="http://schemas.microsoft.com/office/drawing/2014/main" id="{71F673FC-6781-9546-84A4-ADB7FD64C230}"/>
                </a:ext>
              </a:extLst>
            </p:cNvPr>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54" name="Rectangle 33">
              <a:extLst>
                <a:ext uri="{FF2B5EF4-FFF2-40B4-BE49-F238E27FC236}">
                  <a16:creationId xmlns:a16="http://schemas.microsoft.com/office/drawing/2014/main" id="{969AAEFC-C10F-4549-A698-398934F4517B}"/>
                </a:ext>
              </a:extLst>
            </p:cNvPr>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655" name="Rectangle 34">
              <a:extLst>
                <a:ext uri="{FF2B5EF4-FFF2-40B4-BE49-F238E27FC236}">
                  <a16:creationId xmlns:a16="http://schemas.microsoft.com/office/drawing/2014/main" id="{01CA6F1E-6DA9-2848-A7A4-3AE19061B3A3}"/>
                </a:ext>
              </a:extLst>
            </p:cNvPr>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4627" name="Text Box 3">
            <a:extLst>
              <a:ext uri="{FF2B5EF4-FFF2-40B4-BE49-F238E27FC236}">
                <a16:creationId xmlns:a16="http://schemas.microsoft.com/office/drawing/2014/main" id="{601590ED-ECE6-364F-BA8D-D2F80A3AE8F8}"/>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grpSp>
        <p:nvGrpSpPr>
          <p:cNvPr id="154656" name="Group 32">
            <a:extLst>
              <a:ext uri="{FF2B5EF4-FFF2-40B4-BE49-F238E27FC236}">
                <a16:creationId xmlns:a16="http://schemas.microsoft.com/office/drawing/2014/main" id="{B115D1F6-65F1-7E41-8B21-D35A388989C5}"/>
              </a:ext>
            </a:extLst>
          </p:cNvPr>
          <p:cNvGrpSpPr>
            <a:grpSpLocks/>
          </p:cNvGrpSpPr>
          <p:nvPr/>
        </p:nvGrpSpPr>
        <p:grpSpPr bwMode="auto">
          <a:xfrm>
            <a:off x="8005763" y="3429000"/>
            <a:ext cx="952500" cy="1244600"/>
            <a:chOff x="5043" y="2160"/>
            <a:chExt cx="600" cy="784"/>
          </a:xfrm>
        </p:grpSpPr>
        <p:sp>
          <p:nvSpPr>
            <p:cNvPr id="154633" name="AutoShape 7">
              <a:extLst>
                <a:ext uri="{FF2B5EF4-FFF2-40B4-BE49-F238E27FC236}">
                  <a16:creationId xmlns:a16="http://schemas.microsoft.com/office/drawing/2014/main" id="{601AEBEF-B9C5-4549-A4D5-CD5C2C9E8141}"/>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634" name="Rectangle 8">
              <a:extLst>
                <a:ext uri="{FF2B5EF4-FFF2-40B4-BE49-F238E27FC236}">
                  <a16:creationId xmlns:a16="http://schemas.microsoft.com/office/drawing/2014/main" id="{56F51DBE-E47D-2344-B3B0-8B3FD63FAF3C}"/>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635" name="Line 9">
              <a:extLst>
                <a:ext uri="{FF2B5EF4-FFF2-40B4-BE49-F238E27FC236}">
                  <a16:creationId xmlns:a16="http://schemas.microsoft.com/office/drawing/2014/main" id="{48080F81-0767-6641-AAC2-97B4D4DB5E72}"/>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36" name="Line 10">
              <a:extLst>
                <a:ext uri="{FF2B5EF4-FFF2-40B4-BE49-F238E27FC236}">
                  <a16:creationId xmlns:a16="http://schemas.microsoft.com/office/drawing/2014/main" id="{B8BBC901-1830-BF41-9F1D-DCF7382B9194}"/>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37" name="Line 11">
              <a:extLst>
                <a:ext uri="{FF2B5EF4-FFF2-40B4-BE49-F238E27FC236}">
                  <a16:creationId xmlns:a16="http://schemas.microsoft.com/office/drawing/2014/main" id="{98DCEBE4-880B-7B4D-A18F-137167C382B2}"/>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38" name="Line 12">
              <a:extLst>
                <a:ext uri="{FF2B5EF4-FFF2-40B4-BE49-F238E27FC236}">
                  <a16:creationId xmlns:a16="http://schemas.microsoft.com/office/drawing/2014/main" id="{00B52BE4-BBA3-BA4D-BFF9-7B0E81BE571D}"/>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39" name="Line 13">
              <a:extLst>
                <a:ext uri="{FF2B5EF4-FFF2-40B4-BE49-F238E27FC236}">
                  <a16:creationId xmlns:a16="http://schemas.microsoft.com/office/drawing/2014/main" id="{D41900B3-33FC-8349-AF1D-A0BFA90F43A3}"/>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40" name="Rectangle 14">
              <a:extLst>
                <a:ext uri="{FF2B5EF4-FFF2-40B4-BE49-F238E27FC236}">
                  <a16:creationId xmlns:a16="http://schemas.microsoft.com/office/drawing/2014/main" id="{1D4C1A15-6E77-2048-9450-DC553C1FFE4C}"/>
                </a:ext>
              </a:extLst>
            </p:cNvPr>
            <p:cNvSpPr>
              <a:spLocks noChangeArrowheads="1"/>
            </p:cNvSpPr>
            <p:nvPr/>
          </p:nvSpPr>
          <p:spPr bwMode="auto">
            <a:xfrm>
              <a:off x="5140"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54641" name="Rectangle 15">
              <a:extLst>
                <a:ext uri="{FF2B5EF4-FFF2-40B4-BE49-F238E27FC236}">
                  <a16:creationId xmlns:a16="http://schemas.microsoft.com/office/drawing/2014/main" id="{A20C93D9-69B5-EA4E-8ED6-267F5962A9E5}"/>
                </a:ext>
              </a:extLst>
            </p:cNvPr>
            <p:cNvSpPr>
              <a:spLocks noChangeArrowheads="1"/>
            </p:cNvSpPr>
            <p:nvPr/>
          </p:nvSpPr>
          <p:spPr bwMode="auto">
            <a:xfrm>
              <a:off x="5190"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54642" name="Rectangle 16">
              <a:extLst>
                <a:ext uri="{FF2B5EF4-FFF2-40B4-BE49-F238E27FC236}">
                  <a16:creationId xmlns:a16="http://schemas.microsoft.com/office/drawing/2014/main" id="{EE49878D-964A-A645-91C2-4EE6D1DFADCA}"/>
                </a:ext>
              </a:extLst>
            </p:cNvPr>
            <p:cNvSpPr>
              <a:spLocks noChangeArrowheads="1"/>
            </p:cNvSpPr>
            <p:nvPr/>
          </p:nvSpPr>
          <p:spPr bwMode="auto">
            <a:xfrm>
              <a:off x="5145"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54643" name="Rectangle 17">
              <a:extLst>
                <a:ext uri="{FF2B5EF4-FFF2-40B4-BE49-F238E27FC236}">
                  <a16:creationId xmlns:a16="http://schemas.microsoft.com/office/drawing/2014/main" id="{A663A3B8-5884-2941-9773-B3D50DFFA37D}"/>
                </a:ext>
              </a:extLst>
            </p:cNvPr>
            <p:cNvSpPr>
              <a:spLocks noChangeArrowheads="1"/>
            </p:cNvSpPr>
            <p:nvPr/>
          </p:nvSpPr>
          <p:spPr bwMode="auto">
            <a:xfrm>
              <a:off x="5107"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54644" name="Rectangle 18">
              <a:extLst>
                <a:ext uri="{FF2B5EF4-FFF2-40B4-BE49-F238E27FC236}">
                  <a16:creationId xmlns:a16="http://schemas.microsoft.com/office/drawing/2014/main" id="{C9E989CF-8529-884F-9683-3C8D02FE16B7}"/>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37619" name="Rectangle 19">
              <a:extLst>
                <a:ext uri="{FF2B5EF4-FFF2-40B4-BE49-F238E27FC236}">
                  <a16:creationId xmlns:a16="http://schemas.microsoft.com/office/drawing/2014/main" id="{C7A66327-78C6-944F-953E-4F3344B8F276}"/>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54646" name="Rectangle 20">
              <a:extLst>
                <a:ext uri="{FF2B5EF4-FFF2-40B4-BE49-F238E27FC236}">
                  <a16:creationId xmlns:a16="http://schemas.microsoft.com/office/drawing/2014/main" id="{5B6D582E-18B1-524C-AA61-90373697A494}"/>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7621" name="Rectangle 21">
              <a:extLst>
                <a:ext uri="{FF2B5EF4-FFF2-40B4-BE49-F238E27FC236}">
                  <a16:creationId xmlns:a16="http://schemas.microsoft.com/office/drawing/2014/main" id="{582F2DF8-55B1-5B45-96C1-E7628EDC5234}"/>
                </a:ext>
              </a:extLst>
            </p:cNvPr>
            <p:cNvSpPr>
              <a:spLocks noChangeArrowheads="1"/>
            </p:cNvSpPr>
            <p:nvPr/>
          </p:nvSpPr>
          <p:spPr bwMode="auto">
            <a:xfrm>
              <a:off x="5149"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54648" name="Line 22">
              <a:extLst>
                <a:ext uri="{FF2B5EF4-FFF2-40B4-BE49-F238E27FC236}">
                  <a16:creationId xmlns:a16="http://schemas.microsoft.com/office/drawing/2014/main" id="{00A00BB4-A799-334A-BF9C-2CEF5FF5EB76}"/>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49" name="Line 23">
              <a:extLst>
                <a:ext uri="{FF2B5EF4-FFF2-40B4-BE49-F238E27FC236}">
                  <a16:creationId xmlns:a16="http://schemas.microsoft.com/office/drawing/2014/main" id="{7EECAD16-AD6D-A043-9A95-AF5FEF554589}"/>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50" name="Rectangle 24">
              <a:extLst>
                <a:ext uri="{FF2B5EF4-FFF2-40B4-BE49-F238E27FC236}">
                  <a16:creationId xmlns:a16="http://schemas.microsoft.com/office/drawing/2014/main" id="{58F1AF7D-9E58-3443-93B1-FB23CFBD5F0D}"/>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4651" name="Rectangle 25">
              <a:extLst>
                <a:ext uri="{FF2B5EF4-FFF2-40B4-BE49-F238E27FC236}">
                  <a16:creationId xmlns:a16="http://schemas.microsoft.com/office/drawing/2014/main" id="{73375797-C0AA-5D45-A175-ED594DEAAEBD}"/>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37626" name="Rectangle 26">
              <a:extLst>
                <a:ext uri="{FF2B5EF4-FFF2-40B4-BE49-F238E27FC236}">
                  <a16:creationId xmlns:a16="http://schemas.microsoft.com/office/drawing/2014/main" id="{E5B7DF1A-9FB8-DC43-9A2B-5A5C7D4D3FF2}"/>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537627" name="Text Box 27">
            <a:extLst>
              <a:ext uri="{FF2B5EF4-FFF2-40B4-BE49-F238E27FC236}">
                <a16:creationId xmlns:a16="http://schemas.microsoft.com/office/drawing/2014/main" id="{788F37BE-8A6B-E346-950C-2B7DD8DF3320}"/>
              </a:ext>
            </a:extLst>
          </p:cNvPr>
          <p:cNvSpPr txBox="1">
            <a:spLocks noChangeArrowheads="1"/>
          </p:cNvSpPr>
          <p:nvPr/>
        </p:nvSpPr>
        <p:spPr bwMode="auto">
          <a:xfrm>
            <a:off x="812800" y="534988"/>
            <a:ext cx="7265988" cy="44862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chemeClr val="hlink"/>
                </a:solidFill>
                <a:latin typeface="Helvetica" pitchFamily="2" charset="0"/>
              </a:rPr>
              <a:t>Jesu Christana shima kahai bingli huikhui khavai kharana…kala chi katangmakhavai mirin samphang khavaina, chi samphang khavai mi kachivana Messiahwui paokapha chili shitsang phalungra.</a:t>
            </a:r>
          </a:p>
        </p:txBody>
      </p:sp>
      <p:sp>
        <p:nvSpPr>
          <p:cNvPr id="537628" name="Text Box 28">
            <a:extLst>
              <a:ext uri="{FF2B5EF4-FFF2-40B4-BE49-F238E27FC236}">
                <a16:creationId xmlns:a16="http://schemas.microsoft.com/office/drawing/2014/main" id="{3AA21713-9E4D-244F-899D-079A69DE1B43}"/>
              </a:ext>
            </a:extLst>
          </p:cNvPr>
          <p:cNvSpPr txBox="1">
            <a:spLocks noChangeArrowheads="1"/>
          </p:cNvSpPr>
          <p:nvPr/>
        </p:nvSpPr>
        <p:spPr bwMode="auto">
          <a:xfrm>
            <a:off x="722313" y="4903788"/>
            <a:ext cx="7697787" cy="12509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4000" i="1">
                <a:solidFill>
                  <a:srgbClr val="51FDFF"/>
                </a:solidFill>
                <a:latin typeface="Helvetica" pitchFamily="2" charset="0"/>
              </a:rPr>
              <a:t>CHIWUIVANG EINA:                   </a:t>
            </a:r>
            <a:r>
              <a:rPr lang="en-US" altLang="en-US" sz="3600" i="1">
                <a:solidFill>
                  <a:srgbClr val="51FDFF"/>
                </a:solidFill>
                <a:latin typeface="Helvetica" pitchFamily="2" charset="0"/>
              </a:rPr>
              <a:t>ITHUMNA VAHANG PHALUNGRA!</a:t>
            </a:r>
          </a:p>
        </p:txBody>
      </p:sp>
      <p:sp>
        <p:nvSpPr>
          <p:cNvPr id="537629" name="Rectangle 29">
            <a:extLst>
              <a:ext uri="{FF2B5EF4-FFF2-40B4-BE49-F238E27FC236}">
                <a16:creationId xmlns:a16="http://schemas.microsoft.com/office/drawing/2014/main" id="{7E73C961-9D24-A140-BF37-FB4124CDC978}"/>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69</a:t>
            </a:r>
          </a:p>
        </p:txBody>
      </p:sp>
      <p:sp>
        <p:nvSpPr>
          <p:cNvPr id="154632" name="Text Box 30">
            <a:extLst>
              <a:ext uri="{FF2B5EF4-FFF2-40B4-BE49-F238E27FC236}">
                <a16:creationId xmlns:a16="http://schemas.microsoft.com/office/drawing/2014/main" id="{F4A2E260-6E23-2E46-BE52-C7D424811807}"/>
              </a:ext>
            </a:extLst>
          </p:cNvPr>
          <p:cNvSpPr txBox="1">
            <a:spLocks noChangeArrowheads="1"/>
          </p:cNvSpPr>
          <p:nvPr/>
        </p:nvSpPr>
        <p:spPr bwMode="auto">
          <a:xfrm>
            <a:off x="8561388"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37627"/>
                                        </p:tgtEl>
                                        <p:attrNameLst>
                                          <p:attrName>style.visibility</p:attrName>
                                        </p:attrNameLst>
                                      </p:cBhvr>
                                      <p:to>
                                        <p:strVal val="visible"/>
                                      </p:to>
                                    </p:set>
                                    <p:animEffect transition="in" filter="fade">
                                      <p:cBhvr>
                                        <p:cTn id="7" dur="1000"/>
                                        <p:tgtEl>
                                          <p:spTgt spid="5376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7628"/>
                                        </p:tgtEl>
                                        <p:attrNameLst>
                                          <p:attrName>style.visibility</p:attrName>
                                        </p:attrNameLst>
                                      </p:cBhvr>
                                      <p:to>
                                        <p:strVal val="visible"/>
                                      </p:to>
                                    </p:set>
                                    <p:animEffect transition="in" filter="fade">
                                      <p:cBhvr>
                                        <p:cTn id="12" dur="1000"/>
                                        <p:tgtEl>
                                          <p:spTgt spid="5376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7627" grpId="0" autoUpdateAnimBg="0"/>
      <p:bldP spid="537628"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032" name="Group 360">
            <a:extLst>
              <a:ext uri="{FF2B5EF4-FFF2-40B4-BE49-F238E27FC236}">
                <a16:creationId xmlns:a16="http://schemas.microsoft.com/office/drawing/2014/main" id="{24F27970-10ED-AB42-AFA7-591265045698}"/>
              </a:ext>
            </a:extLst>
          </p:cNvPr>
          <p:cNvGrpSpPr>
            <a:grpSpLocks/>
          </p:cNvGrpSpPr>
          <p:nvPr/>
        </p:nvGrpSpPr>
        <p:grpSpPr bwMode="auto">
          <a:xfrm>
            <a:off x="4130675" y="519113"/>
            <a:ext cx="3922713" cy="5813425"/>
            <a:chOff x="2602" y="327"/>
            <a:chExt cx="2471" cy="3662"/>
          </a:xfrm>
        </p:grpSpPr>
        <p:sp>
          <p:nvSpPr>
            <p:cNvPr id="156867" name="Freeform 3">
              <a:extLst>
                <a:ext uri="{FF2B5EF4-FFF2-40B4-BE49-F238E27FC236}">
                  <a16:creationId xmlns:a16="http://schemas.microsoft.com/office/drawing/2014/main" id="{0328B394-7B46-FA4C-A8CF-8E0105A1A6E4}"/>
                </a:ext>
              </a:extLst>
            </p:cNvPr>
            <p:cNvSpPr>
              <a:spLocks/>
            </p:cNvSpPr>
            <p:nvPr/>
          </p:nvSpPr>
          <p:spPr bwMode="auto">
            <a:xfrm>
              <a:off x="4615" y="2160"/>
              <a:ext cx="129" cy="41"/>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68" name="Freeform 4">
              <a:extLst>
                <a:ext uri="{FF2B5EF4-FFF2-40B4-BE49-F238E27FC236}">
                  <a16:creationId xmlns:a16="http://schemas.microsoft.com/office/drawing/2014/main" id="{F9BCDF0A-DD34-E145-87C3-553D0AAF3427}"/>
                </a:ext>
              </a:extLst>
            </p:cNvPr>
            <p:cNvSpPr>
              <a:spLocks/>
            </p:cNvSpPr>
            <p:nvPr/>
          </p:nvSpPr>
          <p:spPr bwMode="auto">
            <a:xfrm>
              <a:off x="4631" y="880"/>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69" name="Rectangle 5">
              <a:extLst>
                <a:ext uri="{FF2B5EF4-FFF2-40B4-BE49-F238E27FC236}">
                  <a16:creationId xmlns:a16="http://schemas.microsoft.com/office/drawing/2014/main" id="{B2D7E7BD-9C93-094A-A225-876F00BC7D08}"/>
                </a:ext>
              </a:extLst>
            </p:cNvPr>
            <p:cNvSpPr>
              <a:spLocks noChangeArrowheads="1"/>
            </p:cNvSpPr>
            <p:nvPr/>
          </p:nvSpPr>
          <p:spPr bwMode="auto">
            <a:xfrm>
              <a:off x="3345" y="327"/>
              <a:ext cx="48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70" name="Rectangle 6">
              <a:extLst>
                <a:ext uri="{FF2B5EF4-FFF2-40B4-BE49-F238E27FC236}">
                  <a16:creationId xmlns:a16="http://schemas.microsoft.com/office/drawing/2014/main" id="{F08142CC-5739-0149-AA2D-13E00446313C}"/>
                </a:ext>
              </a:extLst>
            </p:cNvPr>
            <p:cNvSpPr>
              <a:spLocks noChangeArrowheads="1"/>
            </p:cNvSpPr>
            <p:nvPr/>
          </p:nvSpPr>
          <p:spPr bwMode="auto">
            <a:xfrm>
              <a:off x="3713" y="327"/>
              <a:ext cx="87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503" name="Rectangle 7">
              <a:extLst>
                <a:ext uri="{FF2B5EF4-FFF2-40B4-BE49-F238E27FC236}">
                  <a16:creationId xmlns:a16="http://schemas.microsoft.com/office/drawing/2014/main" id="{9F585B3D-D62A-034A-9069-974BF166D879}"/>
                </a:ext>
              </a:extLst>
            </p:cNvPr>
            <p:cNvSpPr>
              <a:spLocks noChangeArrowheads="1"/>
            </p:cNvSpPr>
            <p:nvPr/>
          </p:nvSpPr>
          <p:spPr bwMode="auto">
            <a:xfrm>
              <a:off x="3087" y="1240"/>
              <a:ext cx="498" cy="152"/>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(2000 B.C.)</a:t>
              </a:r>
            </a:p>
          </p:txBody>
        </p:sp>
        <p:sp>
          <p:nvSpPr>
            <p:cNvPr id="156872" name="Freeform 8">
              <a:extLst>
                <a:ext uri="{FF2B5EF4-FFF2-40B4-BE49-F238E27FC236}">
                  <a16:creationId xmlns:a16="http://schemas.microsoft.com/office/drawing/2014/main" id="{859B5BB8-E9CC-A84F-933C-8FC77E3B5B9E}"/>
                </a:ext>
              </a:extLst>
            </p:cNvPr>
            <p:cNvSpPr>
              <a:spLocks/>
            </p:cNvSpPr>
            <p:nvPr/>
          </p:nvSpPr>
          <p:spPr bwMode="auto">
            <a:xfrm>
              <a:off x="4615" y="2152"/>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73" name="AutoShape 9">
              <a:extLst>
                <a:ext uri="{FF2B5EF4-FFF2-40B4-BE49-F238E27FC236}">
                  <a16:creationId xmlns:a16="http://schemas.microsoft.com/office/drawing/2014/main" id="{2684CCEB-2648-3746-B4A5-8CDA6CA5A1C5}"/>
                </a:ext>
              </a:extLst>
            </p:cNvPr>
            <p:cNvSpPr>
              <a:spLocks noChangeArrowheads="1"/>
            </p:cNvSpPr>
            <p:nvPr/>
          </p:nvSpPr>
          <p:spPr bwMode="auto">
            <a:xfrm>
              <a:off x="4156" y="2038"/>
              <a:ext cx="460" cy="265"/>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74" name="Freeform 10">
              <a:extLst>
                <a:ext uri="{FF2B5EF4-FFF2-40B4-BE49-F238E27FC236}">
                  <a16:creationId xmlns:a16="http://schemas.microsoft.com/office/drawing/2014/main" id="{D426F299-984B-9B40-A050-AB07D53FCDBF}"/>
                </a:ext>
              </a:extLst>
            </p:cNvPr>
            <p:cNvSpPr>
              <a:spLocks/>
            </p:cNvSpPr>
            <p:nvPr/>
          </p:nvSpPr>
          <p:spPr bwMode="auto">
            <a:xfrm>
              <a:off x="4623" y="3276"/>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75" name="AutoShape 11">
              <a:extLst>
                <a:ext uri="{FF2B5EF4-FFF2-40B4-BE49-F238E27FC236}">
                  <a16:creationId xmlns:a16="http://schemas.microsoft.com/office/drawing/2014/main" id="{718F51AB-05E1-594A-9C87-2AA16AC01344}"/>
                </a:ext>
              </a:extLst>
            </p:cNvPr>
            <p:cNvSpPr>
              <a:spLocks noChangeArrowheads="1"/>
            </p:cNvSpPr>
            <p:nvPr/>
          </p:nvSpPr>
          <p:spPr bwMode="auto">
            <a:xfrm>
              <a:off x="4156" y="3233"/>
              <a:ext cx="460" cy="312"/>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76" name="Rectangle 12">
              <a:extLst>
                <a:ext uri="{FF2B5EF4-FFF2-40B4-BE49-F238E27FC236}">
                  <a16:creationId xmlns:a16="http://schemas.microsoft.com/office/drawing/2014/main" id="{FA56BFA1-E2A2-4549-8B73-705C3F615CB8}"/>
                </a:ext>
              </a:extLst>
            </p:cNvPr>
            <p:cNvSpPr>
              <a:spLocks noChangeArrowheads="1"/>
            </p:cNvSpPr>
            <p:nvPr/>
          </p:nvSpPr>
          <p:spPr bwMode="auto">
            <a:xfrm>
              <a:off x="2865" y="327"/>
              <a:ext cx="59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77" name="Freeform 13">
              <a:extLst>
                <a:ext uri="{FF2B5EF4-FFF2-40B4-BE49-F238E27FC236}">
                  <a16:creationId xmlns:a16="http://schemas.microsoft.com/office/drawing/2014/main" id="{C46AE24F-EE6E-7F4E-9B5C-76CDF89A0ED1}"/>
                </a:ext>
              </a:extLst>
            </p:cNvPr>
            <p:cNvSpPr>
              <a:spLocks/>
            </p:cNvSpPr>
            <p:nvPr/>
          </p:nvSpPr>
          <p:spPr bwMode="auto">
            <a:xfrm>
              <a:off x="3113" y="1358"/>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78" name="AutoShape 14">
              <a:extLst>
                <a:ext uri="{FF2B5EF4-FFF2-40B4-BE49-F238E27FC236}">
                  <a16:creationId xmlns:a16="http://schemas.microsoft.com/office/drawing/2014/main" id="{DF32918E-0052-1948-92F4-77DDFFAFD28C}"/>
                </a:ext>
              </a:extLst>
            </p:cNvPr>
            <p:cNvSpPr>
              <a:spLocks noChangeArrowheads="1"/>
            </p:cNvSpPr>
            <p:nvPr/>
          </p:nvSpPr>
          <p:spPr bwMode="auto">
            <a:xfrm>
              <a:off x="2665" y="1290"/>
              <a:ext cx="460" cy="569"/>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79" name="Rectangle 15">
              <a:extLst>
                <a:ext uri="{FF2B5EF4-FFF2-40B4-BE49-F238E27FC236}">
                  <a16:creationId xmlns:a16="http://schemas.microsoft.com/office/drawing/2014/main" id="{9C743AB0-75C1-C24B-AD3F-205FF5434FF3}"/>
                </a:ext>
              </a:extLst>
            </p:cNvPr>
            <p:cNvSpPr>
              <a:spLocks noChangeArrowheads="1"/>
            </p:cNvSpPr>
            <p:nvPr/>
          </p:nvSpPr>
          <p:spPr bwMode="auto">
            <a:xfrm>
              <a:off x="2664" y="1389"/>
              <a:ext cx="600" cy="66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0" name="Freeform 16">
              <a:extLst>
                <a:ext uri="{FF2B5EF4-FFF2-40B4-BE49-F238E27FC236}">
                  <a16:creationId xmlns:a16="http://schemas.microsoft.com/office/drawing/2014/main" id="{FAAB4893-D518-EC49-A259-63E0CA9FF034}"/>
                </a:ext>
              </a:extLst>
            </p:cNvPr>
            <p:cNvSpPr>
              <a:spLocks/>
            </p:cNvSpPr>
            <p:nvPr/>
          </p:nvSpPr>
          <p:spPr bwMode="auto">
            <a:xfrm>
              <a:off x="3039" y="2248"/>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1" name="Rectangle 17">
              <a:extLst>
                <a:ext uri="{FF2B5EF4-FFF2-40B4-BE49-F238E27FC236}">
                  <a16:creationId xmlns:a16="http://schemas.microsoft.com/office/drawing/2014/main" id="{24D8B5B9-1978-2945-9918-754816CD2989}"/>
                </a:ext>
              </a:extLst>
            </p:cNvPr>
            <p:cNvSpPr>
              <a:spLocks noChangeArrowheads="1"/>
            </p:cNvSpPr>
            <p:nvPr/>
          </p:nvSpPr>
          <p:spPr bwMode="auto">
            <a:xfrm>
              <a:off x="2775" y="2456"/>
              <a:ext cx="192"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2" name="Freeform 18">
              <a:extLst>
                <a:ext uri="{FF2B5EF4-FFF2-40B4-BE49-F238E27FC236}">
                  <a16:creationId xmlns:a16="http://schemas.microsoft.com/office/drawing/2014/main" id="{85AB9F91-0F61-EB49-B882-334A57C2EDEE}"/>
                </a:ext>
              </a:extLst>
            </p:cNvPr>
            <p:cNvSpPr>
              <a:spLocks/>
            </p:cNvSpPr>
            <p:nvPr/>
          </p:nvSpPr>
          <p:spPr bwMode="auto">
            <a:xfrm>
              <a:off x="3036" y="2223"/>
              <a:ext cx="148" cy="76"/>
            </a:xfrm>
            <a:custGeom>
              <a:avLst/>
              <a:gdLst>
                <a:gd name="T0" fmla="*/ 169 w 129"/>
                <a:gd name="T1" fmla="*/ 115 h 49"/>
                <a:gd name="T2" fmla="*/ 0 w 129"/>
                <a:gd name="T3" fmla="*/ 115 h 49"/>
                <a:gd name="T4" fmla="*/ 0 w 129"/>
                <a:gd name="T5" fmla="*/ 0 h 49"/>
                <a:gd name="T6" fmla="*/ 169 w 129"/>
                <a:gd name="T7" fmla="*/ 115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3" name="AutoShape 19">
              <a:extLst>
                <a:ext uri="{FF2B5EF4-FFF2-40B4-BE49-F238E27FC236}">
                  <a16:creationId xmlns:a16="http://schemas.microsoft.com/office/drawing/2014/main" id="{FF6D4221-93E5-9A42-8124-8398CE220C8F}"/>
                </a:ext>
              </a:extLst>
            </p:cNvPr>
            <p:cNvSpPr>
              <a:spLocks noChangeArrowheads="1"/>
            </p:cNvSpPr>
            <p:nvPr/>
          </p:nvSpPr>
          <p:spPr bwMode="auto">
            <a:xfrm>
              <a:off x="2672" y="2169"/>
              <a:ext cx="460" cy="183"/>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4" name="Rectangle 20">
              <a:extLst>
                <a:ext uri="{FF2B5EF4-FFF2-40B4-BE49-F238E27FC236}">
                  <a16:creationId xmlns:a16="http://schemas.microsoft.com/office/drawing/2014/main" id="{8CCE7848-0039-3C4B-BDD8-7BC3EE91B33A}"/>
                </a:ext>
              </a:extLst>
            </p:cNvPr>
            <p:cNvSpPr>
              <a:spLocks noChangeArrowheads="1"/>
            </p:cNvSpPr>
            <p:nvPr/>
          </p:nvSpPr>
          <p:spPr bwMode="auto">
            <a:xfrm>
              <a:off x="2673" y="2262"/>
              <a:ext cx="600" cy="314"/>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5" name="Rectangle 21">
              <a:extLst>
                <a:ext uri="{FF2B5EF4-FFF2-40B4-BE49-F238E27FC236}">
                  <a16:creationId xmlns:a16="http://schemas.microsoft.com/office/drawing/2014/main" id="{71A44F37-ED4C-254A-BAEE-EDDA0408D795}"/>
                </a:ext>
              </a:extLst>
            </p:cNvPr>
            <p:cNvSpPr>
              <a:spLocks noChangeArrowheads="1"/>
            </p:cNvSpPr>
            <p:nvPr/>
          </p:nvSpPr>
          <p:spPr bwMode="auto">
            <a:xfrm>
              <a:off x="2743" y="2425"/>
              <a:ext cx="324" cy="12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6" name="AutoShape 22">
              <a:extLst>
                <a:ext uri="{FF2B5EF4-FFF2-40B4-BE49-F238E27FC236}">
                  <a16:creationId xmlns:a16="http://schemas.microsoft.com/office/drawing/2014/main" id="{2AB66C07-FF84-5E42-9A87-BAC877DCB55E}"/>
                </a:ext>
              </a:extLst>
            </p:cNvPr>
            <p:cNvSpPr>
              <a:spLocks noChangeArrowheads="1"/>
            </p:cNvSpPr>
            <p:nvPr/>
          </p:nvSpPr>
          <p:spPr bwMode="auto">
            <a:xfrm>
              <a:off x="2639" y="355"/>
              <a:ext cx="460" cy="687"/>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7" name="Rectangle 23">
              <a:extLst>
                <a:ext uri="{FF2B5EF4-FFF2-40B4-BE49-F238E27FC236}">
                  <a16:creationId xmlns:a16="http://schemas.microsoft.com/office/drawing/2014/main" id="{CEE0EA20-5F1D-2741-9A0D-3FC0A6DDF42A}"/>
                </a:ext>
              </a:extLst>
            </p:cNvPr>
            <p:cNvSpPr>
              <a:spLocks noChangeArrowheads="1"/>
            </p:cNvSpPr>
            <p:nvPr/>
          </p:nvSpPr>
          <p:spPr bwMode="auto">
            <a:xfrm>
              <a:off x="2638" y="471"/>
              <a:ext cx="600" cy="713"/>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8" name="AutoShape 24">
              <a:extLst>
                <a:ext uri="{FF2B5EF4-FFF2-40B4-BE49-F238E27FC236}">
                  <a16:creationId xmlns:a16="http://schemas.microsoft.com/office/drawing/2014/main" id="{A6C8F069-E9CB-BF4B-9F31-964493A3CCA0}"/>
                </a:ext>
              </a:extLst>
            </p:cNvPr>
            <p:cNvSpPr>
              <a:spLocks noChangeArrowheads="1"/>
            </p:cNvSpPr>
            <p:nvPr/>
          </p:nvSpPr>
          <p:spPr bwMode="auto">
            <a:xfrm>
              <a:off x="2649" y="369"/>
              <a:ext cx="438" cy="686"/>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89" name="AutoShape 25">
              <a:extLst>
                <a:ext uri="{FF2B5EF4-FFF2-40B4-BE49-F238E27FC236}">
                  <a16:creationId xmlns:a16="http://schemas.microsoft.com/office/drawing/2014/main" id="{733CAAC7-DA09-3C48-AF1F-505C1EFB4DB6}"/>
                </a:ext>
              </a:extLst>
            </p:cNvPr>
            <p:cNvSpPr>
              <a:spLocks noChangeArrowheads="1"/>
            </p:cNvSpPr>
            <p:nvPr/>
          </p:nvSpPr>
          <p:spPr bwMode="auto">
            <a:xfrm>
              <a:off x="2675" y="1306"/>
              <a:ext cx="438" cy="569"/>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90" name="AutoShape 26">
              <a:extLst>
                <a:ext uri="{FF2B5EF4-FFF2-40B4-BE49-F238E27FC236}">
                  <a16:creationId xmlns:a16="http://schemas.microsoft.com/office/drawing/2014/main" id="{D7F19C1C-E1E4-864E-89B4-C642769F22B0}"/>
                </a:ext>
              </a:extLst>
            </p:cNvPr>
            <p:cNvSpPr>
              <a:spLocks noChangeArrowheads="1"/>
            </p:cNvSpPr>
            <p:nvPr/>
          </p:nvSpPr>
          <p:spPr bwMode="auto">
            <a:xfrm>
              <a:off x="2686" y="2189"/>
              <a:ext cx="434" cy="183"/>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91" name="Rectangle 27">
              <a:extLst>
                <a:ext uri="{FF2B5EF4-FFF2-40B4-BE49-F238E27FC236}">
                  <a16:creationId xmlns:a16="http://schemas.microsoft.com/office/drawing/2014/main" id="{21C9966C-9DDA-E949-9F12-98277E3F43C2}"/>
                </a:ext>
              </a:extLst>
            </p:cNvPr>
            <p:cNvSpPr>
              <a:spLocks noChangeArrowheads="1"/>
            </p:cNvSpPr>
            <p:nvPr/>
          </p:nvSpPr>
          <p:spPr bwMode="auto">
            <a:xfrm>
              <a:off x="2815" y="3288"/>
              <a:ext cx="160" cy="73"/>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92" name="Rectangle 28">
              <a:extLst>
                <a:ext uri="{FF2B5EF4-FFF2-40B4-BE49-F238E27FC236}">
                  <a16:creationId xmlns:a16="http://schemas.microsoft.com/office/drawing/2014/main" id="{E70F17A7-B096-E44F-9170-3DA33D0724DC}"/>
                </a:ext>
              </a:extLst>
            </p:cNvPr>
            <p:cNvSpPr>
              <a:spLocks noChangeArrowheads="1"/>
            </p:cNvSpPr>
            <p:nvPr/>
          </p:nvSpPr>
          <p:spPr bwMode="auto">
            <a:xfrm>
              <a:off x="2780" y="3258"/>
              <a:ext cx="185"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40</a:t>
              </a:r>
            </a:p>
          </p:txBody>
        </p:sp>
        <p:sp>
          <p:nvSpPr>
            <p:cNvPr id="156893" name="AutoShape 29">
              <a:extLst>
                <a:ext uri="{FF2B5EF4-FFF2-40B4-BE49-F238E27FC236}">
                  <a16:creationId xmlns:a16="http://schemas.microsoft.com/office/drawing/2014/main" id="{F28E87AD-3272-D04E-B305-C6A5FF3129A6}"/>
                </a:ext>
              </a:extLst>
            </p:cNvPr>
            <p:cNvSpPr>
              <a:spLocks noChangeArrowheads="1"/>
            </p:cNvSpPr>
            <p:nvPr/>
          </p:nvSpPr>
          <p:spPr bwMode="auto">
            <a:xfrm>
              <a:off x="2672" y="2692"/>
              <a:ext cx="460" cy="212"/>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94" name="Rectangle 30">
              <a:extLst>
                <a:ext uri="{FF2B5EF4-FFF2-40B4-BE49-F238E27FC236}">
                  <a16:creationId xmlns:a16="http://schemas.microsoft.com/office/drawing/2014/main" id="{FDFEEE1F-0FA4-C141-9B96-C7ACA74E022A}"/>
                </a:ext>
              </a:extLst>
            </p:cNvPr>
            <p:cNvSpPr>
              <a:spLocks noChangeArrowheads="1"/>
            </p:cNvSpPr>
            <p:nvPr/>
          </p:nvSpPr>
          <p:spPr bwMode="auto">
            <a:xfrm>
              <a:off x="2671" y="2792"/>
              <a:ext cx="600" cy="720"/>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95" name="AutoShape 31">
              <a:extLst>
                <a:ext uri="{FF2B5EF4-FFF2-40B4-BE49-F238E27FC236}">
                  <a16:creationId xmlns:a16="http://schemas.microsoft.com/office/drawing/2014/main" id="{DDCF9605-DF11-DC45-83E1-7D6185D69D6F}"/>
                </a:ext>
              </a:extLst>
            </p:cNvPr>
            <p:cNvSpPr>
              <a:spLocks noChangeArrowheads="1"/>
            </p:cNvSpPr>
            <p:nvPr/>
          </p:nvSpPr>
          <p:spPr bwMode="auto">
            <a:xfrm>
              <a:off x="2684" y="2710"/>
              <a:ext cx="440" cy="2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96" name="Freeform 32">
              <a:extLst>
                <a:ext uri="{FF2B5EF4-FFF2-40B4-BE49-F238E27FC236}">
                  <a16:creationId xmlns:a16="http://schemas.microsoft.com/office/drawing/2014/main" id="{EB5C28AE-6172-C246-B922-A130974A00C8}"/>
                </a:ext>
              </a:extLst>
            </p:cNvPr>
            <p:cNvSpPr>
              <a:spLocks/>
            </p:cNvSpPr>
            <p:nvPr/>
          </p:nvSpPr>
          <p:spPr bwMode="auto">
            <a:xfrm>
              <a:off x="4623" y="452"/>
              <a:ext cx="129" cy="41"/>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97" name="Freeform 33">
              <a:extLst>
                <a:ext uri="{FF2B5EF4-FFF2-40B4-BE49-F238E27FC236}">
                  <a16:creationId xmlns:a16="http://schemas.microsoft.com/office/drawing/2014/main" id="{CC6B6BE9-F528-6F47-AC24-E522773F780C}"/>
                </a:ext>
              </a:extLst>
            </p:cNvPr>
            <p:cNvSpPr>
              <a:spLocks/>
            </p:cNvSpPr>
            <p:nvPr/>
          </p:nvSpPr>
          <p:spPr bwMode="auto">
            <a:xfrm>
              <a:off x="4615" y="452"/>
              <a:ext cx="137" cy="49"/>
            </a:xfrm>
            <a:custGeom>
              <a:avLst/>
              <a:gdLst>
                <a:gd name="T0" fmla="*/ 136 w 137"/>
                <a:gd name="T1" fmla="*/ 48 h 49"/>
                <a:gd name="T2" fmla="*/ 0 w 137"/>
                <a:gd name="T3" fmla="*/ 48 h 49"/>
                <a:gd name="T4" fmla="*/ 0 w 137"/>
                <a:gd name="T5" fmla="*/ 0 h 49"/>
                <a:gd name="T6" fmla="*/ 0 60000 65536"/>
                <a:gd name="T7" fmla="*/ 0 60000 65536"/>
                <a:gd name="T8" fmla="*/ 0 60000 65536"/>
                <a:gd name="T9" fmla="*/ 0 w 137"/>
                <a:gd name="T10" fmla="*/ 0 h 49"/>
                <a:gd name="T11" fmla="*/ 137 w 137"/>
                <a:gd name="T12" fmla="*/ 49 h 49"/>
              </a:gdLst>
              <a:ahLst/>
              <a:cxnLst>
                <a:cxn ang="T6">
                  <a:pos x="T0" y="T1"/>
                </a:cxn>
                <a:cxn ang="T7">
                  <a:pos x="T2" y="T3"/>
                </a:cxn>
                <a:cxn ang="T8">
                  <a:pos x="T4" y="T5"/>
                </a:cxn>
              </a:cxnLst>
              <a:rect l="T9" t="T10" r="T11" b="T12"/>
              <a:pathLst>
                <a:path w="137" h="49">
                  <a:moveTo>
                    <a:pt x="136" y="48"/>
                  </a:moveTo>
                  <a:lnTo>
                    <a:pt x="0" y="48"/>
                  </a:lnTo>
                  <a:lnTo>
                    <a:pt x="0" y="0"/>
                  </a:lnTo>
                </a:path>
              </a:pathLst>
            </a:custGeom>
            <a:noFill/>
            <a:ln w="254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98" name="Rectangle 34">
              <a:extLst>
                <a:ext uri="{FF2B5EF4-FFF2-40B4-BE49-F238E27FC236}">
                  <a16:creationId xmlns:a16="http://schemas.microsoft.com/office/drawing/2014/main" id="{065F0EBE-F066-4E4A-ACBA-2A89F3D3AAF7}"/>
                </a:ext>
              </a:extLst>
            </p:cNvPr>
            <p:cNvSpPr>
              <a:spLocks noChangeArrowheads="1"/>
            </p:cNvSpPr>
            <p:nvPr/>
          </p:nvSpPr>
          <p:spPr bwMode="auto">
            <a:xfrm>
              <a:off x="4328" y="618"/>
              <a:ext cx="221"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350</a:t>
              </a:r>
            </a:p>
          </p:txBody>
        </p:sp>
        <p:sp>
          <p:nvSpPr>
            <p:cNvPr id="156899" name="Freeform 35">
              <a:extLst>
                <a:ext uri="{FF2B5EF4-FFF2-40B4-BE49-F238E27FC236}">
                  <a16:creationId xmlns:a16="http://schemas.microsoft.com/office/drawing/2014/main" id="{29F33D0F-836B-6046-94ED-25C8F7D6045C}"/>
                </a:ext>
              </a:extLst>
            </p:cNvPr>
            <p:cNvSpPr>
              <a:spLocks/>
            </p:cNvSpPr>
            <p:nvPr/>
          </p:nvSpPr>
          <p:spPr bwMode="auto">
            <a:xfrm>
              <a:off x="4623" y="4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0" name="AutoShape 36">
              <a:extLst>
                <a:ext uri="{FF2B5EF4-FFF2-40B4-BE49-F238E27FC236}">
                  <a16:creationId xmlns:a16="http://schemas.microsoft.com/office/drawing/2014/main" id="{3A747E51-EE96-0A44-8F1A-6922B8BA52C6}"/>
                </a:ext>
              </a:extLst>
            </p:cNvPr>
            <p:cNvSpPr>
              <a:spLocks noChangeArrowheads="1"/>
            </p:cNvSpPr>
            <p:nvPr/>
          </p:nvSpPr>
          <p:spPr bwMode="auto">
            <a:xfrm>
              <a:off x="4156" y="364"/>
              <a:ext cx="460" cy="154"/>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1" name="Rectangle 37">
              <a:extLst>
                <a:ext uri="{FF2B5EF4-FFF2-40B4-BE49-F238E27FC236}">
                  <a16:creationId xmlns:a16="http://schemas.microsoft.com/office/drawing/2014/main" id="{4835575D-5756-C24E-8003-5B1586874537}"/>
                </a:ext>
              </a:extLst>
            </p:cNvPr>
            <p:cNvSpPr>
              <a:spLocks noChangeArrowheads="1"/>
            </p:cNvSpPr>
            <p:nvPr/>
          </p:nvSpPr>
          <p:spPr bwMode="auto">
            <a:xfrm>
              <a:off x="4155" y="463"/>
              <a:ext cx="600" cy="273"/>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2" name="AutoShape 38">
              <a:extLst>
                <a:ext uri="{FF2B5EF4-FFF2-40B4-BE49-F238E27FC236}">
                  <a16:creationId xmlns:a16="http://schemas.microsoft.com/office/drawing/2014/main" id="{15D8BEA0-DD68-8D4E-A62F-72939A8A86F5}"/>
                </a:ext>
              </a:extLst>
            </p:cNvPr>
            <p:cNvSpPr>
              <a:spLocks noChangeArrowheads="1"/>
            </p:cNvSpPr>
            <p:nvPr/>
          </p:nvSpPr>
          <p:spPr bwMode="auto">
            <a:xfrm>
              <a:off x="4168" y="380"/>
              <a:ext cx="436" cy="154"/>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3" name="AutoShape 39">
              <a:extLst>
                <a:ext uri="{FF2B5EF4-FFF2-40B4-BE49-F238E27FC236}">
                  <a16:creationId xmlns:a16="http://schemas.microsoft.com/office/drawing/2014/main" id="{6326B95A-7D67-F341-A6C8-645F82C4DADA}"/>
                </a:ext>
              </a:extLst>
            </p:cNvPr>
            <p:cNvSpPr>
              <a:spLocks noChangeArrowheads="1"/>
            </p:cNvSpPr>
            <p:nvPr/>
          </p:nvSpPr>
          <p:spPr bwMode="auto">
            <a:xfrm>
              <a:off x="4150" y="806"/>
              <a:ext cx="469" cy="178"/>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4" name="Rectangle 40">
              <a:extLst>
                <a:ext uri="{FF2B5EF4-FFF2-40B4-BE49-F238E27FC236}">
                  <a16:creationId xmlns:a16="http://schemas.microsoft.com/office/drawing/2014/main" id="{828C5619-EF0D-9F44-A7F3-7E3DF749B59E}"/>
                </a:ext>
              </a:extLst>
            </p:cNvPr>
            <p:cNvSpPr>
              <a:spLocks noChangeArrowheads="1"/>
            </p:cNvSpPr>
            <p:nvPr/>
          </p:nvSpPr>
          <p:spPr bwMode="auto">
            <a:xfrm>
              <a:off x="4149" y="909"/>
              <a:ext cx="612" cy="1053"/>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5" name="AutoShape 41">
              <a:extLst>
                <a:ext uri="{FF2B5EF4-FFF2-40B4-BE49-F238E27FC236}">
                  <a16:creationId xmlns:a16="http://schemas.microsoft.com/office/drawing/2014/main" id="{D8BB6DD9-6A6C-1C4F-A960-E9EA6E836835}"/>
                </a:ext>
              </a:extLst>
            </p:cNvPr>
            <p:cNvSpPr>
              <a:spLocks noChangeArrowheads="1"/>
            </p:cNvSpPr>
            <p:nvPr/>
          </p:nvSpPr>
          <p:spPr bwMode="auto">
            <a:xfrm>
              <a:off x="4162" y="826"/>
              <a:ext cx="445" cy="67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6" name="Rectangle 42">
              <a:extLst>
                <a:ext uri="{FF2B5EF4-FFF2-40B4-BE49-F238E27FC236}">
                  <a16:creationId xmlns:a16="http://schemas.microsoft.com/office/drawing/2014/main" id="{A9A4BF85-62C5-F44A-B4B5-202109BE4B1F}"/>
                </a:ext>
              </a:extLst>
            </p:cNvPr>
            <p:cNvSpPr>
              <a:spLocks noChangeArrowheads="1"/>
            </p:cNvSpPr>
            <p:nvPr/>
          </p:nvSpPr>
          <p:spPr bwMode="auto">
            <a:xfrm>
              <a:off x="4155" y="2151"/>
              <a:ext cx="611" cy="57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7" name="AutoShape 43">
              <a:extLst>
                <a:ext uri="{FF2B5EF4-FFF2-40B4-BE49-F238E27FC236}">
                  <a16:creationId xmlns:a16="http://schemas.microsoft.com/office/drawing/2014/main" id="{4393D76A-62D2-F842-8FE5-EAF055CC1EFB}"/>
                </a:ext>
              </a:extLst>
            </p:cNvPr>
            <p:cNvSpPr>
              <a:spLocks noChangeArrowheads="1"/>
            </p:cNvSpPr>
            <p:nvPr/>
          </p:nvSpPr>
          <p:spPr bwMode="auto">
            <a:xfrm>
              <a:off x="4168" y="2058"/>
              <a:ext cx="440" cy="445"/>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8" name="AutoShape 44">
              <a:extLst>
                <a:ext uri="{FF2B5EF4-FFF2-40B4-BE49-F238E27FC236}">
                  <a16:creationId xmlns:a16="http://schemas.microsoft.com/office/drawing/2014/main" id="{B193B6ED-9714-D940-A87A-B0D0CF500688}"/>
                </a:ext>
              </a:extLst>
            </p:cNvPr>
            <p:cNvSpPr>
              <a:spLocks noChangeArrowheads="1"/>
            </p:cNvSpPr>
            <p:nvPr/>
          </p:nvSpPr>
          <p:spPr bwMode="auto">
            <a:xfrm>
              <a:off x="4153" y="2783"/>
              <a:ext cx="460" cy="226"/>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09" name="Rectangle 45">
              <a:extLst>
                <a:ext uri="{FF2B5EF4-FFF2-40B4-BE49-F238E27FC236}">
                  <a16:creationId xmlns:a16="http://schemas.microsoft.com/office/drawing/2014/main" id="{49FD521B-73CB-4B44-B4D8-1FEF4AFB9391}"/>
                </a:ext>
              </a:extLst>
            </p:cNvPr>
            <p:cNvSpPr>
              <a:spLocks noChangeArrowheads="1"/>
            </p:cNvSpPr>
            <p:nvPr/>
          </p:nvSpPr>
          <p:spPr bwMode="auto">
            <a:xfrm>
              <a:off x="4152" y="2866"/>
              <a:ext cx="600" cy="249"/>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0" name="AutoShape 46">
              <a:extLst>
                <a:ext uri="{FF2B5EF4-FFF2-40B4-BE49-F238E27FC236}">
                  <a16:creationId xmlns:a16="http://schemas.microsoft.com/office/drawing/2014/main" id="{5D905D19-C489-C043-A00D-3951C20E3503}"/>
                </a:ext>
              </a:extLst>
            </p:cNvPr>
            <p:cNvSpPr>
              <a:spLocks noChangeArrowheads="1"/>
            </p:cNvSpPr>
            <p:nvPr/>
          </p:nvSpPr>
          <p:spPr bwMode="auto">
            <a:xfrm>
              <a:off x="4165" y="2799"/>
              <a:ext cx="436" cy="226"/>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1" name="Freeform 47">
              <a:extLst>
                <a:ext uri="{FF2B5EF4-FFF2-40B4-BE49-F238E27FC236}">
                  <a16:creationId xmlns:a16="http://schemas.microsoft.com/office/drawing/2014/main" id="{EE2F9FB4-928D-A942-A4EE-6F79C3B99E47}"/>
                </a:ext>
              </a:extLst>
            </p:cNvPr>
            <p:cNvSpPr>
              <a:spLocks/>
            </p:cNvSpPr>
            <p:nvPr/>
          </p:nvSpPr>
          <p:spPr bwMode="auto">
            <a:xfrm>
              <a:off x="3041" y="3646"/>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2" name="Rectangle 48">
              <a:extLst>
                <a:ext uri="{FF2B5EF4-FFF2-40B4-BE49-F238E27FC236}">
                  <a16:creationId xmlns:a16="http://schemas.microsoft.com/office/drawing/2014/main" id="{AE13BDF8-47EA-CD4F-B2A4-D72A7567F82D}"/>
                </a:ext>
              </a:extLst>
            </p:cNvPr>
            <p:cNvSpPr>
              <a:spLocks noChangeArrowheads="1"/>
            </p:cNvSpPr>
            <p:nvPr/>
          </p:nvSpPr>
          <p:spPr bwMode="auto">
            <a:xfrm>
              <a:off x="2777" y="3854"/>
              <a:ext cx="192"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3" name="Freeform 49">
              <a:extLst>
                <a:ext uri="{FF2B5EF4-FFF2-40B4-BE49-F238E27FC236}">
                  <a16:creationId xmlns:a16="http://schemas.microsoft.com/office/drawing/2014/main" id="{DD1DDA67-440D-C54E-949E-25EBB31ABBB3}"/>
                </a:ext>
              </a:extLst>
            </p:cNvPr>
            <p:cNvSpPr>
              <a:spLocks/>
            </p:cNvSpPr>
            <p:nvPr/>
          </p:nvSpPr>
          <p:spPr bwMode="auto">
            <a:xfrm>
              <a:off x="3038" y="3621"/>
              <a:ext cx="148" cy="76"/>
            </a:xfrm>
            <a:custGeom>
              <a:avLst/>
              <a:gdLst>
                <a:gd name="T0" fmla="*/ 169 w 129"/>
                <a:gd name="T1" fmla="*/ 115 h 49"/>
                <a:gd name="T2" fmla="*/ 0 w 129"/>
                <a:gd name="T3" fmla="*/ 115 h 49"/>
                <a:gd name="T4" fmla="*/ 0 w 129"/>
                <a:gd name="T5" fmla="*/ 0 h 49"/>
                <a:gd name="T6" fmla="*/ 169 w 129"/>
                <a:gd name="T7" fmla="*/ 115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4" name="AutoShape 50">
              <a:extLst>
                <a:ext uri="{FF2B5EF4-FFF2-40B4-BE49-F238E27FC236}">
                  <a16:creationId xmlns:a16="http://schemas.microsoft.com/office/drawing/2014/main" id="{425D339E-0FD5-B148-B625-920E21C689C2}"/>
                </a:ext>
              </a:extLst>
            </p:cNvPr>
            <p:cNvSpPr>
              <a:spLocks noChangeArrowheads="1"/>
            </p:cNvSpPr>
            <p:nvPr/>
          </p:nvSpPr>
          <p:spPr bwMode="auto">
            <a:xfrm>
              <a:off x="2678" y="3567"/>
              <a:ext cx="464" cy="183"/>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5" name="Rectangle 51">
              <a:extLst>
                <a:ext uri="{FF2B5EF4-FFF2-40B4-BE49-F238E27FC236}">
                  <a16:creationId xmlns:a16="http://schemas.microsoft.com/office/drawing/2014/main" id="{EA1B7073-2382-7D4C-A393-12BA7700E40D}"/>
                </a:ext>
              </a:extLst>
            </p:cNvPr>
            <p:cNvSpPr>
              <a:spLocks noChangeArrowheads="1"/>
            </p:cNvSpPr>
            <p:nvPr/>
          </p:nvSpPr>
          <p:spPr bwMode="auto">
            <a:xfrm>
              <a:off x="2675" y="3660"/>
              <a:ext cx="600" cy="314"/>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6" name="Rectangle 52">
              <a:extLst>
                <a:ext uri="{FF2B5EF4-FFF2-40B4-BE49-F238E27FC236}">
                  <a16:creationId xmlns:a16="http://schemas.microsoft.com/office/drawing/2014/main" id="{D8A6AB11-DB75-FD48-9624-0E37CF7A230F}"/>
                </a:ext>
              </a:extLst>
            </p:cNvPr>
            <p:cNvSpPr>
              <a:spLocks noChangeArrowheads="1"/>
            </p:cNvSpPr>
            <p:nvPr/>
          </p:nvSpPr>
          <p:spPr bwMode="auto">
            <a:xfrm>
              <a:off x="2745" y="3823"/>
              <a:ext cx="324" cy="12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7" name="AutoShape 53">
              <a:extLst>
                <a:ext uri="{FF2B5EF4-FFF2-40B4-BE49-F238E27FC236}">
                  <a16:creationId xmlns:a16="http://schemas.microsoft.com/office/drawing/2014/main" id="{BE041D81-6822-424F-B168-6625E6F49E79}"/>
                </a:ext>
              </a:extLst>
            </p:cNvPr>
            <p:cNvSpPr>
              <a:spLocks noChangeArrowheads="1"/>
            </p:cNvSpPr>
            <p:nvPr/>
          </p:nvSpPr>
          <p:spPr bwMode="auto">
            <a:xfrm>
              <a:off x="2688" y="3583"/>
              <a:ext cx="448" cy="183"/>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8" name="Rectangle 54">
              <a:extLst>
                <a:ext uri="{FF2B5EF4-FFF2-40B4-BE49-F238E27FC236}">
                  <a16:creationId xmlns:a16="http://schemas.microsoft.com/office/drawing/2014/main" id="{83EDBFB1-D6A5-1446-BF11-4E0BA7D63423}"/>
                </a:ext>
              </a:extLst>
            </p:cNvPr>
            <p:cNvSpPr>
              <a:spLocks noChangeArrowheads="1"/>
            </p:cNvSpPr>
            <p:nvPr/>
          </p:nvSpPr>
          <p:spPr bwMode="auto">
            <a:xfrm>
              <a:off x="4155" y="3366"/>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19" name="AutoShape 55">
              <a:extLst>
                <a:ext uri="{FF2B5EF4-FFF2-40B4-BE49-F238E27FC236}">
                  <a16:creationId xmlns:a16="http://schemas.microsoft.com/office/drawing/2014/main" id="{8BEC6ECF-B24A-D042-A44E-32ACC3A2B069}"/>
                </a:ext>
              </a:extLst>
            </p:cNvPr>
            <p:cNvSpPr>
              <a:spLocks noChangeArrowheads="1"/>
            </p:cNvSpPr>
            <p:nvPr/>
          </p:nvSpPr>
          <p:spPr bwMode="auto">
            <a:xfrm>
              <a:off x="4168" y="3277"/>
              <a:ext cx="436" cy="516"/>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552" name="Rectangle 56">
              <a:extLst>
                <a:ext uri="{FF2B5EF4-FFF2-40B4-BE49-F238E27FC236}">
                  <a16:creationId xmlns:a16="http://schemas.microsoft.com/office/drawing/2014/main" id="{055C108F-997A-9443-9B29-F01235846C0E}"/>
                </a:ext>
              </a:extLst>
            </p:cNvPr>
            <p:cNvSpPr>
              <a:spLocks noChangeArrowheads="1"/>
            </p:cNvSpPr>
            <p:nvPr/>
          </p:nvSpPr>
          <p:spPr bwMode="auto">
            <a:xfrm>
              <a:off x="3095" y="2648"/>
              <a:ext cx="498" cy="152"/>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(1500 B.C.)</a:t>
              </a:r>
            </a:p>
          </p:txBody>
        </p:sp>
        <p:sp>
          <p:nvSpPr>
            <p:cNvPr id="490553" name="Rectangle 57">
              <a:extLst>
                <a:ext uri="{FF2B5EF4-FFF2-40B4-BE49-F238E27FC236}">
                  <a16:creationId xmlns:a16="http://schemas.microsoft.com/office/drawing/2014/main" id="{EACA5D5A-06F7-484F-BC0A-0EA40D1B287E}"/>
                </a:ext>
              </a:extLst>
            </p:cNvPr>
            <p:cNvSpPr>
              <a:spLocks noChangeArrowheads="1"/>
            </p:cNvSpPr>
            <p:nvPr/>
          </p:nvSpPr>
          <p:spPr bwMode="auto">
            <a:xfrm>
              <a:off x="4579" y="2728"/>
              <a:ext cx="458" cy="152"/>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(500 B.C.)</a:t>
              </a:r>
            </a:p>
          </p:txBody>
        </p:sp>
        <p:sp>
          <p:nvSpPr>
            <p:cNvPr id="490554" name="Rectangle 58">
              <a:extLst>
                <a:ext uri="{FF2B5EF4-FFF2-40B4-BE49-F238E27FC236}">
                  <a16:creationId xmlns:a16="http://schemas.microsoft.com/office/drawing/2014/main" id="{1F8EA46F-B9AD-854F-A7AF-58408B93376D}"/>
                </a:ext>
              </a:extLst>
            </p:cNvPr>
            <p:cNvSpPr>
              <a:spLocks noChangeArrowheads="1"/>
            </p:cNvSpPr>
            <p:nvPr/>
          </p:nvSpPr>
          <p:spPr bwMode="auto">
            <a:xfrm>
              <a:off x="4575" y="768"/>
              <a:ext cx="498" cy="152"/>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(1000 B.C.)</a:t>
              </a:r>
            </a:p>
          </p:txBody>
        </p:sp>
        <p:sp>
          <p:nvSpPr>
            <p:cNvPr id="156923" name="Line 59">
              <a:extLst>
                <a:ext uri="{FF2B5EF4-FFF2-40B4-BE49-F238E27FC236}">
                  <a16:creationId xmlns:a16="http://schemas.microsoft.com/office/drawing/2014/main" id="{9D090FEF-ACA5-6941-AA46-DA6CA4510F68}"/>
                </a:ext>
              </a:extLst>
            </p:cNvPr>
            <p:cNvSpPr>
              <a:spLocks noChangeShapeType="1"/>
            </p:cNvSpPr>
            <p:nvPr/>
          </p:nvSpPr>
          <p:spPr bwMode="auto">
            <a:xfrm>
              <a:off x="2667" y="644"/>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24" name="Line 60">
              <a:extLst>
                <a:ext uri="{FF2B5EF4-FFF2-40B4-BE49-F238E27FC236}">
                  <a16:creationId xmlns:a16="http://schemas.microsoft.com/office/drawing/2014/main" id="{92BECB75-A63C-764C-8233-B4FB19B6931F}"/>
                </a:ext>
              </a:extLst>
            </p:cNvPr>
            <p:cNvSpPr>
              <a:spLocks noChangeShapeType="1"/>
            </p:cNvSpPr>
            <p:nvPr/>
          </p:nvSpPr>
          <p:spPr bwMode="auto">
            <a:xfrm>
              <a:off x="2667" y="748"/>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25" name="Line 61">
              <a:extLst>
                <a:ext uri="{FF2B5EF4-FFF2-40B4-BE49-F238E27FC236}">
                  <a16:creationId xmlns:a16="http://schemas.microsoft.com/office/drawing/2014/main" id="{E4CBCC0D-B881-1C4A-8F67-84D5B25BF57A}"/>
                </a:ext>
              </a:extLst>
            </p:cNvPr>
            <p:cNvSpPr>
              <a:spLocks noChangeShapeType="1"/>
            </p:cNvSpPr>
            <p:nvPr/>
          </p:nvSpPr>
          <p:spPr bwMode="auto">
            <a:xfrm>
              <a:off x="2667" y="844"/>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26" name="Line 62">
              <a:extLst>
                <a:ext uri="{FF2B5EF4-FFF2-40B4-BE49-F238E27FC236}">
                  <a16:creationId xmlns:a16="http://schemas.microsoft.com/office/drawing/2014/main" id="{D9776C45-2044-D54F-B515-AD773ADA2FAF}"/>
                </a:ext>
              </a:extLst>
            </p:cNvPr>
            <p:cNvSpPr>
              <a:spLocks noChangeShapeType="1"/>
            </p:cNvSpPr>
            <p:nvPr/>
          </p:nvSpPr>
          <p:spPr bwMode="auto">
            <a:xfrm>
              <a:off x="2670" y="948"/>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27" name="Line 63">
              <a:extLst>
                <a:ext uri="{FF2B5EF4-FFF2-40B4-BE49-F238E27FC236}">
                  <a16:creationId xmlns:a16="http://schemas.microsoft.com/office/drawing/2014/main" id="{C557A690-AF24-384A-A778-EB25A2AC6C8E}"/>
                </a:ext>
              </a:extLst>
            </p:cNvPr>
            <p:cNvSpPr>
              <a:spLocks noChangeShapeType="1"/>
            </p:cNvSpPr>
            <p:nvPr/>
          </p:nvSpPr>
          <p:spPr bwMode="auto">
            <a:xfrm>
              <a:off x="2667" y="1052"/>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28" name="Line 64">
              <a:extLst>
                <a:ext uri="{FF2B5EF4-FFF2-40B4-BE49-F238E27FC236}">
                  <a16:creationId xmlns:a16="http://schemas.microsoft.com/office/drawing/2014/main" id="{251590FE-671B-7D47-988A-3D5B05E02FAA}"/>
                </a:ext>
              </a:extLst>
            </p:cNvPr>
            <p:cNvSpPr>
              <a:spLocks noChangeShapeType="1"/>
            </p:cNvSpPr>
            <p:nvPr/>
          </p:nvSpPr>
          <p:spPr bwMode="auto">
            <a:xfrm>
              <a:off x="2667" y="1148"/>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29" name="Rectangle 65">
              <a:extLst>
                <a:ext uri="{FF2B5EF4-FFF2-40B4-BE49-F238E27FC236}">
                  <a16:creationId xmlns:a16="http://schemas.microsoft.com/office/drawing/2014/main" id="{B621AAA2-6370-ED41-A17B-DA574303CA0B}"/>
                </a:ext>
              </a:extLst>
            </p:cNvPr>
            <p:cNvSpPr>
              <a:spLocks noChangeArrowheads="1"/>
            </p:cNvSpPr>
            <p:nvPr/>
          </p:nvSpPr>
          <p:spPr bwMode="auto">
            <a:xfrm>
              <a:off x="2741" y="538"/>
              <a:ext cx="43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1st Morei</a:t>
              </a:r>
            </a:p>
          </p:txBody>
        </p:sp>
        <p:sp>
          <p:nvSpPr>
            <p:cNvPr id="156930" name="Rectangle 66">
              <a:extLst>
                <a:ext uri="{FF2B5EF4-FFF2-40B4-BE49-F238E27FC236}">
                  <a16:creationId xmlns:a16="http://schemas.microsoft.com/office/drawing/2014/main" id="{C24D9D60-A238-AA4A-8E42-023BA57DCCD8}"/>
                </a:ext>
              </a:extLst>
            </p:cNvPr>
            <p:cNvSpPr>
              <a:spLocks noChangeArrowheads="1"/>
            </p:cNvSpPr>
            <p:nvPr/>
          </p:nvSpPr>
          <p:spPr bwMode="auto">
            <a:xfrm>
              <a:off x="2666" y="634"/>
              <a:ext cx="52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1st Paokapha</a:t>
              </a:r>
            </a:p>
          </p:txBody>
        </p:sp>
        <p:sp>
          <p:nvSpPr>
            <p:cNvPr id="156931" name="Rectangle 67">
              <a:extLst>
                <a:ext uri="{FF2B5EF4-FFF2-40B4-BE49-F238E27FC236}">
                  <a16:creationId xmlns:a16="http://schemas.microsoft.com/office/drawing/2014/main" id="{B9DD6A08-E0E3-5640-9A52-AE611ED64162}"/>
                </a:ext>
              </a:extLst>
            </p:cNvPr>
            <p:cNvSpPr>
              <a:spLocks noChangeArrowheads="1"/>
            </p:cNvSpPr>
            <p:nvPr/>
          </p:nvSpPr>
          <p:spPr bwMode="auto">
            <a:xfrm>
              <a:off x="2647" y="738"/>
              <a:ext cx="57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1st Shimkhur</a:t>
              </a:r>
            </a:p>
          </p:txBody>
        </p:sp>
        <p:sp>
          <p:nvSpPr>
            <p:cNvPr id="156932" name="Rectangle 68">
              <a:extLst>
                <a:ext uri="{FF2B5EF4-FFF2-40B4-BE49-F238E27FC236}">
                  <a16:creationId xmlns:a16="http://schemas.microsoft.com/office/drawing/2014/main" id="{3BC3D139-D84C-C64F-9D47-B77E2572325D}"/>
                </a:ext>
              </a:extLst>
            </p:cNvPr>
            <p:cNvSpPr>
              <a:spLocks noChangeArrowheads="1"/>
            </p:cNvSpPr>
            <p:nvPr/>
          </p:nvSpPr>
          <p:spPr bwMode="auto">
            <a:xfrm>
              <a:off x="2690" y="842"/>
              <a:ext cx="517"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1</a:t>
              </a:r>
              <a:r>
                <a:rPr lang="en-US" altLang="en-US" sz="900" baseline="30000">
                  <a:solidFill>
                    <a:srgbClr val="000000"/>
                  </a:solidFill>
                  <a:latin typeface="Helvetica" pitchFamily="2" charset="0"/>
                </a:rPr>
                <a:t>st</a:t>
              </a:r>
              <a:r>
                <a:rPr lang="en-US" altLang="en-US" sz="900">
                  <a:solidFill>
                    <a:srgbClr val="000000"/>
                  </a:solidFill>
                  <a:latin typeface="Helvetica" pitchFamily="2" charset="0"/>
                </a:rPr>
                <a:t> Sakathat</a:t>
              </a:r>
            </a:p>
          </p:txBody>
        </p:sp>
        <p:sp>
          <p:nvSpPr>
            <p:cNvPr id="156933" name="Rectangle 69">
              <a:extLst>
                <a:ext uri="{FF2B5EF4-FFF2-40B4-BE49-F238E27FC236}">
                  <a16:creationId xmlns:a16="http://schemas.microsoft.com/office/drawing/2014/main" id="{C4B878E4-3BFD-394B-A3D6-FA60E09A706D}"/>
                </a:ext>
              </a:extLst>
            </p:cNvPr>
            <p:cNvSpPr>
              <a:spLocks noChangeArrowheads="1"/>
            </p:cNvSpPr>
            <p:nvPr/>
          </p:nvSpPr>
          <p:spPr bwMode="auto">
            <a:xfrm>
              <a:off x="2627" y="938"/>
              <a:ext cx="644"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500">
                  <a:solidFill>
                    <a:srgbClr val="000000"/>
                  </a:solidFill>
                  <a:latin typeface="Helvetica" pitchFamily="2" charset="0"/>
                </a:rPr>
                <a:t>Tara Kaphong/Chnagimahut</a:t>
              </a:r>
            </a:p>
          </p:txBody>
        </p:sp>
        <p:sp>
          <p:nvSpPr>
            <p:cNvPr id="156934" name="Rectangle 70">
              <a:extLst>
                <a:ext uri="{FF2B5EF4-FFF2-40B4-BE49-F238E27FC236}">
                  <a16:creationId xmlns:a16="http://schemas.microsoft.com/office/drawing/2014/main" id="{A409510B-DE1B-1140-9EFE-F892FEAD0DD9}"/>
                </a:ext>
              </a:extLst>
            </p:cNvPr>
            <p:cNvSpPr>
              <a:spLocks noChangeArrowheads="1"/>
            </p:cNvSpPr>
            <p:nvPr/>
          </p:nvSpPr>
          <p:spPr bwMode="auto">
            <a:xfrm>
              <a:off x="2781" y="1042"/>
              <a:ext cx="30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Tolan</a:t>
              </a:r>
            </a:p>
          </p:txBody>
        </p:sp>
        <p:sp>
          <p:nvSpPr>
            <p:cNvPr id="156935" name="Rectangle 71">
              <a:extLst>
                <a:ext uri="{FF2B5EF4-FFF2-40B4-BE49-F238E27FC236}">
                  <a16:creationId xmlns:a16="http://schemas.microsoft.com/office/drawing/2014/main" id="{A76F11DE-7AFD-3542-BF96-A7D51F65B062}"/>
                </a:ext>
              </a:extLst>
            </p:cNvPr>
            <p:cNvSpPr>
              <a:spLocks noChangeArrowheads="1"/>
            </p:cNvSpPr>
            <p:nvPr/>
          </p:nvSpPr>
          <p:spPr bwMode="auto">
            <a:xfrm>
              <a:off x="2607" y="344"/>
              <a:ext cx="520"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600">
                  <a:solidFill>
                    <a:srgbClr val="000000"/>
                  </a:solidFill>
                  <a:latin typeface="Chicago" charset="0"/>
                </a:rPr>
                <a:t>OKATHUI KASEM</a:t>
              </a:r>
            </a:p>
          </p:txBody>
        </p:sp>
        <p:sp>
          <p:nvSpPr>
            <p:cNvPr id="156936" name="Rectangle 72">
              <a:extLst>
                <a:ext uri="{FF2B5EF4-FFF2-40B4-BE49-F238E27FC236}">
                  <a16:creationId xmlns:a16="http://schemas.microsoft.com/office/drawing/2014/main" id="{E5933281-9C2C-6149-A662-AFC66ADF8594}"/>
                </a:ext>
              </a:extLst>
            </p:cNvPr>
            <p:cNvSpPr>
              <a:spLocks noChangeArrowheads="1"/>
            </p:cNvSpPr>
            <p:nvPr/>
          </p:nvSpPr>
          <p:spPr bwMode="auto">
            <a:xfrm>
              <a:off x="2602" y="458"/>
              <a:ext cx="6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600">
                  <a:solidFill>
                    <a:srgbClr val="000000"/>
                  </a:solidFill>
                  <a:latin typeface="Helvetica" pitchFamily="2" charset="0"/>
                </a:rPr>
                <a:t>1st Mayarnao &amp;Shanao</a:t>
              </a:r>
            </a:p>
          </p:txBody>
        </p:sp>
        <p:sp>
          <p:nvSpPr>
            <p:cNvPr id="156937" name="Line 73">
              <a:extLst>
                <a:ext uri="{FF2B5EF4-FFF2-40B4-BE49-F238E27FC236}">
                  <a16:creationId xmlns:a16="http://schemas.microsoft.com/office/drawing/2014/main" id="{E1D85CC3-3417-C644-9C20-0989A1D3D3CD}"/>
                </a:ext>
              </a:extLst>
            </p:cNvPr>
            <p:cNvSpPr>
              <a:spLocks noChangeShapeType="1"/>
            </p:cNvSpPr>
            <p:nvPr/>
          </p:nvSpPr>
          <p:spPr bwMode="auto">
            <a:xfrm>
              <a:off x="2703" y="1642"/>
              <a:ext cx="528" cy="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38" name="Line 74">
              <a:extLst>
                <a:ext uri="{FF2B5EF4-FFF2-40B4-BE49-F238E27FC236}">
                  <a16:creationId xmlns:a16="http://schemas.microsoft.com/office/drawing/2014/main" id="{33DD0DEE-F3CC-8247-A8F7-5B9B1553817B}"/>
                </a:ext>
              </a:extLst>
            </p:cNvPr>
            <p:cNvSpPr>
              <a:spLocks noChangeShapeType="1"/>
            </p:cNvSpPr>
            <p:nvPr/>
          </p:nvSpPr>
          <p:spPr bwMode="auto">
            <a:xfrm>
              <a:off x="2703" y="1770"/>
              <a:ext cx="528" cy="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39" name="Rectangle 75">
              <a:extLst>
                <a:ext uri="{FF2B5EF4-FFF2-40B4-BE49-F238E27FC236}">
                  <a16:creationId xmlns:a16="http://schemas.microsoft.com/office/drawing/2014/main" id="{64BA2B74-6ADD-3347-B0FD-75DE168049CF}"/>
                </a:ext>
              </a:extLst>
            </p:cNvPr>
            <p:cNvSpPr>
              <a:spLocks noChangeArrowheads="1"/>
            </p:cNvSpPr>
            <p:nvPr/>
          </p:nvSpPr>
          <p:spPr bwMode="auto">
            <a:xfrm>
              <a:off x="2907" y="1670"/>
              <a:ext cx="208"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940" name="Rectangle 76">
              <a:extLst>
                <a:ext uri="{FF2B5EF4-FFF2-40B4-BE49-F238E27FC236}">
                  <a16:creationId xmlns:a16="http://schemas.microsoft.com/office/drawing/2014/main" id="{1A56786F-BACA-0D42-B760-54A402B3C31B}"/>
                </a:ext>
              </a:extLst>
            </p:cNvPr>
            <p:cNvSpPr>
              <a:spLocks noChangeArrowheads="1"/>
            </p:cNvSpPr>
            <p:nvPr/>
          </p:nvSpPr>
          <p:spPr bwMode="auto">
            <a:xfrm>
              <a:off x="2749" y="1531"/>
              <a:ext cx="425"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N - A - S</a:t>
              </a:r>
            </a:p>
          </p:txBody>
        </p:sp>
        <p:sp>
          <p:nvSpPr>
            <p:cNvPr id="156941" name="Rectangle 77">
              <a:extLst>
                <a:ext uri="{FF2B5EF4-FFF2-40B4-BE49-F238E27FC236}">
                  <a16:creationId xmlns:a16="http://schemas.microsoft.com/office/drawing/2014/main" id="{5CC20F07-7379-AF46-B300-FF71B93D567D}"/>
                </a:ext>
              </a:extLst>
            </p:cNvPr>
            <p:cNvSpPr>
              <a:spLocks noChangeArrowheads="1"/>
            </p:cNvSpPr>
            <p:nvPr/>
          </p:nvSpPr>
          <p:spPr bwMode="auto">
            <a:xfrm>
              <a:off x="2812" y="1771"/>
              <a:ext cx="283"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J - E</a:t>
              </a:r>
            </a:p>
          </p:txBody>
        </p:sp>
        <p:sp>
          <p:nvSpPr>
            <p:cNvPr id="156942" name="Rectangle 78">
              <a:extLst>
                <a:ext uri="{FF2B5EF4-FFF2-40B4-BE49-F238E27FC236}">
                  <a16:creationId xmlns:a16="http://schemas.microsoft.com/office/drawing/2014/main" id="{BA95A29D-6697-9547-A0BC-0B7C1FEC036A}"/>
                </a:ext>
              </a:extLst>
            </p:cNvPr>
            <p:cNvSpPr>
              <a:spLocks noChangeArrowheads="1"/>
            </p:cNvSpPr>
            <p:nvPr/>
          </p:nvSpPr>
          <p:spPr bwMode="auto">
            <a:xfrm>
              <a:off x="2846" y="1891"/>
              <a:ext cx="203"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12</a:t>
              </a:r>
            </a:p>
          </p:txBody>
        </p:sp>
        <p:sp>
          <p:nvSpPr>
            <p:cNvPr id="156943" name="Rectangle 79">
              <a:extLst>
                <a:ext uri="{FF2B5EF4-FFF2-40B4-BE49-F238E27FC236}">
                  <a16:creationId xmlns:a16="http://schemas.microsoft.com/office/drawing/2014/main" id="{42013236-0935-F04C-98AE-518C770F81BA}"/>
                </a:ext>
              </a:extLst>
            </p:cNvPr>
            <p:cNvSpPr>
              <a:spLocks noChangeArrowheads="1"/>
            </p:cNvSpPr>
            <p:nvPr/>
          </p:nvSpPr>
          <p:spPr bwMode="auto">
            <a:xfrm>
              <a:off x="2742" y="1414"/>
              <a:ext cx="518"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Awui KAHO</a:t>
              </a:r>
            </a:p>
          </p:txBody>
        </p:sp>
        <p:sp>
          <p:nvSpPr>
            <p:cNvPr id="156944" name="Rectangle 80">
              <a:extLst>
                <a:ext uri="{FF2B5EF4-FFF2-40B4-BE49-F238E27FC236}">
                  <a16:creationId xmlns:a16="http://schemas.microsoft.com/office/drawing/2014/main" id="{1BBF06EB-103B-DB4D-B23F-7D1D0BD0013C}"/>
                </a:ext>
              </a:extLst>
            </p:cNvPr>
            <p:cNvSpPr>
              <a:spLocks noChangeArrowheads="1"/>
            </p:cNvSpPr>
            <p:nvPr/>
          </p:nvSpPr>
          <p:spPr bwMode="auto">
            <a:xfrm>
              <a:off x="2634" y="1274"/>
              <a:ext cx="48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ABRAHAM</a:t>
              </a:r>
            </a:p>
          </p:txBody>
        </p:sp>
        <p:sp>
          <p:nvSpPr>
            <p:cNvPr id="156945" name="Rectangle 81">
              <a:extLst>
                <a:ext uri="{FF2B5EF4-FFF2-40B4-BE49-F238E27FC236}">
                  <a16:creationId xmlns:a16="http://schemas.microsoft.com/office/drawing/2014/main" id="{A71D4069-5B4F-4F4C-B1FB-351856413CC6}"/>
                </a:ext>
              </a:extLst>
            </p:cNvPr>
            <p:cNvSpPr>
              <a:spLocks noChangeArrowheads="1"/>
            </p:cNvSpPr>
            <p:nvPr/>
          </p:nvSpPr>
          <p:spPr bwMode="auto">
            <a:xfrm>
              <a:off x="2834" y="1653"/>
              <a:ext cx="230"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I - I</a:t>
              </a:r>
            </a:p>
          </p:txBody>
        </p:sp>
        <p:sp>
          <p:nvSpPr>
            <p:cNvPr id="156946" name="Line 82">
              <a:extLst>
                <a:ext uri="{FF2B5EF4-FFF2-40B4-BE49-F238E27FC236}">
                  <a16:creationId xmlns:a16="http://schemas.microsoft.com/office/drawing/2014/main" id="{19EDBF3B-5687-5C4F-A898-7512E9CB5672}"/>
                </a:ext>
              </a:extLst>
            </p:cNvPr>
            <p:cNvSpPr>
              <a:spLocks noChangeShapeType="1"/>
            </p:cNvSpPr>
            <p:nvPr/>
          </p:nvSpPr>
          <p:spPr bwMode="auto">
            <a:xfrm>
              <a:off x="2701" y="241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47" name="Line 83">
              <a:extLst>
                <a:ext uri="{FF2B5EF4-FFF2-40B4-BE49-F238E27FC236}">
                  <a16:creationId xmlns:a16="http://schemas.microsoft.com/office/drawing/2014/main" id="{5AF2FF86-F485-3B49-9F84-F660809A4A07}"/>
                </a:ext>
              </a:extLst>
            </p:cNvPr>
            <p:cNvSpPr>
              <a:spLocks noChangeShapeType="1"/>
            </p:cNvSpPr>
            <p:nvPr/>
          </p:nvSpPr>
          <p:spPr bwMode="auto">
            <a:xfrm>
              <a:off x="2699" y="2528"/>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48" name="Rectangle 84">
              <a:extLst>
                <a:ext uri="{FF2B5EF4-FFF2-40B4-BE49-F238E27FC236}">
                  <a16:creationId xmlns:a16="http://schemas.microsoft.com/office/drawing/2014/main" id="{DEFD63E6-AB7C-1241-A20B-5A714E6FE322}"/>
                </a:ext>
              </a:extLst>
            </p:cNvPr>
            <p:cNvSpPr>
              <a:spLocks noChangeArrowheads="1"/>
            </p:cNvSpPr>
            <p:nvPr/>
          </p:nvSpPr>
          <p:spPr bwMode="auto">
            <a:xfrm>
              <a:off x="2694" y="2152"/>
              <a:ext cx="40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JOSEPH</a:t>
              </a:r>
            </a:p>
          </p:txBody>
        </p:sp>
        <p:sp>
          <p:nvSpPr>
            <p:cNvPr id="156949" name="Rectangle 85">
              <a:extLst>
                <a:ext uri="{FF2B5EF4-FFF2-40B4-BE49-F238E27FC236}">
                  <a16:creationId xmlns:a16="http://schemas.microsoft.com/office/drawing/2014/main" id="{20899693-6EF7-F44E-A250-1792A9A9B64B}"/>
                </a:ext>
              </a:extLst>
            </p:cNvPr>
            <p:cNvSpPr>
              <a:spLocks noChangeArrowheads="1"/>
            </p:cNvSpPr>
            <p:nvPr/>
          </p:nvSpPr>
          <p:spPr bwMode="auto">
            <a:xfrm>
              <a:off x="2724" y="2301"/>
              <a:ext cx="47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   Raokasa</a:t>
              </a:r>
            </a:p>
          </p:txBody>
        </p:sp>
        <p:sp>
          <p:nvSpPr>
            <p:cNvPr id="156950" name="Rectangle 86">
              <a:extLst>
                <a:ext uri="{FF2B5EF4-FFF2-40B4-BE49-F238E27FC236}">
                  <a16:creationId xmlns:a16="http://schemas.microsoft.com/office/drawing/2014/main" id="{C547C06F-8663-1049-BAC8-A388199FAC9E}"/>
                </a:ext>
              </a:extLst>
            </p:cNvPr>
            <p:cNvSpPr>
              <a:spLocks noChangeArrowheads="1"/>
            </p:cNvSpPr>
            <p:nvPr/>
          </p:nvSpPr>
          <p:spPr bwMode="auto">
            <a:xfrm>
              <a:off x="2856" y="2420"/>
              <a:ext cx="234"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430</a:t>
              </a:r>
            </a:p>
          </p:txBody>
        </p:sp>
        <p:sp>
          <p:nvSpPr>
            <p:cNvPr id="156951" name="Line 87">
              <a:extLst>
                <a:ext uri="{FF2B5EF4-FFF2-40B4-BE49-F238E27FC236}">
                  <a16:creationId xmlns:a16="http://schemas.microsoft.com/office/drawing/2014/main" id="{3CCF6ED5-84A0-6C4F-9AAC-E4CC7C165063}"/>
                </a:ext>
              </a:extLst>
            </p:cNvPr>
            <p:cNvSpPr>
              <a:spLocks noChangeShapeType="1"/>
            </p:cNvSpPr>
            <p:nvPr/>
          </p:nvSpPr>
          <p:spPr bwMode="auto">
            <a:xfrm>
              <a:off x="2699" y="1522"/>
              <a:ext cx="528" cy="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52" name="Line 88">
              <a:extLst>
                <a:ext uri="{FF2B5EF4-FFF2-40B4-BE49-F238E27FC236}">
                  <a16:creationId xmlns:a16="http://schemas.microsoft.com/office/drawing/2014/main" id="{4554395E-6EF2-C345-94C6-E323B364F7A9}"/>
                </a:ext>
              </a:extLst>
            </p:cNvPr>
            <p:cNvSpPr>
              <a:spLocks noChangeShapeType="1"/>
            </p:cNvSpPr>
            <p:nvPr/>
          </p:nvSpPr>
          <p:spPr bwMode="auto">
            <a:xfrm>
              <a:off x="2699" y="1886"/>
              <a:ext cx="528" cy="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53" name="Line 89">
              <a:extLst>
                <a:ext uri="{FF2B5EF4-FFF2-40B4-BE49-F238E27FC236}">
                  <a16:creationId xmlns:a16="http://schemas.microsoft.com/office/drawing/2014/main" id="{150F5883-7D2F-8C4C-B3B7-CEC84D3ED966}"/>
                </a:ext>
              </a:extLst>
            </p:cNvPr>
            <p:cNvSpPr>
              <a:spLocks noChangeShapeType="1"/>
            </p:cNvSpPr>
            <p:nvPr/>
          </p:nvSpPr>
          <p:spPr bwMode="auto">
            <a:xfrm>
              <a:off x="2699" y="2010"/>
              <a:ext cx="528" cy="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54" name="Line 90">
              <a:extLst>
                <a:ext uri="{FF2B5EF4-FFF2-40B4-BE49-F238E27FC236}">
                  <a16:creationId xmlns:a16="http://schemas.microsoft.com/office/drawing/2014/main" id="{665D4346-9D5C-B445-B8E0-F29412205135}"/>
                </a:ext>
              </a:extLst>
            </p:cNvPr>
            <p:cNvSpPr>
              <a:spLocks noChangeShapeType="1"/>
            </p:cNvSpPr>
            <p:nvPr/>
          </p:nvSpPr>
          <p:spPr bwMode="auto">
            <a:xfrm>
              <a:off x="2699" y="2932"/>
              <a:ext cx="536"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55" name="Line 91">
              <a:extLst>
                <a:ext uri="{FF2B5EF4-FFF2-40B4-BE49-F238E27FC236}">
                  <a16:creationId xmlns:a16="http://schemas.microsoft.com/office/drawing/2014/main" id="{CA8BA475-C4CF-C84D-8C3E-4F2B6414F0C6}"/>
                </a:ext>
              </a:extLst>
            </p:cNvPr>
            <p:cNvSpPr>
              <a:spLocks noChangeShapeType="1"/>
            </p:cNvSpPr>
            <p:nvPr/>
          </p:nvSpPr>
          <p:spPr bwMode="auto">
            <a:xfrm>
              <a:off x="2699" y="3044"/>
              <a:ext cx="536"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56" name="Line 92">
              <a:extLst>
                <a:ext uri="{FF2B5EF4-FFF2-40B4-BE49-F238E27FC236}">
                  <a16:creationId xmlns:a16="http://schemas.microsoft.com/office/drawing/2014/main" id="{F6A42673-5C02-294E-B12D-00E413CF60C4}"/>
                </a:ext>
              </a:extLst>
            </p:cNvPr>
            <p:cNvSpPr>
              <a:spLocks noChangeShapeType="1"/>
            </p:cNvSpPr>
            <p:nvPr/>
          </p:nvSpPr>
          <p:spPr bwMode="auto">
            <a:xfrm>
              <a:off x="2699" y="3156"/>
              <a:ext cx="536"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57" name="Line 93">
              <a:extLst>
                <a:ext uri="{FF2B5EF4-FFF2-40B4-BE49-F238E27FC236}">
                  <a16:creationId xmlns:a16="http://schemas.microsoft.com/office/drawing/2014/main" id="{7D4D000B-245F-A949-B0AF-E9C36146E40B}"/>
                </a:ext>
              </a:extLst>
            </p:cNvPr>
            <p:cNvSpPr>
              <a:spLocks noChangeShapeType="1"/>
            </p:cNvSpPr>
            <p:nvPr/>
          </p:nvSpPr>
          <p:spPr bwMode="auto">
            <a:xfrm>
              <a:off x="2699" y="3268"/>
              <a:ext cx="536"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58" name="Line 94">
              <a:extLst>
                <a:ext uri="{FF2B5EF4-FFF2-40B4-BE49-F238E27FC236}">
                  <a16:creationId xmlns:a16="http://schemas.microsoft.com/office/drawing/2014/main" id="{15630AD5-41CC-B340-A043-A85FF587DFA7}"/>
                </a:ext>
              </a:extLst>
            </p:cNvPr>
            <p:cNvSpPr>
              <a:spLocks noChangeShapeType="1"/>
            </p:cNvSpPr>
            <p:nvPr/>
          </p:nvSpPr>
          <p:spPr bwMode="auto">
            <a:xfrm>
              <a:off x="2707" y="3380"/>
              <a:ext cx="536"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59" name="Rectangle 95">
              <a:extLst>
                <a:ext uri="{FF2B5EF4-FFF2-40B4-BE49-F238E27FC236}">
                  <a16:creationId xmlns:a16="http://schemas.microsoft.com/office/drawing/2014/main" id="{4FD92E66-055E-6A41-966F-E2A8F2DEFF6F}"/>
                </a:ext>
              </a:extLst>
            </p:cNvPr>
            <p:cNvSpPr>
              <a:spLocks noChangeArrowheads="1"/>
            </p:cNvSpPr>
            <p:nvPr/>
          </p:nvSpPr>
          <p:spPr bwMode="auto">
            <a:xfrm>
              <a:off x="2708" y="2674"/>
              <a:ext cx="374"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MOSES</a:t>
              </a:r>
            </a:p>
          </p:txBody>
        </p:sp>
        <p:sp>
          <p:nvSpPr>
            <p:cNvPr id="156960" name="Rectangle 96">
              <a:extLst>
                <a:ext uri="{FF2B5EF4-FFF2-40B4-BE49-F238E27FC236}">
                  <a16:creationId xmlns:a16="http://schemas.microsoft.com/office/drawing/2014/main" id="{F6A8DA1B-828E-EB40-BAB9-B60CB0657586}"/>
                </a:ext>
              </a:extLst>
            </p:cNvPr>
            <p:cNvSpPr>
              <a:spLocks noChangeArrowheads="1"/>
            </p:cNvSpPr>
            <p:nvPr/>
          </p:nvSpPr>
          <p:spPr bwMode="auto">
            <a:xfrm>
              <a:off x="2802" y="2934"/>
              <a:ext cx="286"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Sinai</a:t>
              </a:r>
            </a:p>
          </p:txBody>
        </p:sp>
        <p:sp>
          <p:nvSpPr>
            <p:cNvPr id="156961" name="Rectangle 97">
              <a:extLst>
                <a:ext uri="{FF2B5EF4-FFF2-40B4-BE49-F238E27FC236}">
                  <a16:creationId xmlns:a16="http://schemas.microsoft.com/office/drawing/2014/main" id="{20BA5B7A-D355-C74C-95B0-73D702F3A61E}"/>
                </a:ext>
              </a:extLst>
            </p:cNvPr>
            <p:cNvSpPr>
              <a:spLocks noChangeArrowheads="1"/>
            </p:cNvSpPr>
            <p:nvPr/>
          </p:nvSpPr>
          <p:spPr bwMode="auto">
            <a:xfrm>
              <a:off x="2751" y="3050"/>
              <a:ext cx="39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A - Y - P</a:t>
              </a:r>
            </a:p>
          </p:txBody>
        </p:sp>
        <p:sp>
          <p:nvSpPr>
            <p:cNvPr id="156962" name="Rectangle 98">
              <a:extLst>
                <a:ext uri="{FF2B5EF4-FFF2-40B4-BE49-F238E27FC236}">
                  <a16:creationId xmlns:a16="http://schemas.microsoft.com/office/drawing/2014/main" id="{090CEA99-4383-4140-9B66-E282D89A26DE}"/>
                </a:ext>
              </a:extLst>
            </p:cNvPr>
            <p:cNvSpPr>
              <a:spLocks noChangeArrowheads="1"/>
            </p:cNvSpPr>
            <p:nvPr/>
          </p:nvSpPr>
          <p:spPr bwMode="auto">
            <a:xfrm>
              <a:off x="2648" y="3158"/>
              <a:ext cx="638"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Kadesh Barnea</a:t>
              </a:r>
            </a:p>
          </p:txBody>
        </p:sp>
        <p:sp>
          <p:nvSpPr>
            <p:cNvPr id="156963" name="Rectangle 99">
              <a:extLst>
                <a:ext uri="{FF2B5EF4-FFF2-40B4-BE49-F238E27FC236}">
                  <a16:creationId xmlns:a16="http://schemas.microsoft.com/office/drawing/2014/main" id="{73CDD09F-C680-5D43-8276-B82C2BF34A80}"/>
                </a:ext>
              </a:extLst>
            </p:cNvPr>
            <p:cNvSpPr>
              <a:spLocks noChangeArrowheads="1"/>
            </p:cNvSpPr>
            <p:nvPr/>
          </p:nvSpPr>
          <p:spPr bwMode="auto">
            <a:xfrm>
              <a:off x="2872" y="3274"/>
              <a:ext cx="194"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40</a:t>
              </a:r>
            </a:p>
          </p:txBody>
        </p:sp>
        <p:sp>
          <p:nvSpPr>
            <p:cNvPr id="156964" name="Rectangle 100">
              <a:extLst>
                <a:ext uri="{FF2B5EF4-FFF2-40B4-BE49-F238E27FC236}">
                  <a16:creationId xmlns:a16="http://schemas.microsoft.com/office/drawing/2014/main" id="{0F436D21-8ADC-B04B-A015-8C91F52020EE}"/>
                </a:ext>
              </a:extLst>
            </p:cNvPr>
            <p:cNvSpPr>
              <a:spLocks noChangeArrowheads="1"/>
            </p:cNvSpPr>
            <p:nvPr/>
          </p:nvSpPr>
          <p:spPr bwMode="auto">
            <a:xfrm>
              <a:off x="2644" y="3382"/>
              <a:ext cx="634"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Tamkachithei 5</a:t>
              </a:r>
            </a:p>
          </p:txBody>
        </p:sp>
        <p:sp>
          <p:nvSpPr>
            <p:cNvPr id="156965" name="Line 101">
              <a:extLst>
                <a:ext uri="{FF2B5EF4-FFF2-40B4-BE49-F238E27FC236}">
                  <a16:creationId xmlns:a16="http://schemas.microsoft.com/office/drawing/2014/main" id="{C43C9F44-40C8-5C4D-8DBF-D37C5CD97D2D}"/>
                </a:ext>
              </a:extLst>
            </p:cNvPr>
            <p:cNvSpPr>
              <a:spLocks noChangeShapeType="1"/>
            </p:cNvSpPr>
            <p:nvPr/>
          </p:nvSpPr>
          <p:spPr bwMode="auto">
            <a:xfrm>
              <a:off x="2695" y="3492"/>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66" name="Rectangle 102">
              <a:extLst>
                <a:ext uri="{FF2B5EF4-FFF2-40B4-BE49-F238E27FC236}">
                  <a16:creationId xmlns:a16="http://schemas.microsoft.com/office/drawing/2014/main" id="{0C8A006C-D696-8641-B01B-D0CEC801AC9F}"/>
                </a:ext>
              </a:extLst>
            </p:cNvPr>
            <p:cNvSpPr>
              <a:spLocks noChangeArrowheads="1"/>
            </p:cNvSpPr>
            <p:nvPr/>
          </p:nvSpPr>
          <p:spPr bwMode="auto">
            <a:xfrm>
              <a:off x="2779" y="2826"/>
              <a:ext cx="414"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Shongza</a:t>
              </a:r>
            </a:p>
          </p:txBody>
        </p:sp>
        <p:sp>
          <p:nvSpPr>
            <p:cNvPr id="156967" name="Line 103">
              <a:extLst>
                <a:ext uri="{FF2B5EF4-FFF2-40B4-BE49-F238E27FC236}">
                  <a16:creationId xmlns:a16="http://schemas.microsoft.com/office/drawing/2014/main" id="{03DF93AD-E9A7-7544-A3EF-522B39BA1A09}"/>
                </a:ext>
              </a:extLst>
            </p:cNvPr>
            <p:cNvSpPr>
              <a:spLocks noChangeShapeType="1"/>
            </p:cNvSpPr>
            <p:nvPr/>
          </p:nvSpPr>
          <p:spPr bwMode="auto">
            <a:xfrm>
              <a:off x="2667" y="560"/>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68" name="Line 104">
              <a:extLst>
                <a:ext uri="{FF2B5EF4-FFF2-40B4-BE49-F238E27FC236}">
                  <a16:creationId xmlns:a16="http://schemas.microsoft.com/office/drawing/2014/main" id="{CC43A659-2253-974D-8561-80276D4C5533}"/>
                </a:ext>
              </a:extLst>
            </p:cNvPr>
            <p:cNvSpPr>
              <a:spLocks noChangeShapeType="1"/>
            </p:cNvSpPr>
            <p:nvPr/>
          </p:nvSpPr>
          <p:spPr bwMode="auto">
            <a:xfrm>
              <a:off x="2695" y="3800"/>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69" name="Line 105">
              <a:extLst>
                <a:ext uri="{FF2B5EF4-FFF2-40B4-BE49-F238E27FC236}">
                  <a16:creationId xmlns:a16="http://schemas.microsoft.com/office/drawing/2014/main" id="{AA420EF4-48FA-AB4B-8E20-F65600514ED3}"/>
                </a:ext>
              </a:extLst>
            </p:cNvPr>
            <p:cNvSpPr>
              <a:spLocks noChangeShapeType="1"/>
            </p:cNvSpPr>
            <p:nvPr/>
          </p:nvSpPr>
          <p:spPr bwMode="auto">
            <a:xfrm>
              <a:off x="2695" y="3920"/>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70" name="Rectangle 106">
              <a:extLst>
                <a:ext uri="{FF2B5EF4-FFF2-40B4-BE49-F238E27FC236}">
                  <a16:creationId xmlns:a16="http://schemas.microsoft.com/office/drawing/2014/main" id="{4296CD9E-DDBE-4641-B50B-5F9105A5317A}"/>
                </a:ext>
              </a:extLst>
            </p:cNvPr>
            <p:cNvSpPr>
              <a:spLocks noChangeArrowheads="1"/>
            </p:cNvSpPr>
            <p:nvPr/>
          </p:nvSpPr>
          <p:spPr bwMode="auto">
            <a:xfrm>
              <a:off x="2697" y="3550"/>
              <a:ext cx="414"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JOSHUA</a:t>
              </a:r>
            </a:p>
          </p:txBody>
        </p:sp>
        <p:sp>
          <p:nvSpPr>
            <p:cNvPr id="156971" name="Rectangle 107">
              <a:extLst>
                <a:ext uri="{FF2B5EF4-FFF2-40B4-BE49-F238E27FC236}">
                  <a16:creationId xmlns:a16="http://schemas.microsoft.com/office/drawing/2014/main" id="{F79E4651-A265-584F-99A4-5CCFF95D09C6}"/>
                </a:ext>
              </a:extLst>
            </p:cNvPr>
            <p:cNvSpPr>
              <a:spLocks noChangeArrowheads="1"/>
            </p:cNvSpPr>
            <p:nvPr/>
          </p:nvSpPr>
          <p:spPr bwMode="auto">
            <a:xfrm>
              <a:off x="2738" y="3686"/>
              <a:ext cx="462"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Jericho/Ai</a:t>
              </a:r>
            </a:p>
          </p:txBody>
        </p:sp>
        <p:sp>
          <p:nvSpPr>
            <p:cNvPr id="156972" name="Rectangle 108">
              <a:extLst>
                <a:ext uri="{FF2B5EF4-FFF2-40B4-BE49-F238E27FC236}">
                  <a16:creationId xmlns:a16="http://schemas.microsoft.com/office/drawing/2014/main" id="{2205E753-F9E8-1B44-BC12-E70B7B74643B}"/>
                </a:ext>
              </a:extLst>
            </p:cNvPr>
            <p:cNvSpPr>
              <a:spLocks noChangeArrowheads="1"/>
            </p:cNvSpPr>
            <p:nvPr/>
          </p:nvSpPr>
          <p:spPr bwMode="auto">
            <a:xfrm>
              <a:off x="2654" y="3806"/>
              <a:ext cx="657"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Ngalei Khangayar</a:t>
              </a:r>
            </a:p>
          </p:txBody>
        </p:sp>
        <p:sp>
          <p:nvSpPr>
            <p:cNvPr id="156973" name="Line 109">
              <a:extLst>
                <a:ext uri="{FF2B5EF4-FFF2-40B4-BE49-F238E27FC236}">
                  <a16:creationId xmlns:a16="http://schemas.microsoft.com/office/drawing/2014/main" id="{71EAC202-DCCF-2945-91BC-05998910A00B}"/>
                </a:ext>
              </a:extLst>
            </p:cNvPr>
            <p:cNvSpPr>
              <a:spLocks noChangeShapeType="1"/>
            </p:cNvSpPr>
            <p:nvPr/>
          </p:nvSpPr>
          <p:spPr bwMode="auto">
            <a:xfrm>
              <a:off x="4179" y="592"/>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74" name="Line 110">
              <a:extLst>
                <a:ext uri="{FF2B5EF4-FFF2-40B4-BE49-F238E27FC236}">
                  <a16:creationId xmlns:a16="http://schemas.microsoft.com/office/drawing/2014/main" id="{C74AA7FF-D213-F64D-A92E-C471827CD7C4}"/>
                </a:ext>
              </a:extLst>
            </p:cNvPr>
            <p:cNvSpPr>
              <a:spLocks noChangeShapeType="1"/>
            </p:cNvSpPr>
            <p:nvPr/>
          </p:nvSpPr>
          <p:spPr bwMode="auto">
            <a:xfrm>
              <a:off x="4175" y="700"/>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75" name="Rectangle 111">
              <a:extLst>
                <a:ext uri="{FF2B5EF4-FFF2-40B4-BE49-F238E27FC236}">
                  <a16:creationId xmlns:a16="http://schemas.microsoft.com/office/drawing/2014/main" id="{2FB0F6E1-8DE7-3547-A9AE-D37BB852CCA3}"/>
                </a:ext>
              </a:extLst>
            </p:cNvPr>
            <p:cNvSpPr>
              <a:spLocks noChangeArrowheads="1"/>
            </p:cNvSpPr>
            <p:nvPr/>
          </p:nvSpPr>
          <p:spPr bwMode="auto">
            <a:xfrm>
              <a:off x="4312" y="586"/>
              <a:ext cx="247"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350</a:t>
              </a:r>
            </a:p>
          </p:txBody>
        </p:sp>
        <p:sp>
          <p:nvSpPr>
            <p:cNvPr id="156976" name="Rectangle 112">
              <a:extLst>
                <a:ext uri="{FF2B5EF4-FFF2-40B4-BE49-F238E27FC236}">
                  <a16:creationId xmlns:a16="http://schemas.microsoft.com/office/drawing/2014/main" id="{D03BEA96-8863-F74F-A01F-677B27C6E09B}"/>
                </a:ext>
              </a:extLst>
            </p:cNvPr>
            <p:cNvSpPr>
              <a:spLocks noChangeArrowheads="1"/>
            </p:cNvSpPr>
            <p:nvPr/>
          </p:nvSpPr>
          <p:spPr bwMode="auto">
            <a:xfrm>
              <a:off x="4128" y="480"/>
              <a:ext cx="63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Wungv</a:t>
              </a:r>
              <a:r>
                <a:rPr lang="en-US" altLang="en-US" sz="800" u="sng">
                  <a:solidFill>
                    <a:srgbClr val="000000"/>
                  </a:solidFill>
                  <a:latin typeface="Helvetica" pitchFamily="2" charset="0"/>
                </a:rPr>
                <a:t>a</a:t>
              </a:r>
              <a:r>
                <a:rPr lang="en-US" altLang="en-US" sz="800">
                  <a:solidFill>
                    <a:srgbClr val="000000"/>
                  </a:solidFill>
                  <a:latin typeface="Helvetica" pitchFamily="2" charset="0"/>
                </a:rPr>
                <a:t>-Wungva</a:t>
              </a:r>
            </a:p>
          </p:txBody>
        </p:sp>
        <p:sp>
          <p:nvSpPr>
            <p:cNvPr id="156977" name="Rectangle 113">
              <a:extLst>
                <a:ext uri="{FF2B5EF4-FFF2-40B4-BE49-F238E27FC236}">
                  <a16:creationId xmlns:a16="http://schemas.microsoft.com/office/drawing/2014/main" id="{44A81288-67B7-1C40-B610-89CF7BBB60BB}"/>
                </a:ext>
              </a:extLst>
            </p:cNvPr>
            <p:cNvSpPr>
              <a:spLocks noChangeArrowheads="1"/>
            </p:cNvSpPr>
            <p:nvPr/>
          </p:nvSpPr>
          <p:spPr bwMode="auto">
            <a:xfrm>
              <a:off x="4125" y="352"/>
              <a:ext cx="494"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600">
                  <a:solidFill>
                    <a:srgbClr val="000000"/>
                  </a:solidFill>
                  <a:latin typeface="Chicago" charset="0"/>
                </a:rPr>
                <a:t>ROTKHAMARAT</a:t>
              </a:r>
            </a:p>
          </p:txBody>
        </p:sp>
        <p:sp>
          <p:nvSpPr>
            <p:cNvPr id="156978" name="Line 114">
              <a:extLst>
                <a:ext uri="{FF2B5EF4-FFF2-40B4-BE49-F238E27FC236}">
                  <a16:creationId xmlns:a16="http://schemas.microsoft.com/office/drawing/2014/main" id="{D9AFB5ED-A24E-9C4F-AFFB-A8C2750E7EAD}"/>
                </a:ext>
              </a:extLst>
            </p:cNvPr>
            <p:cNvSpPr>
              <a:spLocks noChangeShapeType="1"/>
            </p:cNvSpPr>
            <p:nvPr/>
          </p:nvSpPr>
          <p:spPr bwMode="auto">
            <a:xfrm>
              <a:off x="4175" y="1124"/>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79" name="Line 115">
              <a:extLst>
                <a:ext uri="{FF2B5EF4-FFF2-40B4-BE49-F238E27FC236}">
                  <a16:creationId xmlns:a16="http://schemas.microsoft.com/office/drawing/2014/main" id="{7249B532-4E4D-6C47-9B99-9C8950669ABF}"/>
                </a:ext>
              </a:extLst>
            </p:cNvPr>
            <p:cNvSpPr>
              <a:spLocks noChangeShapeType="1"/>
            </p:cNvSpPr>
            <p:nvPr/>
          </p:nvSpPr>
          <p:spPr bwMode="auto">
            <a:xfrm>
              <a:off x="4167" y="1564"/>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80" name="Line 116">
              <a:extLst>
                <a:ext uri="{FF2B5EF4-FFF2-40B4-BE49-F238E27FC236}">
                  <a16:creationId xmlns:a16="http://schemas.microsoft.com/office/drawing/2014/main" id="{5241361D-993B-4049-A101-7C3E94441DF7}"/>
                </a:ext>
              </a:extLst>
            </p:cNvPr>
            <p:cNvSpPr>
              <a:spLocks noChangeShapeType="1"/>
            </p:cNvSpPr>
            <p:nvPr/>
          </p:nvSpPr>
          <p:spPr bwMode="auto">
            <a:xfrm>
              <a:off x="4167" y="1676"/>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90613" name="Rectangle 117">
              <a:extLst>
                <a:ext uri="{FF2B5EF4-FFF2-40B4-BE49-F238E27FC236}">
                  <a16:creationId xmlns:a16="http://schemas.microsoft.com/office/drawing/2014/main" id="{C0E36025-9A71-9743-9783-63F55A5037B3}"/>
                </a:ext>
              </a:extLst>
            </p:cNvPr>
            <p:cNvSpPr>
              <a:spLocks noChangeArrowheads="1"/>
            </p:cNvSpPr>
            <p:nvPr/>
          </p:nvSpPr>
          <p:spPr bwMode="auto">
            <a:xfrm>
              <a:off x="4191" y="1008"/>
              <a:ext cx="572"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effectLst>
                    <a:outerShdw blurRad="38100" dist="38100" dir="2700000" algn="tl">
                      <a:srgbClr val="FFFFFF"/>
                    </a:outerShdw>
                  </a:effectLst>
                  <a:latin typeface="Helvetica" pitchFamily="2" charset="0"/>
                </a:rPr>
                <a:t> ••• KAKAI ••• </a:t>
              </a:r>
            </a:p>
          </p:txBody>
        </p:sp>
        <p:sp>
          <p:nvSpPr>
            <p:cNvPr id="156982" name="Rectangle 118">
              <a:extLst>
                <a:ext uri="{FF2B5EF4-FFF2-40B4-BE49-F238E27FC236}">
                  <a16:creationId xmlns:a16="http://schemas.microsoft.com/office/drawing/2014/main" id="{574E1755-2164-EC47-9E4B-E3A3D18B660C}"/>
                </a:ext>
              </a:extLst>
            </p:cNvPr>
            <p:cNvSpPr>
              <a:spLocks noChangeArrowheads="1"/>
            </p:cNvSpPr>
            <p:nvPr/>
          </p:nvSpPr>
          <p:spPr bwMode="auto">
            <a:xfrm>
              <a:off x="4151" y="1246"/>
              <a:ext cx="38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Israel</a:t>
              </a:r>
            </a:p>
          </p:txBody>
        </p:sp>
        <p:sp>
          <p:nvSpPr>
            <p:cNvPr id="156983" name="Rectangle 119">
              <a:extLst>
                <a:ext uri="{FF2B5EF4-FFF2-40B4-BE49-F238E27FC236}">
                  <a16:creationId xmlns:a16="http://schemas.microsoft.com/office/drawing/2014/main" id="{848DC328-EC02-A341-91EB-67524844CCB0}"/>
                </a:ext>
              </a:extLst>
            </p:cNvPr>
            <p:cNvSpPr>
              <a:spLocks noChangeArrowheads="1"/>
            </p:cNvSpPr>
            <p:nvPr/>
          </p:nvSpPr>
          <p:spPr bwMode="auto">
            <a:xfrm>
              <a:off x="4208" y="1350"/>
              <a:ext cx="474" cy="133"/>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10              2</a:t>
              </a:r>
            </a:p>
          </p:txBody>
        </p:sp>
        <p:sp>
          <p:nvSpPr>
            <p:cNvPr id="156984" name="Rectangle 120">
              <a:extLst>
                <a:ext uri="{FF2B5EF4-FFF2-40B4-BE49-F238E27FC236}">
                  <a16:creationId xmlns:a16="http://schemas.microsoft.com/office/drawing/2014/main" id="{7FA83CAE-BD3C-3249-A56A-A6503CA63597}"/>
                </a:ext>
              </a:extLst>
            </p:cNvPr>
            <p:cNvSpPr>
              <a:spLocks noChangeArrowheads="1"/>
            </p:cNvSpPr>
            <p:nvPr/>
          </p:nvSpPr>
          <p:spPr bwMode="auto">
            <a:xfrm>
              <a:off x="4156" y="1574"/>
              <a:ext cx="562"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 20-J         20-R</a:t>
              </a:r>
            </a:p>
          </p:txBody>
        </p:sp>
        <p:sp>
          <p:nvSpPr>
            <p:cNvPr id="156985" name="Rectangle 121">
              <a:extLst>
                <a:ext uri="{FF2B5EF4-FFF2-40B4-BE49-F238E27FC236}">
                  <a16:creationId xmlns:a16="http://schemas.microsoft.com/office/drawing/2014/main" id="{6711C51F-B13A-9F47-8F84-68C2F67AA374}"/>
                </a:ext>
              </a:extLst>
            </p:cNvPr>
            <p:cNvSpPr>
              <a:spLocks noChangeArrowheads="1"/>
            </p:cNvSpPr>
            <p:nvPr/>
          </p:nvSpPr>
          <p:spPr bwMode="auto">
            <a:xfrm>
              <a:off x="4167" y="1694"/>
              <a:ext cx="546"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 200           350</a:t>
              </a:r>
            </a:p>
          </p:txBody>
        </p:sp>
        <p:sp>
          <p:nvSpPr>
            <p:cNvPr id="156986" name="Rectangle 122">
              <a:extLst>
                <a:ext uri="{FF2B5EF4-FFF2-40B4-BE49-F238E27FC236}">
                  <a16:creationId xmlns:a16="http://schemas.microsoft.com/office/drawing/2014/main" id="{89F37567-19C7-6A4A-8585-16F89895050F}"/>
                </a:ext>
              </a:extLst>
            </p:cNvPr>
            <p:cNvSpPr>
              <a:spLocks noChangeArrowheads="1"/>
            </p:cNvSpPr>
            <p:nvPr/>
          </p:nvSpPr>
          <p:spPr bwMode="auto">
            <a:xfrm>
              <a:off x="4119" y="1798"/>
              <a:ext cx="672"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Assyria    Babylon</a:t>
              </a:r>
            </a:p>
          </p:txBody>
        </p:sp>
        <p:sp>
          <p:nvSpPr>
            <p:cNvPr id="156987" name="Line 123">
              <a:extLst>
                <a:ext uri="{FF2B5EF4-FFF2-40B4-BE49-F238E27FC236}">
                  <a16:creationId xmlns:a16="http://schemas.microsoft.com/office/drawing/2014/main" id="{F24E8600-48FB-0542-82A3-7147D3914729}"/>
                </a:ext>
              </a:extLst>
            </p:cNvPr>
            <p:cNvSpPr>
              <a:spLocks noChangeShapeType="1"/>
            </p:cNvSpPr>
            <p:nvPr/>
          </p:nvSpPr>
          <p:spPr bwMode="auto">
            <a:xfrm>
              <a:off x="4175" y="1788"/>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88" name="Rectangle 124">
              <a:extLst>
                <a:ext uri="{FF2B5EF4-FFF2-40B4-BE49-F238E27FC236}">
                  <a16:creationId xmlns:a16="http://schemas.microsoft.com/office/drawing/2014/main" id="{4CBE22B2-F7E8-1D4C-9E8C-DEB4E3BD8F67}"/>
                </a:ext>
              </a:extLst>
            </p:cNvPr>
            <p:cNvSpPr>
              <a:spLocks noChangeArrowheads="1"/>
            </p:cNvSpPr>
            <p:nvPr/>
          </p:nvSpPr>
          <p:spPr bwMode="auto">
            <a:xfrm>
              <a:off x="4169" y="1134"/>
              <a:ext cx="59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Atung       Azing</a:t>
              </a:r>
            </a:p>
          </p:txBody>
        </p:sp>
        <p:sp>
          <p:nvSpPr>
            <p:cNvPr id="156989" name="Line 125">
              <a:extLst>
                <a:ext uri="{FF2B5EF4-FFF2-40B4-BE49-F238E27FC236}">
                  <a16:creationId xmlns:a16="http://schemas.microsoft.com/office/drawing/2014/main" id="{51EA49A6-963E-244D-8514-A90F761A2CBF}"/>
                </a:ext>
              </a:extLst>
            </p:cNvPr>
            <p:cNvSpPr>
              <a:spLocks noChangeShapeType="1"/>
            </p:cNvSpPr>
            <p:nvPr/>
          </p:nvSpPr>
          <p:spPr bwMode="auto">
            <a:xfrm>
              <a:off x="4171" y="1900"/>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90" name="Line 126">
              <a:extLst>
                <a:ext uri="{FF2B5EF4-FFF2-40B4-BE49-F238E27FC236}">
                  <a16:creationId xmlns:a16="http://schemas.microsoft.com/office/drawing/2014/main" id="{18A27C39-8F9F-014B-B4CA-312D8906EF26}"/>
                </a:ext>
              </a:extLst>
            </p:cNvPr>
            <p:cNvSpPr>
              <a:spLocks noChangeShapeType="1"/>
            </p:cNvSpPr>
            <p:nvPr/>
          </p:nvSpPr>
          <p:spPr bwMode="auto">
            <a:xfrm>
              <a:off x="4447" y="1176"/>
              <a:ext cx="0" cy="744"/>
            </a:xfrm>
            <a:prstGeom prst="line">
              <a:avLst/>
            </a:prstGeom>
            <a:noFill/>
            <a:ln w="50800">
              <a:solidFill>
                <a:srgbClr val="FFFF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90623" name="Rectangle 127">
              <a:extLst>
                <a:ext uri="{FF2B5EF4-FFF2-40B4-BE49-F238E27FC236}">
                  <a16:creationId xmlns:a16="http://schemas.microsoft.com/office/drawing/2014/main" id="{CDC716EA-AE7B-9C45-A9C8-46565416105B}"/>
                </a:ext>
              </a:extLst>
            </p:cNvPr>
            <p:cNvSpPr>
              <a:spLocks noChangeArrowheads="1"/>
            </p:cNvSpPr>
            <p:nvPr/>
          </p:nvSpPr>
          <p:spPr bwMode="auto">
            <a:xfrm>
              <a:off x="4150" y="1454"/>
              <a:ext cx="511" cy="133"/>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effectLst>
                    <a:outerShdw blurRad="38100" dist="38100" dir="2700000" algn="tl">
                      <a:srgbClr val="FFFFFF"/>
                    </a:outerShdw>
                  </a:effectLst>
                  <a:latin typeface="Helvetica" pitchFamily="2" charset="0"/>
                </a:rPr>
                <a:t>MARANBING</a:t>
              </a:r>
            </a:p>
          </p:txBody>
        </p:sp>
        <p:sp>
          <p:nvSpPr>
            <p:cNvPr id="156992" name="Line 128">
              <a:extLst>
                <a:ext uri="{FF2B5EF4-FFF2-40B4-BE49-F238E27FC236}">
                  <a16:creationId xmlns:a16="http://schemas.microsoft.com/office/drawing/2014/main" id="{4DDF1D6B-6103-EE4D-B6FB-35B822D81143}"/>
                </a:ext>
              </a:extLst>
            </p:cNvPr>
            <p:cNvSpPr>
              <a:spLocks noChangeShapeType="1"/>
            </p:cNvSpPr>
            <p:nvPr/>
          </p:nvSpPr>
          <p:spPr bwMode="auto">
            <a:xfrm>
              <a:off x="4243" y="1024"/>
              <a:ext cx="464" cy="0"/>
            </a:xfrm>
            <a:prstGeom prst="line">
              <a:avLst/>
            </a:prstGeom>
            <a:noFill/>
            <a:ln w="25400">
              <a:solidFill>
                <a:srgbClr val="FFFF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93" name="Rectangle 129">
              <a:extLst>
                <a:ext uri="{FF2B5EF4-FFF2-40B4-BE49-F238E27FC236}">
                  <a16:creationId xmlns:a16="http://schemas.microsoft.com/office/drawing/2014/main" id="{4416ACD8-B8D1-854D-8A4B-897FE0919F09}"/>
                </a:ext>
              </a:extLst>
            </p:cNvPr>
            <p:cNvSpPr>
              <a:spLocks noChangeArrowheads="1"/>
            </p:cNvSpPr>
            <p:nvPr/>
          </p:nvSpPr>
          <p:spPr bwMode="auto">
            <a:xfrm>
              <a:off x="4251" y="908"/>
              <a:ext cx="39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S - D - S</a:t>
              </a:r>
            </a:p>
          </p:txBody>
        </p:sp>
        <p:sp>
          <p:nvSpPr>
            <p:cNvPr id="156994" name="Line 130">
              <a:extLst>
                <a:ext uri="{FF2B5EF4-FFF2-40B4-BE49-F238E27FC236}">
                  <a16:creationId xmlns:a16="http://schemas.microsoft.com/office/drawing/2014/main" id="{12370A4F-0830-0B46-BBC0-3835CE067698}"/>
                </a:ext>
              </a:extLst>
            </p:cNvPr>
            <p:cNvSpPr>
              <a:spLocks noChangeShapeType="1"/>
            </p:cNvSpPr>
            <p:nvPr/>
          </p:nvSpPr>
          <p:spPr bwMode="auto">
            <a:xfrm>
              <a:off x="4171" y="1348"/>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95" name="Line 131">
              <a:extLst>
                <a:ext uri="{FF2B5EF4-FFF2-40B4-BE49-F238E27FC236}">
                  <a16:creationId xmlns:a16="http://schemas.microsoft.com/office/drawing/2014/main" id="{8DBFBB95-682F-5348-B1F9-D040D41E284C}"/>
                </a:ext>
              </a:extLst>
            </p:cNvPr>
            <p:cNvSpPr>
              <a:spLocks noChangeShapeType="1"/>
            </p:cNvSpPr>
            <p:nvPr/>
          </p:nvSpPr>
          <p:spPr bwMode="auto">
            <a:xfrm flipV="1">
              <a:off x="4175" y="1452"/>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96" name="Line 132">
              <a:extLst>
                <a:ext uri="{FF2B5EF4-FFF2-40B4-BE49-F238E27FC236}">
                  <a16:creationId xmlns:a16="http://schemas.microsoft.com/office/drawing/2014/main" id="{AE218D82-D656-6342-BFA7-E53853BFAEC2}"/>
                </a:ext>
              </a:extLst>
            </p:cNvPr>
            <p:cNvSpPr>
              <a:spLocks noChangeShapeType="1"/>
            </p:cNvSpPr>
            <p:nvPr/>
          </p:nvSpPr>
          <p:spPr bwMode="auto">
            <a:xfrm flipV="1">
              <a:off x="4175" y="1236"/>
              <a:ext cx="55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997" name="Rectangle 133">
              <a:extLst>
                <a:ext uri="{FF2B5EF4-FFF2-40B4-BE49-F238E27FC236}">
                  <a16:creationId xmlns:a16="http://schemas.microsoft.com/office/drawing/2014/main" id="{4E7A5574-20CF-034A-8326-306F52DCE54D}"/>
                </a:ext>
              </a:extLst>
            </p:cNvPr>
            <p:cNvSpPr>
              <a:spLocks noChangeArrowheads="1"/>
            </p:cNvSpPr>
            <p:nvPr/>
          </p:nvSpPr>
          <p:spPr bwMode="auto">
            <a:xfrm>
              <a:off x="4145" y="796"/>
              <a:ext cx="527"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WUNGNAO</a:t>
              </a:r>
            </a:p>
          </p:txBody>
        </p:sp>
        <p:sp>
          <p:nvSpPr>
            <p:cNvPr id="156998" name="Rectangle 134">
              <a:extLst>
                <a:ext uri="{FF2B5EF4-FFF2-40B4-BE49-F238E27FC236}">
                  <a16:creationId xmlns:a16="http://schemas.microsoft.com/office/drawing/2014/main" id="{60DF07A5-7C2F-CA4B-806E-9A1A19DBEFAA}"/>
                </a:ext>
              </a:extLst>
            </p:cNvPr>
            <p:cNvSpPr>
              <a:spLocks noChangeArrowheads="1"/>
            </p:cNvSpPr>
            <p:nvPr/>
          </p:nvSpPr>
          <p:spPr bwMode="auto">
            <a:xfrm>
              <a:off x="4415" y="1246"/>
              <a:ext cx="35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  Judah</a:t>
              </a:r>
            </a:p>
          </p:txBody>
        </p:sp>
        <p:sp>
          <p:nvSpPr>
            <p:cNvPr id="156999" name="Line 135">
              <a:extLst>
                <a:ext uri="{FF2B5EF4-FFF2-40B4-BE49-F238E27FC236}">
                  <a16:creationId xmlns:a16="http://schemas.microsoft.com/office/drawing/2014/main" id="{F39BE55B-ED2A-B144-8E2B-0C8E1FB02118}"/>
                </a:ext>
              </a:extLst>
            </p:cNvPr>
            <p:cNvSpPr>
              <a:spLocks noChangeShapeType="1"/>
            </p:cNvSpPr>
            <p:nvPr/>
          </p:nvSpPr>
          <p:spPr bwMode="auto">
            <a:xfrm>
              <a:off x="4439" y="1132"/>
              <a:ext cx="12" cy="328"/>
            </a:xfrm>
            <a:prstGeom prst="line">
              <a:avLst/>
            </a:prstGeom>
            <a:noFill/>
            <a:ln w="50800">
              <a:solidFill>
                <a:srgbClr val="FFFF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00" name="Line 136">
              <a:extLst>
                <a:ext uri="{FF2B5EF4-FFF2-40B4-BE49-F238E27FC236}">
                  <a16:creationId xmlns:a16="http://schemas.microsoft.com/office/drawing/2014/main" id="{8D218ABF-7172-9C4F-AC28-D2906A20272D}"/>
                </a:ext>
              </a:extLst>
            </p:cNvPr>
            <p:cNvSpPr>
              <a:spLocks noChangeShapeType="1"/>
            </p:cNvSpPr>
            <p:nvPr/>
          </p:nvSpPr>
          <p:spPr bwMode="auto">
            <a:xfrm>
              <a:off x="4187" y="2308"/>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01" name="Line 137">
              <a:extLst>
                <a:ext uri="{FF2B5EF4-FFF2-40B4-BE49-F238E27FC236}">
                  <a16:creationId xmlns:a16="http://schemas.microsoft.com/office/drawing/2014/main" id="{F57BF36C-A797-C74F-B8AD-7C627EA7D10A}"/>
                </a:ext>
              </a:extLst>
            </p:cNvPr>
            <p:cNvSpPr>
              <a:spLocks noChangeShapeType="1"/>
            </p:cNvSpPr>
            <p:nvPr/>
          </p:nvSpPr>
          <p:spPr bwMode="auto">
            <a:xfrm>
              <a:off x="4187" y="2420"/>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02" name="Rectangle 138">
              <a:extLst>
                <a:ext uri="{FF2B5EF4-FFF2-40B4-BE49-F238E27FC236}">
                  <a16:creationId xmlns:a16="http://schemas.microsoft.com/office/drawing/2014/main" id="{D42D43B3-64F8-464F-9796-D0FFCA63357C}"/>
                </a:ext>
              </a:extLst>
            </p:cNvPr>
            <p:cNvSpPr>
              <a:spLocks noChangeArrowheads="1"/>
            </p:cNvSpPr>
            <p:nvPr/>
          </p:nvSpPr>
          <p:spPr bwMode="auto">
            <a:xfrm>
              <a:off x="4193" y="2302"/>
              <a:ext cx="513"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Shongza 3</a:t>
              </a:r>
            </a:p>
          </p:txBody>
        </p:sp>
        <p:sp>
          <p:nvSpPr>
            <p:cNvPr id="157003" name="Rectangle 139">
              <a:extLst>
                <a:ext uri="{FF2B5EF4-FFF2-40B4-BE49-F238E27FC236}">
                  <a16:creationId xmlns:a16="http://schemas.microsoft.com/office/drawing/2014/main" id="{DE31E35B-DA10-814D-9F03-1ECE679AEA74}"/>
                </a:ext>
              </a:extLst>
            </p:cNvPr>
            <p:cNvSpPr>
              <a:spLocks noChangeArrowheads="1"/>
            </p:cNvSpPr>
            <p:nvPr/>
          </p:nvSpPr>
          <p:spPr bwMode="auto">
            <a:xfrm>
              <a:off x="4128" y="2424"/>
              <a:ext cx="764"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US" altLang="en-US" sz="800">
                <a:solidFill>
                  <a:srgbClr val="000000"/>
                </a:solidFill>
                <a:latin typeface="Helvetica" pitchFamily="2" charset="0"/>
              </a:endParaRPr>
            </a:p>
          </p:txBody>
        </p:sp>
        <p:sp>
          <p:nvSpPr>
            <p:cNvPr id="157004" name="Rectangle 140">
              <a:extLst>
                <a:ext uri="{FF2B5EF4-FFF2-40B4-BE49-F238E27FC236}">
                  <a16:creationId xmlns:a16="http://schemas.microsoft.com/office/drawing/2014/main" id="{E2B12078-A228-BF4B-A523-69B6A63AF746}"/>
                </a:ext>
              </a:extLst>
            </p:cNvPr>
            <p:cNvSpPr>
              <a:spLocks noChangeArrowheads="1"/>
            </p:cNvSpPr>
            <p:nvPr/>
          </p:nvSpPr>
          <p:spPr bwMode="auto">
            <a:xfrm>
              <a:off x="4228" y="2540"/>
              <a:ext cx="524" cy="15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Z - E - N</a:t>
              </a:r>
            </a:p>
          </p:txBody>
        </p:sp>
        <p:sp>
          <p:nvSpPr>
            <p:cNvPr id="157005" name="Rectangle 141">
              <a:extLst>
                <a:ext uri="{FF2B5EF4-FFF2-40B4-BE49-F238E27FC236}">
                  <a16:creationId xmlns:a16="http://schemas.microsoft.com/office/drawing/2014/main" id="{35C56BBE-2441-3E4C-B600-EBA5C06EF7E8}"/>
                </a:ext>
              </a:extLst>
            </p:cNvPr>
            <p:cNvSpPr>
              <a:spLocks noChangeArrowheads="1"/>
            </p:cNvSpPr>
            <p:nvPr/>
          </p:nvSpPr>
          <p:spPr bwMode="auto">
            <a:xfrm>
              <a:off x="4121" y="2030"/>
              <a:ext cx="498"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NARKAHAI</a:t>
              </a:r>
            </a:p>
          </p:txBody>
        </p:sp>
        <p:sp>
          <p:nvSpPr>
            <p:cNvPr id="157006" name="Rectangle 142">
              <a:extLst>
                <a:ext uri="{FF2B5EF4-FFF2-40B4-BE49-F238E27FC236}">
                  <a16:creationId xmlns:a16="http://schemas.microsoft.com/office/drawing/2014/main" id="{5687B142-5794-DC48-B37B-633B94C9F4A4}"/>
                </a:ext>
              </a:extLst>
            </p:cNvPr>
            <p:cNvSpPr>
              <a:spLocks noChangeArrowheads="1"/>
            </p:cNvSpPr>
            <p:nvPr/>
          </p:nvSpPr>
          <p:spPr bwMode="auto">
            <a:xfrm>
              <a:off x="4214" y="2190"/>
              <a:ext cx="402"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Kum 70</a:t>
              </a:r>
            </a:p>
          </p:txBody>
        </p:sp>
        <p:sp>
          <p:nvSpPr>
            <p:cNvPr id="157007" name="Line 143">
              <a:extLst>
                <a:ext uri="{FF2B5EF4-FFF2-40B4-BE49-F238E27FC236}">
                  <a16:creationId xmlns:a16="http://schemas.microsoft.com/office/drawing/2014/main" id="{52F98056-39FF-5940-A464-61C7F3FAB482}"/>
                </a:ext>
              </a:extLst>
            </p:cNvPr>
            <p:cNvSpPr>
              <a:spLocks noChangeShapeType="1"/>
            </p:cNvSpPr>
            <p:nvPr/>
          </p:nvSpPr>
          <p:spPr bwMode="auto">
            <a:xfrm>
              <a:off x="4187" y="2668"/>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08" name="Line 144">
              <a:extLst>
                <a:ext uri="{FF2B5EF4-FFF2-40B4-BE49-F238E27FC236}">
                  <a16:creationId xmlns:a16="http://schemas.microsoft.com/office/drawing/2014/main" id="{2CB0AE45-4F1C-444A-A3EA-139334D2A73F}"/>
                </a:ext>
              </a:extLst>
            </p:cNvPr>
            <p:cNvSpPr>
              <a:spLocks noChangeShapeType="1"/>
            </p:cNvSpPr>
            <p:nvPr/>
          </p:nvSpPr>
          <p:spPr bwMode="auto">
            <a:xfrm>
              <a:off x="4179" y="2964"/>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09" name="Line 145">
              <a:extLst>
                <a:ext uri="{FF2B5EF4-FFF2-40B4-BE49-F238E27FC236}">
                  <a16:creationId xmlns:a16="http://schemas.microsoft.com/office/drawing/2014/main" id="{05D304B2-B9A2-4544-8014-41CDA4E31FEE}"/>
                </a:ext>
              </a:extLst>
            </p:cNvPr>
            <p:cNvSpPr>
              <a:spLocks noChangeShapeType="1"/>
            </p:cNvSpPr>
            <p:nvPr/>
          </p:nvSpPr>
          <p:spPr bwMode="auto">
            <a:xfrm>
              <a:off x="4179" y="3060"/>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10" name="Rectangle 146">
              <a:extLst>
                <a:ext uri="{FF2B5EF4-FFF2-40B4-BE49-F238E27FC236}">
                  <a16:creationId xmlns:a16="http://schemas.microsoft.com/office/drawing/2014/main" id="{2EC843BB-DD27-A94E-8E40-DC7F2B7A4D98}"/>
                </a:ext>
              </a:extLst>
            </p:cNvPr>
            <p:cNvSpPr>
              <a:spLocks noChangeArrowheads="1"/>
            </p:cNvSpPr>
            <p:nvPr/>
          </p:nvSpPr>
          <p:spPr bwMode="auto">
            <a:xfrm>
              <a:off x="4116" y="2954"/>
              <a:ext cx="624" cy="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700">
                  <a:solidFill>
                    <a:srgbClr val="000000"/>
                  </a:solidFill>
                  <a:latin typeface="Helvetica" pitchFamily="2" charset="0"/>
                </a:rPr>
                <a:t>Romewui Zatkhana</a:t>
              </a:r>
            </a:p>
          </p:txBody>
        </p:sp>
        <p:sp>
          <p:nvSpPr>
            <p:cNvPr id="157011" name="Rectangle 147">
              <a:extLst>
                <a:ext uri="{FF2B5EF4-FFF2-40B4-BE49-F238E27FC236}">
                  <a16:creationId xmlns:a16="http://schemas.microsoft.com/office/drawing/2014/main" id="{0A7D1F61-B720-444E-856B-6B84734B6000}"/>
                </a:ext>
              </a:extLst>
            </p:cNvPr>
            <p:cNvSpPr>
              <a:spLocks noChangeArrowheads="1"/>
            </p:cNvSpPr>
            <p:nvPr/>
          </p:nvSpPr>
          <p:spPr bwMode="auto">
            <a:xfrm>
              <a:off x="4132" y="2856"/>
              <a:ext cx="610" cy="1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Greekwui Alex</a:t>
              </a:r>
            </a:p>
          </p:txBody>
        </p:sp>
        <p:sp>
          <p:nvSpPr>
            <p:cNvPr id="157012" name="Rectangle 148">
              <a:extLst>
                <a:ext uri="{FF2B5EF4-FFF2-40B4-BE49-F238E27FC236}">
                  <a16:creationId xmlns:a16="http://schemas.microsoft.com/office/drawing/2014/main" id="{8A498550-CE9A-9F4C-ACBC-7FB0BA2CD6DC}"/>
                </a:ext>
              </a:extLst>
            </p:cNvPr>
            <p:cNvSpPr>
              <a:spLocks noChangeArrowheads="1"/>
            </p:cNvSpPr>
            <p:nvPr/>
          </p:nvSpPr>
          <p:spPr bwMode="auto">
            <a:xfrm>
              <a:off x="4125" y="2768"/>
              <a:ext cx="487"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Chicago" charset="0"/>
                </a:rPr>
                <a:t>VARI KAHAI</a:t>
              </a:r>
            </a:p>
          </p:txBody>
        </p:sp>
        <p:sp>
          <p:nvSpPr>
            <p:cNvPr id="157013" name="Line 149">
              <a:extLst>
                <a:ext uri="{FF2B5EF4-FFF2-40B4-BE49-F238E27FC236}">
                  <a16:creationId xmlns:a16="http://schemas.microsoft.com/office/drawing/2014/main" id="{128CAA08-C109-F347-930C-686C0D69DB3F}"/>
                </a:ext>
              </a:extLst>
            </p:cNvPr>
            <p:cNvSpPr>
              <a:spLocks noChangeShapeType="1"/>
            </p:cNvSpPr>
            <p:nvPr/>
          </p:nvSpPr>
          <p:spPr bwMode="auto">
            <a:xfrm>
              <a:off x="4175" y="3604"/>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14" name="Line 150">
              <a:extLst>
                <a:ext uri="{FF2B5EF4-FFF2-40B4-BE49-F238E27FC236}">
                  <a16:creationId xmlns:a16="http://schemas.microsoft.com/office/drawing/2014/main" id="{FABA61DE-7C24-434B-84D5-8BC8696CDBF5}"/>
                </a:ext>
              </a:extLst>
            </p:cNvPr>
            <p:cNvSpPr>
              <a:spLocks noChangeShapeType="1"/>
            </p:cNvSpPr>
            <p:nvPr/>
          </p:nvSpPr>
          <p:spPr bwMode="auto">
            <a:xfrm>
              <a:off x="4179" y="3692"/>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15" name="Line 151">
              <a:extLst>
                <a:ext uri="{FF2B5EF4-FFF2-40B4-BE49-F238E27FC236}">
                  <a16:creationId xmlns:a16="http://schemas.microsoft.com/office/drawing/2014/main" id="{D1908D08-56DE-1749-BD10-B0EDE8BF8DFB}"/>
                </a:ext>
              </a:extLst>
            </p:cNvPr>
            <p:cNvSpPr>
              <a:spLocks noChangeShapeType="1"/>
            </p:cNvSpPr>
            <p:nvPr/>
          </p:nvSpPr>
          <p:spPr bwMode="auto">
            <a:xfrm>
              <a:off x="4187" y="3780"/>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16" name="Line 152">
              <a:extLst>
                <a:ext uri="{FF2B5EF4-FFF2-40B4-BE49-F238E27FC236}">
                  <a16:creationId xmlns:a16="http://schemas.microsoft.com/office/drawing/2014/main" id="{C0F8544A-0627-BF4B-9D1E-6D6CB3C016CC}"/>
                </a:ext>
              </a:extLst>
            </p:cNvPr>
            <p:cNvSpPr>
              <a:spLocks noChangeShapeType="1"/>
            </p:cNvSpPr>
            <p:nvPr/>
          </p:nvSpPr>
          <p:spPr bwMode="auto">
            <a:xfrm>
              <a:off x="4187" y="3876"/>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17" name="Line 153">
              <a:extLst>
                <a:ext uri="{FF2B5EF4-FFF2-40B4-BE49-F238E27FC236}">
                  <a16:creationId xmlns:a16="http://schemas.microsoft.com/office/drawing/2014/main" id="{BA62F62B-98BA-614C-8F27-E9E00A01407C}"/>
                </a:ext>
              </a:extLst>
            </p:cNvPr>
            <p:cNvSpPr>
              <a:spLocks noChangeShapeType="1"/>
            </p:cNvSpPr>
            <p:nvPr/>
          </p:nvSpPr>
          <p:spPr bwMode="auto">
            <a:xfrm>
              <a:off x="4179" y="3964"/>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18" name="Rectangle 154">
              <a:extLst>
                <a:ext uri="{FF2B5EF4-FFF2-40B4-BE49-F238E27FC236}">
                  <a16:creationId xmlns:a16="http://schemas.microsoft.com/office/drawing/2014/main" id="{49769482-A1F6-0440-9E6E-81123485155D}"/>
                </a:ext>
              </a:extLst>
            </p:cNvPr>
            <p:cNvSpPr>
              <a:spLocks noChangeArrowheads="1"/>
            </p:cNvSpPr>
            <p:nvPr/>
          </p:nvSpPr>
          <p:spPr bwMode="auto">
            <a:xfrm>
              <a:off x="4252" y="3592"/>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57019" name="Rectangle 155">
              <a:extLst>
                <a:ext uri="{FF2B5EF4-FFF2-40B4-BE49-F238E27FC236}">
                  <a16:creationId xmlns:a16="http://schemas.microsoft.com/office/drawing/2014/main" id="{D0F66C29-E379-174B-8A6D-E9B51E921DE9}"/>
                </a:ext>
              </a:extLst>
            </p:cNvPr>
            <p:cNvSpPr>
              <a:spLocks noChangeArrowheads="1"/>
            </p:cNvSpPr>
            <p:nvPr/>
          </p:nvSpPr>
          <p:spPr bwMode="auto">
            <a:xfrm>
              <a:off x="4270" y="3680"/>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57020" name="Rectangle 156">
              <a:extLst>
                <a:ext uri="{FF2B5EF4-FFF2-40B4-BE49-F238E27FC236}">
                  <a16:creationId xmlns:a16="http://schemas.microsoft.com/office/drawing/2014/main" id="{FDFA1EA5-11BB-D44E-B46C-45F05EC48346}"/>
                </a:ext>
              </a:extLst>
            </p:cNvPr>
            <p:cNvSpPr>
              <a:spLocks noChangeArrowheads="1"/>
            </p:cNvSpPr>
            <p:nvPr/>
          </p:nvSpPr>
          <p:spPr bwMode="auto">
            <a:xfrm>
              <a:off x="4257" y="3768"/>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57021" name="Rectangle 157">
              <a:extLst>
                <a:ext uri="{FF2B5EF4-FFF2-40B4-BE49-F238E27FC236}">
                  <a16:creationId xmlns:a16="http://schemas.microsoft.com/office/drawing/2014/main" id="{C747D3D3-E75C-E948-A2F0-326212FE67B5}"/>
                </a:ext>
              </a:extLst>
            </p:cNvPr>
            <p:cNvSpPr>
              <a:spLocks noChangeArrowheads="1"/>
            </p:cNvSpPr>
            <p:nvPr/>
          </p:nvSpPr>
          <p:spPr bwMode="auto">
            <a:xfrm>
              <a:off x="4219" y="3856"/>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57022" name="Rectangle 158">
              <a:extLst>
                <a:ext uri="{FF2B5EF4-FFF2-40B4-BE49-F238E27FC236}">
                  <a16:creationId xmlns:a16="http://schemas.microsoft.com/office/drawing/2014/main" id="{BEAB1CD2-68E2-0C49-860C-1B7509DACC60}"/>
                </a:ext>
              </a:extLst>
            </p:cNvPr>
            <p:cNvSpPr>
              <a:spLocks noChangeArrowheads="1"/>
            </p:cNvSpPr>
            <p:nvPr/>
          </p:nvSpPr>
          <p:spPr bwMode="auto">
            <a:xfrm>
              <a:off x="4173" y="3205"/>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90655" name="Rectangle 159">
              <a:extLst>
                <a:ext uri="{FF2B5EF4-FFF2-40B4-BE49-F238E27FC236}">
                  <a16:creationId xmlns:a16="http://schemas.microsoft.com/office/drawing/2014/main" id="{B4088ABC-CA08-CC43-BF33-4346B4B913AC}"/>
                </a:ext>
              </a:extLst>
            </p:cNvPr>
            <p:cNvSpPr>
              <a:spLocks noChangeArrowheads="1"/>
            </p:cNvSpPr>
            <p:nvPr/>
          </p:nvSpPr>
          <p:spPr bwMode="auto">
            <a:xfrm>
              <a:off x="4266" y="3408"/>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57024" name="Rectangle 160">
              <a:extLst>
                <a:ext uri="{FF2B5EF4-FFF2-40B4-BE49-F238E27FC236}">
                  <a16:creationId xmlns:a16="http://schemas.microsoft.com/office/drawing/2014/main" id="{66B0FF93-4744-DE45-AD6F-B2AF52540CB2}"/>
                </a:ext>
              </a:extLst>
            </p:cNvPr>
            <p:cNvSpPr>
              <a:spLocks noChangeArrowheads="1"/>
            </p:cNvSpPr>
            <p:nvPr/>
          </p:nvSpPr>
          <p:spPr bwMode="auto">
            <a:xfrm>
              <a:off x="4311" y="3520"/>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657" name="Rectangle 161">
              <a:extLst>
                <a:ext uri="{FF2B5EF4-FFF2-40B4-BE49-F238E27FC236}">
                  <a16:creationId xmlns:a16="http://schemas.microsoft.com/office/drawing/2014/main" id="{3165588B-E9AA-7340-8E6F-813800597C31}"/>
                </a:ext>
              </a:extLst>
            </p:cNvPr>
            <p:cNvSpPr>
              <a:spLocks noChangeArrowheads="1"/>
            </p:cNvSpPr>
            <p:nvPr/>
          </p:nvSpPr>
          <p:spPr bwMode="auto">
            <a:xfrm>
              <a:off x="4237" y="3492"/>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490658" name="Rectangle 162">
              <a:extLst>
                <a:ext uri="{FF2B5EF4-FFF2-40B4-BE49-F238E27FC236}">
                  <a16:creationId xmlns:a16="http://schemas.microsoft.com/office/drawing/2014/main" id="{5F66C49B-B7BC-3E42-B845-BD1790ABAF36}"/>
                </a:ext>
              </a:extLst>
            </p:cNvPr>
            <p:cNvSpPr>
              <a:spLocks noChangeArrowheads="1"/>
            </p:cNvSpPr>
            <p:nvPr/>
          </p:nvSpPr>
          <p:spPr bwMode="auto">
            <a:xfrm>
              <a:off x="4302" y="3320"/>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57027" name="Line 163">
              <a:extLst>
                <a:ext uri="{FF2B5EF4-FFF2-40B4-BE49-F238E27FC236}">
                  <a16:creationId xmlns:a16="http://schemas.microsoft.com/office/drawing/2014/main" id="{7B242CB8-7ABE-C04C-9C9A-168FD7EF61C4}"/>
                </a:ext>
              </a:extLst>
            </p:cNvPr>
            <p:cNvSpPr>
              <a:spLocks noChangeShapeType="1"/>
            </p:cNvSpPr>
            <p:nvPr/>
          </p:nvSpPr>
          <p:spPr bwMode="auto">
            <a:xfrm>
              <a:off x="4175" y="3436"/>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28" name="Line 164">
              <a:extLst>
                <a:ext uri="{FF2B5EF4-FFF2-40B4-BE49-F238E27FC236}">
                  <a16:creationId xmlns:a16="http://schemas.microsoft.com/office/drawing/2014/main" id="{33D356A7-7215-6343-A105-385D74C70FF1}"/>
                </a:ext>
              </a:extLst>
            </p:cNvPr>
            <p:cNvSpPr>
              <a:spLocks noChangeShapeType="1"/>
            </p:cNvSpPr>
            <p:nvPr/>
          </p:nvSpPr>
          <p:spPr bwMode="auto">
            <a:xfrm>
              <a:off x="4175" y="3520"/>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29" name="Line 165">
              <a:extLst>
                <a:ext uri="{FF2B5EF4-FFF2-40B4-BE49-F238E27FC236}">
                  <a16:creationId xmlns:a16="http://schemas.microsoft.com/office/drawing/2014/main" id="{3950321C-805B-DC4D-A65E-41AA6BC5A6B1}"/>
                </a:ext>
              </a:extLst>
            </p:cNvPr>
            <p:cNvSpPr>
              <a:spLocks noChangeShapeType="1"/>
            </p:cNvSpPr>
            <p:nvPr/>
          </p:nvSpPr>
          <p:spPr bwMode="auto">
            <a:xfrm>
              <a:off x="4187" y="2544"/>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7030" name="Line 166">
              <a:extLst>
                <a:ext uri="{FF2B5EF4-FFF2-40B4-BE49-F238E27FC236}">
                  <a16:creationId xmlns:a16="http://schemas.microsoft.com/office/drawing/2014/main" id="{9BA5560E-A7F9-EE45-8839-6F346C5DAC3F}"/>
                </a:ext>
              </a:extLst>
            </p:cNvPr>
            <p:cNvSpPr>
              <a:spLocks noChangeShapeType="1"/>
            </p:cNvSpPr>
            <p:nvPr/>
          </p:nvSpPr>
          <p:spPr bwMode="auto">
            <a:xfrm>
              <a:off x="4171" y="1016"/>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pic>
        <p:nvPicPr>
          <p:cNvPr id="156675" name="Picture 170">
            <a:extLst>
              <a:ext uri="{FF2B5EF4-FFF2-40B4-BE49-F238E27FC236}">
                <a16:creationId xmlns:a16="http://schemas.microsoft.com/office/drawing/2014/main" id="{754589C5-3C83-7848-B1BC-F5310989E1F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69013" y="965200"/>
            <a:ext cx="34290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0">
                <a:solidFill>
                  <a:srgbClr val="000000"/>
                </a:solidFill>
                <a:miter lim="800000"/>
                <a:headEnd/>
                <a:tailEnd/>
              </a14:hiddenLine>
            </a:ext>
          </a:extLst>
        </p:spPr>
      </p:pic>
      <p:sp>
        <p:nvSpPr>
          <p:cNvPr id="156676" name="Freeform 171">
            <a:extLst>
              <a:ext uri="{FF2B5EF4-FFF2-40B4-BE49-F238E27FC236}">
                <a16:creationId xmlns:a16="http://schemas.microsoft.com/office/drawing/2014/main" id="{0DCB782D-DAF1-3A45-8C98-A3E23FF30767}"/>
              </a:ext>
            </a:extLst>
          </p:cNvPr>
          <p:cNvSpPr>
            <a:spLocks/>
          </p:cNvSpPr>
          <p:nvPr/>
        </p:nvSpPr>
        <p:spPr bwMode="auto">
          <a:xfrm>
            <a:off x="3960813" y="62103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77" name="Freeform 172">
            <a:extLst>
              <a:ext uri="{FF2B5EF4-FFF2-40B4-BE49-F238E27FC236}">
                <a16:creationId xmlns:a16="http://schemas.microsoft.com/office/drawing/2014/main" id="{4BA5204C-F871-A746-ACA1-6AE8EF1B6813}"/>
              </a:ext>
            </a:extLst>
          </p:cNvPr>
          <p:cNvSpPr>
            <a:spLocks/>
          </p:cNvSpPr>
          <p:nvPr/>
        </p:nvSpPr>
        <p:spPr bwMode="auto">
          <a:xfrm>
            <a:off x="3960813" y="61722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78" name="Freeform 173">
            <a:extLst>
              <a:ext uri="{FF2B5EF4-FFF2-40B4-BE49-F238E27FC236}">
                <a16:creationId xmlns:a16="http://schemas.microsoft.com/office/drawing/2014/main" id="{81C43F76-1239-2A40-BDC3-3A30E1DC7907}"/>
              </a:ext>
            </a:extLst>
          </p:cNvPr>
          <p:cNvSpPr>
            <a:spLocks/>
          </p:cNvSpPr>
          <p:nvPr/>
        </p:nvSpPr>
        <p:spPr bwMode="auto">
          <a:xfrm>
            <a:off x="3960813" y="60452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79" name="Freeform 174">
            <a:extLst>
              <a:ext uri="{FF2B5EF4-FFF2-40B4-BE49-F238E27FC236}">
                <a16:creationId xmlns:a16="http://schemas.microsoft.com/office/drawing/2014/main" id="{3679046D-2A15-FB44-97D6-63DFD26E96F8}"/>
              </a:ext>
            </a:extLst>
          </p:cNvPr>
          <p:cNvSpPr>
            <a:spLocks/>
          </p:cNvSpPr>
          <p:nvPr/>
        </p:nvSpPr>
        <p:spPr bwMode="auto">
          <a:xfrm>
            <a:off x="3960813" y="59944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0" name="Freeform 175">
            <a:extLst>
              <a:ext uri="{FF2B5EF4-FFF2-40B4-BE49-F238E27FC236}">
                <a16:creationId xmlns:a16="http://schemas.microsoft.com/office/drawing/2014/main" id="{AD666A20-EF28-2C4C-8872-FBF056AFB731}"/>
              </a:ext>
            </a:extLst>
          </p:cNvPr>
          <p:cNvSpPr>
            <a:spLocks/>
          </p:cNvSpPr>
          <p:nvPr/>
        </p:nvSpPr>
        <p:spPr bwMode="auto">
          <a:xfrm>
            <a:off x="3960813" y="58674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1" name="Freeform 176">
            <a:extLst>
              <a:ext uri="{FF2B5EF4-FFF2-40B4-BE49-F238E27FC236}">
                <a16:creationId xmlns:a16="http://schemas.microsoft.com/office/drawing/2014/main" id="{5C2DF75E-161D-0A45-A564-8EDA80E3EF0D}"/>
              </a:ext>
            </a:extLst>
          </p:cNvPr>
          <p:cNvSpPr>
            <a:spLocks/>
          </p:cNvSpPr>
          <p:nvPr/>
        </p:nvSpPr>
        <p:spPr bwMode="auto">
          <a:xfrm>
            <a:off x="3960813" y="58293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2" name="Freeform 177">
            <a:extLst>
              <a:ext uri="{FF2B5EF4-FFF2-40B4-BE49-F238E27FC236}">
                <a16:creationId xmlns:a16="http://schemas.microsoft.com/office/drawing/2014/main" id="{DFD7737B-376A-FC46-991A-91A982F9B9BC}"/>
              </a:ext>
            </a:extLst>
          </p:cNvPr>
          <p:cNvSpPr>
            <a:spLocks/>
          </p:cNvSpPr>
          <p:nvPr/>
        </p:nvSpPr>
        <p:spPr bwMode="auto">
          <a:xfrm>
            <a:off x="3960813" y="57023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3" name="Freeform 178">
            <a:extLst>
              <a:ext uri="{FF2B5EF4-FFF2-40B4-BE49-F238E27FC236}">
                <a16:creationId xmlns:a16="http://schemas.microsoft.com/office/drawing/2014/main" id="{EB5BCEB2-1A05-4740-8A09-AA9F6EB18204}"/>
              </a:ext>
            </a:extLst>
          </p:cNvPr>
          <p:cNvSpPr>
            <a:spLocks/>
          </p:cNvSpPr>
          <p:nvPr/>
        </p:nvSpPr>
        <p:spPr bwMode="auto">
          <a:xfrm>
            <a:off x="3960813" y="56515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4" name="Freeform 179">
            <a:extLst>
              <a:ext uri="{FF2B5EF4-FFF2-40B4-BE49-F238E27FC236}">
                <a16:creationId xmlns:a16="http://schemas.microsoft.com/office/drawing/2014/main" id="{FF2139F1-46FC-9D4B-9B76-121158FCDF3E}"/>
              </a:ext>
            </a:extLst>
          </p:cNvPr>
          <p:cNvSpPr>
            <a:spLocks/>
          </p:cNvSpPr>
          <p:nvPr/>
        </p:nvSpPr>
        <p:spPr bwMode="auto">
          <a:xfrm>
            <a:off x="3960813" y="54864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5" name="Freeform 180">
            <a:extLst>
              <a:ext uri="{FF2B5EF4-FFF2-40B4-BE49-F238E27FC236}">
                <a16:creationId xmlns:a16="http://schemas.microsoft.com/office/drawing/2014/main" id="{99FEE96D-6476-1D4E-8E6A-AE9162D843D9}"/>
              </a:ext>
            </a:extLst>
          </p:cNvPr>
          <p:cNvSpPr>
            <a:spLocks/>
          </p:cNvSpPr>
          <p:nvPr/>
        </p:nvSpPr>
        <p:spPr bwMode="auto">
          <a:xfrm>
            <a:off x="3960813" y="53594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6" name="Freeform 181">
            <a:extLst>
              <a:ext uri="{FF2B5EF4-FFF2-40B4-BE49-F238E27FC236}">
                <a16:creationId xmlns:a16="http://schemas.microsoft.com/office/drawing/2014/main" id="{ADACA563-F6A7-B94A-A983-4EF565733718}"/>
              </a:ext>
            </a:extLst>
          </p:cNvPr>
          <p:cNvSpPr>
            <a:spLocks/>
          </p:cNvSpPr>
          <p:nvPr/>
        </p:nvSpPr>
        <p:spPr bwMode="auto">
          <a:xfrm>
            <a:off x="3960813" y="53213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7" name="Freeform 182">
            <a:extLst>
              <a:ext uri="{FF2B5EF4-FFF2-40B4-BE49-F238E27FC236}">
                <a16:creationId xmlns:a16="http://schemas.microsoft.com/office/drawing/2014/main" id="{BC005D50-541C-0B40-8E20-952BD9E0788D}"/>
              </a:ext>
            </a:extLst>
          </p:cNvPr>
          <p:cNvSpPr>
            <a:spLocks/>
          </p:cNvSpPr>
          <p:nvPr/>
        </p:nvSpPr>
        <p:spPr bwMode="auto">
          <a:xfrm>
            <a:off x="3960813" y="51943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8" name="Freeform 183">
            <a:extLst>
              <a:ext uri="{FF2B5EF4-FFF2-40B4-BE49-F238E27FC236}">
                <a16:creationId xmlns:a16="http://schemas.microsoft.com/office/drawing/2014/main" id="{BE61DD92-0804-EA43-A655-B55C031A3192}"/>
              </a:ext>
            </a:extLst>
          </p:cNvPr>
          <p:cNvSpPr>
            <a:spLocks/>
          </p:cNvSpPr>
          <p:nvPr/>
        </p:nvSpPr>
        <p:spPr bwMode="auto">
          <a:xfrm>
            <a:off x="3960813" y="51435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89" name="Freeform 184">
            <a:extLst>
              <a:ext uri="{FF2B5EF4-FFF2-40B4-BE49-F238E27FC236}">
                <a16:creationId xmlns:a16="http://schemas.microsoft.com/office/drawing/2014/main" id="{8AD43233-97DC-7D4B-A927-1E7EA179E6EF}"/>
              </a:ext>
            </a:extLst>
          </p:cNvPr>
          <p:cNvSpPr>
            <a:spLocks/>
          </p:cNvSpPr>
          <p:nvPr/>
        </p:nvSpPr>
        <p:spPr bwMode="auto">
          <a:xfrm>
            <a:off x="3960813" y="50165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0" name="Freeform 185">
            <a:extLst>
              <a:ext uri="{FF2B5EF4-FFF2-40B4-BE49-F238E27FC236}">
                <a16:creationId xmlns:a16="http://schemas.microsoft.com/office/drawing/2014/main" id="{4DFE8018-1142-C447-AD95-F9F91645C8AE}"/>
              </a:ext>
            </a:extLst>
          </p:cNvPr>
          <p:cNvSpPr>
            <a:spLocks/>
          </p:cNvSpPr>
          <p:nvPr/>
        </p:nvSpPr>
        <p:spPr bwMode="auto">
          <a:xfrm>
            <a:off x="3960813" y="49784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1" name="Freeform 186">
            <a:extLst>
              <a:ext uri="{FF2B5EF4-FFF2-40B4-BE49-F238E27FC236}">
                <a16:creationId xmlns:a16="http://schemas.microsoft.com/office/drawing/2014/main" id="{B851272E-8EAB-D848-873E-C9DD9E276A23}"/>
              </a:ext>
            </a:extLst>
          </p:cNvPr>
          <p:cNvSpPr>
            <a:spLocks/>
          </p:cNvSpPr>
          <p:nvPr/>
        </p:nvSpPr>
        <p:spPr bwMode="auto">
          <a:xfrm>
            <a:off x="3960813" y="48514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2" name="Freeform 187">
            <a:extLst>
              <a:ext uri="{FF2B5EF4-FFF2-40B4-BE49-F238E27FC236}">
                <a16:creationId xmlns:a16="http://schemas.microsoft.com/office/drawing/2014/main" id="{98966BA4-7E9C-084F-A673-63EC090ADC18}"/>
              </a:ext>
            </a:extLst>
          </p:cNvPr>
          <p:cNvSpPr>
            <a:spLocks/>
          </p:cNvSpPr>
          <p:nvPr/>
        </p:nvSpPr>
        <p:spPr bwMode="auto">
          <a:xfrm>
            <a:off x="3960813" y="48006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3" name="Freeform 188">
            <a:extLst>
              <a:ext uri="{FF2B5EF4-FFF2-40B4-BE49-F238E27FC236}">
                <a16:creationId xmlns:a16="http://schemas.microsoft.com/office/drawing/2014/main" id="{9931DA6C-B759-1D40-B1C0-B945B09F9651}"/>
              </a:ext>
            </a:extLst>
          </p:cNvPr>
          <p:cNvSpPr>
            <a:spLocks/>
          </p:cNvSpPr>
          <p:nvPr/>
        </p:nvSpPr>
        <p:spPr bwMode="auto">
          <a:xfrm>
            <a:off x="3960813" y="46736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4" name="Freeform 189">
            <a:extLst>
              <a:ext uri="{FF2B5EF4-FFF2-40B4-BE49-F238E27FC236}">
                <a16:creationId xmlns:a16="http://schemas.microsoft.com/office/drawing/2014/main" id="{73DFC268-5343-F04E-91B6-C7FA4FFA1464}"/>
              </a:ext>
            </a:extLst>
          </p:cNvPr>
          <p:cNvSpPr>
            <a:spLocks/>
          </p:cNvSpPr>
          <p:nvPr/>
        </p:nvSpPr>
        <p:spPr bwMode="auto">
          <a:xfrm>
            <a:off x="3960813" y="46355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5" name="Freeform 190">
            <a:extLst>
              <a:ext uri="{FF2B5EF4-FFF2-40B4-BE49-F238E27FC236}">
                <a16:creationId xmlns:a16="http://schemas.microsoft.com/office/drawing/2014/main" id="{B9A8E2A0-2903-C642-9367-2BF986171280}"/>
              </a:ext>
            </a:extLst>
          </p:cNvPr>
          <p:cNvSpPr>
            <a:spLocks/>
          </p:cNvSpPr>
          <p:nvPr/>
        </p:nvSpPr>
        <p:spPr bwMode="auto">
          <a:xfrm>
            <a:off x="3960813" y="45085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6" name="Freeform 191">
            <a:extLst>
              <a:ext uri="{FF2B5EF4-FFF2-40B4-BE49-F238E27FC236}">
                <a16:creationId xmlns:a16="http://schemas.microsoft.com/office/drawing/2014/main" id="{B7DC93DE-14F5-F946-9588-2C45AA72FBDD}"/>
              </a:ext>
            </a:extLst>
          </p:cNvPr>
          <p:cNvSpPr>
            <a:spLocks/>
          </p:cNvSpPr>
          <p:nvPr/>
        </p:nvSpPr>
        <p:spPr bwMode="auto">
          <a:xfrm>
            <a:off x="3960813" y="44704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7" name="Freeform 192">
            <a:extLst>
              <a:ext uri="{FF2B5EF4-FFF2-40B4-BE49-F238E27FC236}">
                <a16:creationId xmlns:a16="http://schemas.microsoft.com/office/drawing/2014/main" id="{27D617B6-9017-8349-842A-4FD779B0138A}"/>
              </a:ext>
            </a:extLst>
          </p:cNvPr>
          <p:cNvSpPr>
            <a:spLocks/>
          </p:cNvSpPr>
          <p:nvPr/>
        </p:nvSpPr>
        <p:spPr bwMode="auto">
          <a:xfrm>
            <a:off x="3960813" y="43434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8" name="Freeform 193">
            <a:extLst>
              <a:ext uri="{FF2B5EF4-FFF2-40B4-BE49-F238E27FC236}">
                <a16:creationId xmlns:a16="http://schemas.microsoft.com/office/drawing/2014/main" id="{24BDFB9D-3702-C944-9552-CC8ECC5DEE45}"/>
              </a:ext>
            </a:extLst>
          </p:cNvPr>
          <p:cNvSpPr>
            <a:spLocks/>
          </p:cNvSpPr>
          <p:nvPr/>
        </p:nvSpPr>
        <p:spPr bwMode="auto">
          <a:xfrm>
            <a:off x="3960813" y="42926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699" name="Freeform 194">
            <a:extLst>
              <a:ext uri="{FF2B5EF4-FFF2-40B4-BE49-F238E27FC236}">
                <a16:creationId xmlns:a16="http://schemas.microsoft.com/office/drawing/2014/main" id="{D7A59839-C1F1-3145-9451-BA10490EE6AB}"/>
              </a:ext>
            </a:extLst>
          </p:cNvPr>
          <p:cNvSpPr>
            <a:spLocks/>
          </p:cNvSpPr>
          <p:nvPr/>
        </p:nvSpPr>
        <p:spPr bwMode="auto">
          <a:xfrm>
            <a:off x="3960813" y="41656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0" name="Freeform 195">
            <a:extLst>
              <a:ext uri="{FF2B5EF4-FFF2-40B4-BE49-F238E27FC236}">
                <a16:creationId xmlns:a16="http://schemas.microsoft.com/office/drawing/2014/main" id="{F3A712B2-6C6F-1244-8A84-D087B1B246CB}"/>
              </a:ext>
            </a:extLst>
          </p:cNvPr>
          <p:cNvSpPr>
            <a:spLocks/>
          </p:cNvSpPr>
          <p:nvPr/>
        </p:nvSpPr>
        <p:spPr bwMode="auto">
          <a:xfrm>
            <a:off x="3960813" y="41275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1" name="Freeform 196">
            <a:extLst>
              <a:ext uri="{FF2B5EF4-FFF2-40B4-BE49-F238E27FC236}">
                <a16:creationId xmlns:a16="http://schemas.microsoft.com/office/drawing/2014/main" id="{2BF122D9-487B-9F43-8BFE-8A4E4B9A9185}"/>
              </a:ext>
            </a:extLst>
          </p:cNvPr>
          <p:cNvSpPr>
            <a:spLocks/>
          </p:cNvSpPr>
          <p:nvPr/>
        </p:nvSpPr>
        <p:spPr bwMode="auto">
          <a:xfrm>
            <a:off x="3960813" y="40005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2" name="Freeform 197">
            <a:extLst>
              <a:ext uri="{FF2B5EF4-FFF2-40B4-BE49-F238E27FC236}">
                <a16:creationId xmlns:a16="http://schemas.microsoft.com/office/drawing/2014/main" id="{456A5304-7B62-E145-BBB5-24393AED99E7}"/>
              </a:ext>
            </a:extLst>
          </p:cNvPr>
          <p:cNvSpPr>
            <a:spLocks/>
          </p:cNvSpPr>
          <p:nvPr/>
        </p:nvSpPr>
        <p:spPr bwMode="auto">
          <a:xfrm>
            <a:off x="3960813" y="39497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3" name="Freeform 198">
            <a:extLst>
              <a:ext uri="{FF2B5EF4-FFF2-40B4-BE49-F238E27FC236}">
                <a16:creationId xmlns:a16="http://schemas.microsoft.com/office/drawing/2014/main" id="{C9333CD3-3E88-9345-9D19-DDFE7B655B49}"/>
              </a:ext>
            </a:extLst>
          </p:cNvPr>
          <p:cNvSpPr>
            <a:spLocks/>
          </p:cNvSpPr>
          <p:nvPr/>
        </p:nvSpPr>
        <p:spPr bwMode="auto">
          <a:xfrm>
            <a:off x="3960813" y="38227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4" name="Freeform 199">
            <a:extLst>
              <a:ext uri="{FF2B5EF4-FFF2-40B4-BE49-F238E27FC236}">
                <a16:creationId xmlns:a16="http://schemas.microsoft.com/office/drawing/2014/main" id="{EC0D043C-3FF4-DC42-8EC3-8476B7EA0EF3}"/>
              </a:ext>
            </a:extLst>
          </p:cNvPr>
          <p:cNvSpPr>
            <a:spLocks/>
          </p:cNvSpPr>
          <p:nvPr/>
        </p:nvSpPr>
        <p:spPr bwMode="auto">
          <a:xfrm>
            <a:off x="3960813" y="37846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5" name="Freeform 200">
            <a:extLst>
              <a:ext uri="{FF2B5EF4-FFF2-40B4-BE49-F238E27FC236}">
                <a16:creationId xmlns:a16="http://schemas.microsoft.com/office/drawing/2014/main" id="{33A40557-0603-094B-81B9-A89222B8CA74}"/>
              </a:ext>
            </a:extLst>
          </p:cNvPr>
          <p:cNvSpPr>
            <a:spLocks/>
          </p:cNvSpPr>
          <p:nvPr/>
        </p:nvSpPr>
        <p:spPr bwMode="auto">
          <a:xfrm>
            <a:off x="3960813" y="36576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6" name="Freeform 201">
            <a:extLst>
              <a:ext uri="{FF2B5EF4-FFF2-40B4-BE49-F238E27FC236}">
                <a16:creationId xmlns:a16="http://schemas.microsoft.com/office/drawing/2014/main" id="{4C2E22A1-1208-694C-8E12-7B3261B9C749}"/>
              </a:ext>
            </a:extLst>
          </p:cNvPr>
          <p:cNvSpPr>
            <a:spLocks/>
          </p:cNvSpPr>
          <p:nvPr/>
        </p:nvSpPr>
        <p:spPr bwMode="auto">
          <a:xfrm>
            <a:off x="3960813" y="36195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7" name="Freeform 202">
            <a:extLst>
              <a:ext uri="{FF2B5EF4-FFF2-40B4-BE49-F238E27FC236}">
                <a16:creationId xmlns:a16="http://schemas.microsoft.com/office/drawing/2014/main" id="{0B81A828-B07F-B447-AFFD-957D2EE2495F}"/>
              </a:ext>
            </a:extLst>
          </p:cNvPr>
          <p:cNvSpPr>
            <a:spLocks/>
          </p:cNvSpPr>
          <p:nvPr/>
        </p:nvSpPr>
        <p:spPr bwMode="auto">
          <a:xfrm>
            <a:off x="3960813" y="34925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8" name="Freeform 203">
            <a:extLst>
              <a:ext uri="{FF2B5EF4-FFF2-40B4-BE49-F238E27FC236}">
                <a16:creationId xmlns:a16="http://schemas.microsoft.com/office/drawing/2014/main" id="{AB4CE0FE-3BD8-0646-8B05-48D9D4CCB95B}"/>
              </a:ext>
            </a:extLst>
          </p:cNvPr>
          <p:cNvSpPr>
            <a:spLocks/>
          </p:cNvSpPr>
          <p:nvPr/>
        </p:nvSpPr>
        <p:spPr bwMode="auto">
          <a:xfrm>
            <a:off x="3960813" y="34417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09" name="Freeform 204">
            <a:extLst>
              <a:ext uri="{FF2B5EF4-FFF2-40B4-BE49-F238E27FC236}">
                <a16:creationId xmlns:a16="http://schemas.microsoft.com/office/drawing/2014/main" id="{A3F17DE7-03FE-FA4A-BF22-E77FE17CC7DF}"/>
              </a:ext>
            </a:extLst>
          </p:cNvPr>
          <p:cNvSpPr>
            <a:spLocks/>
          </p:cNvSpPr>
          <p:nvPr/>
        </p:nvSpPr>
        <p:spPr bwMode="auto">
          <a:xfrm>
            <a:off x="3960813" y="33147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0" name="Freeform 205">
            <a:extLst>
              <a:ext uri="{FF2B5EF4-FFF2-40B4-BE49-F238E27FC236}">
                <a16:creationId xmlns:a16="http://schemas.microsoft.com/office/drawing/2014/main" id="{0AAE43FF-D222-974D-8219-27807DEA8B1C}"/>
              </a:ext>
            </a:extLst>
          </p:cNvPr>
          <p:cNvSpPr>
            <a:spLocks/>
          </p:cNvSpPr>
          <p:nvPr/>
        </p:nvSpPr>
        <p:spPr bwMode="auto">
          <a:xfrm>
            <a:off x="3960813" y="32766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1" name="Freeform 206">
            <a:extLst>
              <a:ext uri="{FF2B5EF4-FFF2-40B4-BE49-F238E27FC236}">
                <a16:creationId xmlns:a16="http://schemas.microsoft.com/office/drawing/2014/main" id="{74CE3D3E-CC5D-9645-804E-4395FBC65C20}"/>
              </a:ext>
            </a:extLst>
          </p:cNvPr>
          <p:cNvSpPr>
            <a:spLocks/>
          </p:cNvSpPr>
          <p:nvPr/>
        </p:nvSpPr>
        <p:spPr bwMode="auto">
          <a:xfrm>
            <a:off x="3960813" y="31496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2" name="Freeform 207">
            <a:extLst>
              <a:ext uri="{FF2B5EF4-FFF2-40B4-BE49-F238E27FC236}">
                <a16:creationId xmlns:a16="http://schemas.microsoft.com/office/drawing/2014/main" id="{2C4151C2-93CB-FC4E-8774-8CBBB4D90E95}"/>
              </a:ext>
            </a:extLst>
          </p:cNvPr>
          <p:cNvSpPr>
            <a:spLocks/>
          </p:cNvSpPr>
          <p:nvPr/>
        </p:nvSpPr>
        <p:spPr bwMode="auto">
          <a:xfrm>
            <a:off x="3960813" y="30988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3" name="Freeform 208">
            <a:extLst>
              <a:ext uri="{FF2B5EF4-FFF2-40B4-BE49-F238E27FC236}">
                <a16:creationId xmlns:a16="http://schemas.microsoft.com/office/drawing/2014/main" id="{BDD21B92-2416-D84A-90EE-27B679EEA451}"/>
              </a:ext>
            </a:extLst>
          </p:cNvPr>
          <p:cNvSpPr>
            <a:spLocks/>
          </p:cNvSpPr>
          <p:nvPr/>
        </p:nvSpPr>
        <p:spPr bwMode="auto">
          <a:xfrm>
            <a:off x="3960813" y="29718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4" name="Freeform 209">
            <a:extLst>
              <a:ext uri="{FF2B5EF4-FFF2-40B4-BE49-F238E27FC236}">
                <a16:creationId xmlns:a16="http://schemas.microsoft.com/office/drawing/2014/main" id="{A94C370C-5B74-3344-9741-B500A86C843F}"/>
              </a:ext>
            </a:extLst>
          </p:cNvPr>
          <p:cNvSpPr>
            <a:spLocks/>
          </p:cNvSpPr>
          <p:nvPr/>
        </p:nvSpPr>
        <p:spPr bwMode="auto">
          <a:xfrm>
            <a:off x="3960813" y="29337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5" name="Freeform 210">
            <a:extLst>
              <a:ext uri="{FF2B5EF4-FFF2-40B4-BE49-F238E27FC236}">
                <a16:creationId xmlns:a16="http://schemas.microsoft.com/office/drawing/2014/main" id="{19D50DAD-3B95-DF41-AC33-2A7F045C4462}"/>
              </a:ext>
            </a:extLst>
          </p:cNvPr>
          <p:cNvSpPr>
            <a:spLocks/>
          </p:cNvSpPr>
          <p:nvPr/>
        </p:nvSpPr>
        <p:spPr bwMode="auto">
          <a:xfrm>
            <a:off x="3960813" y="28067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6" name="Freeform 211">
            <a:extLst>
              <a:ext uri="{FF2B5EF4-FFF2-40B4-BE49-F238E27FC236}">
                <a16:creationId xmlns:a16="http://schemas.microsoft.com/office/drawing/2014/main" id="{7DF677C7-A18F-094D-BE90-3E6E0B4AD212}"/>
              </a:ext>
            </a:extLst>
          </p:cNvPr>
          <p:cNvSpPr>
            <a:spLocks/>
          </p:cNvSpPr>
          <p:nvPr/>
        </p:nvSpPr>
        <p:spPr bwMode="auto">
          <a:xfrm>
            <a:off x="3960813" y="27559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7" name="Freeform 212">
            <a:extLst>
              <a:ext uri="{FF2B5EF4-FFF2-40B4-BE49-F238E27FC236}">
                <a16:creationId xmlns:a16="http://schemas.microsoft.com/office/drawing/2014/main" id="{B20321C1-051D-CF46-AA46-F630045FD62B}"/>
              </a:ext>
            </a:extLst>
          </p:cNvPr>
          <p:cNvSpPr>
            <a:spLocks/>
          </p:cNvSpPr>
          <p:nvPr/>
        </p:nvSpPr>
        <p:spPr bwMode="auto">
          <a:xfrm>
            <a:off x="3960813" y="26289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8" name="Freeform 213">
            <a:extLst>
              <a:ext uri="{FF2B5EF4-FFF2-40B4-BE49-F238E27FC236}">
                <a16:creationId xmlns:a16="http://schemas.microsoft.com/office/drawing/2014/main" id="{53A6C59C-0444-6F4E-AB95-3E4B927A89BF}"/>
              </a:ext>
            </a:extLst>
          </p:cNvPr>
          <p:cNvSpPr>
            <a:spLocks/>
          </p:cNvSpPr>
          <p:nvPr/>
        </p:nvSpPr>
        <p:spPr bwMode="auto">
          <a:xfrm>
            <a:off x="3960813" y="25908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19" name="Freeform 214">
            <a:extLst>
              <a:ext uri="{FF2B5EF4-FFF2-40B4-BE49-F238E27FC236}">
                <a16:creationId xmlns:a16="http://schemas.microsoft.com/office/drawing/2014/main" id="{6E6651F0-690C-A642-98DF-E6874B960DA1}"/>
              </a:ext>
            </a:extLst>
          </p:cNvPr>
          <p:cNvSpPr>
            <a:spLocks/>
          </p:cNvSpPr>
          <p:nvPr/>
        </p:nvSpPr>
        <p:spPr bwMode="auto">
          <a:xfrm>
            <a:off x="3960813" y="24638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20" name="Freeform 215">
            <a:extLst>
              <a:ext uri="{FF2B5EF4-FFF2-40B4-BE49-F238E27FC236}">
                <a16:creationId xmlns:a16="http://schemas.microsoft.com/office/drawing/2014/main" id="{299746F6-83BB-9B4C-A092-689D97F597D4}"/>
              </a:ext>
            </a:extLst>
          </p:cNvPr>
          <p:cNvSpPr>
            <a:spLocks/>
          </p:cNvSpPr>
          <p:nvPr/>
        </p:nvSpPr>
        <p:spPr bwMode="auto">
          <a:xfrm>
            <a:off x="3960813" y="2425700"/>
            <a:ext cx="26987" cy="26988"/>
          </a:xfrm>
          <a:custGeom>
            <a:avLst/>
            <a:gdLst>
              <a:gd name="T0" fmla="*/ 0 w 17"/>
              <a:gd name="T1" fmla="*/ 40323247 h 17"/>
              <a:gd name="T2" fmla="*/ 0 w 17"/>
              <a:gd name="T3" fmla="*/ 0 h 17"/>
              <a:gd name="T4" fmla="*/ 27720411 w 17"/>
              <a:gd name="T5" fmla="*/ 0 h 17"/>
              <a:gd name="T6" fmla="*/ 40321753 w 17"/>
              <a:gd name="T7" fmla="*/ 0 h 17"/>
              <a:gd name="T8" fmla="*/ 40321753 w 17"/>
              <a:gd name="T9" fmla="*/ 40323247 h 17"/>
              <a:gd name="T10" fmla="*/ 27720411 w 17"/>
              <a:gd name="T11" fmla="*/ 40323247 h 17"/>
              <a:gd name="T12" fmla="*/ 0 w 17"/>
              <a:gd name="T13" fmla="*/ 40323247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6"/>
                </a:moveTo>
                <a:lnTo>
                  <a:pt x="0" y="0"/>
                </a:lnTo>
                <a:lnTo>
                  <a:pt x="11" y="0"/>
                </a:lnTo>
                <a:lnTo>
                  <a:pt x="16" y="0"/>
                </a:lnTo>
                <a:lnTo>
                  <a:pt x="16" y="16"/>
                </a:lnTo>
                <a:lnTo>
                  <a:pt x="11" y="16"/>
                </a:lnTo>
                <a:lnTo>
                  <a:pt x="0" y="16"/>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21" name="Freeform 216">
            <a:extLst>
              <a:ext uri="{FF2B5EF4-FFF2-40B4-BE49-F238E27FC236}">
                <a16:creationId xmlns:a16="http://schemas.microsoft.com/office/drawing/2014/main" id="{4EC0F5DA-D623-5041-963F-174F6F1A36ED}"/>
              </a:ext>
            </a:extLst>
          </p:cNvPr>
          <p:cNvSpPr>
            <a:spLocks/>
          </p:cNvSpPr>
          <p:nvPr/>
        </p:nvSpPr>
        <p:spPr bwMode="auto">
          <a:xfrm>
            <a:off x="3960813" y="22987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22" name="Freeform 217">
            <a:extLst>
              <a:ext uri="{FF2B5EF4-FFF2-40B4-BE49-F238E27FC236}">
                <a16:creationId xmlns:a16="http://schemas.microsoft.com/office/drawing/2014/main" id="{8B8E53C0-BE54-DD4B-AC03-A9B0D942F524}"/>
              </a:ext>
            </a:extLst>
          </p:cNvPr>
          <p:cNvSpPr>
            <a:spLocks/>
          </p:cNvSpPr>
          <p:nvPr/>
        </p:nvSpPr>
        <p:spPr bwMode="auto">
          <a:xfrm>
            <a:off x="3960813" y="2247900"/>
            <a:ext cx="26987" cy="39688"/>
          </a:xfrm>
          <a:custGeom>
            <a:avLst/>
            <a:gdLst>
              <a:gd name="T0" fmla="*/ 0 w 17"/>
              <a:gd name="T1" fmla="*/ 60484512 h 25"/>
              <a:gd name="T2" fmla="*/ 0 w 17"/>
              <a:gd name="T3" fmla="*/ 0 h 25"/>
              <a:gd name="T4" fmla="*/ 27720411 w 17"/>
              <a:gd name="T5" fmla="*/ 0 h 25"/>
              <a:gd name="T6" fmla="*/ 40321753 w 17"/>
              <a:gd name="T7" fmla="*/ 0 h 25"/>
              <a:gd name="T8" fmla="*/ 40321753 w 17"/>
              <a:gd name="T9" fmla="*/ 60484512 h 25"/>
              <a:gd name="T10" fmla="*/ 27720411 w 17"/>
              <a:gd name="T11" fmla="*/ 60484512 h 25"/>
              <a:gd name="T12" fmla="*/ 0 w 17"/>
              <a:gd name="T13" fmla="*/ 60484512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0" y="24"/>
                </a:moveTo>
                <a:lnTo>
                  <a:pt x="0" y="0"/>
                </a:lnTo>
                <a:lnTo>
                  <a:pt x="11" y="0"/>
                </a:lnTo>
                <a:lnTo>
                  <a:pt x="16" y="0"/>
                </a:lnTo>
                <a:lnTo>
                  <a:pt x="16" y="24"/>
                </a:lnTo>
                <a:lnTo>
                  <a:pt x="11" y="24"/>
                </a:lnTo>
                <a:lnTo>
                  <a:pt x="0" y="24"/>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23" name="Freeform 218">
            <a:extLst>
              <a:ext uri="{FF2B5EF4-FFF2-40B4-BE49-F238E27FC236}">
                <a16:creationId xmlns:a16="http://schemas.microsoft.com/office/drawing/2014/main" id="{65C25786-759B-7E4D-B984-D73EBF4A520C}"/>
              </a:ext>
            </a:extLst>
          </p:cNvPr>
          <p:cNvSpPr>
            <a:spLocks/>
          </p:cNvSpPr>
          <p:nvPr/>
        </p:nvSpPr>
        <p:spPr bwMode="auto">
          <a:xfrm>
            <a:off x="3960813" y="2120900"/>
            <a:ext cx="26987" cy="115888"/>
          </a:xfrm>
          <a:custGeom>
            <a:avLst/>
            <a:gdLst>
              <a:gd name="T0" fmla="*/ 0 w 17"/>
              <a:gd name="T1" fmla="*/ 181452033 h 73"/>
              <a:gd name="T2" fmla="*/ 0 w 17"/>
              <a:gd name="T3" fmla="*/ 0 h 73"/>
              <a:gd name="T4" fmla="*/ 27720411 w 17"/>
              <a:gd name="T5" fmla="*/ 0 h 73"/>
              <a:gd name="T6" fmla="*/ 40321753 w 17"/>
              <a:gd name="T7" fmla="*/ 0 h 73"/>
              <a:gd name="T8" fmla="*/ 40321753 w 17"/>
              <a:gd name="T9" fmla="*/ 181452033 h 73"/>
              <a:gd name="T10" fmla="*/ 27720411 w 17"/>
              <a:gd name="T11" fmla="*/ 181452033 h 73"/>
              <a:gd name="T12" fmla="*/ 0 w 17"/>
              <a:gd name="T13" fmla="*/ 181452033 h 73"/>
              <a:gd name="T14" fmla="*/ 0 60000 65536"/>
              <a:gd name="T15" fmla="*/ 0 60000 65536"/>
              <a:gd name="T16" fmla="*/ 0 60000 65536"/>
              <a:gd name="T17" fmla="*/ 0 60000 65536"/>
              <a:gd name="T18" fmla="*/ 0 60000 65536"/>
              <a:gd name="T19" fmla="*/ 0 60000 65536"/>
              <a:gd name="T20" fmla="*/ 0 60000 65536"/>
              <a:gd name="T21" fmla="*/ 0 w 17"/>
              <a:gd name="T22" fmla="*/ 0 h 73"/>
              <a:gd name="T23" fmla="*/ 17 w 17"/>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3">
                <a:moveTo>
                  <a:pt x="0" y="72"/>
                </a:moveTo>
                <a:lnTo>
                  <a:pt x="0" y="0"/>
                </a:lnTo>
                <a:lnTo>
                  <a:pt x="11" y="0"/>
                </a:lnTo>
                <a:lnTo>
                  <a:pt x="16" y="0"/>
                </a:lnTo>
                <a:lnTo>
                  <a:pt x="16" y="72"/>
                </a:lnTo>
                <a:lnTo>
                  <a:pt x="11" y="72"/>
                </a:lnTo>
                <a:lnTo>
                  <a:pt x="0" y="72"/>
                </a:lnTo>
              </a:path>
            </a:pathLst>
          </a:custGeom>
          <a:solidFill>
            <a:srgbClr val="00000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56724" name="Picture 220">
            <a:extLst>
              <a:ext uri="{FF2B5EF4-FFF2-40B4-BE49-F238E27FC236}">
                <a16:creationId xmlns:a16="http://schemas.microsoft.com/office/drawing/2014/main" id="{89282569-A1E1-8240-A2AE-7418BF70CB4A}"/>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17913" y="3022600"/>
            <a:ext cx="342900" cy="193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156725" name="Line 221">
            <a:extLst>
              <a:ext uri="{FF2B5EF4-FFF2-40B4-BE49-F238E27FC236}">
                <a16:creationId xmlns:a16="http://schemas.microsoft.com/office/drawing/2014/main" id="{59307F7E-3EB3-B646-A70C-521C1D7B2804}"/>
              </a:ext>
            </a:extLst>
          </p:cNvPr>
          <p:cNvSpPr>
            <a:spLocks noChangeShapeType="1"/>
          </p:cNvSpPr>
          <p:nvPr/>
        </p:nvSpPr>
        <p:spPr bwMode="auto">
          <a:xfrm>
            <a:off x="6615113" y="1447800"/>
            <a:ext cx="7366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5400">
                <a:solidFill>
                  <a:srgbClr val="000000"/>
                </a:solidFill>
                <a:round/>
                <a:headEnd/>
                <a:tailEnd/>
              </a14:hiddenLine>
            </a:ext>
          </a:extLst>
        </p:spPr>
        <p:txBody>
          <a:bodyPr wrap="none" anchor="ctr"/>
          <a:lstStyle/>
          <a:p>
            <a:endParaRPr lang="en-US"/>
          </a:p>
        </p:txBody>
      </p:sp>
      <p:sp>
        <p:nvSpPr>
          <p:cNvPr id="156726" name="Rectangle 222">
            <a:extLst>
              <a:ext uri="{FF2B5EF4-FFF2-40B4-BE49-F238E27FC236}">
                <a16:creationId xmlns:a16="http://schemas.microsoft.com/office/drawing/2014/main" id="{3D5A97AB-3951-4544-BBD0-C39818AEA9B5}"/>
              </a:ext>
            </a:extLst>
          </p:cNvPr>
          <p:cNvSpPr>
            <a:spLocks noChangeArrowheads="1"/>
          </p:cNvSpPr>
          <p:nvPr/>
        </p:nvSpPr>
        <p:spPr bwMode="auto">
          <a:xfrm>
            <a:off x="3038475" y="434975"/>
            <a:ext cx="2190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Times" pitchFamily="2" charset="0"/>
              </a:rPr>
              <a:t> </a:t>
            </a:r>
          </a:p>
        </p:txBody>
      </p:sp>
      <p:sp>
        <p:nvSpPr>
          <p:cNvPr id="156727" name="Rectangle 223">
            <a:extLst>
              <a:ext uri="{FF2B5EF4-FFF2-40B4-BE49-F238E27FC236}">
                <a16:creationId xmlns:a16="http://schemas.microsoft.com/office/drawing/2014/main" id="{892339EC-B028-B147-B09B-900820EE9204}"/>
              </a:ext>
            </a:extLst>
          </p:cNvPr>
          <p:cNvSpPr>
            <a:spLocks noChangeArrowheads="1"/>
          </p:cNvSpPr>
          <p:nvPr/>
        </p:nvSpPr>
        <p:spPr bwMode="auto">
          <a:xfrm>
            <a:off x="3189288" y="433388"/>
            <a:ext cx="2603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28" name="Rectangle 224">
            <a:extLst>
              <a:ext uri="{FF2B5EF4-FFF2-40B4-BE49-F238E27FC236}">
                <a16:creationId xmlns:a16="http://schemas.microsoft.com/office/drawing/2014/main" id="{1F86446B-EA4D-1C44-BA60-A94CED230C80}"/>
              </a:ext>
            </a:extLst>
          </p:cNvPr>
          <p:cNvSpPr>
            <a:spLocks noChangeArrowheads="1"/>
          </p:cNvSpPr>
          <p:nvPr/>
        </p:nvSpPr>
        <p:spPr bwMode="auto">
          <a:xfrm>
            <a:off x="4281488" y="20638"/>
            <a:ext cx="3257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29" name="Rectangle 225">
            <a:extLst>
              <a:ext uri="{FF2B5EF4-FFF2-40B4-BE49-F238E27FC236}">
                <a16:creationId xmlns:a16="http://schemas.microsoft.com/office/drawing/2014/main" id="{5484FFBB-D2AD-2848-A866-B61A914257DD}"/>
              </a:ext>
            </a:extLst>
          </p:cNvPr>
          <p:cNvSpPr>
            <a:spLocks noChangeArrowheads="1"/>
          </p:cNvSpPr>
          <p:nvPr/>
        </p:nvSpPr>
        <p:spPr bwMode="auto">
          <a:xfrm>
            <a:off x="4484688" y="295275"/>
            <a:ext cx="2841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30" name="Rectangle 226">
            <a:extLst>
              <a:ext uri="{FF2B5EF4-FFF2-40B4-BE49-F238E27FC236}">
                <a16:creationId xmlns:a16="http://schemas.microsoft.com/office/drawing/2014/main" id="{932D776A-989E-2047-B496-6471A23A8A7D}"/>
              </a:ext>
            </a:extLst>
          </p:cNvPr>
          <p:cNvSpPr>
            <a:spLocks noChangeArrowheads="1"/>
          </p:cNvSpPr>
          <p:nvPr/>
        </p:nvSpPr>
        <p:spPr bwMode="auto">
          <a:xfrm>
            <a:off x="5310188" y="519113"/>
            <a:ext cx="7667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31" name="Rectangle 227">
            <a:extLst>
              <a:ext uri="{FF2B5EF4-FFF2-40B4-BE49-F238E27FC236}">
                <a16:creationId xmlns:a16="http://schemas.microsoft.com/office/drawing/2014/main" id="{187C2F2A-C6B7-8D41-A5D9-4E266F2E9281}"/>
              </a:ext>
            </a:extLst>
          </p:cNvPr>
          <p:cNvSpPr>
            <a:spLocks noChangeArrowheads="1"/>
          </p:cNvSpPr>
          <p:nvPr/>
        </p:nvSpPr>
        <p:spPr bwMode="auto">
          <a:xfrm>
            <a:off x="5894388" y="519113"/>
            <a:ext cx="13906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32" name="Rectangle 228">
            <a:extLst>
              <a:ext uri="{FF2B5EF4-FFF2-40B4-BE49-F238E27FC236}">
                <a16:creationId xmlns:a16="http://schemas.microsoft.com/office/drawing/2014/main" id="{73CBE43E-5372-1F43-B453-6F7DD69F20F3}"/>
              </a:ext>
            </a:extLst>
          </p:cNvPr>
          <p:cNvSpPr>
            <a:spLocks noChangeArrowheads="1"/>
          </p:cNvSpPr>
          <p:nvPr/>
        </p:nvSpPr>
        <p:spPr bwMode="auto">
          <a:xfrm>
            <a:off x="6238875" y="4462463"/>
            <a:ext cx="350838"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00000"/>
                </a:solidFill>
                <a:latin typeface="Times" pitchFamily="2" charset="0"/>
              </a:rPr>
              <a:t>S</a:t>
            </a:r>
          </a:p>
        </p:txBody>
      </p:sp>
      <p:sp>
        <p:nvSpPr>
          <p:cNvPr id="490725" name="Rectangle 229">
            <a:extLst>
              <a:ext uri="{FF2B5EF4-FFF2-40B4-BE49-F238E27FC236}">
                <a16:creationId xmlns:a16="http://schemas.microsoft.com/office/drawing/2014/main" id="{94E427E4-C5C7-BB40-8429-AAA5C9D2324E}"/>
              </a:ext>
            </a:extLst>
          </p:cNvPr>
          <p:cNvSpPr>
            <a:spLocks noChangeArrowheads="1"/>
          </p:cNvSpPr>
          <p:nvPr/>
        </p:nvSpPr>
        <p:spPr bwMode="auto">
          <a:xfrm>
            <a:off x="4900613" y="1968500"/>
            <a:ext cx="7905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(2000 B.C.)</a:t>
            </a:r>
          </a:p>
        </p:txBody>
      </p:sp>
      <p:sp>
        <p:nvSpPr>
          <p:cNvPr id="490726" name="Rectangle 230">
            <a:extLst>
              <a:ext uri="{FF2B5EF4-FFF2-40B4-BE49-F238E27FC236}">
                <a16:creationId xmlns:a16="http://schemas.microsoft.com/office/drawing/2014/main" id="{6A0CB585-F3D5-1646-9B3B-75419CBB2463}"/>
              </a:ext>
            </a:extLst>
          </p:cNvPr>
          <p:cNvSpPr>
            <a:spLocks noChangeArrowheads="1"/>
          </p:cNvSpPr>
          <p:nvPr/>
        </p:nvSpPr>
        <p:spPr bwMode="auto">
          <a:xfrm>
            <a:off x="687388" y="2355850"/>
            <a:ext cx="2511425" cy="9112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5400" b="0">
                <a:solidFill>
                  <a:srgbClr val="FAFD00"/>
                </a:solidFill>
                <a:latin typeface="Times" pitchFamily="2" charset="0"/>
              </a:rPr>
              <a:t>O 7 V J </a:t>
            </a:r>
          </a:p>
        </p:txBody>
      </p:sp>
      <p:sp>
        <p:nvSpPr>
          <p:cNvPr id="490728" name="Rectangle 232">
            <a:extLst>
              <a:ext uri="{FF2B5EF4-FFF2-40B4-BE49-F238E27FC236}">
                <a16:creationId xmlns:a16="http://schemas.microsoft.com/office/drawing/2014/main" id="{1373D83E-0944-A849-B3C1-7A8C2285D7EC}"/>
              </a:ext>
            </a:extLst>
          </p:cNvPr>
          <p:cNvSpPr>
            <a:spLocks noChangeArrowheads="1"/>
          </p:cNvSpPr>
          <p:nvPr/>
        </p:nvSpPr>
        <p:spPr bwMode="auto">
          <a:xfrm>
            <a:off x="458788" y="3519488"/>
            <a:ext cx="3463925" cy="9112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5400" b="0">
                <a:solidFill>
                  <a:srgbClr val="00FF00"/>
                </a:solidFill>
                <a:latin typeface="Times" pitchFamily="2" charset="0"/>
              </a:rPr>
              <a:t>7 = 4 + 3 </a:t>
            </a:r>
          </a:p>
        </p:txBody>
      </p:sp>
      <p:sp>
        <p:nvSpPr>
          <p:cNvPr id="490731" name="Line 235">
            <a:extLst>
              <a:ext uri="{FF2B5EF4-FFF2-40B4-BE49-F238E27FC236}">
                <a16:creationId xmlns:a16="http://schemas.microsoft.com/office/drawing/2014/main" id="{2685C75A-7357-6846-ABEE-C1C5A9289846}"/>
              </a:ext>
            </a:extLst>
          </p:cNvPr>
          <p:cNvSpPr>
            <a:spLocks noChangeShapeType="1"/>
          </p:cNvSpPr>
          <p:nvPr/>
        </p:nvSpPr>
        <p:spPr bwMode="auto">
          <a:xfrm>
            <a:off x="1473200" y="2781300"/>
            <a:ext cx="279400" cy="0"/>
          </a:xfrm>
          <a:prstGeom prst="line">
            <a:avLst/>
          </a:prstGeom>
          <a:noFill/>
          <a:ln w="254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56737" name="Rectangle 236">
            <a:extLst>
              <a:ext uri="{FF2B5EF4-FFF2-40B4-BE49-F238E27FC236}">
                <a16:creationId xmlns:a16="http://schemas.microsoft.com/office/drawing/2014/main" id="{E8071D12-AF60-8E4C-8905-97516F347BF7}"/>
              </a:ext>
            </a:extLst>
          </p:cNvPr>
          <p:cNvSpPr>
            <a:spLocks noChangeArrowheads="1"/>
          </p:cNvSpPr>
          <p:nvPr/>
        </p:nvSpPr>
        <p:spPr bwMode="auto">
          <a:xfrm>
            <a:off x="5930900" y="1520825"/>
            <a:ext cx="511175" cy="2778125"/>
          </a:xfrm>
          <a:prstGeom prst="rect">
            <a:avLst/>
          </a:prstGeom>
          <a:solidFill>
            <a:schemeClr val="accent1"/>
          </a:solidFill>
          <a:ln w="5715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33" name="Text Box 237">
            <a:extLst>
              <a:ext uri="{FF2B5EF4-FFF2-40B4-BE49-F238E27FC236}">
                <a16:creationId xmlns:a16="http://schemas.microsoft.com/office/drawing/2014/main" id="{EE0E8EAA-CE86-7C40-AAD5-ED2B9A75FFCA}"/>
              </a:ext>
            </a:extLst>
          </p:cNvPr>
          <p:cNvSpPr txBox="1">
            <a:spLocks noChangeArrowheads="1"/>
          </p:cNvSpPr>
          <p:nvPr/>
        </p:nvSpPr>
        <p:spPr bwMode="auto">
          <a:xfrm rot="-5400000">
            <a:off x="4964113" y="2619375"/>
            <a:ext cx="2427287" cy="519113"/>
          </a:xfrm>
          <a:prstGeom prst="rect">
            <a:avLst/>
          </a:prstGeom>
          <a:noFill/>
          <a:ln w="381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2800">
                <a:solidFill>
                  <a:srgbClr val="EEFF4B"/>
                </a:solidFill>
                <a:latin typeface="Times" pitchFamily="2" charset="0"/>
              </a:rPr>
              <a:t>3 MISHANG</a:t>
            </a:r>
          </a:p>
        </p:txBody>
      </p:sp>
      <p:sp>
        <p:nvSpPr>
          <p:cNvPr id="156739" name="Rectangle 238">
            <a:extLst>
              <a:ext uri="{FF2B5EF4-FFF2-40B4-BE49-F238E27FC236}">
                <a16:creationId xmlns:a16="http://schemas.microsoft.com/office/drawing/2014/main" id="{FDD590C3-500A-6D4B-97E4-07E56D3BE946}"/>
              </a:ext>
            </a:extLst>
          </p:cNvPr>
          <p:cNvSpPr>
            <a:spLocks noChangeArrowheads="1"/>
          </p:cNvSpPr>
          <p:nvPr/>
        </p:nvSpPr>
        <p:spPr bwMode="auto">
          <a:xfrm rot="-5400000">
            <a:off x="5929313" y="5407025"/>
            <a:ext cx="511175" cy="523875"/>
          </a:xfrm>
          <a:prstGeom prst="rect">
            <a:avLst/>
          </a:prstGeom>
          <a:solidFill>
            <a:schemeClr val="accent1"/>
          </a:solidFill>
          <a:ln w="5715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40" name="Rectangle 239">
            <a:extLst>
              <a:ext uri="{FF2B5EF4-FFF2-40B4-BE49-F238E27FC236}">
                <a16:creationId xmlns:a16="http://schemas.microsoft.com/office/drawing/2014/main" id="{BB15DD45-9070-6347-ABAE-BE29B8C2F29B}"/>
              </a:ext>
            </a:extLst>
          </p:cNvPr>
          <p:cNvSpPr>
            <a:spLocks noChangeArrowheads="1"/>
          </p:cNvSpPr>
          <p:nvPr/>
        </p:nvSpPr>
        <p:spPr bwMode="auto">
          <a:xfrm rot="-5400000">
            <a:off x="5926138" y="4408488"/>
            <a:ext cx="511175" cy="536575"/>
          </a:xfrm>
          <a:prstGeom prst="rect">
            <a:avLst/>
          </a:prstGeom>
          <a:solidFill>
            <a:schemeClr val="accent1"/>
          </a:solidFill>
          <a:ln w="5715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36" name="Text Box 240">
            <a:extLst>
              <a:ext uri="{FF2B5EF4-FFF2-40B4-BE49-F238E27FC236}">
                <a16:creationId xmlns:a16="http://schemas.microsoft.com/office/drawing/2014/main" id="{860EBD91-0A9E-D04A-99D7-6646151D6D3F}"/>
              </a:ext>
            </a:extLst>
          </p:cNvPr>
          <p:cNvSpPr txBox="1">
            <a:spLocks noChangeArrowheads="1"/>
          </p:cNvSpPr>
          <p:nvPr/>
        </p:nvSpPr>
        <p:spPr bwMode="auto">
          <a:xfrm rot="-5385664">
            <a:off x="6037263" y="4411663"/>
            <a:ext cx="354012" cy="519112"/>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2800">
                <a:solidFill>
                  <a:srgbClr val="EEFF4B"/>
                </a:solidFill>
                <a:latin typeface="Times" pitchFamily="2" charset="0"/>
              </a:rPr>
              <a:t>V</a:t>
            </a:r>
          </a:p>
        </p:txBody>
      </p:sp>
      <p:sp>
        <p:nvSpPr>
          <p:cNvPr id="490737" name="Text Box 241">
            <a:extLst>
              <a:ext uri="{FF2B5EF4-FFF2-40B4-BE49-F238E27FC236}">
                <a16:creationId xmlns:a16="http://schemas.microsoft.com/office/drawing/2014/main" id="{BFE3D9F0-72F7-0647-8AB2-F7E0E8036F78}"/>
              </a:ext>
            </a:extLst>
          </p:cNvPr>
          <p:cNvSpPr txBox="1">
            <a:spLocks noChangeArrowheads="1"/>
          </p:cNvSpPr>
          <p:nvPr/>
        </p:nvSpPr>
        <p:spPr bwMode="auto">
          <a:xfrm rot="-5400000">
            <a:off x="6016626" y="5424487"/>
            <a:ext cx="341312" cy="519113"/>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2800">
                <a:solidFill>
                  <a:srgbClr val="EEFF4B"/>
                </a:solidFill>
                <a:latin typeface="Times" pitchFamily="2" charset="0"/>
              </a:rPr>
              <a:t>J</a:t>
            </a:r>
          </a:p>
        </p:txBody>
      </p:sp>
      <p:sp>
        <p:nvSpPr>
          <p:cNvPr id="156743" name="Rectangle 242">
            <a:extLst>
              <a:ext uri="{FF2B5EF4-FFF2-40B4-BE49-F238E27FC236}">
                <a16:creationId xmlns:a16="http://schemas.microsoft.com/office/drawing/2014/main" id="{1F3E8D75-D60B-1542-9C3A-66EA17561C7E}"/>
              </a:ext>
            </a:extLst>
          </p:cNvPr>
          <p:cNvSpPr>
            <a:spLocks noChangeArrowheads="1"/>
          </p:cNvSpPr>
          <p:nvPr/>
        </p:nvSpPr>
        <p:spPr bwMode="auto">
          <a:xfrm>
            <a:off x="3494088" y="2744788"/>
            <a:ext cx="511175" cy="2778125"/>
          </a:xfrm>
          <a:prstGeom prst="rect">
            <a:avLst/>
          </a:prstGeom>
          <a:solidFill>
            <a:schemeClr val="accent1"/>
          </a:solidFill>
          <a:ln w="5715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39" name="Text Box 243">
            <a:extLst>
              <a:ext uri="{FF2B5EF4-FFF2-40B4-BE49-F238E27FC236}">
                <a16:creationId xmlns:a16="http://schemas.microsoft.com/office/drawing/2014/main" id="{2B9C85DC-1C02-F242-87E4-2D92C04E91BF}"/>
              </a:ext>
            </a:extLst>
          </p:cNvPr>
          <p:cNvSpPr txBox="1">
            <a:spLocks noChangeArrowheads="1"/>
          </p:cNvSpPr>
          <p:nvPr/>
        </p:nvSpPr>
        <p:spPr bwMode="auto">
          <a:xfrm rot="-5388536">
            <a:off x="2651125" y="3765551"/>
            <a:ext cx="2173287" cy="519112"/>
          </a:xfrm>
          <a:prstGeom prst="rect">
            <a:avLst/>
          </a:prstGeom>
          <a:noFill/>
          <a:ln w="381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2800">
                <a:solidFill>
                  <a:srgbClr val="EEFF4B"/>
                </a:solidFill>
                <a:latin typeface="Times" pitchFamily="2" charset="0"/>
              </a:rPr>
              <a:t>4 MIKUMO</a:t>
            </a:r>
          </a:p>
        </p:txBody>
      </p:sp>
      <p:sp>
        <p:nvSpPr>
          <p:cNvPr id="156745" name="Rectangle 244">
            <a:extLst>
              <a:ext uri="{FF2B5EF4-FFF2-40B4-BE49-F238E27FC236}">
                <a16:creationId xmlns:a16="http://schemas.microsoft.com/office/drawing/2014/main" id="{DC0D2022-B673-1A41-A4C8-F019B99B8FFF}"/>
              </a:ext>
            </a:extLst>
          </p:cNvPr>
          <p:cNvSpPr>
            <a:spLocks noChangeArrowheads="1"/>
          </p:cNvSpPr>
          <p:nvPr/>
        </p:nvSpPr>
        <p:spPr bwMode="auto">
          <a:xfrm>
            <a:off x="3798888" y="5588000"/>
            <a:ext cx="274637" cy="765175"/>
          </a:xfrm>
          <a:prstGeom prst="rect">
            <a:avLst/>
          </a:prstGeom>
          <a:solidFill>
            <a:srgbClr val="4C545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46" name="Rectangle 245">
            <a:extLst>
              <a:ext uri="{FF2B5EF4-FFF2-40B4-BE49-F238E27FC236}">
                <a16:creationId xmlns:a16="http://schemas.microsoft.com/office/drawing/2014/main" id="{CC0AC346-8E83-D54A-B564-9E7264B11523}"/>
              </a:ext>
            </a:extLst>
          </p:cNvPr>
          <p:cNvSpPr>
            <a:spLocks noChangeArrowheads="1"/>
          </p:cNvSpPr>
          <p:nvPr/>
        </p:nvSpPr>
        <p:spPr bwMode="auto">
          <a:xfrm>
            <a:off x="3854450" y="2022475"/>
            <a:ext cx="150813" cy="696913"/>
          </a:xfrm>
          <a:prstGeom prst="rect">
            <a:avLst/>
          </a:prstGeom>
          <a:solidFill>
            <a:srgbClr val="4C545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47" name="Rectangle 246">
            <a:extLst>
              <a:ext uri="{FF2B5EF4-FFF2-40B4-BE49-F238E27FC236}">
                <a16:creationId xmlns:a16="http://schemas.microsoft.com/office/drawing/2014/main" id="{257C2C22-12A2-224A-9CE4-F2F82D4835AE}"/>
              </a:ext>
            </a:extLst>
          </p:cNvPr>
          <p:cNvSpPr>
            <a:spLocks noChangeArrowheads="1"/>
          </p:cNvSpPr>
          <p:nvPr/>
        </p:nvSpPr>
        <p:spPr bwMode="auto">
          <a:xfrm>
            <a:off x="3830638" y="2495550"/>
            <a:ext cx="188912" cy="215900"/>
          </a:xfrm>
          <a:prstGeom prst="rect">
            <a:avLst/>
          </a:prstGeom>
          <a:solidFill>
            <a:srgbClr val="5C666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48" name="Rectangle 247">
            <a:extLst>
              <a:ext uri="{FF2B5EF4-FFF2-40B4-BE49-F238E27FC236}">
                <a16:creationId xmlns:a16="http://schemas.microsoft.com/office/drawing/2014/main" id="{5227E08F-AE9D-4646-BF5C-F5692DDE41F4}"/>
              </a:ext>
            </a:extLst>
          </p:cNvPr>
          <p:cNvSpPr>
            <a:spLocks noChangeArrowheads="1"/>
          </p:cNvSpPr>
          <p:nvPr/>
        </p:nvSpPr>
        <p:spPr bwMode="auto">
          <a:xfrm rot="-5400000">
            <a:off x="3432175" y="941388"/>
            <a:ext cx="511175" cy="574675"/>
          </a:xfrm>
          <a:prstGeom prst="rect">
            <a:avLst/>
          </a:prstGeom>
          <a:solidFill>
            <a:schemeClr val="accent1"/>
          </a:solidFill>
          <a:ln w="57150">
            <a:solidFill>
              <a:schemeClr val="bg2"/>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44" name="Text Box 248">
            <a:extLst>
              <a:ext uri="{FF2B5EF4-FFF2-40B4-BE49-F238E27FC236}">
                <a16:creationId xmlns:a16="http://schemas.microsoft.com/office/drawing/2014/main" id="{25A9F09F-54E9-5A4B-9879-29FA5BCB21B0}"/>
              </a:ext>
            </a:extLst>
          </p:cNvPr>
          <p:cNvSpPr txBox="1">
            <a:spLocks noChangeArrowheads="1"/>
          </p:cNvSpPr>
          <p:nvPr/>
        </p:nvSpPr>
        <p:spPr bwMode="auto">
          <a:xfrm rot="-5400000">
            <a:off x="3540126" y="1027112"/>
            <a:ext cx="341312" cy="519113"/>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2800">
                <a:solidFill>
                  <a:srgbClr val="EEFF4B"/>
                </a:solidFill>
                <a:latin typeface="Times" pitchFamily="2" charset="0"/>
              </a:rPr>
              <a:t>O</a:t>
            </a:r>
          </a:p>
        </p:txBody>
      </p:sp>
      <p:sp>
        <p:nvSpPr>
          <p:cNvPr id="156750" name="Freeform 249">
            <a:extLst>
              <a:ext uri="{FF2B5EF4-FFF2-40B4-BE49-F238E27FC236}">
                <a16:creationId xmlns:a16="http://schemas.microsoft.com/office/drawing/2014/main" id="{464D6936-DDC5-DB46-BA63-985FC3D6E043}"/>
              </a:ext>
            </a:extLst>
          </p:cNvPr>
          <p:cNvSpPr>
            <a:spLocks/>
          </p:cNvSpPr>
          <p:nvPr/>
        </p:nvSpPr>
        <p:spPr bwMode="auto">
          <a:xfrm>
            <a:off x="7656513" y="1701800"/>
            <a:ext cx="204787" cy="77788"/>
          </a:xfrm>
          <a:custGeom>
            <a:avLst/>
            <a:gdLst>
              <a:gd name="T0" fmla="*/ 322579212 w 129"/>
              <a:gd name="T1" fmla="*/ 120968278 h 49"/>
              <a:gd name="T2" fmla="*/ 0 w 129"/>
              <a:gd name="T3" fmla="*/ 120968278 h 49"/>
              <a:gd name="T4" fmla="*/ 0 w 129"/>
              <a:gd name="T5" fmla="*/ 0 h 49"/>
              <a:gd name="T6" fmla="*/ 322579212 w 129"/>
              <a:gd name="T7" fmla="*/ 12096827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51" name="Rectangle 250">
            <a:extLst>
              <a:ext uri="{FF2B5EF4-FFF2-40B4-BE49-F238E27FC236}">
                <a16:creationId xmlns:a16="http://schemas.microsoft.com/office/drawing/2014/main" id="{1602026C-3E5E-7343-868F-12E77D989240}"/>
              </a:ext>
            </a:extLst>
          </p:cNvPr>
          <p:cNvSpPr>
            <a:spLocks noChangeArrowheads="1"/>
          </p:cNvSpPr>
          <p:nvPr/>
        </p:nvSpPr>
        <p:spPr bwMode="auto">
          <a:xfrm>
            <a:off x="6330950" y="590550"/>
            <a:ext cx="193675" cy="904875"/>
          </a:xfrm>
          <a:prstGeom prst="rect">
            <a:avLst/>
          </a:prstGeom>
          <a:solidFill>
            <a:srgbClr val="545454"/>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52" name="Rectangle 251">
            <a:extLst>
              <a:ext uri="{FF2B5EF4-FFF2-40B4-BE49-F238E27FC236}">
                <a16:creationId xmlns:a16="http://schemas.microsoft.com/office/drawing/2014/main" id="{2C6DB191-507E-5B47-B2C4-BD5ACF9D0687}"/>
              </a:ext>
            </a:extLst>
          </p:cNvPr>
          <p:cNvSpPr>
            <a:spLocks noChangeArrowheads="1"/>
          </p:cNvSpPr>
          <p:nvPr/>
        </p:nvSpPr>
        <p:spPr bwMode="auto">
          <a:xfrm>
            <a:off x="4548188" y="519113"/>
            <a:ext cx="9429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48" name="Rectangle 252">
            <a:extLst>
              <a:ext uri="{FF2B5EF4-FFF2-40B4-BE49-F238E27FC236}">
                <a16:creationId xmlns:a16="http://schemas.microsoft.com/office/drawing/2014/main" id="{D4C96132-3C0A-CA4D-BA78-A0C3ACB5A549}"/>
              </a:ext>
            </a:extLst>
          </p:cNvPr>
          <p:cNvSpPr>
            <a:spLocks noChangeArrowheads="1"/>
          </p:cNvSpPr>
          <p:nvPr/>
        </p:nvSpPr>
        <p:spPr bwMode="auto">
          <a:xfrm>
            <a:off x="4913313" y="4203700"/>
            <a:ext cx="7905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(1500 B.C.)</a:t>
            </a:r>
          </a:p>
        </p:txBody>
      </p:sp>
      <p:sp>
        <p:nvSpPr>
          <p:cNvPr id="490749" name="Rectangle 253">
            <a:extLst>
              <a:ext uri="{FF2B5EF4-FFF2-40B4-BE49-F238E27FC236}">
                <a16:creationId xmlns:a16="http://schemas.microsoft.com/office/drawing/2014/main" id="{4600F87F-9083-5F40-99C5-0A4DAAF68D9F}"/>
              </a:ext>
            </a:extLst>
          </p:cNvPr>
          <p:cNvSpPr>
            <a:spLocks noChangeArrowheads="1"/>
          </p:cNvSpPr>
          <p:nvPr/>
        </p:nvSpPr>
        <p:spPr bwMode="auto">
          <a:xfrm>
            <a:off x="7269163" y="4330700"/>
            <a:ext cx="7270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(500 B.C.)</a:t>
            </a:r>
          </a:p>
        </p:txBody>
      </p:sp>
      <p:sp>
        <p:nvSpPr>
          <p:cNvPr id="490750" name="Rectangle 254">
            <a:extLst>
              <a:ext uri="{FF2B5EF4-FFF2-40B4-BE49-F238E27FC236}">
                <a16:creationId xmlns:a16="http://schemas.microsoft.com/office/drawing/2014/main" id="{91A72628-7C66-C74E-9061-1714B8717021}"/>
              </a:ext>
            </a:extLst>
          </p:cNvPr>
          <p:cNvSpPr>
            <a:spLocks noChangeArrowheads="1"/>
          </p:cNvSpPr>
          <p:nvPr/>
        </p:nvSpPr>
        <p:spPr bwMode="auto">
          <a:xfrm>
            <a:off x="7262813" y="1219200"/>
            <a:ext cx="7905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(1000 B.C.)</a:t>
            </a:r>
          </a:p>
        </p:txBody>
      </p:sp>
      <p:sp>
        <p:nvSpPr>
          <p:cNvPr id="156756" name="Rectangle 255">
            <a:extLst>
              <a:ext uri="{FF2B5EF4-FFF2-40B4-BE49-F238E27FC236}">
                <a16:creationId xmlns:a16="http://schemas.microsoft.com/office/drawing/2014/main" id="{6980EFFB-1A4D-FE4E-B663-7F448F01EB8E}"/>
              </a:ext>
            </a:extLst>
          </p:cNvPr>
          <p:cNvSpPr>
            <a:spLocks noChangeArrowheads="1"/>
          </p:cNvSpPr>
          <p:nvPr/>
        </p:nvSpPr>
        <p:spPr bwMode="auto">
          <a:xfrm>
            <a:off x="6584950" y="3838575"/>
            <a:ext cx="1212850"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Kum 100 / 50,000</a:t>
            </a:r>
          </a:p>
        </p:txBody>
      </p:sp>
      <p:sp>
        <p:nvSpPr>
          <p:cNvPr id="490752" name="Rectangle 256">
            <a:extLst>
              <a:ext uri="{FF2B5EF4-FFF2-40B4-BE49-F238E27FC236}">
                <a16:creationId xmlns:a16="http://schemas.microsoft.com/office/drawing/2014/main" id="{3F473EFC-6CD0-E54B-9C24-346CB9A50F9A}"/>
              </a:ext>
            </a:extLst>
          </p:cNvPr>
          <p:cNvSpPr>
            <a:spLocks noChangeArrowheads="1"/>
          </p:cNvSpPr>
          <p:nvPr/>
        </p:nvSpPr>
        <p:spPr bwMode="auto">
          <a:xfrm>
            <a:off x="3135313" y="463550"/>
            <a:ext cx="2587625" cy="1414463"/>
          </a:xfrm>
          <a:prstGeom prst="rect">
            <a:avLst/>
          </a:prstGeom>
          <a:noFill/>
          <a:ln w="76200">
            <a:solidFill>
              <a:srgbClr val="EEFF4B"/>
            </a:solidFill>
            <a:miter lim="800000"/>
            <a:headEnd/>
            <a:tailEnd/>
          </a:ln>
          <a:effectLst>
            <a:outerShdw blurRad="63500" dist="74053" dir="35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53" name="Rectangle 257">
            <a:extLst>
              <a:ext uri="{FF2B5EF4-FFF2-40B4-BE49-F238E27FC236}">
                <a16:creationId xmlns:a16="http://schemas.microsoft.com/office/drawing/2014/main" id="{8E0D8C60-FAC4-2049-9F17-81C2C83C22C2}"/>
              </a:ext>
            </a:extLst>
          </p:cNvPr>
          <p:cNvSpPr>
            <a:spLocks noChangeArrowheads="1"/>
          </p:cNvSpPr>
          <p:nvPr/>
        </p:nvSpPr>
        <p:spPr bwMode="auto">
          <a:xfrm>
            <a:off x="3152775" y="2001838"/>
            <a:ext cx="2570163" cy="4340225"/>
          </a:xfrm>
          <a:prstGeom prst="rect">
            <a:avLst/>
          </a:prstGeom>
          <a:noFill/>
          <a:ln w="76200">
            <a:solidFill>
              <a:srgbClr val="70FABF"/>
            </a:solidFill>
            <a:miter lim="800000"/>
            <a:headEnd/>
            <a:tailEnd/>
          </a:ln>
          <a:effectLst>
            <a:outerShdw blurRad="63500" dist="74053" dir="35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1800"/>
          </a:p>
        </p:txBody>
      </p:sp>
      <p:sp>
        <p:nvSpPr>
          <p:cNvPr id="490754" name="Rectangle 258">
            <a:extLst>
              <a:ext uri="{FF2B5EF4-FFF2-40B4-BE49-F238E27FC236}">
                <a16:creationId xmlns:a16="http://schemas.microsoft.com/office/drawing/2014/main" id="{2D7E3C66-EF4A-AC45-B5D0-E9CC80E082BC}"/>
              </a:ext>
            </a:extLst>
          </p:cNvPr>
          <p:cNvSpPr>
            <a:spLocks noChangeArrowheads="1"/>
          </p:cNvSpPr>
          <p:nvPr/>
        </p:nvSpPr>
        <p:spPr bwMode="auto">
          <a:xfrm>
            <a:off x="5842000" y="465138"/>
            <a:ext cx="2292350" cy="3821112"/>
          </a:xfrm>
          <a:prstGeom prst="rect">
            <a:avLst/>
          </a:prstGeom>
          <a:noFill/>
          <a:ln w="76200">
            <a:solidFill>
              <a:srgbClr val="00FF00"/>
            </a:solidFill>
            <a:miter lim="800000"/>
            <a:headEnd/>
            <a:tailEnd/>
          </a:ln>
          <a:effectLst>
            <a:outerShdw blurRad="63500" dist="74053" dir="35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55" name="Rectangle 259">
            <a:extLst>
              <a:ext uri="{FF2B5EF4-FFF2-40B4-BE49-F238E27FC236}">
                <a16:creationId xmlns:a16="http://schemas.microsoft.com/office/drawing/2014/main" id="{FB2C630C-599E-C142-B9D9-A04265889128}"/>
              </a:ext>
            </a:extLst>
          </p:cNvPr>
          <p:cNvSpPr>
            <a:spLocks noChangeArrowheads="1"/>
          </p:cNvSpPr>
          <p:nvPr/>
        </p:nvSpPr>
        <p:spPr bwMode="auto">
          <a:xfrm>
            <a:off x="5840413" y="4398963"/>
            <a:ext cx="2290762" cy="571500"/>
          </a:xfrm>
          <a:prstGeom prst="rect">
            <a:avLst/>
          </a:prstGeom>
          <a:noFill/>
          <a:ln w="76200">
            <a:solidFill>
              <a:srgbClr val="FF6600"/>
            </a:solidFill>
            <a:miter lim="800000"/>
            <a:headEnd/>
            <a:tailEnd/>
          </a:ln>
          <a:effectLst>
            <a:outerShdw blurRad="63500" dist="74053" dir="35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56" name="Rectangle 260">
            <a:extLst>
              <a:ext uri="{FF2B5EF4-FFF2-40B4-BE49-F238E27FC236}">
                <a16:creationId xmlns:a16="http://schemas.microsoft.com/office/drawing/2014/main" id="{CEA9CC40-C681-F74B-AD17-B5D655C11F76}"/>
              </a:ext>
            </a:extLst>
          </p:cNvPr>
          <p:cNvSpPr>
            <a:spLocks noChangeArrowheads="1"/>
          </p:cNvSpPr>
          <p:nvPr/>
        </p:nvSpPr>
        <p:spPr bwMode="auto">
          <a:xfrm>
            <a:off x="5995988" y="5059363"/>
            <a:ext cx="2032000" cy="1328737"/>
          </a:xfrm>
          <a:prstGeom prst="rect">
            <a:avLst/>
          </a:prstGeom>
          <a:noFill/>
          <a:ln w="76200">
            <a:solidFill>
              <a:schemeClr val="tx1"/>
            </a:solidFill>
            <a:miter lim="800000"/>
            <a:headEnd/>
            <a:tailEnd/>
          </a:ln>
          <a:effectLst>
            <a:outerShdw blurRad="63500" dist="74053" dir="35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57" name="Text Box 261">
            <a:extLst>
              <a:ext uri="{FF2B5EF4-FFF2-40B4-BE49-F238E27FC236}">
                <a16:creationId xmlns:a16="http://schemas.microsoft.com/office/drawing/2014/main" id="{4C77269B-8DC2-CA46-89A0-DB0BD236F2D1}"/>
              </a:ext>
            </a:extLst>
          </p:cNvPr>
          <p:cNvSpPr txBox="1">
            <a:spLocks noChangeArrowheads="1"/>
          </p:cNvSpPr>
          <p:nvPr/>
        </p:nvSpPr>
        <p:spPr bwMode="auto">
          <a:xfrm>
            <a:off x="1790700" y="0"/>
            <a:ext cx="5957888"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Haokaphok - Phongkhami</a:t>
            </a:r>
          </a:p>
        </p:txBody>
      </p:sp>
      <p:sp>
        <p:nvSpPr>
          <p:cNvPr id="490759" name="Oval 263">
            <a:extLst>
              <a:ext uri="{FF2B5EF4-FFF2-40B4-BE49-F238E27FC236}">
                <a16:creationId xmlns:a16="http://schemas.microsoft.com/office/drawing/2014/main" id="{F1DD313C-2014-6C44-9796-18E2FB77DDD0}"/>
              </a:ext>
            </a:extLst>
          </p:cNvPr>
          <p:cNvSpPr>
            <a:spLocks noChangeArrowheads="1"/>
          </p:cNvSpPr>
          <p:nvPr/>
        </p:nvSpPr>
        <p:spPr bwMode="auto">
          <a:xfrm>
            <a:off x="3916363" y="473075"/>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60" name="Oval 264">
            <a:extLst>
              <a:ext uri="{FF2B5EF4-FFF2-40B4-BE49-F238E27FC236}">
                <a16:creationId xmlns:a16="http://schemas.microsoft.com/office/drawing/2014/main" id="{AA4CEB1D-37E9-FF47-927C-5365F1D254E4}"/>
              </a:ext>
            </a:extLst>
          </p:cNvPr>
          <p:cNvSpPr>
            <a:spLocks noChangeArrowheads="1"/>
          </p:cNvSpPr>
          <p:nvPr/>
        </p:nvSpPr>
        <p:spPr bwMode="auto">
          <a:xfrm>
            <a:off x="3902075" y="1951038"/>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61" name="Oval 265">
            <a:extLst>
              <a:ext uri="{FF2B5EF4-FFF2-40B4-BE49-F238E27FC236}">
                <a16:creationId xmlns:a16="http://schemas.microsoft.com/office/drawing/2014/main" id="{44AF2A85-28E7-C34B-AFA2-5B5C2CCAE086}"/>
              </a:ext>
            </a:extLst>
          </p:cNvPr>
          <p:cNvSpPr>
            <a:spLocks noChangeArrowheads="1"/>
          </p:cNvSpPr>
          <p:nvPr/>
        </p:nvSpPr>
        <p:spPr bwMode="auto">
          <a:xfrm>
            <a:off x="3905250" y="3346450"/>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62" name="Oval 266">
            <a:extLst>
              <a:ext uri="{FF2B5EF4-FFF2-40B4-BE49-F238E27FC236}">
                <a16:creationId xmlns:a16="http://schemas.microsoft.com/office/drawing/2014/main" id="{CAE2D971-6D8E-F24C-B81E-4C5037F2589A}"/>
              </a:ext>
            </a:extLst>
          </p:cNvPr>
          <p:cNvSpPr>
            <a:spLocks noChangeArrowheads="1"/>
          </p:cNvSpPr>
          <p:nvPr/>
        </p:nvSpPr>
        <p:spPr bwMode="auto">
          <a:xfrm>
            <a:off x="3973513" y="4156075"/>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63" name="Oval 267">
            <a:extLst>
              <a:ext uri="{FF2B5EF4-FFF2-40B4-BE49-F238E27FC236}">
                <a16:creationId xmlns:a16="http://schemas.microsoft.com/office/drawing/2014/main" id="{5B9888C2-952D-4D4D-B315-899D7C6EB8F4}"/>
              </a:ext>
            </a:extLst>
          </p:cNvPr>
          <p:cNvSpPr>
            <a:spLocks noChangeArrowheads="1"/>
          </p:cNvSpPr>
          <p:nvPr/>
        </p:nvSpPr>
        <p:spPr bwMode="auto">
          <a:xfrm>
            <a:off x="3914775" y="5557838"/>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64" name="Oval 268">
            <a:extLst>
              <a:ext uri="{FF2B5EF4-FFF2-40B4-BE49-F238E27FC236}">
                <a16:creationId xmlns:a16="http://schemas.microsoft.com/office/drawing/2014/main" id="{131E57E4-0A86-6E4F-B1BC-7659340C2120}"/>
              </a:ext>
            </a:extLst>
          </p:cNvPr>
          <p:cNvSpPr>
            <a:spLocks noChangeArrowheads="1"/>
          </p:cNvSpPr>
          <p:nvPr/>
        </p:nvSpPr>
        <p:spPr bwMode="auto">
          <a:xfrm>
            <a:off x="6267450" y="487363"/>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65" name="Oval 269">
            <a:extLst>
              <a:ext uri="{FF2B5EF4-FFF2-40B4-BE49-F238E27FC236}">
                <a16:creationId xmlns:a16="http://schemas.microsoft.com/office/drawing/2014/main" id="{BDD7CDFB-B8DC-F045-8A02-33F56695A679}"/>
              </a:ext>
            </a:extLst>
          </p:cNvPr>
          <p:cNvSpPr>
            <a:spLocks noChangeArrowheads="1"/>
          </p:cNvSpPr>
          <p:nvPr/>
        </p:nvSpPr>
        <p:spPr bwMode="auto">
          <a:xfrm>
            <a:off x="6311900" y="1184275"/>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66" name="Oval 270">
            <a:extLst>
              <a:ext uri="{FF2B5EF4-FFF2-40B4-BE49-F238E27FC236}">
                <a16:creationId xmlns:a16="http://schemas.microsoft.com/office/drawing/2014/main" id="{A032667F-E689-294D-811A-8CABA5764ECB}"/>
              </a:ext>
            </a:extLst>
          </p:cNvPr>
          <p:cNvSpPr>
            <a:spLocks noChangeArrowheads="1"/>
          </p:cNvSpPr>
          <p:nvPr/>
        </p:nvSpPr>
        <p:spPr bwMode="auto">
          <a:xfrm>
            <a:off x="6276975" y="3155950"/>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67" name="Oval 271">
            <a:extLst>
              <a:ext uri="{FF2B5EF4-FFF2-40B4-BE49-F238E27FC236}">
                <a16:creationId xmlns:a16="http://schemas.microsoft.com/office/drawing/2014/main" id="{653F033D-7774-4E43-9E05-129159DCDCAF}"/>
              </a:ext>
            </a:extLst>
          </p:cNvPr>
          <p:cNvSpPr>
            <a:spLocks noChangeArrowheads="1"/>
          </p:cNvSpPr>
          <p:nvPr/>
        </p:nvSpPr>
        <p:spPr bwMode="auto">
          <a:xfrm>
            <a:off x="6280150" y="4303713"/>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68" name="Oval 272">
            <a:extLst>
              <a:ext uri="{FF2B5EF4-FFF2-40B4-BE49-F238E27FC236}">
                <a16:creationId xmlns:a16="http://schemas.microsoft.com/office/drawing/2014/main" id="{57AD02FE-EDC1-0843-B997-01F61CD2CF2F}"/>
              </a:ext>
            </a:extLst>
          </p:cNvPr>
          <p:cNvSpPr>
            <a:spLocks noChangeArrowheads="1"/>
          </p:cNvSpPr>
          <p:nvPr/>
        </p:nvSpPr>
        <p:spPr bwMode="auto">
          <a:xfrm>
            <a:off x="6305550" y="5008563"/>
            <a:ext cx="1457325" cy="342900"/>
          </a:xfrm>
          <a:prstGeom prst="ellipse">
            <a:avLst/>
          </a:prstGeom>
          <a:noFill/>
          <a:ln w="76200">
            <a:solidFill>
              <a:srgbClr val="FF33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57031" name="Group 359">
            <a:extLst>
              <a:ext uri="{FF2B5EF4-FFF2-40B4-BE49-F238E27FC236}">
                <a16:creationId xmlns:a16="http://schemas.microsoft.com/office/drawing/2014/main" id="{030F854B-D990-B443-9136-0B227A779A94}"/>
              </a:ext>
            </a:extLst>
          </p:cNvPr>
          <p:cNvGrpSpPr>
            <a:grpSpLocks/>
          </p:cNvGrpSpPr>
          <p:nvPr/>
        </p:nvGrpSpPr>
        <p:grpSpPr bwMode="auto">
          <a:xfrm>
            <a:off x="8005763" y="3429000"/>
            <a:ext cx="952500" cy="1244600"/>
            <a:chOff x="5043" y="2160"/>
            <a:chExt cx="600" cy="784"/>
          </a:xfrm>
        </p:grpSpPr>
        <p:sp>
          <p:nvSpPr>
            <p:cNvPr id="156847" name="AutoShape 274">
              <a:extLst>
                <a:ext uri="{FF2B5EF4-FFF2-40B4-BE49-F238E27FC236}">
                  <a16:creationId xmlns:a16="http://schemas.microsoft.com/office/drawing/2014/main" id="{F3FA11DE-D378-7F49-AF55-AB7A667EFF22}"/>
                </a:ext>
              </a:extLst>
            </p:cNvPr>
            <p:cNvSpPr>
              <a:spLocks noChangeArrowheads="1"/>
            </p:cNvSpPr>
            <p:nvPr/>
          </p:nvSpPr>
          <p:spPr bwMode="auto">
            <a:xfrm>
              <a:off x="5044" y="2188"/>
              <a:ext cx="460" cy="312"/>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48" name="Rectangle 275">
              <a:extLst>
                <a:ext uri="{FF2B5EF4-FFF2-40B4-BE49-F238E27FC236}">
                  <a16:creationId xmlns:a16="http://schemas.microsoft.com/office/drawing/2014/main" id="{FB43C9D7-047F-B540-8056-82BEDBAFE2AA}"/>
                </a:ext>
              </a:extLst>
            </p:cNvPr>
            <p:cNvSpPr>
              <a:spLocks noChangeArrowheads="1"/>
            </p:cNvSpPr>
            <p:nvPr/>
          </p:nvSpPr>
          <p:spPr bwMode="auto">
            <a:xfrm>
              <a:off x="5043" y="2321"/>
              <a:ext cx="600" cy="621"/>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49" name="Line 276">
              <a:extLst>
                <a:ext uri="{FF2B5EF4-FFF2-40B4-BE49-F238E27FC236}">
                  <a16:creationId xmlns:a16="http://schemas.microsoft.com/office/drawing/2014/main" id="{FE44EA80-4BF3-9448-9B15-E0C432257CCE}"/>
                </a:ext>
              </a:extLst>
            </p:cNvPr>
            <p:cNvSpPr>
              <a:spLocks noChangeShapeType="1"/>
            </p:cNvSpPr>
            <p:nvPr/>
          </p:nvSpPr>
          <p:spPr bwMode="auto">
            <a:xfrm>
              <a:off x="5063" y="255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850" name="Line 277">
              <a:extLst>
                <a:ext uri="{FF2B5EF4-FFF2-40B4-BE49-F238E27FC236}">
                  <a16:creationId xmlns:a16="http://schemas.microsoft.com/office/drawing/2014/main" id="{4F717524-A6E8-2845-A0C2-61C665E3C9D9}"/>
                </a:ext>
              </a:extLst>
            </p:cNvPr>
            <p:cNvSpPr>
              <a:spLocks noChangeShapeType="1"/>
            </p:cNvSpPr>
            <p:nvPr/>
          </p:nvSpPr>
          <p:spPr bwMode="auto">
            <a:xfrm>
              <a:off x="5067" y="264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851" name="Line 278">
              <a:extLst>
                <a:ext uri="{FF2B5EF4-FFF2-40B4-BE49-F238E27FC236}">
                  <a16:creationId xmlns:a16="http://schemas.microsoft.com/office/drawing/2014/main" id="{303D8998-C173-4D42-A0AE-9DF5541EF77E}"/>
                </a:ext>
              </a:extLst>
            </p:cNvPr>
            <p:cNvSpPr>
              <a:spLocks noChangeShapeType="1"/>
            </p:cNvSpPr>
            <p:nvPr/>
          </p:nvSpPr>
          <p:spPr bwMode="auto">
            <a:xfrm>
              <a:off x="5075" y="273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852" name="Line 279">
              <a:extLst>
                <a:ext uri="{FF2B5EF4-FFF2-40B4-BE49-F238E27FC236}">
                  <a16:creationId xmlns:a16="http://schemas.microsoft.com/office/drawing/2014/main" id="{B4490296-6ED2-264E-947D-EB6D3C2E1FB6}"/>
                </a:ext>
              </a:extLst>
            </p:cNvPr>
            <p:cNvSpPr>
              <a:spLocks noChangeShapeType="1"/>
            </p:cNvSpPr>
            <p:nvPr/>
          </p:nvSpPr>
          <p:spPr bwMode="auto">
            <a:xfrm>
              <a:off x="5075" y="283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853" name="Line 280">
              <a:extLst>
                <a:ext uri="{FF2B5EF4-FFF2-40B4-BE49-F238E27FC236}">
                  <a16:creationId xmlns:a16="http://schemas.microsoft.com/office/drawing/2014/main" id="{ACB4680F-21AC-1647-9623-5B85B631F33C}"/>
                </a:ext>
              </a:extLst>
            </p:cNvPr>
            <p:cNvSpPr>
              <a:spLocks noChangeShapeType="1"/>
            </p:cNvSpPr>
            <p:nvPr/>
          </p:nvSpPr>
          <p:spPr bwMode="auto">
            <a:xfrm>
              <a:off x="5067" y="2919"/>
              <a:ext cx="552"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854" name="Rectangle 281">
              <a:extLst>
                <a:ext uri="{FF2B5EF4-FFF2-40B4-BE49-F238E27FC236}">
                  <a16:creationId xmlns:a16="http://schemas.microsoft.com/office/drawing/2014/main" id="{5123FAF1-9325-AE42-8C82-D9344A66EBA9}"/>
                </a:ext>
              </a:extLst>
            </p:cNvPr>
            <p:cNvSpPr>
              <a:spLocks noChangeArrowheads="1"/>
            </p:cNvSpPr>
            <p:nvPr/>
          </p:nvSpPr>
          <p:spPr bwMode="auto">
            <a:xfrm>
              <a:off x="5140" y="2547"/>
              <a:ext cx="41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56855" name="Rectangle 282">
              <a:extLst>
                <a:ext uri="{FF2B5EF4-FFF2-40B4-BE49-F238E27FC236}">
                  <a16:creationId xmlns:a16="http://schemas.microsoft.com/office/drawing/2014/main" id="{7DC72E08-0394-D048-826C-AAC34DA387CD}"/>
                </a:ext>
              </a:extLst>
            </p:cNvPr>
            <p:cNvSpPr>
              <a:spLocks noChangeArrowheads="1"/>
            </p:cNvSpPr>
            <p:nvPr/>
          </p:nvSpPr>
          <p:spPr bwMode="auto">
            <a:xfrm>
              <a:off x="5190" y="2635"/>
              <a:ext cx="29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56856" name="Rectangle 283">
              <a:extLst>
                <a:ext uri="{FF2B5EF4-FFF2-40B4-BE49-F238E27FC236}">
                  <a16:creationId xmlns:a16="http://schemas.microsoft.com/office/drawing/2014/main" id="{1728B197-7BBE-654E-A45E-BD58DB9194B6}"/>
                </a:ext>
              </a:extLst>
            </p:cNvPr>
            <p:cNvSpPr>
              <a:spLocks noChangeArrowheads="1"/>
            </p:cNvSpPr>
            <p:nvPr/>
          </p:nvSpPr>
          <p:spPr bwMode="auto">
            <a:xfrm>
              <a:off x="5145" y="2723"/>
              <a:ext cx="4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56857" name="Rectangle 284">
              <a:extLst>
                <a:ext uri="{FF2B5EF4-FFF2-40B4-BE49-F238E27FC236}">
                  <a16:creationId xmlns:a16="http://schemas.microsoft.com/office/drawing/2014/main" id="{DEF7020A-8736-FC47-9B9D-69B25CA7ADBD}"/>
                </a:ext>
              </a:extLst>
            </p:cNvPr>
            <p:cNvSpPr>
              <a:spLocks noChangeArrowheads="1"/>
            </p:cNvSpPr>
            <p:nvPr/>
          </p:nvSpPr>
          <p:spPr bwMode="auto">
            <a:xfrm>
              <a:off x="5107" y="2811"/>
              <a:ext cx="49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56858" name="Rectangle 285">
              <a:extLst>
                <a:ext uri="{FF2B5EF4-FFF2-40B4-BE49-F238E27FC236}">
                  <a16:creationId xmlns:a16="http://schemas.microsoft.com/office/drawing/2014/main" id="{A3D4B51C-A466-A742-8FD6-60619B1E9912}"/>
                </a:ext>
              </a:extLst>
            </p:cNvPr>
            <p:cNvSpPr>
              <a:spLocks noChangeArrowheads="1"/>
            </p:cNvSpPr>
            <p:nvPr/>
          </p:nvSpPr>
          <p:spPr bwMode="auto">
            <a:xfrm>
              <a:off x="5061" y="2160"/>
              <a:ext cx="36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490782" name="Rectangle 286">
              <a:extLst>
                <a:ext uri="{FF2B5EF4-FFF2-40B4-BE49-F238E27FC236}">
                  <a16:creationId xmlns:a16="http://schemas.microsoft.com/office/drawing/2014/main" id="{EAD0D3F9-F258-BA49-9AA6-6B0314EB741F}"/>
                </a:ext>
              </a:extLst>
            </p:cNvPr>
            <p:cNvSpPr>
              <a:spLocks noChangeArrowheads="1"/>
            </p:cNvSpPr>
            <p:nvPr/>
          </p:nvSpPr>
          <p:spPr bwMode="auto">
            <a:xfrm>
              <a:off x="5154" y="2363"/>
              <a:ext cx="318"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56860" name="Rectangle 287">
              <a:extLst>
                <a:ext uri="{FF2B5EF4-FFF2-40B4-BE49-F238E27FC236}">
                  <a16:creationId xmlns:a16="http://schemas.microsoft.com/office/drawing/2014/main" id="{1B9A1AC0-2CD5-3740-A49B-4600369BCCAC}"/>
                </a:ext>
              </a:extLst>
            </p:cNvPr>
            <p:cNvSpPr>
              <a:spLocks noChangeArrowheads="1"/>
            </p:cNvSpPr>
            <p:nvPr/>
          </p:nvSpPr>
          <p:spPr bwMode="auto">
            <a:xfrm>
              <a:off x="5199" y="2475"/>
              <a:ext cx="384" cy="72"/>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84" name="Rectangle 288">
              <a:extLst>
                <a:ext uri="{FF2B5EF4-FFF2-40B4-BE49-F238E27FC236}">
                  <a16:creationId xmlns:a16="http://schemas.microsoft.com/office/drawing/2014/main" id="{7C2DFD3F-06D8-A248-9C5D-4436FC777BE9}"/>
                </a:ext>
              </a:extLst>
            </p:cNvPr>
            <p:cNvSpPr>
              <a:spLocks noChangeArrowheads="1"/>
            </p:cNvSpPr>
            <p:nvPr/>
          </p:nvSpPr>
          <p:spPr bwMode="auto">
            <a:xfrm>
              <a:off x="5138" y="2447"/>
              <a:ext cx="366" cy="14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156862" name="Line 289">
              <a:extLst>
                <a:ext uri="{FF2B5EF4-FFF2-40B4-BE49-F238E27FC236}">
                  <a16:creationId xmlns:a16="http://schemas.microsoft.com/office/drawing/2014/main" id="{FB933A80-C909-BF4B-A2AE-91456565CC4A}"/>
                </a:ext>
              </a:extLst>
            </p:cNvPr>
            <p:cNvSpPr>
              <a:spLocks noChangeShapeType="1"/>
            </p:cNvSpPr>
            <p:nvPr/>
          </p:nvSpPr>
          <p:spPr bwMode="auto">
            <a:xfrm>
              <a:off x="5063" y="2391"/>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863" name="Line 290">
              <a:extLst>
                <a:ext uri="{FF2B5EF4-FFF2-40B4-BE49-F238E27FC236}">
                  <a16:creationId xmlns:a16="http://schemas.microsoft.com/office/drawing/2014/main" id="{45F57B05-15A6-404C-9E83-7992E5ABB32B}"/>
                </a:ext>
              </a:extLst>
            </p:cNvPr>
            <p:cNvSpPr>
              <a:spLocks noChangeShapeType="1"/>
            </p:cNvSpPr>
            <p:nvPr/>
          </p:nvSpPr>
          <p:spPr bwMode="auto">
            <a:xfrm>
              <a:off x="5063" y="2475"/>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6864" name="Rectangle 291">
              <a:extLst>
                <a:ext uri="{FF2B5EF4-FFF2-40B4-BE49-F238E27FC236}">
                  <a16:creationId xmlns:a16="http://schemas.microsoft.com/office/drawing/2014/main" id="{74AD4317-981B-D247-8DD1-B5480E15461F}"/>
                </a:ext>
              </a:extLst>
            </p:cNvPr>
            <p:cNvSpPr>
              <a:spLocks noChangeArrowheads="1"/>
            </p:cNvSpPr>
            <p:nvPr/>
          </p:nvSpPr>
          <p:spPr bwMode="auto">
            <a:xfrm>
              <a:off x="5056" y="2298"/>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65" name="Rectangle 292">
              <a:extLst>
                <a:ext uri="{FF2B5EF4-FFF2-40B4-BE49-F238E27FC236}">
                  <a16:creationId xmlns:a16="http://schemas.microsoft.com/office/drawing/2014/main" id="{CBEEBEF0-996F-BB4F-85D6-0AF174F4711E}"/>
                </a:ext>
              </a:extLst>
            </p:cNvPr>
            <p:cNvSpPr>
              <a:spLocks noChangeArrowheads="1"/>
            </p:cNvSpPr>
            <p:nvPr/>
          </p:nvSpPr>
          <p:spPr bwMode="auto">
            <a:xfrm>
              <a:off x="5174" y="2290"/>
              <a:ext cx="318" cy="6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89" name="Rectangle 293">
              <a:extLst>
                <a:ext uri="{FF2B5EF4-FFF2-40B4-BE49-F238E27FC236}">
                  <a16:creationId xmlns:a16="http://schemas.microsoft.com/office/drawing/2014/main" id="{CBC2B65F-9516-C343-A009-E75DC078C25C}"/>
                </a:ext>
              </a:extLst>
            </p:cNvPr>
            <p:cNvSpPr>
              <a:spLocks noChangeArrowheads="1"/>
            </p:cNvSpPr>
            <p:nvPr/>
          </p:nvSpPr>
          <p:spPr bwMode="auto">
            <a:xfrm>
              <a:off x="5184" y="2277"/>
              <a:ext cx="305" cy="152"/>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grpSp>
      <p:sp>
        <p:nvSpPr>
          <p:cNvPr id="156774" name="Text Box 295">
            <a:extLst>
              <a:ext uri="{FF2B5EF4-FFF2-40B4-BE49-F238E27FC236}">
                <a16:creationId xmlns:a16="http://schemas.microsoft.com/office/drawing/2014/main" id="{2A9615C6-A899-E244-A86A-26BFF047F5BC}"/>
              </a:ext>
            </a:extLst>
          </p:cNvPr>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490793" name="Text Box 297">
            <a:extLst>
              <a:ext uri="{FF2B5EF4-FFF2-40B4-BE49-F238E27FC236}">
                <a16:creationId xmlns:a16="http://schemas.microsoft.com/office/drawing/2014/main" id="{4BC4239D-6232-B044-883E-4A8975F7F317}"/>
              </a:ext>
            </a:extLst>
          </p:cNvPr>
          <p:cNvSpPr txBox="1">
            <a:spLocks noChangeArrowheads="1"/>
          </p:cNvSpPr>
          <p:nvPr/>
        </p:nvSpPr>
        <p:spPr bwMode="auto">
          <a:xfrm>
            <a:off x="173038" y="5113338"/>
            <a:ext cx="4095750" cy="879475"/>
          </a:xfrm>
          <a:prstGeom prst="rect">
            <a:avLst/>
          </a:prstGeom>
          <a:solidFill>
            <a:schemeClr val="accent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rgbClr val="FFFF00"/>
                </a:solidFill>
              </a:rPr>
              <a:t>KATAMLI KHANGACHON #04 &amp; #31 </a:t>
            </a:r>
          </a:p>
        </p:txBody>
      </p:sp>
      <p:sp>
        <p:nvSpPr>
          <p:cNvPr id="490794" name="Rectangle 298">
            <a:extLst>
              <a:ext uri="{FF2B5EF4-FFF2-40B4-BE49-F238E27FC236}">
                <a16:creationId xmlns:a16="http://schemas.microsoft.com/office/drawing/2014/main" id="{EB35BD78-7E42-B142-B226-C3893590DBFD}"/>
              </a:ext>
            </a:extLst>
          </p:cNvPr>
          <p:cNvSpPr>
            <a:spLocks noChangeArrowheads="1"/>
          </p:cNvSpPr>
          <p:nvPr/>
        </p:nvSpPr>
        <p:spPr bwMode="auto">
          <a:xfrm>
            <a:off x="5843588" y="4906963"/>
            <a:ext cx="2320925" cy="1636712"/>
          </a:xfrm>
          <a:prstGeom prst="rect">
            <a:avLst/>
          </a:prstGeom>
          <a:noFill/>
          <a:ln w="76200">
            <a:solidFill>
              <a:schemeClr val="tx1"/>
            </a:solidFill>
            <a:miter lim="800000"/>
            <a:headEnd/>
            <a:tailEnd/>
          </a:ln>
          <a:effectLst>
            <a:outerShdw blurRad="63500" dist="74053" dir="35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799" name="AutoShape 303">
            <a:extLst>
              <a:ext uri="{FF2B5EF4-FFF2-40B4-BE49-F238E27FC236}">
                <a16:creationId xmlns:a16="http://schemas.microsoft.com/office/drawing/2014/main" id="{F64DB07E-0D4B-6F43-B97C-E851642C8EC1}"/>
              </a:ext>
            </a:extLst>
          </p:cNvPr>
          <p:cNvSpPr>
            <a:spLocks noChangeArrowheads="1"/>
          </p:cNvSpPr>
          <p:nvPr/>
        </p:nvSpPr>
        <p:spPr bwMode="auto">
          <a:xfrm>
            <a:off x="5092700" y="2135188"/>
            <a:ext cx="676275" cy="593725"/>
          </a:xfrm>
          <a:prstGeom prst="roundRect">
            <a:avLst>
              <a:gd name="adj" fmla="val 16667"/>
            </a:avLst>
          </a:prstGeom>
          <a:noFill/>
          <a:ln w="3810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800" name="AutoShape 304">
            <a:extLst>
              <a:ext uri="{FF2B5EF4-FFF2-40B4-BE49-F238E27FC236}">
                <a16:creationId xmlns:a16="http://schemas.microsoft.com/office/drawing/2014/main" id="{F342046E-2C1E-924A-846B-7CE4E9AF6A73}"/>
              </a:ext>
            </a:extLst>
          </p:cNvPr>
          <p:cNvSpPr>
            <a:spLocks noChangeArrowheads="1"/>
          </p:cNvSpPr>
          <p:nvPr/>
        </p:nvSpPr>
        <p:spPr bwMode="auto">
          <a:xfrm>
            <a:off x="5114925" y="4994275"/>
            <a:ext cx="676275" cy="593725"/>
          </a:xfrm>
          <a:prstGeom prst="roundRect">
            <a:avLst>
              <a:gd name="adj" fmla="val 16667"/>
            </a:avLst>
          </a:prstGeom>
          <a:noFill/>
          <a:ln w="3810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490801" name="AutoShape 305">
            <a:extLst>
              <a:ext uri="{FF2B5EF4-FFF2-40B4-BE49-F238E27FC236}">
                <a16:creationId xmlns:a16="http://schemas.microsoft.com/office/drawing/2014/main" id="{E0143ECC-0640-2641-B895-DBF88D8BF5FA}"/>
              </a:ext>
            </a:extLst>
          </p:cNvPr>
          <p:cNvSpPr>
            <a:spLocks noChangeArrowheads="1"/>
          </p:cNvSpPr>
          <p:nvPr/>
        </p:nvSpPr>
        <p:spPr bwMode="auto">
          <a:xfrm>
            <a:off x="7486650" y="1349375"/>
            <a:ext cx="676275" cy="593725"/>
          </a:xfrm>
          <a:prstGeom prst="roundRect">
            <a:avLst>
              <a:gd name="adj" fmla="val 16667"/>
            </a:avLst>
          </a:prstGeom>
          <a:noFill/>
          <a:ln w="3810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56782" name="Group 365">
            <a:extLst>
              <a:ext uri="{FF2B5EF4-FFF2-40B4-BE49-F238E27FC236}">
                <a16:creationId xmlns:a16="http://schemas.microsoft.com/office/drawing/2014/main" id="{FAFC6E86-4B99-2449-8128-519D009DE621}"/>
              </a:ext>
            </a:extLst>
          </p:cNvPr>
          <p:cNvGrpSpPr>
            <a:grpSpLocks/>
          </p:cNvGrpSpPr>
          <p:nvPr/>
        </p:nvGrpSpPr>
        <p:grpSpPr bwMode="auto">
          <a:xfrm>
            <a:off x="5106988" y="2173288"/>
            <a:ext cx="673100" cy="585787"/>
            <a:chOff x="3183" y="821"/>
            <a:chExt cx="424" cy="369"/>
          </a:xfrm>
        </p:grpSpPr>
        <p:grpSp>
          <p:nvGrpSpPr>
            <p:cNvPr id="156821" name="Group 313">
              <a:extLst>
                <a:ext uri="{FF2B5EF4-FFF2-40B4-BE49-F238E27FC236}">
                  <a16:creationId xmlns:a16="http://schemas.microsoft.com/office/drawing/2014/main" id="{68294F2E-2195-944D-833A-A8CCBFDAB274}"/>
                </a:ext>
              </a:extLst>
            </p:cNvPr>
            <p:cNvGrpSpPr>
              <a:grpSpLocks/>
            </p:cNvGrpSpPr>
            <p:nvPr/>
          </p:nvGrpSpPr>
          <p:grpSpPr bwMode="auto">
            <a:xfrm>
              <a:off x="3243" y="821"/>
              <a:ext cx="331" cy="369"/>
              <a:chOff x="1567" y="1192"/>
              <a:chExt cx="331" cy="369"/>
            </a:xfrm>
          </p:grpSpPr>
          <p:grpSp>
            <p:nvGrpSpPr>
              <p:cNvPr id="156823" name="Group 314">
                <a:extLst>
                  <a:ext uri="{FF2B5EF4-FFF2-40B4-BE49-F238E27FC236}">
                    <a16:creationId xmlns:a16="http://schemas.microsoft.com/office/drawing/2014/main" id="{A8F91E29-1190-4C44-A289-222557463BDC}"/>
                  </a:ext>
                </a:extLst>
              </p:cNvPr>
              <p:cNvGrpSpPr>
                <a:grpSpLocks/>
              </p:cNvGrpSpPr>
              <p:nvPr/>
            </p:nvGrpSpPr>
            <p:grpSpPr bwMode="auto">
              <a:xfrm>
                <a:off x="1567" y="1192"/>
                <a:ext cx="331" cy="369"/>
                <a:chOff x="1084" y="711"/>
                <a:chExt cx="2950" cy="2769"/>
              </a:xfrm>
            </p:grpSpPr>
            <p:grpSp>
              <p:nvGrpSpPr>
                <p:cNvPr id="156825" name="Group 315">
                  <a:extLst>
                    <a:ext uri="{FF2B5EF4-FFF2-40B4-BE49-F238E27FC236}">
                      <a16:creationId xmlns:a16="http://schemas.microsoft.com/office/drawing/2014/main" id="{8D2EDF39-0D3E-8349-8621-ADB255FE5415}"/>
                    </a:ext>
                  </a:extLst>
                </p:cNvPr>
                <p:cNvGrpSpPr>
                  <a:grpSpLocks/>
                </p:cNvGrpSpPr>
                <p:nvPr/>
              </p:nvGrpSpPr>
              <p:grpSpPr bwMode="auto">
                <a:xfrm>
                  <a:off x="1084" y="711"/>
                  <a:ext cx="2950" cy="2769"/>
                  <a:chOff x="2707" y="548"/>
                  <a:chExt cx="2950" cy="2769"/>
                </a:xfrm>
              </p:grpSpPr>
              <p:grpSp>
                <p:nvGrpSpPr>
                  <p:cNvPr id="156831" name="Group 316">
                    <a:extLst>
                      <a:ext uri="{FF2B5EF4-FFF2-40B4-BE49-F238E27FC236}">
                        <a16:creationId xmlns:a16="http://schemas.microsoft.com/office/drawing/2014/main" id="{DE6C46EF-4EB5-ED49-9364-C9260D75584A}"/>
                      </a:ext>
                    </a:extLst>
                  </p:cNvPr>
                  <p:cNvGrpSpPr>
                    <a:grpSpLocks/>
                  </p:cNvGrpSpPr>
                  <p:nvPr/>
                </p:nvGrpSpPr>
                <p:grpSpPr bwMode="auto">
                  <a:xfrm>
                    <a:off x="3180" y="1046"/>
                    <a:ext cx="2105" cy="1421"/>
                    <a:chOff x="578" y="2316"/>
                    <a:chExt cx="2105" cy="1421"/>
                  </a:xfrm>
                </p:grpSpPr>
                <p:sp>
                  <p:nvSpPr>
                    <p:cNvPr id="156833" name="Freeform 317" descr="Cork">
                      <a:extLst>
                        <a:ext uri="{FF2B5EF4-FFF2-40B4-BE49-F238E27FC236}">
                          <a16:creationId xmlns:a16="http://schemas.microsoft.com/office/drawing/2014/main" id="{983554A7-B027-9145-9407-127937292EF8}"/>
                        </a:ext>
                      </a:extLst>
                    </p:cNvPr>
                    <p:cNvSpPr>
                      <a:spLocks/>
                    </p:cNvSpPr>
                    <p:nvPr/>
                  </p:nvSpPr>
                  <p:spPr bwMode="auto">
                    <a:xfrm>
                      <a:off x="633" y="2316"/>
                      <a:ext cx="2050" cy="256"/>
                    </a:xfrm>
                    <a:custGeom>
                      <a:avLst/>
                      <a:gdLst>
                        <a:gd name="T0" fmla="*/ 97 w 592"/>
                        <a:gd name="T1" fmla="*/ 728 h 90"/>
                        <a:gd name="T2" fmla="*/ 263 w 592"/>
                        <a:gd name="T3" fmla="*/ 356 h 90"/>
                        <a:gd name="T4" fmla="*/ 409 w 592"/>
                        <a:gd name="T5" fmla="*/ 290 h 90"/>
                        <a:gd name="T6" fmla="*/ 551 w 592"/>
                        <a:gd name="T7" fmla="*/ 259 h 90"/>
                        <a:gd name="T8" fmla="*/ 1344 w 592"/>
                        <a:gd name="T9" fmla="*/ 276 h 90"/>
                        <a:gd name="T10" fmla="*/ 1821 w 592"/>
                        <a:gd name="T11" fmla="*/ 324 h 90"/>
                        <a:gd name="T12" fmla="*/ 2040 w 592"/>
                        <a:gd name="T13" fmla="*/ 373 h 90"/>
                        <a:gd name="T14" fmla="*/ 2853 w 592"/>
                        <a:gd name="T15" fmla="*/ 421 h 90"/>
                        <a:gd name="T16" fmla="*/ 4052 w 592"/>
                        <a:gd name="T17" fmla="*/ 356 h 90"/>
                        <a:gd name="T18" fmla="*/ 5658 w 592"/>
                        <a:gd name="T19" fmla="*/ 131 h 90"/>
                        <a:gd name="T20" fmla="*/ 6237 w 592"/>
                        <a:gd name="T21" fmla="*/ 0 h 90"/>
                        <a:gd name="T22" fmla="*/ 6860 w 592"/>
                        <a:gd name="T23" fmla="*/ 17 h 90"/>
                        <a:gd name="T24" fmla="*/ 7075 w 592"/>
                        <a:gd name="T25" fmla="*/ 242 h 90"/>
                        <a:gd name="T26" fmla="*/ 7099 w 592"/>
                        <a:gd name="T27" fmla="*/ 290 h 90"/>
                        <a:gd name="T28" fmla="*/ 6978 w 592"/>
                        <a:gd name="T29" fmla="*/ 486 h 90"/>
                        <a:gd name="T30" fmla="*/ 7002 w 592"/>
                        <a:gd name="T31" fmla="*/ 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34" name="Freeform 318" descr="Cork">
                      <a:extLst>
                        <a:ext uri="{FF2B5EF4-FFF2-40B4-BE49-F238E27FC236}">
                          <a16:creationId xmlns:a16="http://schemas.microsoft.com/office/drawing/2014/main" id="{AAB1D8EC-F258-AA4B-83AC-DAC87C832769}"/>
                        </a:ext>
                      </a:extLst>
                    </p:cNvPr>
                    <p:cNvSpPr>
                      <a:spLocks/>
                    </p:cNvSpPr>
                    <p:nvPr/>
                  </p:nvSpPr>
                  <p:spPr bwMode="auto">
                    <a:xfrm>
                      <a:off x="578" y="2506"/>
                      <a:ext cx="2074" cy="1231"/>
                    </a:xfrm>
                    <a:custGeom>
                      <a:avLst/>
                      <a:gdLst>
                        <a:gd name="T0" fmla="*/ 7181 w 599"/>
                        <a:gd name="T1" fmla="*/ 0 h 432"/>
                        <a:gd name="T2" fmla="*/ 7133 w 599"/>
                        <a:gd name="T3" fmla="*/ 48 h 432"/>
                        <a:gd name="T4" fmla="*/ 7060 w 599"/>
                        <a:gd name="T5" fmla="*/ 80 h 432"/>
                        <a:gd name="T6" fmla="*/ 7015 w 599"/>
                        <a:gd name="T7" fmla="*/ 194 h 432"/>
                        <a:gd name="T8" fmla="*/ 6679 w 599"/>
                        <a:gd name="T9" fmla="*/ 747 h 432"/>
                        <a:gd name="T10" fmla="*/ 6295 w 599"/>
                        <a:gd name="T11" fmla="*/ 1690 h 432"/>
                        <a:gd name="T12" fmla="*/ 6174 w 599"/>
                        <a:gd name="T13" fmla="*/ 2160 h 432"/>
                        <a:gd name="T14" fmla="*/ 6056 w 599"/>
                        <a:gd name="T15" fmla="*/ 2841 h 432"/>
                        <a:gd name="T16" fmla="*/ 5935 w 599"/>
                        <a:gd name="T17" fmla="*/ 3266 h 432"/>
                        <a:gd name="T18" fmla="*/ 5526 w 599"/>
                        <a:gd name="T19" fmla="*/ 3428 h 432"/>
                        <a:gd name="T20" fmla="*/ 5190 w 599"/>
                        <a:gd name="T21" fmla="*/ 3362 h 432"/>
                        <a:gd name="T22" fmla="*/ 5048 w 599"/>
                        <a:gd name="T23" fmla="*/ 3328 h 432"/>
                        <a:gd name="T24" fmla="*/ 5097 w 599"/>
                        <a:gd name="T25" fmla="*/ 2858 h 432"/>
                        <a:gd name="T26" fmla="*/ 5166 w 599"/>
                        <a:gd name="T27" fmla="*/ 2744 h 432"/>
                        <a:gd name="T28" fmla="*/ 4854 w 599"/>
                        <a:gd name="T29" fmla="*/ 2664 h 432"/>
                        <a:gd name="T30" fmla="*/ 4158 w 599"/>
                        <a:gd name="T31" fmla="*/ 2565 h 432"/>
                        <a:gd name="T32" fmla="*/ 1354 w 599"/>
                        <a:gd name="T33" fmla="*/ 2924 h 432"/>
                        <a:gd name="T34" fmla="*/ 1236 w 599"/>
                        <a:gd name="T35" fmla="*/ 2989 h 432"/>
                        <a:gd name="T36" fmla="*/ 1042 w 599"/>
                        <a:gd name="T37" fmla="*/ 3183 h 432"/>
                        <a:gd name="T38" fmla="*/ 637 w 599"/>
                        <a:gd name="T39" fmla="*/ 3508 h 432"/>
                        <a:gd name="T40" fmla="*/ 346 w 599"/>
                        <a:gd name="T41" fmla="*/ 3428 h 432"/>
                        <a:gd name="T42" fmla="*/ 204 w 599"/>
                        <a:gd name="T43" fmla="*/ 3362 h 432"/>
                        <a:gd name="T44" fmla="*/ 83 w 599"/>
                        <a:gd name="T45" fmla="*/ 3231 h 432"/>
                        <a:gd name="T46" fmla="*/ 132 w 599"/>
                        <a:gd name="T47" fmla="*/ 3021 h 432"/>
                        <a:gd name="T48" fmla="*/ 204 w 599"/>
                        <a:gd name="T49" fmla="*/ 2713 h 432"/>
                        <a:gd name="T50" fmla="*/ 322 w 599"/>
                        <a:gd name="T51" fmla="*/ 2129 h 432"/>
                        <a:gd name="T52" fmla="*/ 346 w 599"/>
                        <a:gd name="T53" fmla="*/ 1527 h 432"/>
                        <a:gd name="T54" fmla="*/ 370 w 599"/>
                        <a:gd name="T55" fmla="*/ 1023 h 432"/>
                        <a:gd name="T56" fmla="*/ 346 w 599"/>
                        <a:gd name="T57" fmla="*/ 667 h 432"/>
                        <a:gd name="T58" fmla="*/ 253 w 599"/>
                        <a:gd name="T59" fmla="*/ 242 h 432"/>
                        <a:gd name="T60" fmla="*/ 229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pic>
                <p:nvPicPr>
                  <p:cNvPr id="156832" name="Picture 319">
                    <a:extLst>
                      <a:ext uri="{FF2B5EF4-FFF2-40B4-BE49-F238E27FC236}">
                        <a16:creationId xmlns:a16="http://schemas.microsoft.com/office/drawing/2014/main" id="{00EC6503-1D15-4E4B-BE65-F9CF76BF4CDB}"/>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156826" name="Freeform 320">
                  <a:extLst>
                    <a:ext uri="{FF2B5EF4-FFF2-40B4-BE49-F238E27FC236}">
                      <a16:creationId xmlns:a16="http://schemas.microsoft.com/office/drawing/2014/main" id="{6951EF7D-B1EE-D44F-B94C-EEE41F478144}"/>
                    </a:ext>
                  </a:extLst>
                </p:cNvPr>
                <p:cNvSpPr>
                  <a:spLocks/>
                </p:cNvSpPr>
                <p:nvPr/>
              </p:nvSpPr>
              <p:spPr bwMode="auto">
                <a:xfrm>
                  <a:off x="1616" y="2649"/>
                  <a:ext cx="88" cy="277"/>
                </a:xfrm>
                <a:custGeom>
                  <a:avLst/>
                  <a:gdLst>
                    <a:gd name="T0" fmla="*/ 78 w 85"/>
                    <a:gd name="T1" fmla="*/ 116 h 318"/>
                    <a:gd name="T2" fmla="*/ 68 w 85"/>
                    <a:gd name="T3" fmla="*/ 52 h 318"/>
                    <a:gd name="T4" fmla="*/ 51 w 85"/>
                    <a:gd name="T5" fmla="*/ 32 h 318"/>
                    <a:gd name="T6" fmla="*/ 59 w 85"/>
                    <a:gd name="T7" fmla="*/ 52 h 318"/>
                    <a:gd name="T8" fmla="*/ 68 w 85"/>
                    <a:gd name="T9" fmla="*/ 21 h 318"/>
                    <a:gd name="T10" fmla="*/ 40 w 85"/>
                    <a:gd name="T11" fmla="*/ 8 h 318"/>
                    <a:gd name="T12" fmla="*/ 40 w 85"/>
                    <a:gd name="T13" fmla="*/ 32 h 318"/>
                    <a:gd name="T14" fmla="*/ 51 w 85"/>
                    <a:gd name="T15" fmla="*/ 142 h 318"/>
                    <a:gd name="T16" fmla="*/ 32 w 85"/>
                    <a:gd name="T17" fmla="*/ 122 h 318"/>
                    <a:gd name="T18" fmla="*/ 40 w 85"/>
                    <a:gd name="T19" fmla="*/ 97 h 318"/>
                    <a:gd name="T20" fmla="*/ 51 w 85"/>
                    <a:gd name="T21" fmla="*/ 122 h 318"/>
                    <a:gd name="T22" fmla="*/ 40 w 85"/>
                    <a:gd name="T23" fmla="*/ 78 h 318"/>
                    <a:gd name="T24" fmla="*/ 51 w 85"/>
                    <a:gd name="T25" fmla="*/ 116 h 318"/>
                    <a:gd name="T26" fmla="*/ 40 w 85"/>
                    <a:gd name="T27" fmla="*/ 91 h 318"/>
                    <a:gd name="T28" fmla="*/ 51 w 85"/>
                    <a:gd name="T29" fmla="*/ 109 h 318"/>
                    <a:gd name="T30" fmla="*/ 59 w 85"/>
                    <a:gd name="T31" fmla="*/ 129 h 318"/>
                    <a:gd name="T32" fmla="*/ 78 w 85"/>
                    <a:gd name="T33" fmla="*/ 154 h 318"/>
                    <a:gd name="T34" fmla="*/ 86 w 85"/>
                    <a:gd name="T35" fmla="*/ 173 h 318"/>
                    <a:gd name="T36" fmla="*/ 78 w 85"/>
                    <a:gd name="T37" fmla="*/ 212 h 318"/>
                    <a:gd name="T38" fmla="*/ 68 w 85"/>
                    <a:gd name="T39" fmla="*/ 206 h 318"/>
                    <a:gd name="T40" fmla="*/ 59 w 85"/>
                    <a:gd name="T41" fmla="*/ 238 h 318"/>
                    <a:gd name="T42" fmla="*/ 40 w 85"/>
                    <a:gd name="T43" fmla="*/ 219 h 318"/>
                    <a:gd name="T44" fmla="*/ 32 w 85"/>
                    <a:gd name="T45" fmla="*/ 154 h 318"/>
                    <a:gd name="T46" fmla="*/ 24 w 85"/>
                    <a:gd name="T47" fmla="*/ 186 h 318"/>
                    <a:gd name="T48" fmla="*/ 5 w 85"/>
                    <a:gd name="T49" fmla="*/ 161 h 318"/>
                    <a:gd name="T50" fmla="*/ 40 w 85"/>
                    <a:gd name="T51" fmla="*/ 109 h 318"/>
                    <a:gd name="T52" fmla="*/ 68 w 85"/>
                    <a:gd name="T53" fmla="*/ 129 h 318"/>
                    <a:gd name="T54" fmla="*/ 78 w 85"/>
                    <a:gd name="T55" fmla="*/ 167 h 318"/>
                    <a:gd name="T56" fmla="*/ 68 w 85"/>
                    <a:gd name="T57" fmla="*/ 142 h 318"/>
                    <a:gd name="T58" fmla="*/ 68 w 85"/>
                    <a:gd name="T59" fmla="*/ 8 h 318"/>
                    <a:gd name="T60" fmla="*/ 51 w 85"/>
                    <a:gd name="T61" fmla="*/ 26 h 318"/>
                    <a:gd name="T62" fmla="*/ 24 w 85"/>
                    <a:gd name="T63" fmla="*/ 32 h 318"/>
                    <a:gd name="T64" fmla="*/ 40 w 85"/>
                    <a:gd name="T65" fmla="*/ 71 h 318"/>
                    <a:gd name="T66" fmla="*/ 59 w 85"/>
                    <a:gd name="T67" fmla="*/ 103 h 318"/>
                    <a:gd name="T68" fmla="*/ 78 w 85"/>
                    <a:gd name="T69" fmla="*/ 11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27" name="Freeform 321">
                  <a:extLst>
                    <a:ext uri="{FF2B5EF4-FFF2-40B4-BE49-F238E27FC236}">
                      <a16:creationId xmlns:a16="http://schemas.microsoft.com/office/drawing/2014/main" id="{6533E1B4-678B-4E4C-B252-F72D9ECB37D0}"/>
                    </a:ext>
                  </a:extLst>
                </p:cNvPr>
                <p:cNvSpPr>
                  <a:spLocks/>
                </p:cNvSpPr>
                <p:nvPr/>
              </p:nvSpPr>
              <p:spPr bwMode="auto">
                <a:xfrm>
                  <a:off x="1635"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28" name="Freeform 322">
                  <a:extLst>
                    <a:ext uri="{FF2B5EF4-FFF2-40B4-BE49-F238E27FC236}">
                      <a16:creationId xmlns:a16="http://schemas.microsoft.com/office/drawing/2014/main" id="{B786D656-EAFF-BA41-A086-373DAB191EE1}"/>
                    </a:ext>
                  </a:extLst>
                </p:cNvPr>
                <p:cNvSpPr>
                  <a:spLocks/>
                </p:cNvSpPr>
                <p:nvPr/>
              </p:nvSpPr>
              <p:spPr bwMode="auto">
                <a:xfrm>
                  <a:off x="3008" y="2583"/>
                  <a:ext cx="155" cy="328"/>
                </a:xfrm>
                <a:custGeom>
                  <a:avLst/>
                  <a:gdLst>
                    <a:gd name="T0" fmla="*/ 153 w 149"/>
                    <a:gd name="T1" fmla="*/ 15 h 376"/>
                    <a:gd name="T2" fmla="*/ 144 w 149"/>
                    <a:gd name="T3" fmla="*/ 79 h 376"/>
                    <a:gd name="T4" fmla="*/ 135 w 149"/>
                    <a:gd name="T5" fmla="*/ 99 h 376"/>
                    <a:gd name="T6" fmla="*/ 132 w 149"/>
                    <a:gd name="T7" fmla="*/ 106 h 376"/>
                    <a:gd name="T8" fmla="*/ 112 w 149"/>
                    <a:gd name="T9" fmla="*/ 186 h 376"/>
                    <a:gd name="T10" fmla="*/ 88 w 149"/>
                    <a:gd name="T11" fmla="*/ 239 h 376"/>
                    <a:gd name="T12" fmla="*/ 72 w 149"/>
                    <a:gd name="T13" fmla="*/ 276 h 376"/>
                    <a:gd name="T14" fmla="*/ 60 w 149"/>
                    <a:gd name="T15" fmla="*/ 277 h 376"/>
                    <a:gd name="T16" fmla="*/ 20 w 149"/>
                    <a:gd name="T17" fmla="*/ 282 h 376"/>
                    <a:gd name="T18" fmla="*/ 2 w 149"/>
                    <a:gd name="T19" fmla="*/ 267 h 376"/>
                    <a:gd name="T20" fmla="*/ 5 w 149"/>
                    <a:gd name="T21" fmla="*/ 241 h 376"/>
                    <a:gd name="T22" fmla="*/ 8 w 149"/>
                    <a:gd name="T23" fmla="*/ 167 h 376"/>
                    <a:gd name="T24" fmla="*/ 23 w 149"/>
                    <a:gd name="T25" fmla="*/ 152 h 376"/>
                    <a:gd name="T26" fmla="*/ 36 w 149"/>
                    <a:gd name="T27" fmla="*/ 80 h 376"/>
                    <a:gd name="T28" fmla="*/ 46 w 149"/>
                    <a:gd name="T29" fmla="*/ 57 h 376"/>
                    <a:gd name="T30" fmla="*/ 86 w 149"/>
                    <a:gd name="T31" fmla="*/ 14 h 376"/>
                    <a:gd name="T32" fmla="*/ 132 w 149"/>
                    <a:gd name="T33" fmla="*/ 14 h 376"/>
                    <a:gd name="T34" fmla="*/ 153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29" name="Freeform 323">
                  <a:extLst>
                    <a:ext uri="{FF2B5EF4-FFF2-40B4-BE49-F238E27FC236}">
                      <a16:creationId xmlns:a16="http://schemas.microsoft.com/office/drawing/2014/main" id="{2C161E53-8BE4-9648-A5AF-B7539CC52F07}"/>
                    </a:ext>
                  </a:extLst>
                </p:cNvPr>
                <p:cNvSpPr>
                  <a:spLocks/>
                </p:cNvSpPr>
                <p:nvPr/>
              </p:nvSpPr>
              <p:spPr bwMode="auto">
                <a:xfrm>
                  <a:off x="1714" y="1020"/>
                  <a:ext cx="99" cy="440"/>
                </a:xfrm>
                <a:custGeom>
                  <a:avLst/>
                  <a:gdLst>
                    <a:gd name="T0" fmla="*/ 28 w 96"/>
                    <a:gd name="T1" fmla="*/ 370 h 504"/>
                    <a:gd name="T2" fmla="*/ 65 w 96"/>
                    <a:gd name="T3" fmla="*/ 376 h 504"/>
                    <a:gd name="T4" fmla="*/ 76 w 96"/>
                    <a:gd name="T5" fmla="*/ 344 h 504"/>
                    <a:gd name="T6" fmla="*/ 76 w 96"/>
                    <a:gd name="T7" fmla="*/ 246 h 504"/>
                    <a:gd name="T8" fmla="*/ 94 w 96"/>
                    <a:gd name="T9" fmla="*/ 163 h 504"/>
                    <a:gd name="T10" fmla="*/ 102 w 96"/>
                    <a:gd name="T11" fmla="*/ 133 h 504"/>
                    <a:gd name="T12" fmla="*/ 94 w 96"/>
                    <a:gd name="T13" fmla="*/ 39 h 504"/>
                    <a:gd name="T14" fmla="*/ 81 w 96"/>
                    <a:gd name="T15" fmla="*/ 4 h 504"/>
                    <a:gd name="T16" fmla="*/ 31 w 96"/>
                    <a:gd name="T17" fmla="*/ 19 h 504"/>
                    <a:gd name="T18" fmla="*/ 28 w 96"/>
                    <a:gd name="T19" fmla="*/ 93 h 504"/>
                    <a:gd name="T20" fmla="*/ 34 w 96"/>
                    <a:gd name="T21" fmla="*/ 277 h 504"/>
                    <a:gd name="T22" fmla="*/ 42 w 96"/>
                    <a:gd name="T23" fmla="*/ 309 h 504"/>
                    <a:gd name="T24" fmla="*/ 26 w 96"/>
                    <a:gd name="T25" fmla="*/ 361 h 504"/>
                    <a:gd name="T26" fmla="*/ 28 w 96"/>
                    <a:gd name="T27" fmla="*/ 370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30" name="Freeform 324">
                  <a:extLst>
                    <a:ext uri="{FF2B5EF4-FFF2-40B4-BE49-F238E27FC236}">
                      <a16:creationId xmlns:a16="http://schemas.microsoft.com/office/drawing/2014/main" id="{F3866825-A388-0547-A359-13E6ECF2DFAD}"/>
                    </a:ext>
                  </a:extLst>
                </p:cNvPr>
                <p:cNvSpPr>
                  <a:spLocks/>
                </p:cNvSpPr>
                <p:nvPr/>
              </p:nvSpPr>
              <p:spPr bwMode="auto">
                <a:xfrm>
                  <a:off x="3431" y="1007"/>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6824" name="Rectangle 325">
                <a:extLst>
                  <a:ext uri="{FF2B5EF4-FFF2-40B4-BE49-F238E27FC236}">
                    <a16:creationId xmlns:a16="http://schemas.microsoft.com/office/drawing/2014/main" id="{5E48CBDA-4BF2-2E45-8CD4-35C90BE240E0}"/>
                  </a:ext>
                </a:extLst>
              </p:cNvPr>
              <p:cNvSpPr>
                <a:spLocks noChangeArrowheads="1"/>
              </p:cNvSpPr>
              <p:nvPr/>
            </p:nvSpPr>
            <p:spPr bwMode="auto">
              <a:xfrm>
                <a:off x="1609" y="1237"/>
                <a:ext cx="224"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600" i="1">
                    <a:solidFill>
                      <a:schemeClr val="bg2"/>
                    </a:solidFill>
                    <a:latin typeface="Kosher-Normal" pitchFamily="-107" charset="0"/>
                  </a:rPr>
                  <a:t>AC</a:t>
                </a:r>
                <a:endParaRPr lang="en-US" altLang="en-US" sz="1600" i="1">
                  <a:solidFill>
                    <a:schemeClr val="bg2"/>
                  </a:solidFill>
                  <a:latin typeface="Helvetica" pitchFamily="2" charset="0"/>
                </a:endParaRPr>
              </a:p>
            </p:txBody>
          </p:sp>
        </p:grpSp>
        <p:sp>
          <p:nvSpPr>
            <p:cNvPr id="490803" name="Text Box 307">
              <a:extLst>
                <a:ext uri="{FF2B5EF4-FFF2-40B4-BE49-F238E27FC236}">
                  <a16:creationId xmlns:a16="http://schemas.microsoft.com/office/drawing/2014/main" id="{7BBD7904-3030-AB42-AF4F-310D8474A0E8}"/>
                </a:ext>
              </a:extLst>
            </p:cNvPr>
            <p:cNvSpPr txBox="1">
              <a:spLocks noChangeArrowheads="1"/>
            </p:cNvSpPr>
            <p:nvPr/>
          </p:nvSpPr>
          <p:spPr bwMode="auto">
            <a:xfrm>
              <a:off x="3183" y="842"/>
              <a:ext cx="424" cy="231"/>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i="1">
                  <a:solidFill>
                    <a:schemeClr val="tx1"/>
                  </a:solidFill>
                  <a:latin typeface="Kosher-Normal" pitchFamily="-107" charset="0"/>
                </a:rPr>
                <a:t>AT</a:t>
              </a:r>
              <a:endParaRPr lang="en-US" altLang="en-US" sz="1000" i="1"/>
            </a:p>
          </p:txBody>
        </p:sp>
      </p:grpSp>
      <p:sp>
        <p:nvSpPr>
          <p:cNvPr id="490807" name="Rectangle 311">
            <a:extLst>
              <a:ext uri="{FF2B5EF4-FFF2-40B4-BE49-F238E27FC236}">
                <a16:creationId xmlns:a16="http://schemas.microsoft.com/office/drawing/2014/main" id="{638483E3-0191-8343-A75B-1D860601034F}"/>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70</a:t>
            </a:r>
          </a:p>
        </p:txBody>
      </p:sp>
      <p:grpSp>
        <p:nvGrpSpPr>
          <p:cNvPr id="156781" name="Group 326">
            <a:extLst>
              <a:ext uri="{FF2B5EF4-FFF2-40B4-BE49-F238E27FC236}">
                <a16:creationId xmlns:a16="http://schemas.microsoft.com/office/drawing/2014/main" id="{F1A4C2F3-398E-4C47-99FA-36D568EE2041}"/>
              </a:ext>
            </a:extLst>
          </p:cNvPr>
          <p:cNvGrpSpPr>
            <a:grpSpLocks/>
          </p:cNvGrpSpPr>
          <p:nvPr/>
        </p:nvGrpSpPr>
        <p:grpSpPr bwMode="auto">
          <a:xfrm>
            <a:off x="5181600" y="5043488"/>
            <a:ext cx="525463" cy="585787"/>
            <a:chOff x="1567" y="1192"/>
            <a:chExt cx="331" cy="369"/>
          </a:xfrm>
        </p:grpSpPr>
        <p:grpSp>
          <p:nvGrpSpPr>
            <p:cNvPr id="156835" name="Group 327">
              <a:extLst>
                <a:ext uri="{FF2B5EF4-FFF2-40B4-BE49-F238E27FC236}">
                  <a16:creationId xmlns:a16="http://schemas.microsoft.com/office/drawing/2014/main" id="{4565AFB1-3726-F34F-BF8B-861E997B78A4}"/>
                </a:ext>
              </a:extLst>
            </p:cNvPr>
            <p:cNvGrpSpPr>
              <a:grpSpLocks/>
            </p:cNvGrpSpPr>
            <p:nvPr/>
          </p:nvGrpSpPr>
          <p:grpSpPr bwMode="auto">
            <a:xfrm>
              <a:off x="1567" y="1192"/>
              <a:ext cx="331" cy="369"/>
              <a:chOff x="1084" y="711"/>
              <a:chExt cx="2950" cy="2769"/>
            </a:xfrm>
          </p:grpSpPr>
          <p:grpSp>
            <p:nvGrpSpPr>
              <p:cNvPr id="156837" name="Group 328">
                <a:extLst>
                  <a:ext uri="{FF2B5EF4-FFF2-40B4-BE49-F238E27FC236}">
                    <a16:creationId xmlns:a16="http://schemas.microsoft.com/office/drawing/2014/main" id="{315B121E-D8F8-2C4D-8DE7-95A9A992B376}"/>
                  </a:ext>
                </a:extLst>
              </p:cNvPr>
              <p:cNvGrpSpPr>
                <a:grpSpLocks/>
              </p:cNvGrpSpPr>
              <p:nvPr/>
            </p:nvGrpSpPr>
            <p:grpSpPr bwMode="auto">
              <a:xfrm>
                <a:off x="1084" y="711"/>
                <a:ext cx="2950" cy="2769"/>
                <a:chOff x="2707" y="548"/>
                <a:chExt cx="2950" cy="2769"/>
              </a:xfrm>
            </p:grpSpPr>
            <p:grpSp>
              <p:nvGrpSpPr>
                <p:cNvPr id="156843" name="Group 329">
                  <a:extLst>
                    <a:ext uri="{FF2B5EF4-FFF2-40B4-BE49-F238E27FC236}">
                      <a16:creationId xmlns:a16="http://schemas.microsoft.com/office/drawing/2014/main" id="{E16CAF95-378C-A449-A074-A6BDFA4EBCCA}"/>
                    </a:ext>
                  </a:extLst>
                </p:cNvPr>
                <p:cNvGrpSpPr>
                  <a:grpSpLocks/>
                </p:cNvGrpSpPr>
                <p:nvPr/>
              </p:nvGrpSpPr>
              <p:grpSpPr bwMode="auto">
                <a:xfrm>
                  <a:off x="3180" y="1046"/>
                  <a:ext cx="2105" cy="1421"/>
                  <a:chOff x="578" y="2316"/>
                  <a:chExt cx="2105" cy="1421"/>
                </a:xfrm>
              </p:grpSpPr>
              <p:sp>
                <p:nvSpPr>
                  <p:cNvPr id="156845" name="Freeform 330" descr="Cork">
                    <a:extLst>
                      <a:ext uri="{FF2B5EF4-FFF2-40B4-BE49-F238E27FC236}">
                        <a16:creationId xmlns:a16="http://schemas.microsoft.com/office/drawing/2014/main" id="{1AFE9843-3EA7-E647-90AF-75655EF55388}"/>
                      </a:ext>
                    </a:extLst>
                  </p:cNvPr>
                  <p:cNvSpPr>
                    <a:spLocks/>
                  </p:cNvSpPr>
                  <p:nvPr/>
                </p:nvSpPr>
                <p:spPr bwMode="auto">
                  <a:xfrm>
                    <a:off x="633" y="2316"/>
                    <a:ext cx="2050" cy="256"/>
                  </a:xfrm>
                  <a:custGeom>
                    <a:avLst/>
                    <a:gdLst>
                      <a:gd name="T0" fmla="*/ 97 w 592"/>
                      <a:gd name="T1" fmla="*/ 728 h 90"/>
                      <a:gd name="T2" fmla="*/ 263 w 592"/>
                      <a:gd name="T3" fmla="*/ 356 h 90"/>
                      <a:gd name="T4" fmla="*/ 409 w 592"/>
                      <a:gd name="T5" fmla="*/ 290 h 90"/>
                      <a:gd name="T6" fmla="*/ 551 w 592"/>
                      <a:gd name="T7" fmla="*/ 259 h 90"/>
                      <a:gd name="T8" fmla="*/ 1344 w 592"/>
                      <a:gd name="T9" fmla="*/ 276 h 90"/>
                      <a:gd name="T10" fmla="*/ 1821 w 592"/>
                      <a:gd name="T11" fmla="*/ 324 h 90"/>
                      <a:gd name="T12" fmla="*/ 2040 w 592"/>
                      <a:gd name="T13" fmla="*/ 373 h 90"/>
                      <a:gd name="T14" fmla="*/ 2853 w 592"/>
                      <a:gd name="T15" fmla="*/ 421 h 90"/>
                      <a:gd name="T16" fmla="*/ 4052 w 592"/>
                      <a:gd name="T17" fmla="*/ 356 h 90"/>
                      <a:gd name="T18" fmla="*/ 5658 w 592"/>
                      <a:gd name="T19" fmla="*/ 131 h 90"/>
                      <a:gd name="T20" fmla="*/ 6237 w 592"/>
                      <a:gd name="T21" fmla="*/ 0 h 90"/>
                      <a:gd name="T22" fmla="*/ 6860 w 592"/>
                      <a:gd name="T23" fmla="*/ 17 h 90"/>
                      <a:gd name="T24" fmla="*/ 7075 w 592"/>
                      <a:gd name="T25" fmla="*/ 242 h 90"/>
                      <a:gd name="T26" fmla="*/ 7099 w 592"/>
                      <a:gd name="T27" fmla="*/ 290 h 90"/>
                      <a:gd name="T28" fmla="*/ 6978 w 592"/>
                      <a:gd name="T29" fmla="*/ 486 h 90"/>
                      <a:gd name="T30" fmla="*/ 7002 w 592"/>
                      <a:gd name="T31" fmla="*/ 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46" name="Freeform 331" descr="Cork">
                    <a:extLst>
                      <a:ext uri="{FF2B5EF4-FFF2-40B4-BE49-F238E27FC236}">
                        <a16:creationId xmlns:a16="http://schemas.microsoft.com/office/drawing/2014/main" id="{05E3F30B-B263-CA49-9E71-4D249B615120}"/>
                      </a:ext>
                    </a:extLst>
                  </p:cNvPr>
                  <p:cNvSpPr>
                    <a:spLocks/>
                  </p:cNvSpPr>
                  <p:nvPr/>
                </p:nvSpPr>
                <p:spPr bwMode="auto">
                  <a:xfrm>
                    <a:off x="578" y="2506"/>
                    <a:ext cx="2074" cy="1231"/>
                  </a:xfrm>
                  <a:custGeom>
                    <a:avLst/>
                    <a:gdLst>
                      <a:gd name="T0" fmla="*/ 7181 w 599"/>
                      <a:gd name="T1" fmla="*/ 0 h 432"/>
                      <a:gd name="T2" fmla="*/ 7133 w 599"/>
                      <a:gd name="T3" fmla="*/ 48 h 432"/>
                      <a:gd name="T4" fmla="*/ 7060 w 599"/>
                      <a:gd name="T5" fmla="*/ 80 h 432"/>
                      <a:gd name="T6" fmla="*/ 7015 w 599"/>
                      <a:gd name="T7" fmla="*/ 194 h 432"/>
                      <a:gd name="T8" fmla="*/ 6679 w 599"/>
                      <a:gd name="T9" fmla="*/ 747 h 432"/>
                      <a:gd name="T10" fmla="*/ 6295 w 599"/>
                      <a:gd name="T11" fmla="*/ 1690 h 432"/>
                      <a:gd name="T12" fmla="*/ 6174 w 599"/>
                      <a:gd name="T13" fmla="*/ 2160 h 432"/>
                      <a:gd name="T14" fmla="*/ 6056 w 599"/>
                      <a:gd name="T15" fmla="*/ 2841 h 432"/>
                      <a:gd name="T16" fmla="*/ 5935 w 599"/>
                      <a:gd name="T17" fmla="*/ 3266 h 432"/>
                      <a:gd name="T18" fmla="*/ 5526 w 599"/>
                      <a:gd name="T19" fmla="*/ 3428 h 432"/>
                      <a:gd name="T20" fmla="*/ 5190 w 599"/>
                      <a:gd name="T21" fmla="*/ 3362 h 432"/>
                      <a:gd name="T22" fmla="*/ 5048 w 599"/>
                      <a:gd name="T23" fmla="*/ 3328 h 432"/>
                      <a:gd name="T24" fmla="*/ 5097 w 599"/>
                      <a:gd name="T25" fmla="*/ 2858 h 432"/>
                      <a:gd name="T26" fmla="*/ 5166 w 599"/>
                      <a:gd name="T27" fmla="*/ 2744 h 432"/>
                      <a:gd name="T28" fmla="*/ 4854 w 599"/>
                      <a:gd name="T29" fmla="*/ 2664 h 432"/>
                      <a:gd name="T30" fmla="*/ 4158 w 599"/>
                      <a:gd name="T31" fmla="*/ 2565 h 432"/>
                      <a:gd name="T32" fmla="*/ 1354 w 599"/>
                      <a:gd name="T33" fmla="*/ 2924 h 432"/>
                      <a:gd name="T34" fmla="*/ 1236 w 599"/>
                      <a:gd name="T35" fmla="*/ 2989 h 432"/>
                      <a:gd name="T36" fmla="*/ 1042 w 599"/>
                      <a:gd name="T37" fmla="*/ 3183 h 432"/>
                      <a:gd name="T38" fmla="*/ 637 w 599"/>
                      <a:gd name="T39" fmla="*/ 3508 h 432"/>
                      <a:gd name="T40" fmla="*/ 346 w 599"/>
                      <a:gd name="T41" fmla="*/ 3428 h 432"/>
                      <a:gd name="T42" fmla="*/ 204 w 599"/>
                      <a:gd name="T43" fmla="*/ 3362 h 432"/>
                      <a:gd name="T44" fmla="*/ 83 w 599"/>
                      <a:gd name="T45" fmla="*/ 3231 h 432"/>
                      <a:gd name="T46" fmla="*/ 132 w 599"/>
                      <a:gd name="T47" fmla="*/ 3021 h 432"/>
                      <a:gd name="T48" fmla="*/ 204 w 599"/>
                      <a:gd name="T49" fmla="*/ 2713 h 432"/>
                      <a:gd name="T50" fmla="*/ 322 w 599"/>
                      <a:gd name="T51" fmla="*/ 2129 h 432"/>
                      <a:gd name="T52" fmla="*/ 346 w 599"/>
                      <a:gd name="T53" fmla="*/ 1527 h 432"/>
                      <a:gd name="T54" fmla="*/ 370 w 599"/>
                      <a:gd name="T55" fmla="*/ 1023 h 432"/>
                      <a:gd name="T56" fmla="*/ 346 w 599"/>
                      <a:gd name="T57" fmla="*/ 667 h 432"/>
                      <a:gd name="T58" fmla="*/ 253 w 599"/>
                      <a:gd name="T59" fmla="*/ 242 h 432"/>
                      <a:gd name="T60" fmla="*/ 229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pic>
              <p:nvPicPr>
                <p:cNvPr id="156844" name="Picture 332">
                  <a:extLst>
                    <a:ext uri="{FF2B5EF4-FFF2-40B4-BE49-F238E27FC236}">
                      <a16:creationId xmlns:a16="http://schemas.microsoft.com/office/drawing/2014/main" id="{DD07293E-960A-D540-927B-13C2E9AE28FB}"/>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156838" name="Freeform 333">
                <a:extLst>
                  <a:ext uri="{FF2B5EF4-FFF2-40B4-BE49-F238E27FC236}">
                    <a16:creationId xmlns:a16="http://schemas.microsoft.com/office/drawing/2014/main" id="{FA63C7A4-580E-DE40-8894-C0B510721CAE}"/>
                  </a:ext>
                </a:extLst>
              </p:cNvPr>
              <p:cNvSpPr>
                <a:spLocks/>
              </p:cNvSpPr>
              <p:nvPr/>
            </p:nvSpPr>
            <p:spPr bwMode="auto">
              <a:xfrm>
                <a:off x="1616" y="2649"/>
                <a:ext cx="88" cy="277"/>
              </a:xfrm>
              <a:custGeom>
                <a:avLst/>
                <a:gdLst>
                  <a:gd name="T0" fmla="*/ 78 w 85"/>
                  <a:gd name="T1" fmla="*/ 116 h 318"/>
                  <a:gd name="T2" fmla="*/ 68 w 85"/>
                  <a:gd name="T3" fmla="*/ 52 h 318"/>
                  <a:gd name="T4" fmla="*/ 51 w 85"/>
                  <a:gd name="T5" fmla="*/ 32 h 318"/>
                  <a:gd name="T6" fmla="*/ 59 w 85"/>
                  <a:gd name="T7" fmla="*/ 52 h 318"/>
                  <a:gd name="T8" fmla="*/ 68 w 85"/>
                  <a:gd name="T9" fmla="*/ 21 h 318"/>
                  <a:gd name="T10" fmla="*/ 40 w 85"/>
                  <a:gd name="T11" fmla="*/ 8 h 318"/>
                  <a:gd name="T12" fmla="*/ 40 w 85"/>
                  <a:gd name="T13" fmla="*/ 32 h 318"/>
                  <a:gd name="T14" fmla="*/ 51 w 85"/>
                  <a:gd name="T15" fmla="*/ 142 h 318"/>
                  <a:gd name="T16" fmla="*/ 32 w 85"/>
                  <a:gd name="T17" fmla="*/ 122 h 318"/>
                  <a:gd name="T18" fmla="*/ 40 w 85"/>
                  <a:gd name="T19" fmla="*/ 97 h 318"/>
                  <a:gd name="T20" fmla="*/ 51 w 85"/>
                  <a:gd name="T21" fmla="*/ 122 h 318"/>
                  <a:gd name="T22" fmla="*/ 40 w 85"/>
                  <a:gd name="T23" fmla="*/ 78 h 318"/>
                  <a:gd name="T24" fmla="*/ 51 w 85"/>
                  <a:gd name="T25" fmla="*/ 116 h 318"/>
                  <a:gd name="T26" fmla="*/ 40 w 85"/>
                  <a:gd name="T27" fmla="*/ 91 h 318"/>
                  <a:gd name="T28" fmla="*/ 51 w 85"/>
                  <a:gd name="T29" fmla="*/ 109 h 318"/>
                  <a:gd name="T30" fmla="*/ 59 w 85"/>
                  <a:gd name="T31" fmla="*/ 129 h 318"/>
                  <a:gd name="T32" fmla="*/ 78 w 85"/>
                  <a:gd name="T33" fmla="*/ 154 h 318"/>
                  <a:gd name="T34" fmla="*/ 86 w 85"/>
                  <a:gd name="T35" fmla="*/ 173 h 318"/>
                  <a:gd name="T36" fmla="*/ 78 w 85"/>
                  <a:gd name="T37" fmla="*/ 212 h 318"/>
                  <a:gd name="T38" fmla="*/ 68 w 85"/>
                  <a:gd name="T39" fmla="*/ 206 h 318"/>
                  <a:gd name="T40" fmla="*/ 59 w 85"/>
                  <a:gd name="T41" fmla="*/ 238 h 318"/>
                  <a:gd name="T42" fmla="*/ 40 w 85"/>
                  <a:gd name="T43" fmla="*/ 219 h 318"/>
                  <a:gd name="T44" fmla="*/ 32 w 85"/>
                  <a:gd name="T45" fmla="*/ 154 h 318"/>
                  <a:gd name="T46" fmla="*/ 24 w 85"/>
                  <a:gd name="T47" fmla="*/ 186 h 318"/>
                  <a:gd name="T48" fmla="*/ 5 w 85"/>
                  <a:gd name="T49" fmla="*/ 161 h 318"/>
                  <a:gd name="T50" fmla="*/ 40 w 85"/>
                  <a:gd name="T51" fmla="*/ 109 h 318"/>
                  <a:gd name="T52" fmla="*/ 68 w 85"/>
                  <a:gd name="T53" fmla="*/ 129 h 318"/>
                  <a:gd name="T54" fmla="*/ 78 w 85"/>
                  <a:gd name="T55" fmla="*/ 167 h 318"/>
                  <a:gd name="T56" fmla="*/ 68 w 85"/>
                  <a:gd name="T57" fmla="*/ 142 h 318"/>
                  <a:gd name="T58" fmla="*/ 68 w 85"/>
                  <a:gd name="T59" fmla="*/ 8 h 318"/>
                  <a:gd name="T60" fmla="*/ 51 w 85"/>
                  <a:gd name="T61" fmla="*/ 26 h 318"/>
                  <a:gd name="T62" fmla="*/ 24 w 85"/>
                  <a:gd name="T63" fmla="*/ 32 h 318"/>
                  <a:gd name="T64" fmla="*/ 40 w 85"/>
                  <a:gd name="T65" fmla="*/ 71 h 318"/>
                  <a:gd name="T66" fmla="*/ 59 w 85"/>
                  <a:gd name="T67" fmla="*/ 103 h 318"/>
                  <a:gd name="T68" fmla="*/ 78 w 85"/>
                  <a:gd name="T69" fmla="*/ 11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39" name="Freeform 334">
                <a:extLst>
                  <a:ext uri="{FF2B5EF4-FFF2-40B4-BE49-F238E27FC236}">
                    <a16:creationId xmlns:a16="http://schemas.microsoft.com/office/drawing/2014/main" id="{B04BBABF-1953-C647-A3EB-ADCA66D28EC6}"/>
                  </a:ext>
                </a:extLst>
              </p:cNvPr>
              <p:cNvSpPr>
                <a:spLocks/>
              </p:cNvSpPr>
              <p:nvPr/>
            </p:nvSpPr>
            <p:spPr bwMode="auto">
              <a:xfrm>
                <a:off x="1635"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40" name="Freeform 335">
                <a:extLst>
                  <a:ext uri="{FF2B5EF4-FFF2-40B4-BE49-F238E27FC236}">
                    <a16:creationId xmlns:a16="http://schemas.microsoft.com/office/drawing/2014/main" id="{11277DCE-44D5-F44B-B09A-A1EFB082D261}"/>
                  </a:ext>
                </a:extLst>
              </p:cNvPr>
              <p:cNvSpPr>
                <a:spLocks/>
              </p:cNvSpPr>
              <p:nvPr/>
            </p:nvSpPr>
            <p:spPr bwMode="auto">
              <a:xfrm>
                <a:off x="3008" y="2583"/>
                <a:ext cx="155" cy="328"/>
              </a:xfrm>
              <a:custGeom>
                <a:avLst/>
                <a:gdLst>
                  <a:gd name="T0" fmla="*/ 153 w 149"/>
                  <a:gd name="T1" fmla="*/ 15 h 376"/>
                  <a:gd name="T2" fmla="*/ 144 w 149"/>
                  <a:gd name="T3" fmla="*/ 79 h 376"/>
                  <a:gd name="T4" fmla="*/ 135 w 149"/>
                  <a:gd name="T5" fmla="*/ 99 h 376"/>
                  <a:gd name="T6" fmla="*/ 132 w 149"/>
                  <a:gd name="T7" fmla="*/ 106 h 376"/>
                  <a:gd name="T8" fmla="*/ 112 w 149"/>
                  <a:gd name="T9" fmla="*/ 186 h 376"/>
                  <a:gd name="T10" fmla="*/ 88 w 149"/>
                  <a:gd name="T11" fmla="*/ 239 h 376"/>
                  <a:gd name="T12" fmla="*/ 72 w 149"/>
                  <a:gd name="T13" fmla="*/ 276 h 376"/>
                  <a:gd name="T14" fmla="*/ 60 w 149"/>
                  <a:gd name="T15" fmla="*/ 277 h 376"/>
                  <a:gd name="T16" fmla="*/ 20 w 149"/>
                  <a:gd name="T17" fmla="*/ 282 h 376"/>
                  <a:gd name="T18" fmla="*/ 2 w 149"/>
                  <a:gd name="T19" fmla="*/ 267 h 376"/>
                  <a:gd name="T20" fmla="*/ 5 w 149"/>
                  <a:gd name="T21" fmla="*/ 241 h 376"/>
                  <a:gd name="T22" fmla="*/ 8 w 149"/>
                  <a:gd name="T23" fmla="*/ 167 h 376"/>
                  <a:gd name="T24" fmla="*/ 23 w 149"/>
                  <a:gd name="T25" fmla="*/ 152 h 376"/>
                  <a:gd name="T26" fmla="*/ 36 w 149"/>
                  <a:gd name="T27" fmla="*/ 80 h 376"/>
                  <a:gd name="T28" fmla="*/ 46 w 149"/>
                  <a:gd name="T29" fmla="*/ 57 h 376"/>
                  <a:gd name="T30" fmla="*/ 86 w 149"/>
                  <a:gd name="T31" fmla="*/ 14 h 376"/>
                  <a:gd name="T32" fmla="*/ 132 w 149"/>
                  <a:gd name="T33" fmla="*/ 14 h 376"/>
                  <a:gd name="T34" fmla="*/ 153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41" name="Freeform 336">
                <a:extLst>
                  <a:ext uri="{FF2B5EF4-FFF2-40B4-BE49-F238E27FC236}">
                    <a16:creationId xmlns:a16="http://schemas.microsoft.com/office/drawing/2014/main" id="{D06B84C1-3CAA-3748-82B1-FA4711EE76F4}"/>
                  </a:ext>
                </a:extLst>
              </p:cNvPr>
              <p:cNvSpPr>
                <a:spLocks/>
              </p:cNvSpPr>
              <p:nvPr/>
            </p:nvSpPr>
            <p:spPr bwMode="auto">
              <a:xfrm>
                <a:off x="1714" y="1020"/>
                <a:ext cx="99" cy="440"/>
              </a:xfrm>
              <a:custGeom>
                <a:avLst/>
                <a:gdLst>
                  <a:gd name="T0" fmla="*/ 28 w 96"/>
                  <a:gd name="T1" fmla="*/ 370 h 504"/>
                  <a:gd name="T2" fmla="*/ 65 w 96"/>
                  <a:gd name="T3" fmla="*/ 376 h 504"/>
                  <a:gd name="T4" fmla="*/ 76 w 96"/>
                  <a:gd name="T5" fmla="*/ 344 h 504"/>
                  <a:gd name="T6" fmla="*/ 76 w 96"/>
                  <a:gd name="T7" fmla="*/ 246 h 504"/>
                  <a:gd name="T8" fmla="*/ 94 w 96"/>
                  <a:gd name="T9" fmla="*/ 163 h 504"/>
                  <a:gd name="T10" fmla="*/ 102 w 96"/>
                  <a:gd name="T11" fmla="*/ 133 h 504"/>
                  <a:gd name="T12" fmla="*/ 94 w 96"/>
                  <a:gd name="T13" fmla="*/ 39 h 504"/>
                  <a:gd name="T14" fmla="*/ 81 w 96"/>
                  <a:gd name="T15" fmla="*/ 4 h 504"/>
                  <a:gd name="T16" fmla="*/ 31 w 96"/>
                  <a:gd name="T17" fmla="*/ 19 h 504"/>
                  <a:gd name="T18" fmla="*/ 28 w 96"/>
                  <a:gd name="T19" fmla="*/ 93 h 504"/>
                  <a:gd name="T20" fmla="*/ 34 w 96"/>
                  <a:gd name="T21" fmla="*/ 277 h 504"/>
                  <a:gd name="T22" fmla="*/ 42 w 96"/>
                  <a:gd name="T23" fmla="*/ 309 h 504"/>
                  <a:gd name="T24" fmla="*/ 26 w 96"/>
                  <a:gd name="T25" fmla="*/ 361 h 504"/>
                  <a:gd name="T26" fmla="*/ 28 w 96"/>
                  <a:gd name="T27" fmla="*/ 370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42" name="Freeform 337">
                <a:extLst>
                  <a:ext uri="{FF2B5EF4-FFF2-40B4-BE49-F238E27FC236}">
                    <a16:creationId xmlns:a16="http://schemas.microsoft.com/office/drawing/2014/main" id="{18F5E695-AA28-194B-A361-531CBEF10CC4}"/>
                  </a:ext>
                </a:extLst>
              </p:cNvPr>
              <p:cNvSpPr>
                <a:spLocks/>
              </p:cNvSpPr>
              <p:nvPr/>
            </p:nvSpPr>
            <p:spPr bwMode="auto">
              <a:xfrm>
                <a:off x="3431" y="1007"/>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6836" name="Rectangle 338">
              <a:extLst>
                <a:ext uri="{FF2B5EF4-FFF2-40B4-BE49-F238E27FC236}">
                  <a16:creationId xmlns:a16="http://schemas.microsoft.com/office/drawing/2014/main" id="{6F41C373-CA02-3040-BD79-F69A53B8DC8C}"/>
                </a:ext>
              </a:extLst>
            </p:cNvPr>
            <p:cNvSpPr>
              <a:spLocks noChangeArrowheads="1"/>
            </p:cNvSpPr>
            <p:nvPr/>
          </p:nvSpPr>
          <p:spPr bwMode="auto">
            <a:xfrm>
              <a:off x="1609" y="1237"/>
              <a:ext cx="21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600" i="1">
                  <a:solidFill>
                    <a:schemeClr val="bg2"/>
                  </a:solidFill>
                  <a:latin typeface="Kosher-Normal" pitchFamily="-107" charset="0"/>
                </a:rPr>
                <a:t>LC</a:t>
              </a:r>
              <a:endParaRPr lang="en-US" altLang="en-US" sz="1600" b="0" i="1">
                <a:solidFill>
                  <a:schemeClr val="bg2"/>
                </a:solidFill>
                <a:latin typeface="Helvetica" pitchFamily="2" charset="0"/>
              </a:endParaRPr>
            </a:p>
          </p:txBody>
        </p:sp>
      </p:grpSp>
      <p:grpSp>
        <p:nvGrpSpPr>
          <p:cNvPr id="156783" name="Group 366">
            <a:extLst>
              <a:ext uri="{FF2B5EF4-FFF2-40B4-BE49-F238E27FC236}">
                <a16:creationId xmlns:a16="http://schemas.microsoft.com/office/drawing/2014/main" id="{E6E30E32-3CF6-A44F-A1DF-87C8E471CF69}"/>
              </a:ext>
            </a:extLst>
          </p:cNvPr>
          <p:cNvGrpSpPr>
            <a:grpSpLocks/>
          </p:cNvGrpSpPr>
          <p:nvPr/>
        </p:nvGrpSpPr>
        <p:grpSpPr bwMode="auto">
          <a:xfrm>
            <a:off x="7486650" y="1438275"/>
            <a:ext cx="673100" cy="585788"/>
            <a:chOff x="3580" y="655"/>
            <a:chExt cx="424" cy="369"/>
          </a:xfrm>
        </p:grpSpPr>
        <p:grpSp>
          <p:nvGrpSpPr>
            <p:cNvPr id="156807" name="Group 339">
              <a:extLst>
                <a:ext uri="{FF2B5EF4-FFF2-40B4-BE49-F238E27FC236}">
                  <a16:creationId xmlns:a16="http://schemas.microsoft.com/office/drawing/2014/main" id="{1DD89273-7309-6C48-B157-713179428C37}"/>
                </a:ext>
              </a:extLst>
            </p:cNvPr>
            <p:cNvGrpSpPr>
              <a:grpSpLocks/>
            </p:cNvGrpSpPr>
            <p:nvPr/>
          </p:nvGrpSpPr>
          <p:grpSpPr bwMode="auto">
            <a:xfrm>
              <a:off x="3638" y="655"/>
              <a:ext cx="331" cy="369"/>
              <a:chOff x="1567" y="1192"/>
              <a:chExt cx="331" cy="369"/>
            </a:xfrm>
          </p:grpSpPr>
          <p:grpSp>
            <p:nvGrpSpPr>
              <p:cNvPr id="156809" name="Group 340">
                <a:extLst>
                  <a:ext uri="{FF2B5EF4-FFF2-40B4-BE49-F238E27FC236}">
                    <a16:creationId xmlns:a16="http://schemas.microsoft.com/office/drawing/2014/main" id="{12514D9C-A13C-D245-8835-B4F0DBE859B8}"/>
                  </a:ext>
                </a:extLst>
              </p:cNvPr>
              <p:cNvGrpSpPr>
                <a:grpSpLocks/>
              </p:cNvGrpSpPr>
              <p:nvPr/>
            </p:nvGrpSpPr>
            <p:grpSpPr bwMode="auto">
              <a:xfrm>
                <a:off x="1567" y="1192"/>
                <a:ext cx="331" cy="369"/>
                <a:chOff x="1084" y="711"/>
                <a:chExt cx="2950" cy="2769"/>
              </a:xfrm>
            </p:grpSpPr>
            <p:grpSp>
              <p:nvGrpSpPr>
                <p:cNvPr id="156811" name="Group 341">
                  <a:extLst>
                    <a:ext uri="{FF2B5EF4-FFF2-40B4-BE49-F238E27FC236}">
                      <a16:creationId xmlns:a16="http://schemas.microsoft.com/office/drawing/2014/main" id="{3B7B2494-15FF-B44D-ACB1-31D9E385827A}"/>
                    </a:ext>
                  </a:extLst>
                </p:cNvPr>
                <p:cNvGrpSpPr>
                  <a:grpSpLocks/>
                </p:cNvGrpSpPr>
                <p:nvPr/>
              </p:nvGrpSpPr>
              <p:grpSpPr bwMode="auto">
                <a:xfrm>
                  <a:off x="1084" y="711"/>
                  <a:ext cx="2950" cy="2769"/>
                  <a:chOff x="2707" y="548"/>
                  <a:chExt cx="2950" cy="2769"/>
                </a:xfrm>
              </p:grpSpPr>
              <p:grpSp>
                <p:nvGrpSpPr>
                  <p:cNvPr id="156817" name="Group 342">
                    <a:extLst>
                      <a:ext uri="{FF2B5EF4-FFF2-40B4-BE49-F238E27FC236}">
                        <a16:creationId xmlns:a16="http://schemas.microsoft.com/office/drawing/2014/main" id="{8AA4CCF9-C277-0A46-B5B9-F2B238A5989F}"/>
                      </a:ext>
                    </a:extLst>
                  </p:cNvPr>
                  <p:cNvGrpSpPr>
                    <a:grpSpLocks/>
                  </p:cNvGrpSpPr>
                  <p:nvPr/>
                </p:nvGrpSpPr>
                <p:grpSpPr bwMode="auto">
                  <a:xfrm>
                    <a:off x="3180" y="1046"/>
                    <a:ext cx="2105" cy="1421"/>
                    <a:chOff x="578" y="2316"/>
                    <a:chExt cx="2105" cy="1421"/>
                  </a:xfrm>
                </p:grpSpPr>
                <p:sp>
                  <p:nvSpPr>
                    <p:cNvPr id="156819" name="Freeform 343" descr="Cork">
                      <a:extLst>
                        <a:ext uri="{FF2B5EF4-FFF2-40B4-BE49-F238E27FC236}">
                          <a16:creationId xmlns:a16="http://schemas.microsoft.com/office/drawing/2014/main" id="{E419E9DC-F88F-1B44-B85C-D601F6F0A297}"/>
                        </a:ext>
                      </a:extLst>
                    </p:cNvPr>
                    <p:cNvSpPr>
                      <a:spLocks/>
                    </p:cNvSpPr>
                    <p:nvPr/>
                  </p:nvSpPr>
                  <p:spPr bwMode="auto">
                    <a:xfrm>
                      <a:off x="633" y="2316"/>
                      <a:ext cx="2050" cy="256"/>
                    </a:xfrm>
                    <a:custGeom>
                      <a:avLst/>
                      <a:gdLst>
                        <a:gd name="T0" fmla="*/ 97 w 592"/>
                        <a:gd name="T1" fmla="*/ 728 h 90"/>
                        <a:gd name="T2" fmla="*/ 263 w 592"/>
                        <a:gd name="T3" fmla="*/ 356 h 90"/>
                        <a:gd name="T4" fmla="*/ 409 w 592"/>
                        <a:gd name="T5" fmla="*/ 290 h 90"/>
                        <a:gd name="T6" fmla="*/ 551 w 592"/>
                        <a:gd name="T7" fmla="*/ 259 h 90"/>
                        <a:gd name="T8" fmla="*/ 1344 w 592"/>
                        <a:gd name="T9" fmla="*/ 276 h 90"/>
                        <a:gd name="T10" fmla="*/ 1821 w 592"/>
                        <a:gd name="T11" fmla="*/ 324 h 90"/>
                        <a:gd name="T12" fmla="*/ 2040 w 592"/>
                        <a:gd name="T13" fmla="*/ 373 h 90"/>
                        <a:gd name="T14" fmla="*/ 2853 w 592"/>
                        <a:gd name="T15" fmla="*/ 421 h 90"/>
                        <a:gd name="T16" fmla="*/ 4052 w 592"/>
                        <a:gd name="T17" fmla="*/ 356 h 90"/>
                        <a:gd name="T18" fmla="*/ 5658 w 592"/>
                        <a:gd name="T19" fmla="*/ 131 h 90"/>
                        <a:gd name="T20" fmla="*/ 6237 w 592"/>
                        <a:gd name="T21" fmla="*/ 0 h 90"/>
                        <a:gd name="T22" fmla="*/ 6860 w 592"/>
                        <a:gd name="T23" fmla="*/ 17 h 90"/>
                        <a:gd name="T24" fmla="*/ 7075 w 592"/>
                        <a:gd name="T25" fmla="*/ 242 h 90"/>
                        <a:gd name="T26" fmla="*/ 7099 w 592"/>
                        <a:gd name="T27" fmla="*/ 290 h 90"/>
                        <a:gd name="T28" fmla="*/ 6978 w 592"/>
                        <a:gd name="T29" fmla="*/ 486 h 90"/>
                        <a:gd name="T30" fmla="*/ 7002 w 592"/>
                        <a:gd name="T31" fmla="*/ 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20" name="Freeform 344" descr="Cork">
                      <a:extLst>
                        <a:ext uri="{FF2B5EF4-FFF2-40B4-BE49-F238E27FC236}">
                          <a16:creationId xmlns:a16="http://schemas.microsoft.com/office/drawing/2014/main" id="{DB3A20AA-796E-914D-AB02-32FF37A4B0BB}"/>
                        </a:ext>
                      </a:extLst>
                    </p:cNvPr>
                    <p:cNvSpPr>
                      <a:spLocks/>
                    </p:cNvSpPr>
                    <p:nvPr/>
                  </p:nvSpPr>
                  <p:spPr bwMode="auto">
                    <a:xfrm>
                      <a:off x="578" y="2506"/>
                      <a:ext cx="2074" cy="1231"/>
                    </a:xfrm>
                    <a:custGeom>
                      <a:avLst/>
                      <a:gdLst>
                        <a:gd name="T0" fmla="*/ 7181 w 599"/>
                        <a:gd name="T1" fmla="*/ 0 h 432"/>
                        <a:gd name="T2" fmla="*/ 7133 w 599"/>
                        <a:gd name="T3" fmla="*/ 48 h 432"/>
                        <a:gd name="T4" fmla="*/ 7060 w 599"/>
                        <a:gd name="T5" fmla="*/ 80 h 432"/>
                        <a:gd name="T6" fmla="*/ 7015 w 599"/>
                        <a:gd name="T7" fmla="*/ 194 h 432"/>
                        <a:gd name="T8" fmla="*/ 6679 w 599"/>
                        <a:gd name="T9" fmla="*/ 747 h 432"/>
                        <a:gd name="T10" fmla="*/ 6295 w 599"/>
                        <a:gd name="T11" fmla="*/ 1690 h 432"/>
                        <a:gd name="T12" fmla="*/ 6174 w 599"/>
                        <a:gd name="T13" fmla="*/ 2160 h 432"/>
                        <a:gd name="T14" fmla="*/ 6056 w 599"/>
                        <a:gd name="T15" fmla="*/ 2841 h 432"/>
                        <a:gd name="T16" fmla="*/ 5935 w 599"/>
                        <a:gd name="T17" fmla="*/ 3266 h 432"/>
                        <a:gd name="T18" fmla="*/ 5526 w 599"/>
                        <a:gd name="T19" fmla="*/ 3428 h 432"/>
                        <a:gd name="T20" fmla="*/ 5190 w 599"/>
                        <a:gd name="T21" fmla="*/ 3362 h 432"/>
                        <a:gd name="T22" fmla="*/ 5048 w 599"/>
                        <a:gd name="T23" fmla="*/ 3328 h 432"/>
                        <a:gd name="T24" fmla="*/ 5097 w 599"/>
                        <a:gd name="T25" fmla="*/ 2858 h 432"/>
                        <a:gd name="T26" fmla="*/ 5166 w 599"/>
                        <a:gd name="T27" fmla="*/ 2744 h 432"/>
                        <a:gd name="T28" fmla="*/ 4854 w 599"/>
                        <a:gd name="T29" fmla="*/ 2664 h 432"/>
                        <a:gd name="T30" fmla="*/ 4158 w 599"/>
                        <a:gd name="T31" fmla="*/ 2565 h 432"/>
                        <a:gd name="T32" fmla="*/ 1354 w 599"/>
                        <a:gd name="T33" fmla="*/ 2924 h 432"/>
                        <a:gd name="T34" fmla="*/ 1236 w 599"/>
                        <a:gd name="T35" fmla="*/ 2989 h 432"/>
                        <a:gd name="T36" fmla="*/ 1042 w 599"/>
                        <a:gd name="T37" fmla="*/ 3183 h 432"/>
                        <a:gd name="T38" fmla="*/ 637 w 599"/>
                        <a:gd name="T39" fmla="*/ 3508 h 432"/>
                        <a:gd name="T40" fmla="*/ 346 w 599"/>
                        <a:gd name="T41" fmla="*/ 3428 h 432"/>
                        <a:gd name="T42" fmla="*/ 204 w 599"/>
                        <a:gd name="T43" fmla="*/ 3362 h 432"/>
                        <a:gd name="T44" fmla="*/ 83 w 599"/>
                        <a:gd name="T45" fmla="*/ 3231 h 432"/>
                        <a:gd name="T46" fmla="*/ 132 w 599"/>
                        <a:gd name="T47" fmla="*/ 3021 h 432"/>
                        <a:gd name="T48" fmla="*/ 204 w 599"/>
                        <a:gd name="T49" fmla="*/ 2713 h 432"/>
                        <a:gd name="T50" fmla="*/ 322 w 599"/>
                        <a:gd name="T51" fmla="*/ 2129 h 432"/>
                        <a:gd name="T52" fmla="*/ 346 w 599"/>
                        <a:gd name="T53" fmla="*/ 1527 h 432"/>
                        <a:gd name="T54" fmla="*/ 370 w 599"/>
                        <a:gd name="T55" fmla="*/ 1023 h 432"/>
                        <a:gd name="T56" fmla="*/ 346 w 599"/>
                        <a:gd name="T57" fmla="*/ 667 h 432"/>
                        <a:gd name="T58" fmla="*/ 253 w 599"/>
                        <a:gd name="T59" fmla="*/ 242 h 432"/>
                        <a:gd name="T60" fmla="*/ 229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pic>
                <p:nvPicPr>
                  <p:cNvPr id="156818" name="Picture 345">
                    <a:extLst>
                      <a:ext uri="{FF2B5EF4-FFF2-40B4-BE49-F238E27FC236}">
                        <a16:creationId xmlns:a16="http://schemas.microsoft.com/office/drawing/2014/main" id="{00E20E9F-C1C7-F04F-8E40-46F2F873A5A1}"/>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156812" name="Freeform 346">
                  <a:extLst>
                    <a:ext uri="{FF2B5EF4-FFF2-40B4-BE49-F238E27FC236}">
                      <a16:creationId xmlns:a16="http://schemas.microsoft.com/office/drawing/2014/main" id="{C3686581-69BC-3446-9BEF-AB44BCF754FC}"/>
                    </a:ext>
                  </a:extLst>
                </p:cNvPr>
                <p:cNvSpPr>
                  <a:spLocks/>
                </p:cNvSpPr>
                <p:nvPr/>
              </p:nvSpPr>
              <p:spPr bwMode="auto">
                <a:xfrm>
                  <a:off x="1616" y="2649"/>
                  <a:ext cx="88" cy="277"/>
                </a:xfrm>
                <a:custGeom>
                  <a:avLst/>
                  <a:gdLst>
                    <a:gd name="T0" fmla="*/ 78 w 85"/>
                    <a:gd name="T1" fmla="*/ 116 h 318"/>
                    <a:gd name="T2" fmla="*/ 68 w 85"/>
                    <a:gd name="T3" fmla="*/ 52 h 318"/>
                    <a:gd name="T4" fmla="*/ 51 w 85"/>
                    <a:gd name="T5" fmla="*/ 32 h 318"/>
                    <a:gd name="T6" fmla="*/ 59 w 85"/>
                    <a:gd name="T7" fmla="*/ 52 h 318"/>
                    <a:gd name="T8" fmla="*/ 68 w 85"/>
                    <a:gd name="T9" fmla="*/ 21 h 318"/>
                    <a:gd name="T10" fmla="*/ 40 w 85"/>
                    <a:gd name="T11" fmla="*/ 8 h 318"/>
                    <a:gd name="T12" fmla="*/ 40 w 85"/>
                    <a:gd name="T13" fmla="*/ 32 h 318"/>
                    <a:gd name="T14" fmla="*/ 51 w 85"/>
                    <a:gd name="T15" fmla="*/ 142 h 318"/>
                    <a:gd name="T16" fmla="*/ 32 w 85"/>
                    <a:gd name="T17" fmla="*/ 122 h 318"/>
                    <a:gd name="T18" fmla="*/ 40 w 85"/>
                    <a:gd name="T19" fmla="*/ 97 h 318"/>
                    <a:gd name="T20" fmla="*/ 51 w 85"/>
                    <a:gd name="T21" fmla="*/ 122 h 318"/>
                    <a:gd name="T22" fmla="*/ 40 w 85"/>
                    <a:gd name="T23" fmla="*/ 78 h 318"/>
                    <a:gd name="T24" fmla="*/ 51 w 85"/>
                    <a:gd name="T25" fmla="*/ 116 h 318"/>
                    <a:gd name="T26" fmla="*/ 40 w 85"/>
                    <a:gd name="T27" fmla="*/ 91 h 318"/>
                    <a:gd name="T28" fmla="*/ 51 w 85"/>
                    <a:gd name="T29" fmla="*/ 109 h 318"/>
                    <a:gd name="T30" fmla="*/ 59 w 85"/>
                    <a:gd name="T31" fmla="*/ 129 h 318"/>
                    <a:gd name="T32" fmla="*/ 78 w 85"/>
                    <a:gd name="T33" fmla="*/ 154 h 318"/>
                    <a:gd name="T34" fmla="*/ 86 w 85"/>
                    <a:gd name="T35" fmla="*/ 173 h 318"/>
                    <a:gd name="T36" fmla="*/ 78 w 85"/>
                    <a:gd name="T37" fmla="*/ 212 h 318"/>
                    <a:gd name="T38" fmla="*/ 68 w 85"/>
                    <a:gd name="T39" fmla="*/ 206 h 318"/>
                    <a:gd name="T40" fmla="*/ 59 w 85"/>
                    <a:gd name="T41" fmla="*/ 238 h 318"/>
                    <a:gd name="T42" fmla="*/ 40 w 85"/>
                    <a:gd name="T43" fmla="*/ 219 h 318"/>
                    <a:gd name="T44" fmla="*/ 32 w 85"/>
                    <a:gd name="T45" fmla="*/ 154 h 318"/>
                    <a:gd name="T46" fmla="*/ 24 w 85"/>
                    <a:gd name="T47" fmla="*/ 186 h 318"/>
                    <a:gd name="T48" fmla="*/ 5 w 85"/>
                    <a:gd name="T49" fmla="*/ 161 h 318"/>
                    <a:gd name="T50" fmla="*/ 40 w 85"/>
                    <a:gd name="T51" fmla="*/ 109 h 318"/>
                    <a:gd name="T52" fmla="*/ 68 w 85"/>
                    <a:gd name="T53" fmla="*/ 129 h 318"/>
                    <a:gd name="T54" fmla="*/ 78 w 85"/>
                    <a:gd name="T55" fmla="*/ 167 h 318"/>
                    <a:gd name="T56" fmla="*/ 68 w 85"/>
                    <a:gd name="T57" fmla="*/ 142 h 318"/>
                    <a:gd name="T58" fmla="*/ 68 w 85"/>
                    <a:gd name="T59" fmla="*/ 8 h 318"/>
                    <a:gd name="T60" fmla="*/ 51 w 85"/>
                    <a:gd name="T61" fmla="*/ 26 h 318"/>
                    <a:gd name="T62" fmla="*/ 24 w 85"/>
                    <a:gd name="T63" fmla="*/ 32 h 318"/>
                    <a:gd name="T64" fmla="*/ 40 w 85"/>
                    <a:gd name="T65" fmla="*/ 71 h 318"/>
                    <a:gd name="T66" fmla="*/ 59 w 85"/>
                    <a:gd name="T67" fmla="*/ 103 h 318"/>
                    <a:gd name="T68" fmla="*/ 78 w 85"/>
                    <a:gd name="T69" fmla="*/ 11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13" name="Freeform 347">
                  <a:extLst>
                    <a:ext uri="{FF2B5EF4-FFF2-40B4-BE49-F238E27FC236}">
                      <a16:creationId xmlns:a16="http://schemas.microsoft.com/office/drawing/2014/main" id="{7C095F85-98DB-3048-B681-4953C8E062C8}"/>
                    </a:ext>
                  </a:extLst>
                </p:cNvPr>
                <p:cNvSpPr>
                  <a:spLocks/>
                </p:cNvSpPr>
                <p:nvPr/>
              </p:nvSpPr>
              <p:spPr bwMode="auto">
                <a:xfrm>
                  <a:off x="1635"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14" name="Freeform 348">
                  <a:extLst>
                    <a:ext uri="{FF2B5EF4-FFF2-40B4-BE49-F238E27FC236}">
                      <a16:creationId xmlns:a16="http://schemas.microsoft.com/office/drawing/2014/main" id="{63FE32C6-8EAD-0C4C-B691-D43C1192290F}"/>
                    </a:ext>
                  </a:extLst>
                </p:cNvPr>
                <p:cNvSpPr>
                  <a:spLocks/>
                </p:cNvSpPr>
                <p:nvPr/>
              </p:nvSpPr>
              <p:spPr bwMode="auto">
                <a:xfrm>
                  <a:off x="3008" y="2583"/>
                  <a:ext cx="155" cy="328"/>
                </a:xfrm>
                <a:custGeom>
                  <a:avLst/>
                  <a:gdLst>
                    <a:gd name="T0" fmla="*/ 153 w 149"/>
                    <a:gd name="T1" fmla="*/ 15 h 376"/>
                    <a:gd name="T2" fmla="*/ 144 w 149"/>
                    <a:gd name="T3" fmla="*/ 79 h 376"/>
                    <a:gd name="T4" fmla="*/ 135 w 149"/>
                    <a:gd name="T5" fmla="*/ 99 h 376"/>
                    <a:gd name="T6" fmla="*/ 132 w 149"/>
                    <a:gd name="T7" fmla="*/ 106 h 376"/>
                    <a:gd name="T8" fmla="*/ 112 w 149"/>
                    <a:gd name="T9" fmla="*/ 186 h 376"/>
                    <a:gd name="T10" fmla="*/ 88 w 149"/>
                    <a:gd name="T11" fmla="*/ 239 h 376"/>
                    <a:gd name="T12" fmla="*/ 72 w 149"/>
                    <a:gd name="T13" fmla="*/ 276 h 376"/>
                    <a:gd name="T14" fmla="*/ 60 w 149"/>
                    <a:gd name="T15" fmla="*/ 277 h 376"/>
                    <a:gd name="T16" fmla="*/ 20 w 149"/>
                    <a:gd name="T17" fmla="*/ 282 h 376"/>
                    <a:gd name="T18" fmla="*/ 2 w 149"/>
                    <a:gd name="T19" fmla="*/ 267 h 376"/>
                    <a:gd name="T20" fmla="*/ 5 w 149"/>
                    <a:gd name="T21" fmla="*/ 241 h 376"/>
                    <a:gd name="T22" fmla="*/ 8 w 149"/>
                    <a:gd name="T23" fmla="*/ 167 h 376"/>
                    <a:gd name="T24" fmla="*/ 23 w 149"/>
                    <a:gd name="T25" fmla="*/ 152 h 376"/>
                    <a:gd name="T26" fmla="*/ 36 w 149"/>
                    <a:gd name="T27" fmla="*/ 80 h 376"/>
                    <a:gd name="T28" fmla="*/ 46 w 149"/>
                    <a:gd name="T29" fmla="*/ 57 h 376"/>
                    <a:gd name="T30" fmla="*/ 86 w 149"/>
                    <a:gd name="T31" fmla="*/ 14 h 376"/>
                    <a:gd name="T32" fmla="*/ 132 w 149"/>
                    <a:gd name="T33" fmla="*/ 14 h 376"/>
                    <a:gd name="T34" fmla="*/ 153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15" name="Freeform 349">
                  <a:extLst>
                    <a:ext uri="{FF2B5EF4-FFF2-40B4-BE49-F238E27FC236}">
                      <a16:creationId xmlns:a16="http://schemas.microsoft.com/office/drawing/2014/main" id="{8A1F704C-4D89-A148-890A-6B67B39D46D9}"/>
                    </a:ext>
                  </a:extLst>
                </p:cNvPr>
                <p:cNvSpPr>
                  <a:spLocks/>
                </p:cNvSpPr>
                <p:nvPr/>
              </p:nvSpPr>
              <p:spPr bwMode="auto">
                <a:xfrm>
                  <a:off x="1714" y="1020"/>
                  <a:ext cx="99" cy="440"/>
                </a:xfrm>
                <a:custGeom>
                  <a:avLst/>
                  <a:gdLst>
                    <a:gd name="T0" fmla="*/ 28 w 96"/>
                    <a:gd name="T1" fmla="*/ 370 h 504"/>
                    <a:gd name="T2" fmla="*/ 65 w 96"/>
                    <a:gd name="T3" fmla="*/ 376 h 504"/>
                    <a:gd name="T4" fmla="*/ 76 w 96"/>
                    <a:gd name="T5" fmla="*/ 344 h 504"/>
                    <a:gd name="T6" fmla="*/ 76 w 96"/>
                    <a:gd name="T7" fmla="*/ 246 h 504"/>
                    <a:gd name="T8" fmla="*/ 94 w 96"/>
                    <a:gd name="T9" fmla="*/ 163 h 504"/>
                    <a:gd name="T10" fmla="*/ 102 w 96"/>
                    <a:gd name="T11" fmla="*/ 133 h 504"/>
                    <a:gd name="T12" fmla="*/ 94 w 96"/>
                    <a:gd name="T13" fmla="*/ 39 h 504"/>
                    <a:gd name="T14" fmla="*/ 81 w 96"/>
                    <a:gd name="T15" fmla="*/ 4 h 504"/>
                    <a:gd name="T16" fmla="*/ 31 w 96"/>
                    <a:gd name="T17" fmla="*/ 19 h 504"/>
                    <a:gd name="T18" fmla="*/ 28 w 96"/>
                    <a:gd name="T19" fmla="*/ 93 h 504"/>
                    <a:gd name="T20" fmla="*/ 34 w 96"/>
                    <a:gd name="T21" fmla="*/ 277 h 504"/>
                    <a:gd name="T22" fmla="*/ 42 w 96"/>
                    <a:gd name="T23" fmla="*/ 309 h 504"/>
                    <a:gd name="T24" fmla="*/ 26 w 96"/>
                    <a:gd name="T25" fmla="*/ 361 h 504"/>
                    <a:gd name="T26" fmla="*/ 28 w 96"/>
                    <a:gd name="T27" fmla="*/ 370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16" name="Freeform 350">
                  <a:extLst>
                    <a:ext uri="{FF2B5EF4-FFF2-40B4-BE49-F238E27FC236}">
                      <a16:creationId xmlns:a16="http://schemas.microsoft.com/office/drawing/2014/main" id="{A06A0033-1AFC-7E4F-918B-0A510C529C46}"/>
                    </a:ext>
                  </a:extLst>
                </p:cNvPr>
                <p:cNvSpPr>
                  <a:spLocks/>
                </p:cNvSpPr>
                <p:nvPr/>
              </p:nvSpPr>
              <p:spPr bwMode="auto">
                <a:xfrm>
                  <a:off x="3431" y="1007"/>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6810" name="Rectangle 351">
                <a:extLst>
                  <a:ext uri="{FF2B5EF4-FFF2-40B4-BE49-F238E27FC236}">
                    <a16:creationId xmlns:a16="http://schemas.microsoft.com/office/drawing/2014/main" id="{A2F20ECF-7E68-9E4C-95C8-2D15B014CF21}"/>
                  </a:ext>
                </a:extLst>
              </p:cNvPr>
              <p:cNvSpPr>
                <a:spLocks noChangeArrowheads="1"/>
              </p:cNvSpPr>
              <p:nvPr/>
            </p:nvSpPr>
            <p:spPr bwMode="auto">
              <a:xfrm>
                <a:off x="1609" y="1237"/>
                <a:ext cx="224"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600" i="1">
                    <a:solidFill>
                      <a:schemeClr val="bg2"/>
                    </a:solidFill>
                    <a:latin typeface="Kosher-Normal" pitchFamily="-107" charset="0"/>
                  </a:rPr>
                  <a:t>DC</a:t>
                </a:r>
                <a:endParaRPr lang="en-US" altLang="en-US" sz="1600" i="1">
                  <a:solidFill>
                    <a:schemeClr val="bg2"/>
                  </a:solidFill>
                  <a:latin typeface="Helvetica" pitchFamily="2" charset="0"/>
                </a:endParaRPr>
              </a:p>
            </p:txBody>
          </p:sp>
        </p:grpSp>
        <p:sp>
          <p:nvSpPr>
            <p:cNvPr id="490805" name="Text Box 309">
              <a:extLst>
                <a:ext uri="{FF2B5EF4-FFF2-40B4-BE49-F238E27FC236}">
                  <a16:creationId xmlns:a16="http://schemas.microsoft.com/office/drawing/2014/main" id="{72A05701-03B5-624E-9DC6-E167413A4DB4}"/>
                </a:ext>
              </a:extLst>
            </p:cNvPr>
            <p:cNvSpPr txBox="1">
              <a:spLocks noChangeArrowheads="1"/>
            </p:cNvSpPr>
            <p:nvPr/>
          </p:nvSpPr>
          <p:spPr bwMode="auto">
            <a:xfrm>
              <a:off x="3580" y="682"/>
              <a:ext cx="424" cy="231"/>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i="1">
                  <a:solidFill>
                    <a:schemeClr val="tx1"/>
                  </a:solidFill>
                  <a:latin typeface="Kosher-Normal" pitchFamily="-107" charset="0"/>
                </a:rPr>
                <a:t>DT</a:t>
              </a:r>
              <a:endParaRPr lang="en-US" altLang="en-US" sz="1800" i="1"/>
            </a:p>
          </p:txBody>
        </p:sp>
      </p:grpSp>
      <p:grpSp>
        <p:nvGrpSpPr>
          <p:cNvPr id="156784" name="Group 367">
            <a:extLst>
              <a:ext uri="{FF2B5EF4-FFF2-40B4-BE49-F238E27FC236}">
                <a16:creationId xmlns:a16="http://schemas.microsoft.com/office/drawing/2014/main" id="{A679508D-6543-074B-891B-28B20FE1DF74}"/>
              </a:ext>
            </a:extLst>
          </p:cNvPr>
          <p:cNvGrpSpPr>
            <a:grpSpLocks/>
          </p:cNvGrpSpPr>
          <p:nvPr/>
        </p:nvGrpSpPr>
        <p:grpSpPr bwMode="auto">
          <a:xfrm>
            <a:off x="7491413" y="2197100"/>
            <a:ext cx="673100" cy="585788"/>
            <a:chOff x="3580" y="655"/>
            <a:chExt cx="424" cy="369"/>
          </a:xfrm>
        </p:grpSpPr>
        <p:grpSp>
          <p:nvGrpSpPr>
            <p:cNvPr id="156793" name="Group 368">
              <a:extLst>
                <a:ext uri="{FF2B5EF4-FFF2-40B4-BE49-F238E27FC236}">
                  <a16:creationId xmlns:a16="http://schemas.microsoft.com/office/drawing/2014/main" id="{A03851C0-E069-5D4D-91E6-059518489241}"/>
                </a:ext>
              </a:extLst>
            </p:cNvPr>
            <p:cNvGrpSpPr>
              <a:grpSpLocks/>
            </p:cNvGrpSpPr>
            <p:nvPr/>
          </p:nvGrpSpPr>
          <p:grpSpPr bwMode="auto">
            <a:xfrm>
              <a:off x="3638" y="655"/>
              <a:ext cx="331" cy="369"/>
              <a:chOff x="1567" y="1192"/>
              <a:chExt cx="331" cy="369"/>
            </a:xfrm>
          </p:grpSpPr>
          <p:grpSp>
            <p:nvGrpSpPr>
              <p:cNvPr id="156795" name="Group 369">
                <a:extLst>
                  <a:ext uri="{FF2B5EF4-FFF2-40B4-BE49-F238E27FC236}">
                    <a16:creationId xmlns:a16="http://schemas.microsoft.com/office/drawing/2014/main" id="{BD504A7C-B038-0449-B52A-9EE39A263D01}"/>
                  </a:ext>
                </a:extLst>
              </p:cNvPr>
              <p:cNvGrpSpPr>
                <a:grpSpLocks/>
              </p:cNvGrpSpPr>
              <p:nvPr/>
            </p:nvGrpSpPr>
            <p:grpSpPr bwMode="auto">
              <a:xfrm>
                <a:off x="1567" y="1192"/>
                <a:ext cx="331" cy="369"/>
                <a:chOff x="1084" y="711"/>
                <a:chExt cx="2950" cy="2769"/>
              </a:xfrm>
            </p:grpSpPr>
            <p:grpSp>
              <p:nvGrpSpPr>
                <p:cNvPr id="156797" name="Group 370">
                  <a:extLst>
                    <a:ext uri="{FF2B5EF4-FFF2-40B4-BE49-F238E27FC236}">
                      <a16:creationId xmlns:a16="http://schemas.microsoft.com/office/drawing/2014/main" id="{E7CD0B4D-65E2-D342-9305-05CD1F3568CB}"/>
                    </a:ext>
                  </a:extLst>
                </p:cNvPr>
                <p:cNvGrpSpPr>
                  <a:grpSpLocks/>
                </p:cNvGrpSpPr>
                <p:nvPr/>
              </p:nvGrpSpPr>
              <p:grpSpPr bwMode="auto">
                <a:xfrm>
                  <a:off x="1084" y="711"/>
                  <a:ext cx="2950" cy="2769"/>
                  <a:chOff x="2707" y="548"/>
                  <a:chExt cx="2950" cy="2769"/>
                </a:xfrm>
              </p:grpSpPr>
              <p:grpSp>
                <p:nvGrpSpPr>
                  <p:cNvPr id="156803" name="Group 371">
                    <a:extLst>
                      <a:ext uri="{FF2B5EF4-FFF2-40B4-BE49-F238E27FC236}">
                        <a16:creationId xmlns:a16="http://schemas.microsoft.com/office/drawing/2014/main" id="{227CB43E-C99A-3644-B48E-15A78FC2F068}"/>
                      </a:ext>
                    </a:extLst>
                  </p:cNvPr>
                  <p:cNvGrpSpPr>
                    <a:grpSpLocks/>
                  </p:cNvGrpSpPr>
                  <p:nvPr/>
                </p:nvGrpSpPr>
                <p:grpSpPr bwMode="auto">
                  <a:xfrm>
                    <a:off x="3180" y="1046"/>
                    <a:ext cx="2105" cy="1421"/>
                    <a:chOff x="578" y="2316"/>
                    <a:chExt cx="2105" cy="1421"/>
                  </a:xfrm>
                </p:grpSpPr>
                <p:sp>
                  <p:nvSpPr>
                    <p:cNvPr id="156805" name="Freeform 372" descr="Cork">
                      <a:extLst>
                        <a:ext uri="{FF2B5EF4-FFF2-40B4-BE49-F238E27FC236}">
                          <a16:creationId xmlns:a16="http://schemas.microsoft.com/office/drawing/2014/main" id="{B3CFD23D-51F3-B148-BF8C-147B74C57510}"/>
                        </a:ext>
                      </a:extLst>
                    </p:cNvPr>
                    <p:cNvSpPr>
                      <a:spLocks/>
                    </p:cNvSpPr>
                    <p:nvPr/>
                  </p:nvSpPr>
                  <p:spPr bwMode="auto">
                    <a:xfrm>
                      <a:off x="633" y="2316"/>
                      <a:ext cx="2050" cy="256"/>
                    </a:xfrm>
                    <a:custGeom>
                      <a:avLst/>
                      <a:gdLst>
                        <a:gd name="T0" fmla="*/ 97 w 592"/>
                        <a:gd name="T1" fmla="*/ 728 h 90"/>
                        <a:gd name="T2" fmla="*/ 263 w 592"/>
                        <a:gd name="T3" fmla="*/ 356 h 90"/>
                        <a:gd name="T4" fmla="*/ 409 w 592"/>
                        <a:gd name="T5" fmla="*/ 290 h 90"/>
                        <a:gd name="T6" fmla="*/ 551 w 592"/>
                        <a:gd name="T7" fmla="*/ 259 h 90"/>
                        <a:gd name="T8" fmla="*/ 1344 w 592"/>
                        <a:gd name="T9" fmla="*/ 276 h 90"/>
                        <a:gd name="T10" fmla="*/ 1821 w 592"/>
                        <a:gd name="T11" fmla="*/ 324 h 90"/>
                        <a:gd name="T12" fmla="*/ 2040 w 592"/>
                        <a:gd name="T13" fmla="*/ 373 h 90"/>
                        <a:gd name="T14" fmla="*/ 2853 w 592"/>
                        <a:gd name="T15" fmla="*/ 421 h 90"/>
                        <a:gd name="T16" fmla="*/ 4052 w 592"/>
                        <a:gd name="T17" fmla="*/ 356 h 90"/>
                        <a:gd name="T18" fmla="*/ 5658 w 592"/>
                        <a:gd name="T19" fmla="*/ 131 h 90"/>
                        <a:gd name="T20" fmla="*/ 6237 w 592"/>
                        <a:gd name="T21" fmla="*/ 0 h 90"/>
                        <a:gd name="T22" fmla="*/ 6860 w 592"/>
                        <a:gd name="T23" fmla="*/ 17 h 90"/>
                        <a:gd name="T24" fmla="*/ 7075 w 592"/>
                        <a:gd name="T25" fmla="*/ 242 h 90"/>
                        <a:gd name="T26" fmla="*/ 7099 w 592"/>
                        <a:gd name="T27" fmla="*/ 290 h 90"/>
                        <a:gd name="T28" fmla="*/ 6978 w 592"/>
                        <a:gd name="T29" fmla="*/ 486 h 90"/>
                        <a:gd name="T30" fmla="*/ 7002 w 592"/>
                        <a:gd name="T31" fmla="*/ 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06" name="Freeform 373" descr="Cork">
                      <a:extLst>
                        <a:ext uri="{FF2B5EF4-FFF2-40B4-BE49-F238E27FC236}">
                          <a16:creationId xmlns:a16="http://schemas.microsoft.com/office/drawing/2014/main" id="{5759D73B-1A30-C54D-89F7-B493C15FD8D1}"/>
                        </a:ext>
                      </a:extLst>
                    </p:cNvPr>
                    <p:cNvSpPr>
                      <a:spLocks/>
                    </p:cNvSpPr>
                    <p:nvPr/>
                  </p:nvSpPr>
                  <p:spPr bwMode="auto">
                    <a:xfrm>
                      <a:off x="578" y="2506"/>
                      <a:ext cx="2074" cy="1231"/>
                    </a:xfrm>
                    <a:custGeom>
                      <a:avLst/>
                      <a:gdLst>
                        <a:gd name="T0" fmla="*/ 7181 w 599"/>
                        <a:gd name="T1" fmla="*/ 0 h 432"/>
                        <a:gd name="T2" fmla="*/ 7133 w 599"/>
                        <a:gd name="T3" fmla="*/ 48 h 432"/>
                        <a:gd name="T4" fmla="*/ 7060 w 599"/>
                        <a:gd name="T5" fmla="*/ 80 h 432"/>
                        <a:gd name="T6" fmla="*/ 7015 w 599"/>
                        <a:gd name="T7" fmla="*/ 194 h 432"/>
                        <a:gd name="T8" fmla="*/ 6679 w 599"/>
                        <a:gd name="T9" fmla="*/ 747 h 432"/>
                        <a:gd name="T10" fmla="*/ 6295 w 599"/>
                        <a:gd name="T11" fmla="*/ 1690 h 432"/>
                        <a:gd name="T12" fmla="*/ 6174 w 599"/>
                        <a:gd name="T13" fmla="*/ 2160 h 432"/>
                        <a:gd name="T14" fmla="*/ 6056 w 599"/>
                        <a:gd name="T15" fmla="*/ 2841 h 432"/>
                        <a:gd name="T16" fmla="*/ 5935 w 599"/>
                        <a:gd name="T17" fmla="*/ 3266 h 432"/>
                        <a:gd name="T18" fmla="*/ 5526 w 599"/>
                        <a:gd name="T19" fmla="*/ 3428 h 432"/>
                        <a:gd name="T20" fmla="*/ 5190 w 599"/>
                        <a:gd name="T21" fmla="*/ 3362 h 432"/>
                        <a:gd name="T22" fmla="*/ 5048 w 599"/>
                        <a:gd name="T23" fmla="*/ 3328 h 432"/>
                        <a:gd name="T24" fmla="*/ 5097 w 599"/>
                        <a:gd name="T25" fmla="*/ 2858 h 432"/>
                        <a:gd name="T26" fmla="*/ 5166 w 599"/>
                        <a:gd name="T27" fmla="*/ 2744 h 432"/>
                        <a:gd name="T28" fmla="*/ 4854 w 599"/>
                        <a:gd name="T29" fmla="*/ 2664 h 432"/>
                        <a:gd name="T30" fmla="*/ 4158 w 599"/>
                        <a:gd name="T31" fmla="*/ 2565 h 432"/>
                        <a:gd name="T32" fmla="*/ 1354 w 599"/>
                        <a:gd name="T33" fmla="*/ 2924 h 432"/>
                        <a:gd name="T34" fmla="*/ 1236 w 599"/>
                        <a:gd name="T35" fmla="*/ 2989 h 432"/>
                        <a:gd name="T36" fmla="*/ 1042 w 599"/>
                        <a:gd name="T37" fmla="*/ 3183 h 432"/>
                        <a:gd name="T38" fmla="*/ 637 w 599"/>
                        <a:gd name="T39" fmla="*/ 3508 h 432"/>
                        <a:gd name="T40" fmla="*/ 346 w 599"/>
                        <a:gd name="T41" fmla="*/ 3428 h 432"/>
                        <a:gd name="T42" fmla="*/ 204 w 599"/>
                        <a:gd name="T43" fmla="*/ 3362 h 432"/>
                        <a:gd name="T44" fmla="*/ 83 w 599"/>
                        <a:gd name="T45" fmla="*/ 3231 h 432"/>
                        <a:gd name="T46" fmla="*/ 132 w 599"/>
                        <a:gd name="T47" fmla="*/ 3021 h 432"/>
                        <a:gd name="T48" fmla="*/ 204 w 599"/>
                        <a:gd name="T49" fmla="*/ 2713 h 432"/>
                        <a:gd name="T50" fmla="*/ 322 w 599"/>
                        <a:gd name="T51" fmla="*/ 2129 h 432"/>
                        <a:gd name="T52" fmla="*/ 346 w 599"/>
                        <a:gd name="T53" fmla="*/ 1527 h 432"/>
                        <a:gd name="T54" fmla="*/ 370 w 599"/>
                        <a:gd name="T55" fmla="*/ 1023 h 432"/>
                        <a:gd name="T56" fmla="*/ 346 w 599"/>
                        <a:gd name="T57" fmla="*/ 667 h 432"/>
                        <a:gd name="T58" fmla="*/ 253 w 599"/>
                        <a:gd name="T59" fmla="*/ 242 h 432"/>
                        <a:gd name="T60" fmla="*/ 229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pic>
                <p:nvPicPr>
                  <p:cNvPr id="156804" name="Picture 374">
                    <a:extLst>
                      <a:ext uri="{FF2B5EF4-FFF2-40B4-BE49-F238E27FC236}">
                        <a16:creationId xmlns:a16="http://schemas.microsoft.com/office/drawing/2014/main" id="{31A6BC0A-7474-FB41-8772-5B2BE7700E10}"/>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156798" name="Freeform 375">
                  <a:extLst>
                    <a:ext uri="{FF2B5EF4-FFF2-40B4-BE49-F238E27FC236}">
                      <a16:creationId xmlns:a16="http://schemas.microsoft.com/office/drawing/2014/main" id="{780A179F-0AD6-C048-816C-E4ADD29BEDE4}"/>
                    </a:ext>
                  </a:extLst>
                </p:cNvPr>
                <p:cNvSpPr>
                  <a:spLocks/>
                </p:cNvSpPr>
                <p:nvPr/>
              </p:nvSpPr>
              <p:spPr bwMode="auto">
                <a:xfrm>
                  <a:off x="1616" y="2649"/>
                  <a:ext cx="88" cy="277"/>
                </a:xfrm>
                <a:custGeom>
                  <a:avLst/>
                  <a:gdLst>
                    <a:gd name="T0" fmla="*/ 78 w 85"/>
                    <a:gd name="T1" fmla="*/ 116 h 318"/>
                    <a:gd name="T2" fmla="*/ 68 w 85"/>
                    <a:gd name="T3" fmla="*/ 52 h 318"/>
                    <a:gd name="T4" fmla="*/ 51 w 85"/>
                    <a:gd name="T5" fmla="*/ 32 h 318"/>
                    <a:gd name="T6" fmla="*/ 59 w 85"/>
                    <a:gd name="T7" fmla="*/ 52 h 318"/>
                    <a:gd name="T8" fmla="*/ 68 w 85"/>
                    <a:gd name="T9" fmla="*/ 21 h 318"/>
                    <a:gd name="T10" fmla="*/ 40 w 85"/>
                    <a:gd name="T11" fmla="*/ 8 h 318"/>
                    <a:gd name="T12" fmla="*/ 40 w 85"/>
                    <a:gd name="T13" fmla="*/ 32 h 318"/>
                    <a:gd name="T14" fmla="*/ 51 w 85"/>
                    <a:gd name="T15" fmla="*/ 142 h 318"/>
                    <a:gd name="T16" fmla="*/ 32 w 85"/>
                    <a:gd name="T17" fmla="*/ 122 h 318"/>
                    <a:gd name="T18" fmla="*/ 40 w 85"/>
                    <a:gd name="T19" fmla="*/ 97 h 318"/>
                    <a:gd name="T20" fmla="*/ 51 w 85"/>
                    <a:gd name="T21" fmla="*/ 122 h 318"/>
                    <a:gd name="T22" fmla="*/ 40 w 85"/>
                    <a:gd name="T23" fmla="*/ 78 h 318"/>
                    <a:gd name="T24" fmla="*/ 51 w 85"/>
                    <a:gd name="T25" fmla="*/ 116 h 318"/>
                    <a:gd name="T26" fmla="*/ 40 w 85"/>
                    <a:gd name="T27" fmla="*/ 91 h 318"/>
                    <a:gd name="T28" fmla="*/ 51 w 85"/>
                    <a:gd name="T29" fmla="*/ 109 h 318"/>
                    <a:gd name="T30" fmla="*/ 59 w 85"/>
                    <a:gd name="T31" fmla="*/ 129 h 318"/>
                    <a:gd name="T32" fmla="*/ 78 w 85"/>
                    <a:gd name="T33" fmla="*/ 154 h 318"/>
                    <a:gd name="T34" fmla="*/ 86 w 85"/>
                    <a:gd name="T35" fmla="*/ 173 h 318"/>
                    <a:gd name="T36" fmla="*/ 78 w 85"/>
                    <a:gd name="T37" fmla="*/ 212 h 318"/>
                    <a:gd name="T38" fmla="*/ 68 w 85"/>
                    <a:gd name="T39" fmla="*/ 206 h 318"/>
                    <a:gd name="T40" fmla="*/ 59 w 85"/>
                    <a:gd name="T41" fmla="*/ 238 h 318"/>
                    <a:gd name="T42" fmla="*/ 40 w 85"/>
                    <a:gd name="T43" fmla="*/ 219 h 318"/>
                    <a:gd name="T44" fmla="*/ 32 w 85"/>
                    <a:gd name="T45" fmla="*/ 154 h 318"/>
                    <a:gd name="T46" fmla="*/ 24 w 85"/>
                    <a:gd name="T47" fmla="*/ 186 h 318"/>
                    <a:gd name="T48" fmla="*/ 5 w 85"/>
                    <a:gd name="T49" fmla="*/ 161 h 318"/>
                    <a:gd name="T50" fmla="*/ 40 w 85"/>
                    <a:gd name="T51" fmla="*/ 109 h 318"/>
                    <a:gd name="T52" fmla="*/ 68 w 85"/>
                    <a:gd name="T53" fmla="*/ 129 h 318"/>
                    <a:gd name="T54" fmla="*/ 78 w 85"/>
                    <a:gd name="T55" fmla="*/ 167 h 318"/>
                    <a:gd name="T56" fmla="*/ 68 w 85"/>
                    <a:gd name="T57" fmla="*/ 142 h 318"/>
                    <a:gd name="T58" fmla="*/ 68 w 85"/>
                    <a:gd name="T59" fmla="*/ 8 h 318"/>
                    <a:gd name="T60" fmla="*/ 51 w 85"/>
                    <a:gd name="T61" fmla="*/ 26 h 318"/>
                    <a:gd name="T62" fmla="*/ 24 w 85"/>
                    <a:gd name="T63" fmla="*/ 32 h 318"/>
                    <a:gd name="T64" fmla="*/ 40 w 85"/>
                    <a:gd name="T65" fmla="*/ 71 h 318"/>
                    <a:gd name="T66" fmla="*/ 59 w 85"/>
                    <a:gd name="T67" fmla="*/ 103 h 318"/>
                    <a:gd name="T68" fmla="*/ 78 w 85"/>
                    <a:gd name="T69" fmla="*/ 11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99" name="Freeform 376">
                  <a:extLst>
                    <a:ext uri="{FF2B5EF4-FFF2-40B4-BE49-F238E27FC236}">
                      <a16:creationId xmlns:a16="http://schemas.microsoft.com/office/drawing/2014/main" id="{DE29500A-C79F-6A4A-B04A-81152CE96425}"/>
                    </a:ext>
                  </a:extLst>
                </p:cNvPr>
                <p:cNvSpPr>
                  <a:spLocks/>
                </p:cNvSpPr>
                <p:nvPr/>
              </p:nvSpPr>
              <p:spPr bwMode="auto">
                <a:xfrm>
                  <a:off x="1635"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00" name="Freeform 377">
                  <a:extLst>
                    <a:ext uri="{FF2B5EF4-FFF2-40B4-BE49-F238E27FC236}">
                      <a16:creationId xmlns:a16="http://schemas.microsoft.com/office/drawing/2014/main" id="{6587AFEA-A1B8-6346-89CE-B4BD809941EF}"/>
                    </a:ext>
                  </a:extLst>
                </p:cNvPr>
                <p:cNvSpPr>
                  <a:spLocks/>
                </p:cNvSpPr>
                <p:nvPr/>
              </p:nvSpPr>
              <p:spPr bwMode="auto">
                <a:xfrm>
                  <a:off x="3008" y="2583"/>
                  <a:ext cx="155" cy="328"/>
                </a:xfrm>
                <a:custGeom>
                  <a:avLst/>
                  <a:gdLst>
                    <a:gd name="T0" fmla="*/ 153 w 149"/>
                    <a:gd name="T1" fmla="*/ 15 h 376"/>
                    <a:gd name="T2" fmla="*/ 144 w 149"/>
                    <a:gd name="T3" fmla="*/ 79 h 376"/>
                    <a:gd name="T4" fmla="*/ 135 w 149"/>
                    <a:gd name="T5" fmla="*/ 99 h 376"/>
                    <a:gd name="T6" fmla="*/ 132 w 149"/>
                    <a:gd name="T7" fmla="*/ 106 h 376"/>
                    <a:gd name="T8" fmla="*/ 112 w 149"/>
                    <a:gd name="T9" fmla="*/ 186 h 376"/>
                    <a:gd name="T10" fmla="*/ 88 w 149"/>
                    <a:gd name="T11" fmla="*/ 239 h 376"/>
                    <a:gd name="T12" fmla="*/ 72 w 149"/>
                    <a:gd name="T13" fmla="*/ 276 h 376"/>
                    <a:gd name="T14" fmla="*/ 60 w 149"/>
                    <a:gd name="T15" fmla="*/ 277 h 376"/>
                    <a:gd name="T16" fmla="*/ 20 w 149"/>
                    <a:gd name="T17" fmla="*/ 282 h 376"/>
                    <a:gd name="T18" fmla="*/ 2 w 149"/>
                    <a:gd name="T19" fmla="*/ 267 h 376"/>
                    <a:gd name="T20" fmla="*/ 5 w 149"/>
                    <a:gd name="T21" fmla="*/ 241 h 376"/>
                    <a:gd name="T22" fmla="*/ 8 w 149"/>
                    <a:gd name="T23" fmla="*/ 167 h 376"/>
                    <a:gd name="T24" fmla="*/ 23 w 149"/>
                    <a:gd name="T25" fmla="*/ 152 h 376"/>
                    <a:gd name="T26" fmla="*/ 36 w 149"/>
                    <a:gd name="T27" fmla="*/ 80 h 376"/>
                    <a:gd name="T28" fmla="*/ 46 w 149"/>
                    <a:gd name="T29" fmla="*/ 57 h 376"/>
                    <a:gd name="T30" fmla="*/ 86 w 149"/>
                    <a:gd name="T31" fmla="*/ 14 h 376"/>
                    <a:gd name="T32" fmla="*/ 132 w 149"/>
                    <a:gd name="T33" fmla="*/ 14 h 376"/>
                    <a:gd name="T34" fmla="*/ 153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01" name="Freeform 378">
                  <a:extLst>
                    <a:ext uri="{FF2B5EF4-FFF2-40B4-BE49-F238E27FC236}">
                      <a16:creationId xmlns:a16="http://schemas.microsoft.com/office/drawing/2014/main" id="{A1181EF8-D29D-9F45-BE34-192ED57CC461}"/>
                    </a:ext>
                  </a:extLst>
                </p:cNvPr>
                <p:cNvSpPr>
                  <a:spLocks/>
                </p:cNvSpPr>
                <p:nvPr/>
              </p:nvSpPr>
              <p:spPr bwMode="auto">
                <a:xfrm>
                  <a:off x="1714" y="1020"/>
                  <a:ext cx="99" cy="440"/>
                </a:xfrm>
                <a:custGeom>
                  <a:avLst/>
                  <a:gdLst>
                    <a:gd name="T0" fmla="*/ 28 w 96"/>
                    <a:gd name="T1" fmla="*/ 370 h 504"/>
                    <a:gd name="T2" fmla="*/ 65 w 96"/>
                    <a:gd name="T3" fmla="*/ 376 h 504"/>
                    <a:gd name="T4" fmla="*/ 76 w 96"/>
                    <a:gd name="T5" fmla="*/ 344 h 504"/>
                    <a:gd name="T6" fmla="*/ 76 w 96"/>
                    <a:gd name="T7" fmla="*/ 246 h 504"/>
                    <a:gd name="T8" fmla="*/ 94 w 96"/>
                    <a:gd name="T9" fmla="*/ 163 h 504"/>
                    <a:gd name="T10" fmla="*/ 102 w 96"/>
                    <a:gd name="T11" fmla="*/ 133 h 504"/>
                    <a:gd name="T12" fmla="*/ 94 w 96"/>
                    <a:gd name="T13" fmla="*/ 39 h 504"/>
                    <a:gd name="T14" fmla="*/ 81 w 96"/>
                    <a:gd name="T15" fmla="*/ 4 h 504"/>
                    <a:gd name="T16" fmla="*/ 31 w 96"/>
                    <a:gd name="T17" fmla="*/ 19 h 504"/>
                    <a:gd name="T18" fmla="*/ 28 w 96"/>
                    <a:gd name="T19" fmla="*/ 93 h 504"/>
                    <a:gd name="T20" fmla="*/ 34 w 96"/>
                    <a:gd name="T21" fmla="*/ 277 h 504"/>
                    <a:gd name="T22" fmla="*/ 42 w 96"/>
                    <a:gd name="T23" fmla="*/ 309 h 504"/>
                    <a:gd name="T24" fmla="*/ 26 w 96"/>
                    <a:gd name="T25" fmla="*/ 361 h 504"/>
                    <a:gd name="T26" fmla="*/ 28 w 96"/>
                    <a:gd name="T27" fmla="*/ 370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802" name="Freeform 379">
                  <a:extLst>
                    <a:ext uri="{FF2B5EF4-FFF2-40B4-BE49-F238E27FC236}">
                      <a16:creationId xmlns:a16="http://schemas.microsoft.com/office/drawing/2014/main" id="{B2869DFD-91E0-5D49-AFE3-3EC566578A93}"/>
                    </a:ext>
                  </a:extLst>
                </p:cNvPr>
                <p:cNvSpPr>
                  <a:spLocks/>
                </p:cNvSpPr>
                <p:nvPr/>
              </p:nvSpPr>
              <p:spPr bwMode="auto">
                <a:xfrm>
                  <a:off x="3431" y="1007"/>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6796" name="Rectangle 380">
                <a:extLst>
                  <a:ext uri="{FF2B5EF4-FFF2-40B4-BE49-F238E27FC236}">
                    <a16:creationId xmlns:a16="http://schemas.microsoft.com/office/drawing/2014/main" id="{7B96D0B5-41EC-7D4D-8C42-8B6607148193}"/>
                  </a:ext>
                </a:extLst>
              </p:cNvPr>
              <p:cNvSpPr>
                <a:spLocks noChangeArrowheads="1"/>
              </p:cNvSpPr>
              <p:nvPr/>
            </p:nvSpPr>
            <p:spPr bwMode="auto">
              <a:xfrm>
                <a:off x="1609" y="1237"/>
                <a:ext cx="224"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600" i="1">
                    <a:solidFill>
                      <a:schemeClr val="bg2"/>
                    </a:solidFill>
                    <a:latin typeface="Kosher-Normal" pitchFamily="-107" charset="0"/>
                  </a:rPr>
                  <a:t>DC</a:t>
                </a:r>
                <a:endParaRPr lang="en-US" altLang="en-US" sz="1600" i="1">
                  <a:solidFill>
                    <a:schemeClr val="bg2"/>
                  </a:solidFill>
                  <a:latin typeface="Helvetica" pitchFamily="2" charset="0"/>
                </a:endParaRPr>
              </a:p>
            </p:txBody>
          </p:sp>
        </p:grpSp>
        <p:sp>
          <p:nvSpPr>
            <p:cNvPr id="490877" name="Text Box 381">
              <a:extLst>
                <a:ext uri="{FF2B5EF4-FFF2-40B4-BE49-F238E27FC236}">
                  <a16:creationId xmlns:a16="http://schemas.microsoft.com/office/drawing/2014/main" id="{FE2A6381-8DA5-8544-8486-C1E2CEBA0A46}"/>
                </a:ext>
              </a:extLst>
            </p:cNvPr>
            <p:cNvSpPr txBox="1">
              <a:spLocks noChangeArrowheads="1"/>
            </p:cNvSpPr>
            <p:nvPr/>
          </p:nvSpPr>
          <p:spPr bwMode="auto">
            <a:xfrm>
              <a:off x="3580" y="682"/>
              <a:ext cx="424" cy="231"/>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i="1">
                  <a:solidFill>
                    <a:schemeClr val="tx1"/>
                  </a:solidFill>
                  <a:latin typeface="Kosher-Normal" pitchFamily="-107" charset="0"/>
                </a:rPr>
                <a:t>KT</a:t>
              </a:r>
              <a:endParaRPr lang="en-US" altLang="en-US" sz="1800" i="1"/>
            </a:p>
          </p:txBody>
        </p:sp>
      </p:grpSp>
      <p:sp>
        <p:nvSpPr>
          <p:cNvPr id="490804" name="Text Box 308">
            <a:extLst>
              <a:ext uri="{FF2B5EF4-FFF2-40B4-BE49-F238E27FC236}">
                <a16:creationId xmlns:a16="http://schemas.microsoft.com/office/drawing/2014/main" id="{95CBE393-FB41-204B-A3FE-B60EFDCEB4BC}"/>
              </a:ext>
            </a:extLst>
          </p:cNvPr>
          <p:cNvSpPr txBox="1">
            <a:spLocks noChangeArrowheads="1"/>
          </p:cNvSpPr>
          <p:nvPr/>
        </p:nvSpPr>
        <p:spPr bwMode="auto">
          <a:xfrm>
            <a:off x="5070475" y="5089525"/>
            <a:ext cx="673100" cy="366713"/>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i="1">
                <a:solidFill>
                  <a:schemeClr val="tx1"/>
                </a:solidFill>
                <a:latin typeface="Kosher-Normal" pitchFamily="-107" charset="0"/>
              </a:rPr>
              <a:t>NT</a:t>
            </a:r>
            <a:endParaRPr lang="en-US" altLang="en-US" sz="1000" i="1"/>
          </a:p>
        </p:txBody>
      </p:sp>
      <p:sp>
        <p:nvSpPr>
          <p:cNvPr id="156786" name="Text Box 383">
            <a:extLst>
              <a:ext uri="{FF2B5EF4-FFF2-40B4-BE49-F238E27FC236}">
                <a16:creationId xmlns:a16="http://schemas.microsoft.com/office/drawing/2014/main" id="{42D14207-7305-2E44-A11A-189B84347063}"/>
              </a:ext>
            </a:extLst>
          </p:cNvPr>
          <p:cNvSpPr txBox="1">
            <a:spLocks noChangeArrowheads="1"/>
          </p:cNvSpPr>
          <p:nvPr/>
        </p:nvSpPr>
        <p:spPr bwMode="auto">
          <a:xfrm>
            <a:off x="8489950" y="6450013"/>
            <a:ext cx="431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19</a:t>
            </a:r>
          </a:p>
        </p:txBody>
      </p:sp>
      <p:grpSp>
        <p:nvGrpSpPr>
          <p:cNvPr id="23" name="Group 425">
            <a:extLst>
              <a:ext uri="{FF2B5EF4-FFF2-40B4-BE49-F238E27FC236}">
                <a16:creationId xmlns:a16="http://schemas.microsoft.com/office/drawing/2014/main" id="{64BC8118-4635-8F42-A1AF-16FE62328C61}"/>
              </a:ext>
            </a:extLst>
          </p:cNvPr>
          <p:cNvGrpSpPr>
            <a:grpSpLocks/>
          </p:cNvGrpSpPr>
          <p:nvPr/>
        </p:nvGrpSpPr>
        <p:grpSpPr bwMode="auto">
          <a:xfrm>
            <a:off x="7512050" y="2168525"/>
            <a:ext cx="1158875" cy="698500"/>
            <a:chOff x="4732" y="1366"/>
            <a:chExt cx="730" cy="440"/>
          </a:xfrm>
        </p:grpSpPr>
        <p:sp>
          <p:nvSpPr>
            <p:cNvPr id="490802" name="AutoShape 306">
              <a:extLst>
                <a:ext uri="{FF2B5EF4-FFF2-40B4-BE49-F238E27FC236}">
                  <a16:creationId xmlns:a16="http://schemas.microsoft.com/office/drawing/2014/main" id="{2315ED3E-8C93-D244-83C0-968BDA89B7FD}"/>
                </a:ext>
              </a:extLst>
            </p:cNvPr>
            <p:cNvSpPr>
              <a:spLocks noChangeArrowheads="1"/>
            </p:cNvSpPr>
            <p:nvPr/>
          </p:nvSpPr>
          <p:spPr bwMode="auto">
            <a:xfrm>
              <a:off x="4732" y="1366"/>
              <a:ext cx="426" cy="374"/>
            </a:xfrm>
            <a:prstGeom prst="roundRect">
              <a:avLst>
                <a:gd name="adj" fmla="val 16667"/>
              </a:avLst>
            </a:prstGeom>
            <a:noFill/>
            <a:ln w="3810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6792" name="Text Box 424">
              <a:extLst>
                <a:ext uri="{FF2B5EF4-FFF2-40B4-BE49-F238E27FC236}">
                  <a16:creationId xmlns:a16="http://schemas.microsoft.com/office/drawing/2014/main" id="{6685AE9A-C27B-314C-B98B-58A6D6F2A9F7}"/>
                </a:ext>
              </a:extLst>
            </p:cNvPr>
            <p:cNvSpPr txBox="1">
              <a:spLocks noChangeArrowheads="1"/>
            </p:cNvSpPr>
            <p:nvPr/>
          </p:nvSpPr>
          <p:spPr bwMode="auto">
            <a:xfrm>
              <a:off x="5130" y="1575"/>
              <a:ext cx="33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800">
                  <a:solidFill>
                    <a:schemeClr val="tx1"/>
                  </a:solidFill>
                  <a:latin typeface="Arial" panose="020B0604020202020204" pitchFamily="34" charset="0"/>
                </a:rPr>
                <a:t>…</a:t>
              </a:r>
              <a:endParaRPr lang="en-US" altLang="en-US" sz="1800">
                <a:latin typeface="Arial" panose="020B0604020202020204" pitchFamily="34" charset="0"/>
              </a:endParaRPr>
            </a:p>
          </p:txBody>
        </p:sp>
      </p:grpSp>
      <p:grpSp>
        <p:nvGrpSpPr>
          <p:cNvPr id="156788" name="Group 426">
            <a:extLst>
              <a:ext uri="{FF2B5EF4-FFF2-40B4-BE49-F238E27FC236}">
                <a16:creationId xmlns:a16="http://schemas.microsoft.com/office/drawing/2014/main" id="{F9133489-CEE0-DF46-BBD5-7D5C766629D3}"/>
              </a:ext>
            </a:extLst>
          </p:cNvPr>
          <p:cNvGrpSpPr>
            <a:grpSpLocks/>
          </p:cNvGrpSpPr>
          <p:nvPr/>
        </p:nvGrpSpPr>
        <p:grpSpPr bwMode="auto">
          <a:xfrm>
            <a:off x="519113" y="76200"/>
            <a:ext cx="854075" cy="1704975"/>
            <a:chOff x="327" y="48"/>
            <a:chExt cx="538" cy="1074"/>
          </a:xfrm>
        </p:grpSpPr>
        <p:sp>
          <p:nvSpPr>
            <p:cNvPr id="490923" name="Rectangle 427">
              <a:extLst>
                <a:ext uri="{FF2B5EF4-FFF2-40B4-BE49-F238E27FC236}">
                  <a16:creationId xmlns:a16="http://schemas.microsoft.com/office/drawing/2014/main" id="{E6061CF7-19AC-4D48-94B6-0A9370119413}"/>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490924" name="Line 428">
              <a:extLst>
                <a:ext uri="{FF2B5EF4-FFF2-40B4-BE49-F238E27FC236}">
                  <a16:creationId xmlns:a16="http://schemas.microsoft.com/office/drawing/2014/main" id="{5D9B160F-DEA4-204B-8781-D5CB17E015FA}"/>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afterEffect">
                                  <p:stCondLst>
                                    <p:cond delay="0"/>
                                  </p:stCondLst>
                                  <p:childTnLst>
                                    <p:set>
                                      <p:cBhvr>
                                        <p:cTn id="6" dur="1" fill="hold">
                                          <p:stCondLst>
                                            <p:cond delay="0"/>
                                          </p:stCondLst>
                                        </p:cTn>
                                        <p:tgtEl>
                                          <p:spTgt spid="490793"/>
                                        </p:tgtEl>
                                        <p:attrNameLst>
                                          <p:attrName>style.visibility</p:attrName>
                                        </p:attrNameLst>
                                      </p:cBhvr>
                                      <p:to>
                                        <p:strVal val="visible"/>
                                      </p:to>
                                    </p:set>
                                    <p:anim calcmode="lin" valueType="num">
                                      <p:cBhvr>
                                        <p:cTn id="7" dur="500" fill="hold"/>
                                        <p:tgtEl>
                                          <p:spTgt spid="490793"/>
                                        </p:tgtEl>
                                        <p:attrNameLst>
                                          <p:attrName>ppt_w</p:attrName>
                                        </p:attrNameLst>
                                      </p:cBhvr>
                                      <p:tavLst>
                                        <p:tav tm="0">
                                          <p:val>
                                            <p:strVal val="2/3*#ppt_w"/>
                                          </p:val>
                                        </p:tav>
                                        <p:tav tm="100000">
                                          <p:val>
                                            <p:strVal val="#ppt_w"/>
                                          </p:val>
                                        </p:tav>
                                      </p:tavLst>
                                    </p:anim>
                                    <p:anim calcmode="lin" valueType="num">
                                      <p:cBhvr>
                                        <p:cTn id="8" dur="500" fill="hold"/>
                                        <p:tgtEl>
                                          <p:spTgt spid="49079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528" fill="hold" grpId="0" nodeType="clickEffect">
                                  <p:stCondLst>
                                    <p:cond delay="0"/>
                                  </p:stCondLst>
                                  <p:childTnLst>
                                    <p:set>
                                      <p:cBhvr>
                                        <p:cTn id="12" dur="1" fill="hold">
                                          <p:stCondLst>
                                            <p:cond delay="0"/>
                                          </p:stCondLst>
                                        </p:cTn>
                                        <p:tgtEl>
                                          <p:spTgt spid="490752"/>
                                        </p:tgtEl>
                                        <p:attrNameLst>
                                          <p:attrName>style.visibility</p:attrName>
                                        </p:attrNameLst>
                                      </p:cBhvr>
                                      <p:to>
                                        <p:strVal val="visible"/>
                                      </p:to>
                                    </p:set>
                                    <p:anim calcmode="lin" valueType="num">
                                      <p:cBhvr>
                                        <p:cTn id="13" dur="500" fill="hold"/>
                                        <p:tgtEl>
                                          <p:spTgt spid="490752"/>
                                        </p:tgtEl>
                                        <p:attrNameLst>
                                          <p:attrName>ppt_w</p:attrName>
                                        </p:attrNameLst>
                                      </p:cBhvr>
                                      <p:tavLst>
                                        <p:tav tm="0">
                                          <p:val>
                                            <p:fltVal val="0"/>
                                          </p:val>
                                        </p:tav>
                                        <p:tav tm="100000">
                                          <p:val>
                                            <p:strVal val="#ppt_w"/>
                                          </p:val>
                                        </p:tav>
                                      </p:tavLst>
                                    </p:anim>
                                    <p:anim calcmode="lin" valueType="num">
                                      <p:cBhvr>
                                        <p:cTn id="14" dur="500" fill="hold"/>
                                        <p:tgtEl>
                                          <p:spTgt spid="490752"/>
                                        </p:tgtEl>
                                        <p:attrNameLst>
                                          <p:attrName>ppt_h</p:attrName>
                                        </p:attrNameLst>
                                      </p:cBhvr>
                                      <p:tavLst>
                                        <p:tav tm="0">
                                          <p:val>
                                            <p:fltVal val="0"/>
                                          </p:val>
                                        </p:tav>
                                        <p:tav tm="100000">
                                          <p:val>
                                            <p:strVal val="#ppt_h"/>
                                          </p:val>
                                        </p:tav>
                                      </p:tavLst>
                                    </p:anim>
                                    <p:anim calcmode="lin" valueType="num">
                                      <p:cBhvr>
                                        <p:cTn id="15" dur="500" fill="hold"/>
                                        <p:tgtEl>
                                          <p:spTgt spid="490752"/>
                                        </p:tgtEl>
                                        <p:attrNameLst>
                                          <p:attrName>ppt_x</p:attrName>
                                        </p:attrNameLst>
                                      </p:cBhvr>
                                      <p:tavLst>
                                        <p:tav tm="0">
                                          <p:val>
                                            <p:fltVal val="0.5"/>
                                          </p:val>
                                        </p:tav>
                                        <p:tav tm="100000">
                                          <p:val>
                                            <p:strVal val="#ppt_x"/>
                                          </p:val>
                                        </p:tav>
                                      </p:tavLst>
                                    </p:anim>
                                    <p:anim calcmode="lin" valueType="num">
                                      <p:cBhvr>
                                        <p:cTn id="16" dur="500" fill="hold"/>
                                        <p:tgtEl>
                                          <p:spTgt spid="490752"/>
                                        </p:tgtEl>
                                        <p:attrNameLst>
                                          <p:attrName>ppt_y</p:attrName>
                                        </p:attrNameLst>
                                      </p:cBhvr>
                                      <p:tavLst>
                                        <p:tav tm="0">
                                          <p:val>
                                            <p:fltVal val="0.5"/>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3" presetClass="entr" presetSubtype="528" fill="hold" grpId="0" nodeType="clickEffect">
                                  <p:stCondLst>
                                    <p:cond delay="0"/>
                                  </p:stCondLst>
                                  <p:childTnLst>
                                    <p:set>
                                      <p:cBhvr>
                                        <p:cTn id="20" dur="1" fill="hold">
                                          <p:stCondLst>
                                            <p:cond delay="0"/>
                                          </p:stCondLst>
                                        </p:cTn>
                                        <p:tgtEl>
                                          <p:spTgt spid="490753"/>
                                        </p:tgtEl>
                                        <p:attrNameLst>
                                          <p:attrName>style.visibility</p:attrName>
                                        </p:attrNameLst>
                                      </p:cBhvr>
                                      <p:to>
                                        <p:strVal val="visible"/>
                                      </p:to>
                                    </p:set>
                                    <p:anim calcmode="lin" valueType="num">
                                      <p:cBhvr>
                                        <p:cTn id="21" dur="500" fill="hold"/>
                                        <p:tgtEl>
                                          <p:spTgt spid="490753"/>
                                        </p:tgtEl>
                                        <p:attrNameLst>
                                          <p:attrName>ppt_w</p:attrName>
                                        </p:attrNameLst>
                                      </p:cBhvr>
                                      <p:tavLst>
                                        <p:tav tm="0">
                                          <p:val>
                                            <p:fltVal val="0"/>
                                          </p:val>
                                        </p:tav>
                                        <p:tav tm="100000">
                                          <p:val>
                                            <p:strVal val="#ppt_w"/>
                                          </p:val>
                                        </p:tav>
                                      </p:tavLst>
                                    </p:anim>
                                    <p:anim calcmode="lin" valueType="num">
                                      <p:cBhvr>
                                        <p:cTn id="22" dur="500" fill="hold"/>
                                        <p:tgtEl>
                                          <p:spTgt spid="490753"/>
                                        </p:tgtEl>
                                        <p:attrNameLst>
                                          <p:attrName>ppt_h</p:attrName>
                                        </p:attrNameLst>
                                      </p:cBhvr>
                                      <p:tavLst>
                                        <p:tav tm="0">
                                          <p:val>
                                            <p:fltVal val="0"/>
                                          </p:val>
                                        </p:tav>
                                        <p:tav tm="100000">
                                          <p:val>
                                            <p:strVal val="#ppt_h"/>
                                          </p:val>
                                        </p:tav>
                                      </p:tavLst>
                                    </p:anim>
                                    <p:anim calcmode="lin" valueType="num">
                                      <p:cBhvr>
                                        <p:cTn id="23" dur="500" fill="hold"/>
                                        <p:tgtEl>
                                          <p:spTgt spid="490753"/>
                                        </p:tgtEl>
                                        <p:attrNameLst>
                                          <p:attrName>ppt_x</p:attrName>
                                        </p:attrNameLst>
                                      </p:cBhvr>
                                      <p:tavLst>
                                        <p:tav tm="0">
                                          <p:val>
                                            <p:fltVal val="0.5"/>
                                          </p:val>
                                        </p:tav>
                                        <p:tav tm="100000">
                                          <p:val>
                                            <p:strVal val="#ppt_x"/>
                                          </p:val>
                                        </p:tav>
                                      </p:tavLst>
                                    </p:anim>
                                    <p:anim calcmode="lin" valueType="num">
                                      <p:cBhvr>
                                        <p:cTn id="24" dur="500" fill="hold"/>
                                        <p:tgtEl>
                                          <p:spTgt spid="490753"/>
                                        </p:tgtEl>
                                        <p:attrNameLst>
                                          <p:attrName>ppt_y</p:attrName>
                                        </p:attrNameLst>
                                      </p:cBhvr>
                                      <p:tavLst>
                                        <p:tav tm="0">
                                          <p:val>
                                            <p:fltVal val="0.5"/>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3" presetClass="entr" presetSubtype="528" fill="hold" grpId="0" nodeType="clickEffect">
                                  <p:stCondLst>
                                    <p:cond delay="0"/>
                                  </p:stCondLst>
                                  <p:childTnLst>
                                    <p:set>
                                      <p:cBhvr>
                                        <p:cTn id="28" dur="1" fill="hold">
                                          <p:stCondLst>
                                            <p:cond delay="0"/>
                                          </p:stCondLst>
                                        </p:cTn>
                                        <p:tgtEl>
                                          <p:spTgt spid="490754"/>
                                        </p:tgtEl>
                                        <p:attrNameLst>
                                          <p:attrName>style.visibility</p:attrName>
                                        </p:attrNameLst>
                                      </p:cBhvr>
                                      <p:to>
                                        <p:strVal val="visible"/>
                                      </p:to>
                                    </p:set>
                                    <p:anim calcmode="lin" valueType="num">
                                      <p:cBhvr>
                                        <p:cTn id="29" dur="500" fill="hold"/>
                                        <p:tgtEl>
                                          <p:spTgt spid="490754"/>
                                        </p:tgtEl>
                                        <p:attrNameLst>
                                          <p:attrName>ppt_w</p:attrName>
                                        </p:attrNameLst>
                                      </p:cBhvr>
                                      <p:tavLst>
                                        <p:tav tm="0">
                                          <p:val>
                                            <p:fltVal val="0"/>
                                          </p:val>
                                        </p:tav>
                                        <p:tav tm="100000">
                                          <p:val>
                                            <p:strVal val="#ppt_w"/>
                                          </p:val>
                                        </p:tav>
                                      </p:tavLst>
                                    </p:anim>
                                    <p:anim calcmode="lin" valueType="num">
                                      <p:cBhvr>
                                        <p:cTn id="30" dur="500" fill="hold"/>
                                        <p:tgtEl>
                                          <p:spTgt spid="490754"/>
                                        </p:tgtEl>
                                        <p:attrNameLst>
                                          <p:attrName>ppt_h</p:attrName>
                                        </p:attrNameLst>
                                      </p:cBhvr>
                                      <p:tavLst>
                                        <p:tav tm="0">
                                          <p:val>
                                            <p:fltVal val="0"/>
                                          </p:val>
                                        </p:tav>
                                        <p:tav tm="100000">
                                          <p:val>
                                            <p:strVal val="#ppt_h"/>
                                          </p:val>
                                        </p:tav>
                                      </p:tavLst>
                                    </p:anim>
                                    <p:anim calcmode="lin" valueType="num">
                                      <p:cBhvr>
                                        <p:cTn id="31" dur="500" fill="hold"/>
                                        <p:tgtEl>
                                          <p:spTgt spid="490754"/>
                                        </p:tgtEl>
                                        <p:attrNameLst>
                                          <p:attrName>ppt_x</p:attrName>
                                        </p:attrNameLst>
                                      </p:cBhvr>
                                      <p:tavLst>
                                        <p:tav tm="0">
                                          <p:val>
                                            <p:fltVal val="0.5"/>
                                          </p:val>
                                        </p:tav>
                                        <p:tav tm="100000">
                                          <p:val>
                                            <p:strVal val="#ppt_x"/>
                                          </p:val>
                                        </p:tav>
                                      </p:tavLst>
                                    </p:anim>
                                    <p:anim calcmode="lin" valueType="num">
                                      <p:cBhvr>
                                        <p:cTn id="32" dur="500" fill="hold"/>
                                        <p:tgtEl>
                                          <p:spTgt spid="490754"/>
                                        </p:tgtEl>
                                        <p:attrNameLst>
                                          <p:attrName>ppt_y</p:attrName>
                                        </p:attrNameLst>
                                      </p:cBhvr>
                                      <p:tavLst>
                                        <p:tav tm="0">
                                          <p:val>
                                            <p:fltVal val="0.5"/>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3" presetClass="entr" presetSubtype="528" fill="hold" grpId="0" nodeType="clickEffect">
                                  <p:stCondLst>
                                    <p:cond delay="0"/>
                                  </p:stCondLst>
                                  <p:childTnLst>
                                    <p:set>
                                      <p:cBhvr>
                                        <p:cTn id="36" dur="1" fill="hold">
                                          <p:stCondLst>
                                            <p:cond delay="0"/>
                                          </p:stCondLst>
                                        </p:cTn>
                                        <p:tgtEl>
                                          <p:spTgt spid="490755"/>
                                        </p:tgtEl>
                                        <p:attrNameLst>
                                          <p:attrName>style.visibility</p:attrName>
                                        </p:attrNameLst>
                                      </p:cBhvr>
                                      <p:to>
                                        <p:strVal val="visible"/>
                                      </p:to>
                                    </p:set>
                                    <p:anim calcmode="lin" valueType="num">
                                      <p:cBhvr>
                                        <p:cTn id="37" dur="500" fill="hold"/>
                                        <p:tgtEl>
                                          <p:spTgt spid="490755"/>
                                        </p:tgtEl>
                                        <p:attrNameLst>
                                          <p:attrName>ppt_w</p:attrName>
                                        </p:attrNameLst>
                                      </p:cBhvr>
                                      <p:tavLst>
                                        <p:tav tm="0">
                                          <p:val>
                                            <p:fltVal val="0"/>
                                          </p:val>
                                        </p:tav>
                                        <p:tav tm="100000">
                                          <p:val>
                                            <p:strVal val="#ppt_w"/>
                                          </p:val>
                                        </p:tav>
                                      </p:tavLst>
                                    </p:anim>
                                    <p:anim calcmode="lin" valueType="num">
                                      <p:cBhvr>
                                        <p:cTn id="38" dur="500" fill="hold"/>
                                        <p:tgtEl>
                                          <p:spTgt spid="490755"/>
                                        </p:tgtEl>
                                        <p:attrNameLst>
                                          <p:attrName>ppt_h</p:attrName>
                                        </p:attrNameLst>
                                      </p:cBhvr>
                                      <p:tavLst>
                                        <p:tav tm="0">
                                          <p:val>
                                            <p:fltVal val="0"/>
                                          </p:val>
                                        </p:tav>
                                        <p:tav tm="100000">
                                          <p:val>
                                            <p:strVal val="#ppt_h"/>
                                          </p:val>
                                        </p:tav>
                                      </p:tavLst>
                                    </p:anim>
                                    <p:anim calcmode="lin" valueType="num">
                                      <p:cBhvr>
                                        <p:cTn id="39" dur="500" fill="hold"/>
                                        <p:tgtEl>
                                          <p:spTgt spid="490755"/>
                                        </p:tgtEl>
                                        <p:attrNameLst>
                                          <p:attrName>ppt_x</p:attrName>
                                        </p:attrNameLst>
                                      </p:cBhvr>
                                      <p:tavLst>
                                        <p:tav tm="0">
                                          <p:val>
                                            <p:fltVal val="0.5"/>
                                          </p:val>
                                        </p:tav>
                                        <p:tav tm="100000">
                                          <p:val>
                                            <p:strVal val="#ppt_x"/>
                                          </p:val>
                                        </p:tav>
                                      </p:tavLst>
                                    </p:anim>
                                    <p:anim calcmode="lin" valueType="num">
                                      <p:cBhvr>
                                        <p:cTn id="40" dur="500" fill="hold"/>
                                        <p:tgtEl>
                                          <p:spTgt spid="490755"/>
                                        </p:tgtEl>
                                        <p:attrNameLst>
                                          <p:attrName>ppt_y</p:attrName>
                                        </p:attrNameLst>
                                      </p:cBhvr>
                                      <p:tavLst>
                                        <p:tav tm="0">
                                          <p:val>
                                            <p:fltVal val="0.5"/>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3" presetClass="entr" presetSubtype="528" fill="hold" grpId="0" nodeType="clickEffect">
                                  <p:stCondLst>
                                    <p:cond delay="0"/>
                                  </p:stCondLst>
                                  <p:childTnLst>
                                    <p:set>
                                      <p:cBhvr>
                                        <p:cTn id="44" dur="1" fill="hold">
                                          <p:stCondLst>
                                            <p:cond delay="0"/>
                                          </p:stCondLst>
                                        </p:cTn>
                                        <p:tgtEl>
                                          <p:spTgt spid="490756"/>
                                        </p:tgtEl>
                                        <p:attrNameLst>
                                          <p:attrName>style.visibility</p:attrName>
                                        </p:attrNameLst>
                                      </p:cBhvr>
                                      <p:to>
                                        <p:strVal val="visible"/>
                                      </p:to>
                                    </p:set>
                                    <p:anim calcmode="lin" valueType="num">
                                      <p:cBhvr>
                                        <p:cTn id="45" dur="500" fill="hold"/>
                                        <p:tgtEl>
                                          <p:spTgt spid="490756"/>
                                        </p:tgtEl>
                                        <p:attrNameLst>
                                          <p:attrName>ppt_w</p:attrName>
                                        </p:attrNameLst>
                                      </p:cBhvr>
                                      <p:tavLst>
                                        <p:tav tm="0">
                                          <p:val>
                                            <p:fltVal val="0"/>
                                          </p:val>
                                        </p:tav>
                                        <p:tav tm="100000">
                                          <p:val>
                                            <p:strVal val="#ppt_w"/>
                                          </p:val>
                                        </p:tav>
                                      </p:tavLst>
                                    </p:anim>
                                    <p:anim calcmode="lin" valueType="num">
                                      <p:cBhvr>
                                        <p:cTn id="46" dur="500" fill="hold"/>
                                        <p:tgtEl>
                                          <p:spTgt spid="490756"/>
                                        </p:tgtEl>
                                        <p:attrNameLst>
                                          <p:attrName>ppt_h</p:attrName>
                                        </p:attrNameLst>
                                      </p:cBhvr>
                                      <p:tavLst>
                                        <p:tav tm="0">
                                          <p:val>
                                            <p:fltVal val="0"/>
                                          </p:val>
                                        </p:tav>
                                        <p:tav tm="100000">
                                          <p:val>
                                            <p:strVal val="#ppt_h"/>
                                          </p:val>
                                        </p:tav>
                                      </p:tavLst>
                                    </p:anim>
                                    <p:anim calcmode="lin" valueType="num">
                                      <p:cBhvr>
                                        <p:cTn id="47" dur="500" fill="hold"/>
                                        <p:tgtEl>
                                          <p:spTgt spid="490756"/>
                                        </p:tgtEl>
                                        <p:attrNameLst>
                                          <p:attrName>ppt_x</p:attrName>
                                        </p:attrNameLst>
                                      </p:cBhvr>
                                      <p:tavLst>
                                        <p:tav tm="0">
                                          <p:val>
                                            <p:fltVal val="0.5"/>
                                          </p:val>
                                        </p:tav>
                                        <p:tav tm="100000">
                                          <p:val>
                                            <p:strVal val="#ppt_x"/>
                                          </p:val>
                                        </p:tav>
                                      </p:tavLst>
                                    </p:anim>
                                    <p:anim calcmode="lin" valueType="num">
                                      <p:cBhvr>
                                        <p:cTn id="48" dur="500" fill="hold"/>
                                        <p:tgtEl>
                                          <p:spTgt spid="490756"/>
                                        </p:tgtEl>
                                        <p:attrNameLst>
                                          <p:attrName>ppt_y</p:attrName>
                                        </p:attrNameLst>
                                      </p:cBhvr>
                                      <p:tavLst>
                                        <p:tav tm="0">
                                          <p:val>
                                            <p:fltVal val="0.5"/>
                                          </p:val>
                                        </p:tav>
                                        <p:tav tm="100000">
                                          <p:val>
                                            <p:strVal val="#ppt_y"/>
                                          </p:val>
                                        </p:tav>
                                      </p:tavLst>
                                    </p:anim>
                                  </p:childTnLst>
                                </p:cTn>
                              </p:par>
                            </p:childTnLst>
                          </p:cTn>
                        </p:par>
                        <p:par>
                          <p:cTn id="49" fill="hold" nodeType="afterGroup">
                            <p:stCondLst>
                              <p:cond delay="500"/>
                            </p:stCondLst>
                            <p:childTnLst>
                              <p:par>
                                <p:cTn id="50" presetID="23" presetClass="entr" presetSubtype="528" fill="hold" grpId="0" nodeType="afterEffect">
                                  <p:stCondLst>
                                    <p:cond delay="0"/>
                                  </p:stCondLst>
                                  <p:childTnLst>
                                    <p:set>
                                      <p:cBhvr>
                                        <p:cTn id="51" dur="1" fill="hold">
                                          <p:stCondLst>
                                            <p:cond delay="0"/>
                                          </p:stCondLst>
                                        </p:cTn>
                                        <p:tgtEl>
                                          <p:spTgt spid="490794"/>
                                        </p:tgtEl>
                                        <p:attrNameLst>
                                          <p:attrName>style.visibility</p:attrName>
                                        </p:attrNameLst>
                                      </p:cBhvr>
                                      <p:to>
                                        <p:strVal val="visible"/>
                                      </p:to>
                                    </p:set>
                                    <p:anim calcmode="lin" valueType="num">
                                      <p:cBhvr>
                                        <p:cTn id="52" dur="500" fill="hold"/>
                                        <p:tgtEl>
                                          <p:spTgt spid="490794"/>
                                        </p:tgtEl>
                                        <p:attrNameLst>
                                          <p:attrName>ppt_w</p:attrName>
                                        </p:attrNameLst>
                                      </p:cBhvr>
                                      <p:tavLst>
                                        <p:tav tm="0">
                                          <p:val>
                                            <p:fltVal val="0"/>
                                          </p:val>
                                        </p:tav>
                                        <p:tav tm="100000">
                                          <p:val>
                                            <p:strVal val="#ppt_w"/>
                                          </p:val>
                                        </p:tav>
                                      </p:tavLst>
                                    </p:anim>
                                    <p:anim calcmode="lin" valueType="num">
                                      <p:cBhvr>
                                        <p:cTn id="53" dur="500" fill="hold"/>
                                        <p:tgtEl>
                                          <p:spTgt spid="490794"/>
                                        </p:tgtEl>
                                        <p:attrNameLst>
                                          <p:attrName>ppt_h</p:attrName>
                                        </p:attrNameLst>
                                      </p:cBhvr>
                                      <p:tavLst>
                                        <p:tav tm="0">
                                          <p:val>
                                            <p:fltVal val="0"/>
                                          </p:val>
                                        </p:tav>
                                        <p:tav tm="100000">
                                          <p:val>
                                            <p:strVal val="#ppt_h"/>
                                          </p:val>
                                        </p:tav>
                                      </p:tavLst>
                                    </p:anim>
                                    <p:anim calcmode="lin" valueType="num">
                                      <p:cBhvr>
                                        <p:cTn id="54" dur="500" fill="hold"/>
                                        <p:tgtEl>
                                          <p:spTgt spid="490794"/>
                                        </p:tgtEl>
                                        <p:attrNameLst>
                                          <p:attrName>ppt_x</p:attrName>
                                        </p:attrNameLst>
                                      </p:cBhvr>
                                      <p:tavLst>
                                        <p:tav tm="0">
                                          <p:val>
                                            <p:fltVal val="0.5"/>
                                          </p:val>
                                        </p:tav>
                                        <p:tav tm="100000">
                                          <p:val>
                                            <p:strVal val="#ppt_x"/>
                                          </p:val>
                                        </p:tav>
                                      </p:tavLst>
                                    </p:anim>
                                    <p:anim calcmode="lin" valueType="num">
                                      <p:cBhvr>
                                        <p:cTn id="55" dur="500" fill="hold"/>
                                        <p:tgtEl>
                                          <p:spTgt spid="490794"/>
                                        </p:tgtEl>
                                        <p:attrNameLst>
                                          <p:attrName>ppt_y</p:attrName>
                                        </p:attrNameLst>
                                      </p:cBhvr>
                                      <p:tavLst>
                                        <p:tav tm="0">
                                          <p:val>
                                            <p:fltVal val="0.5"/>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3" presetClass="entr" presetSubtype="36" fill="hold" grpId="0" nodeType="clickEffect">
                                  <p:stCondLst>
                                    <p:cond delay="0"/>
                                  </p:stCondLst>
                                  <p:childTnLst>
                                    <p:set>
                                      <p:cBhvr>
                                        <p:cTn id="59" dur="1" fill="hold">
                                          <p:stCondLst>
                                            <p:cond delay="0"/>
                                          </p:stCondLst>
                                        </p:cTn>
                                        <p:tgtEl>
                                          <p:spTgt spid="490759"/>
                                        </p:tgtEl>
                                        <p:attrNameLst>
                                          <p:attrName>style.visibility</p:attrName>
                                        </p:attrNameLst>
                                      </p:cBhvr>
                                      <p:to>
                                        <p:strVal val="visible"/>
                                      </p:to>
                                    </p:set>
                                    <p:anim calcmode="lin" valueType="num">
                                      <p:cBhvr>
                                        <p:cTn id="60" dur="500" fill="hold"/>
                                        <p:tgtEl>
                                          <p:spTgt spid="490759"/>
                                        </p:tgtEl>
                                        <p:attrNameLst>
                                          <p:attrName>ppt_w</p:attrName>
                                        </p:attrNameLst>
                                      </p:cBhvr>
                                      <p:tavLst>
                                        <p:tav tm="0">
                                          <p:val>
                                            <p:strVal val="(6*min(max(#ppt_w*#ppt_h,.3),1)-7.4)/-.7*#ppt_w"/>
                                          </p:val>
                                        </p:tav>
                                        <p:tav tm="100000">
                                          <p:val>
                                            <p:strVal val="#ppt_w"/>
                                          </p:val>
                                        </p:tav>
                                      </p:tavLst>
                                    </p:anim>
                                    <p:anim calcmode="lin" valueType="num">
                                      <p:cBhvr>
                                        <p:cTn id="61" dur="500" fill="hold"/>
                                        <p:tgtEl>
                                          <p:spTgt spid="490759"/>
                                        </p:tgtEl>
                                        <p:attrNameLst>
                                          <p:attrName>ppt_h</p:attrName>
                                        </p:attrNameLst>
                                      </p:cBhvr>
                                      <p:tavLst>
                                        <p:tav tm="0">
                                          <p:val>
                                            <p:strVal val="(6*min(max(#ppt_w*#ppt_h,.3),1)-7.4)/-.7*#ppt_h"/>
                                          </p:val>
                                        </p:tav>
                                        <p:tav tm="100000">
                                          <p:val>
                                            <p:strVal val="#ppt_h"/>
                                          </p:val>
                                        </p:tav>
                                      </p:tavLst>
                                    </p:anim>
                                    <p:anim calcmode="lin" valueType="num">
                                      <p:cBhvr>
                                        <p:cTn id="62" dur="500" fill="hold"/>
                                        <p:tgtEl>
                                          <p:spTgt spid="490759"/>
                                        </p:tgtEl>
                                        <p:attrNameLst>
                                          <p:attrName>ppt_x</p:attrName>
                                        </p:attrNameLst>
                                      </p:cBhvr>
                                      <p:tavLst>
                                        <p:tav tm="0">
                                          <p:val>
                                            <p:fltVal val="0.5"/>
                                          </p:val>
                                        </p:tav>
                                        <p:tav tm="100000">
                                          <p:val>
                                            <p:strVal val="#ppt_x"/>
                                          </p:val>
                                        </p:tav>
                                      </p:tavLst>
                                    </p:anim>
                                    <p:anim calcmode="lin" valueType="num">
                                      <p:cBhvr>
                                        <p:cTn id="63" dur="500" fill="hold"/>
                                        <p:tgtEl>
                                          <p:spTgt spid="490759"/>
                                        </p:tgtEl>
                                        <p:attrNameLst>
                                          <p:attrName>ppt_y</p:attrName>
                                        </p:attrNameLst>
                                      </p:cBhvr>
                                      <p:tavLst>
                                        <p:tav tm="0">
                                          <p:val>
                                            <p:strVal val="1+(6*min(max(#ppt_w*#ppt_h,.3),1)-7.4)/-.7*#ppt_h/2"/>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3" presetClass="entr" presetSubtype="36" fill="hold" grpId="0" nodeType="clickEffect">
                                  <p:stCondLst>
                                    <p:cond delay="0"/>
                                  </p:stCondLst>
                                  <p:childTnLst>
                                    <p:set>
                                      <p:cBhvr>
                                        <p:cTn id="67" dur="1" fill="hold">
                                          <p:stCondLst>
                                            <p:cond delay="0"/>
                                          </p:stCondLst>
                                        </p:cTn>
                                        <p:tgtEl>
                                          <p:spTgt spid="490760"/>
                                        </p:tgtEl>
                                        <p:attrNameLst>
                                          <p:attrName>style.visibility</p:attrName>
                                        </p:attrNameLst>
                                      </p:cBhvr>
                                      <p:to>
                                        <p:strVal val="visible"/>
                                      </p:to>
                                    </p:set>
                                    <p:anim calcmode="lin" valueType="num">
                                      <p:cBhvr>
                                        <p:cTn id="68" dur="500" fill="hold"/>
                                        <p:tgtEl>
                                          <p:spTgt spid="490760"/>
                                        </p:tgtEl>
                                        <p:attrNameLst>
                                          <p:attrName>ppt_w</p:attrName>
                                        </p:attrNameLst>
                                      </p:cBhvr>
                                      <p:tavLst>
                                        <p:tav tm="0">
                                          <p:val>
                                            <p:strVal val="(6*min(max(#ppt_w*#ppt_h,.3),1)-7.4)/-.7*#ppt_w"/>
                                          </p:val>
                                        </p:tav>
                                        <p:tav tm="100000">
                                          <p:val>
                                            <p:strVal val="#ppt_w"/>
                                          </p:val>
                                        </p:tav>
                                      </p:tavLst>
                                    </p:anim>
                                    <p:anim calcmode="lin" valueType="num">
                                      <p:cBhvr>
                                        <p:cTn id="69" dur="500" fill="hold"/>
                                        <p:tgtEl>
                                          <p:spTgt spid="490760"/>
                                        </p:tgtEl>
                                        <p:attrNameLst>
                                          <p:attrName>ppt_h</p:attrName>
                                        </p:attrNameLst>
                                      </p:cBhvr>
                                      <p:tavLst>
                                        <p:tav tm="0">
                                          <p:val>
                                            <p:strVal val="(6*min(max(#ppt_w*#ppt_h,.3),1)-7.4)/-.7*#ppt_h"/>
                                          </p:val>
                                        </p:tav>
                                        <p:tav tm="100000">
                                          <p:val>
                                            <p:strVal val="#ppt_h"/>
                                          </p:val>
                                        </p:tav>
                                      </p:tavLst>
                                    </p:anim>
                                    <p:anim calcmode="lin" valueType="num">
                                      <p:cBhvr>
                                        <p:cTn id="70" dur="500" fill="hold"/>
                                        <p:tgtEl>
                                          <p:spTgt spid="490760"/>
                                        </p:tgtEl>
                                        <p:attrNameLst>
                                          <p:attrName>ppt_x</p:attrName>
                                        </p:attrNameLst>
                                      </p:cBhvr>
                                      <p:tavLst>
                                        <p:tav tm="0">
                                          <p:val>
                                            <p:fltVal val="0.5"/>
                                          </p:val>
                                        </p:tav>
                                        <p:tav tm="100000">
                                          <p:val>
                                            <p:strVal val="#ppt_x"/>
                                          </p:val>
                                        </p:tav>
                                      </p:tavLst>
                                    </p:anim>
                                    <p:anim calcmode="lin" valueType="num">
                                      <p:cBhvr>
                                        <p:cTn id="71" dur="500" fill="hold"/>
                                        <p:tgtEl>
                                          <p:spTgt spid="490760"/>
                                        </p:tgtEl>
                                        <p:attrNameLst>
                                          <p:attrName>ppt_y</p:attrName>
                                        </p:attrNameLst>
                                      </p:cBhvr>
                                      <p:tavLst>
                                        <p:tav tm="0">
                                          <p:val>
                                            <p:strVal val="1+(6*min(max(#ppt_w*#ppt_h,.3),1)-7.4)/-.7*#ppt_h/2"/>
                                          </p:val>
                                        </p:tav>
                                        <p:tav tm="100000">
                                          <p:val>
                                            <p:strVal val="#ppt_y"/>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23" presetClass="entr" presetSubtype="36" fill="hold" grpId="0" nodeType="clickEffect">
                                  <p:stCondLst>
                                    <p:cond delay="0"/>
                                  </p:stCondLst>
                                  <p:childTnLst>
                                    <p:set>
                                      <p:cBhvr>
                                        <p:cTn id="75" dur="1" fill="hold">
                                          <p:stCondLst>
                                            <p:cond delay="0"/>
                                          </p:stCondLst>
                                        </p:cTn>
                                        <p:tgtEl>
                                          <p:spTgt spid="490761"/>
                                        </p:tgtEl>
                                        <p:attrNameLst>
                                          <p:attrName>style.visibility</p:attrName>
                                        </p:attrNameLst>
                                      </p:cBhvr>
                                      <p:to>
                                        <p:strVal val="visible"/>
                                      </p:to>
                                    </p:set>
                                    <p:anim calcmode="lin" valueType="num">
                                      <p:cBhvr>
                                        <p:cTn id="76" dur="500" fill="hold"/>
                                        <p:tgtEl>
                                          <p:spTgt spid="490761"/>
                                        </p:tgtEl>
                                        <p:attrNameLst>
                                          <p:attrName>ppt_w</p:attrName>
                                        </p:attrNameLst>
                                      </p:cBhvr>
                                      <p:tavLst>
                                        <p:tav tm="0">
                                          <p:val>
                                            <p:strVal val="(6*min(max(#ppt_w*#ppt_h,.3),1)-7.4)/-.7*#ppt_w"/>
                                          </p:val>
                                        </p:tav>
                                        <p:tav tm="100000">
                                          <p:val>
                                            <p:strVal val="#ppt_w"/>
                                          </p:val>
                                        </p:tav>
                                      </p:tavLst>
                                    </p:anim>
                                    <p:anim calcmode="lin" valueType="num">
                                      <p:cBhvr>
                                        <p:cTn id="77" dur="500" fill="hold"/>
                                        <p:tgtEl>
                                          <p:spTgt spid="490761"/>
                                        </p:tgtEl>
                                        <p:attrNameLst>
                                          <p:attrName>ppt_h</p:attrName>
                                        </p:attrNameLst>
                                      </p:cBhvr>
                                      <p:tavLst>
                                        <p:tav tm="0">
                                          <p:val>
                                            <p:strVal val="(6*min(max(#ppt_w*#ppt_h,.3),1)-7.4)/-.7*#ppt_h"/>
                                          </p:val>
                                        </p:tav>
                                        <p:tav tm="100000">
                                          <p:val>
                                            <p:strVal val="#ppt_h"/>
                                          </p:val>
                                        </p:tav>
                                      </p:tavLst>
                                    </p:anim>
                                    <p:anim calcmode="lin" valueType="num">
                                      <p:cBhvr>
                                        <p:cTn id="78" dur="500" fill="hold"/>
                                        <p:tgtEl>
                                          <p:spTgt spid="490761"/>
                                        </p:tgtEl>
                                        <p:attrNameLst>
                                          <p:attrName>ppt_x</p:attrName>
                                        </p:attrNameLst>
                                      </p:cBhvr>
                                      <p:tavLst>
                                        <p:tav tm="0">
                                          <p:val>
                                            <p:fltVal val="0.5"/>
                                          </p:val>
                                        </p:tav>
                                        <p:tav tm="100000">
                                          <p:val>
                                            <p:strVal val="#ppt_x"/>
                                          </p:val>
                                        </p:tav>
                                      </p:tavLst>
                                    </p:anim>
                                    <p:anim calcmode="lin" valueType="num">
                                      <p:cBhvr>
                                        <p:cTn id="79" dur="500" fill="hold"/>
                                        <p:tgtEl>
                                          <p:spTgt spid="490761"/>
                                        </p:tgtEl>
                                        <p:attrNameLst>
                                          <p:attrName>ppt_y</p:attrName>
                                        </p:attrNameLst>
                                      </p:cBhvr>
                                      <p:tavLst>
                                        <p:tav tm="0">
                                          <p:val>
                                            <p:strVal val="1+(6*min(max(#ppt_w*#ppt_h,.3),1)-7.4)/-.7*#ppt_h/2"/>
                                          </p:val>
                                        </p:tav>
                                        <p:tav tm="100000">
                                          <p:val>
                                            <p:strVal val="#ppt_y"/>
                                          </p:val>
                                        </p:tav>
                                      </p:tavLst>
                                    </p:anim>
                                  </p:childTnLst>
                                </p:cTn>
                              </p:par>
                            </p:childTnLst>
                          </p:cTn>
                        </p:par>
                      </p:childTnLst>
                    </p:cTn>
                  </p:par>
                  <p:par>
                    <p:cTn id="80" fill="hold" nodeType="clickPar">
                      <p:stCondLst>
                        <p:cond delay="indefinite"/>
                      </p:stCondLst>
                      <p:childTnLst>
                        <p:par>
                          <p:cTn id="81" fill="hold" nodeType="withGroup">
                            <p:stCondLst>
                              <p:cond delay="0"/>
                            </p:stCondLst>
                            <p:childTnLst>
                              <p:par>
                                <p:cTn id="82" presetID="23" presetClass="entr" presetSubtype="36" fill="hold" grpId="0" nodeType="clickEffect">
                                  <p:stCondLst>
                                    <p:cond delay="0"/>
                                  </p:stCondLst>
                                  <p:childTnLst>
                                    <p:set>
                                      <p:cBhvr>
                                        <p:cTn id="83" dur="1" fill="hold">
                                          <p:stCondLst>
                                            <p:cond delay="0"/>
                                          </p:stCondLst>
                                        </p:cTn>
                                        <p:tgtEl>
                                          <p:spTgt spid="490762"/>
                                        </p:tgtEl>
                                        <p:attrNameLst>
                                          <p:attrName>style.visibility</p:attrName>
                                        </p:attrNameLst>
                                      </p:cBhvr>
                                      <p:to>
                                        <p:strVal val="visible"/>
                                      </p:to>
                                    </p:set>
                                    <p:anim calcmode="lin" valueType="num">
                                      <p:cBhvr>
                                        <p:cTn id="84" dur="500" fill="hold"/>
                                        <p:tgtEl>
                                          <p:spTgt spid="490762"/>
                                        </p:tgtEl>
                                        <p:attrNameLst>
                                          <p:attrName>ppt_w</p:attrName>
                                        </p:attrNameLst>
                                      </p:cBhvr>
                                      <p:tavLst>
                                        <p:tav tm="0">
                                          <p:val>
                                            <p:strVal val="(6*min(max(#ppt_w*#ppt_h,.3),1)-7.4)/-.7*#ppt_w"/>
                                          </p:val>
                                        </p:tav>
                                        <p:tav tm="100000">
                                          <p:val>
                                            <p:strVal val="#ppt_w"/>
                                          </p:val>
                                        </p:tav>
                                      </p:tavLst>
                                    </p:anim>
                                    <p:anim calcmode="lin" valueType="num">
                                      <p:cBhvr>
                                        <p:cTn id="85" dur="500" fill="hold"/>
                                        <p:tgtEl>
                                          <p:spTgt spid="490762"/>
                                        </p:tgtEl>
                                        <p:attrNameLst>
                                          <p:attrName>ppt_h</p:attrName>
                                        </p:attrNameLst>
                                      </p:cBhvr>
                                      <p:tavLst>
                                        <p:tav tm="0">
                                          <p:val>
                                            <p:strVal val="(6*min(max(#ppt_w*#ppt_h,.3),1)-7.4)/-.7*#ppt_h"/>
                                          </p:val>
                                        </p:tav>
                                        <p:tav tm="100000">
                                          <p:val>
                                            <p:strVal val="#ppt_h"/>
                                          </p:val>
                                        </p:tav>
                                      </p:tavLst>
                                    </p:anim>
                                    <p:anim calcmode="lin" valueType="num">
                                      <p:cBhvr>
                                        <p:cTn id="86" dur="500" fill="hold"/>
                                        <p:tgtEl>
                                          <p:spTgt spid="490762"/>
                                        </p:tgtEl>
                                        <p:attrNameLst>
                                          <p:attrName>ppt_x</p:attrName>
                                        </p:attrNameLst>
                                      </p:cBhvr>
                                      <p:tavLst>
                                        <p:tav tm="0">
                                          <p:val>
                                            <p:fltVal val="0.5"/>
                                          </p:val>
                                        </p:tav>
                                        <p:tav tm="100000">
                                          <p:val>
                                            <p:strVal val="#ppt_x"/>
                                          </p:val>
                                        </p:tav>
                                      </p:tavLst>
                                    </p:anim>
                                    <p:anim calcmode="lin" valueType="num">
                                      <p:cBhvr>
                                        <p:cTn id="87" dur="500" fill="hold"/>
                                        <p:tgtEl>
                                          <p:spTgt spid="490762"/>
                                        </p:tgtEl>
                                        <p:attrNameLst>
                                          <p:attrName>ppt_y</p:attrName>
                                        </p:attrNameLst>
                                      </p:cBhvr>
                                      <p:tavLst>
                                        <p:tav tm="0">
                                          <p:val>
                                            <p:strVal val="1+(6*min(max(#ppt_w*#ppt_h,.3),1)-7.4)/-.7*#ppt_h/2"/>
                                          </p:val>
                                        </p:tav>
                                        <p:tav tm="100000">
                                          <p:val>
                                            <p:strVal val="#ppt_y"/>
                                          </p:val>
                                        </p:tav>
                                      </p:tavLst>
                                    </p:anim>
                                  </p:childTnLst>
                                </p:cTn>
                              </p:par>
                            </p:childTnLst>
                          </p:cTn>
                        </p:par>
                      </p:childTnLst>
                    </p:cTn>
                  </p:par>
                  <p:par>
                    <p:cTn id="88" fill="hold" nodeType="clickPar">
                      <p:stCondLst>
                        <p:cond delay="indefinite"/>
                      </p:stCondLst>
                      <p:childTnLst>
                        <p:par>
                          <p:cTn id="89" fill="hold" nodeType="withGroup">
                            <p:stCondLst>
                              <p:cond delay="0"/>
                            </p:stCondLst>
                            <p:childTnLst>
                              <p:par>
                                <p:cTn id="90" presetID="23" presetClass="entr" presetSubtype="36" fill="hold" grpId="0" nodeType="clickEffect">
                                  <p:stCondLst>
                                    <p:cond delay="0"/>
                                  </p:stCondLst>
                                  <p:childTnLst>
                                    <p:set>
                                      <p:cBhvr>
                                        <p:cTn id="91" dur="1" fill="hold">
                                          <p:stCondLst>
                                            <p:cond delay="0"/>
                                          </p:stCondLst>
                                        </p:cTn>
                                        <p:tgtEl>
                                          <p:spTgt spid="490763"/>
                                        </p:tgtEl>
                                        <p:attrNameLst>
                                          <p:attrName>style.visibility</p:attrName>
                                        </p:attrNameLst>
                                      </p:cBhvr>
                                      <p:to>
                                        <p:strVal val="visible"/>
                                      </p:to>
                                    </p:set>
                                    <p:anim calcmode="lin" valueType="num">
                                      <p:cBhvr>
                                        <p:cTn id="92" dur="500" fill="hold"/>
                                        <p:tgtEl>
                                          <p:spTgt spid="490763"/>
                                        </p:tgtEl>
                                        <p:attrNameLst>
                                          <p:attrName>ppt_w</p:attrName>
                                        </p:attrNameLst>
                                      </p:cBhvr>
                                      <p:tavLst>
                                        <p:tav tm="0">
                                          <p:val>
                                            <p:strVal val="(6*min(max(#ppt_w*#ppt_h,.3),1)-7.4)/-.7*#ppt_w"/>
                                          </p:val>
                                        </p:tav>
                                        <p:tav tm="100000">
                                          <p:val>
                                            <p:strVal val="#ppt_w"/>
                                          </p:val>
                                        </p:tav>
                                      </p:tavLst>
                                    </p:anim>
                                    <p:anim calcmode="lin" valueType="num">
                                      <p:cBhvr>
                                        <p:cTn id="93" dur="500" fill="hold"/>
                                        <p:tgtEl>
                                          <p:spTgt spid="490763"/>
                                        </p:tgtEl>
                                        <p:attrNameLst>
                                          <p:attrName>ppt_h</p:attrName>
                                        </p:attrNameLst>
                                      </p:cBhvr>
                                      <p:tavLst>
                                        <p:tav tm="0">
                                          <p:val>
                                            <p:strVal val="(6*min(max(#ppt_w*#ppt_h,.3),1)-7.4)/-.7*#ppt_h"/>
                                          </p:val>
                                        </p:tav>
                                        <p:tav tm="100000">
                                          <p:val>
                                            <p:strVal val="#ppt_h"/>
                                          </p:val>
                                        </p:tav>
                                      </p:tavLst>
                                    </p:anim>
                                    <p:anim calcmode="lin" valueType="num">
                                      <p:cBhvr>
                                        <p:cTn id="94" dur="500" fill="hold"/>
                                        <p:tgtEl>
                                          <p:spTgt spid="490763"/>
                                        </p:tgtEl>
                                        <p:attrNameLst>
                                          <p:attrName>ppt_x</p:attrName>
                                        </p:attrNameLst>
                                      </p:cBhvr>
                                      <p:tavLst>
                                        <p:tav tm="0">
                                          <p:val>
                                            <p:fltVal val="0.5"/>
                                          </p:val>
                                        </p:tav>
                                        <p:tav tm="100000">
                                          <p:val>
                                            <p:strVal val="#ppt_x"/>
                                          </p:val>
                                        </p:tav>
                                      </p:tavLst>
                                    </p:anim>
                                    <p:anim calcmode="lin" valueType="num">
                                      <p:cBhvr>
                                        <p:cTn id="95" dur="500" fill="hold"/>
                                        <p:tgtEl>
                                          <p:spTgt spid="490763"/>
                                        </p:tgtEl>
                                        <p:attrNameLst>
                                          <p:attrName>ppt_y</p:attrName>
                                        </p:attrNameLst>
                                      </p:cBhvr>
                                      <p:tavLst>
                                        <p:tav tm="0">
                                          <p:val>
                                            <p:strVal val="1+(6*min(max(#ppt_w*#ppt_h,.3),1)-7.4)/-.7*#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3" presetClass="entr" presetSubtype="36" fill="hold" grpId="0" nodeType="clickEffect">
                                  <p:stCondLst>
                                    <p:cond delay="0"/>
                                  </p:stCondLst>
                                  <p:childTnLst>
                                    <p:set>
                                      <p:cBhvr>
                                        <p:cTn id="99" dur="1" fill="hold">
                                          <p:stCondLst>
                                            <p:cond delay="0"/>
                                          </p:stCondLst>
                                        </p:cTn>
                                        <p:tgtEl>
                                          <p:spTgt spid="490764"/>
                                        </p:tgtEl>
                                        <p:attrNameLst>
                                          <p:attrName>style.visibility</p:attrName>
                                        </p:attrNameLst>
                                      </p:cBhvr>
                                      <p:to>
                                        <p:strVal val="visible"/>
                                      </p:to>
                                    </p:set>
                                    <p:anim calcmode="lin" valueType="num">
                                      <p:cBhvr>
                                        <p:cTn id="100" dur="500" fill="hold"/>
                                        <p:tgtEl>
                                          <p:spTgt spid="490764"/>
                                        </p:tgtEl>
                                        <p:attrNameLst>
                                          <p:attrName>ppt_w</p:attrName>
                                        </p:attrNameLst>
                                      </p:cBhvr>
                                      <p:tavLst>
                                        <p:tav tm="0">
                                          <p:val>
                                            <p:strVal val="(6*min(max(#ppt_w*#ppt_h,.3),1)-7.4)/-.7*#ppt_w"/>
                                          </p:val>
                                        </p:tav>
                                        <p:tav tm="100000">
                                          <p:val>
                                            <p:strVal val="#ppt_w"/>
                                          </p:val>
                                        </p:tav>
                                      </p:tavLst>
                                    </p:anim>
                                    <p:anim calcmode="lin" valueType="num">
                                      <p:cBhvr>
                                        <p:cTn id="101" dur="500" fill="hold"/>
                                        <p:tgtEl>
                                          <p:spTgt spid="490764"/>
                                        </p:tgtEl>
                                        <p:attrNameLst>
                                          <p:attrName>ppt_h</p:attrName>
                                        </p:attrNameLst>
                                      </p:cBhvr>
                                      <p:tavLst>
                                        <p:tav tm="0">
                                          <p:val>
                                            <p:strVal val="(6*min(max(#ppt_w*#ppt_h,.3),1)-7.4)/-.7*#ppt_h"/>
                                          </p:val>
                                        </p:tav>
                                        <p:tav tm="100000">
                                          <p:val>
                                            <p:strVal val="#ppt_h"/>
                                          </p:val>
                                        </p:tav>
                                      </p:tavLst>
                                    </p:anim>
                                    <p:anim calcmode="lin" valueType="num">
                                      <p:cBhvr>
                                        <p:cTn id="102" dur="500" fill="hold"/>
                                        <p:tgtEl>
                                          <p:spTgt spid="490764"/>
                                        </p:tgtEl>
                                        <p:attrNameLst>
                                          <p:attrName>ppt_x</p:attrName>
                                        </p:attrNameLst>
                                      </p:cBhvr>
                                      <p:tavLst>
                                        <p:tav tm="0">
                                          <p:val>
                                            <p:fltVal val="0.5"/>
                                          </p:val>
                                        </p:tav>
                                        <p:tav tm="100000">
                                          <p:val>
                                            <p:strVal val="#ppt_x"/>
                                          </p:val>
                                        </p:tav>
                                      </p:tavLst>
                                    </p:anim>
                                    <p:anim calcmode="lin" valueType="num">
                                      <p:cBhvr>
                                        <p:cTn id="103" dur="500" fill="hold"/>
                                        <p:tgtEl>
                                          <p:spTgt spid="490764"/>
                                        </p:tgtEl>
                                        <p:attrNameLst>
                                          <p:attrName>ppt_y</p:attrName>
                                        </p:attrNameLst>
                                      </p:cBhvr>
                                      <p:tavLst>
                                        <p:tav tm="0">
                                          <p:val>
                                            <p:strVal val="1+(6*min(max(#ppt_w*#ppt_h,.3),1)-7.4)/-.7*#ppt_h/2"/>
                                          </p:val>
                                        </p:tav>
                                        <p:tav tm="100000">
                                          <p:val>
                                            <p:strVal val="#ppt_y"/>
                                          </p:val>
                                        </p:tav>
                                      </p:tavLst>
                                    </p:anim>
                                  </p:childTnLst>
                                </p:cTn>
                              </p:par>
                            </p:childTnLst>
                          </p:cTn>
                        </p:par>
                      </p:childTnLst>
                    </p:cTn>
                  </p:par>
                  <p:par>
                    <p:cTn id="104" fill="hold" nodeType="clickPar">
                      <p:stCondLst>
                        <p:cond delay="indefinite"/>
                      </p:stCondLst>
                      <p:childTnLst>
                        <p:par>
                          <p:cTn id="105" fill="hold" nodeType="withGroup">
                            <p:stCondLst>
                              <p:cond delay="0"/>
                            </p:stCondLst>
                            <p:childTnLst>
                              <p:par>
                                <p:cTn id="106" presetID="23" presetClass="entr" presetSubtype="36" fill="hold" grpId="0" nodeType="clickEffect">
                                  <p:stCondLst>
                                    <p:cond delay="0"/>
                                  </p:stCondLst>
                                  <p:childTnLst>
                                    <p:set>
                                      <p:cBhvr>
                                        <p:cTn id="107" dur="1" fill="hold">
                                          <p:stCondLst>
                                            <p:cond delay="0"/>
                                          </p:stCondLst>
                                        </p:cTn>
                                        <p:tgtEl>
                                          <p:spTgt spid="490765"/>
                                        </p:tgtEl>
                                        <p:attrNameLst>
                                          <p:attrName>style.visibility</p:attrName>
                                        </p:attrNameLst>
                                      </p:cBhvr>
                                      <p:to>
                                        <p:strVal val="visible"/>
                                      </p:to>
                                    </p:set>
                                    <p:anim calcmode="lin" valueType="num">
                                      <p:cBhvr>
                                        <p:cTn id="108" dur="500" fill="hold"/>
                                        <p:tgtEl>
                                          <p:spTgt spid="490765"/>
                                        </p:tgtEl>
                                        <p:attrNameLst>
                                          <p:attrName>ppt_w</p:attrName>
                                        </p:attrNameLst>
                                      </p:cBhvr>
                                      <p:tavLst>
                                        <p:tav tm="0">
                                          <p:val>
                                            <p:strVal val="(6*min(max(#ppt_w*#ppt_h,.3),1)-7.4)/-.7*#ppt_w"/>
                                          </p:val>
                                        </p:tav>
                                        <p:tav tm="100000">
                                          <p:val>
                                            <p:strVal val="#ppt_w"/>
                                          </p:val>
                                        </p:tav>
                                      </p:tavLst>
                                    </p:anim>
                                    <p:anim calcmode="lin" valueType="num">
                                      <p:cBhvr>
                                        <p:cTn id="109" dur="500" fill="hold"/>
                                        <p:tgtEl>
                                          <p:spTgt spid="490765"/>
                                        </p:tgtEl>
                                        <p:attrNameLst>
                                          <p:attrName>ppt_h</p:attrName>
                                        </p:attrNameLst>
                                      </p:cBhvr>
                                      <p:tavLst>
                                        <p:tav tm="0">
                                          <p:val>
                                            <p:strVal val="(6*min(max(#ppt_w*#ppt_h,.3),1)-7.4)/-.7*#ppt_h"/>
                                          </p:val>
                                        </p:tav>
                                        <p:tav tm="100000">
                                          <p:val>
                                            <p:strVal val="#ppt_h"/>
                                          </p:val>
                                        </p:tav>
                                      </p:tavLst>
                                    </p:anim>
                                    <p:anim calcmode="lin" valueType="num">
                                      <p:cBhvr>
                                        <p:cTn id="110" dur="500" fill="hold"/>
                                        <p:tgtEl>
                                          <p:spTgt spid="490765"/>
                                        </p:tgtEl>
                                        <p:attrNameLst>
                                          <p:attrName>ppt_x</p:attrName>
                                        </p:attrNameLst>
                                      </p:cBhvr>
                                      <p:tavLst>
                                        <p:tav tm="0">
                                          <p:val>
                                            <p:fltVal val="0.5"/>
                                          </p:val>
                                        </p:tav>
                                        <p:tav tm="100000">
                                          <p:val>
                                            <p:strVal val="#ppt_x"/>
                                          </p:val>
                                        </p:tav>
                                      </p:tavLst>
                                    </p:anim>
                                    <p:anim calcmode="lin" valueType="num">
                                      <p:cBhvr>
                                        <p:cTn id="111" dur="500" fill="hold"/>
                                        <p:tgtEl>
                                          <p:spTgt spid="490765"/>
                                        </p:tgtEl>
                                        <p:attrNameLst>
                                          <p:attrName>ppt_y</p:attrName>
                                        </p:attrNameLst>
                                      </p:cBhvr>
                                      <p:tavLst>
                                        <p:tav tm="0">
                                          <p:val>
                                            <p:strVal val="1+(6*min(max(#ppt_w*#ppt_h,.3),1)-7.4)/-.7*#ppt_h/2"/>
                                          </p:val>
                                        </p:tav>
                                        <p:tav tm="100000">
                                          <p:val>
                                            <p:strVal val="#ppt_y"/>
                                          </p:val>
                                        </p:tav>
                                      </p:tavLst>
                                    </p:anim>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3" presetClass="entr" presetSubtype="36" fill="hold" grpId="0" nodeType="clickEffect">
                                  <p:stCondLst>
                                    <p:cond delay="0"/>
                                  </p:stCondLst>
                                  <p:childTnLst>
                                    <p:set>
                                      <p:cBhvr>
                                        <p:cTn id="115" dur="1" fill="hold">
                                          <p:stCondLst>
                                            <p:cond delay="0"/>
                                          </p:stCondLst>
                                        </p:cTn>
                                        <p:tgtEl>
                                          <p:spTgt spid="490766"/>
                                        </p:tgtEl>
                                        <p:attrNameLst>
                                          <p:attrName>style.visibility</p:attrName>
                                        </p:attrNameLst>
                                      </p:cBhvr>
                                      <p:to>
                                        <p:strVal val="visible"/>
                                      </p:to>
                                    </p:set>
                                    <p:anim calcmode="lin" valueType="num">
                                      <p:cBhvr>
                                        <p:cTn id="116" dur="500" fill="hold"/>
                                        <p:tgtEl>
                                          <p:spTgt spid="490766"/>
                                        </p:tgtEl>
                                        <p:attrNameLst>
                                          <p:attrName>ppt_w</p:attrName>
                                        </p:attrNameLst>
                                      </p:cBhvr>
                                      <p:tavLst>
                                        <p:tav tm="0">
                                          <p:val>
                                            <p:strVal val="(6*min(max(#ppt_w*#ppt_h,.3),1)-7.4)/-.7*#ppt_w"/>
                                          </p:val>
                                        </p:tav>
                                        <p:tav tm="100000">
                                          <p:val>
                                            <p:strVal val="#ppt_w"/>
                                          </p:val>
                                        </p:tav>
                                      </p:tavLst>
                                    </p:anim>
                                    <p:anim calcmode="lin" valueType="num">
                                      <p:cBhvr>
                                        <p:cTn id="117" dur="500" fill="hold"/>
                                        <p:tgtEl>
                                          <p:spTgt spid="490766"/>
                                        </p:tgtEl>
                                        <p:attrNameLst>
                                          <p:attrName>ppt_h</p:attrName>
                                        </p:attrNameLst>
                                      </p:cBhvr>
                                      <p:tavLst>
                                        <p:tav tm="0">
                                          <p:val>
                                            <p:strVal val="(6*min(max(#ppt_w*#ppt_h,.3),1)-7.4)/-.7*#ppt_h"/>
                                          </p:val>
                                        </p:tav>
                                        <p:tav tm="100000">
                                          <p:val>
                                            <p:strVal val="#ppt_h"/>
                                          </p:val>
                                        </p:tav>
                                      </p:tavLst>
                                    </p:anim>
                                    <p:anim calcmode="lin" valueType="num">
                                      <p:cBhvr>
                                        <p:cTn id="118" dur="500" fill="hold"/>
                                        <p:tgtEl>
                                          <p:spTgt spid="490766"/>
                                        </p:tgtEl>
                                        <p:attrNameLst>
                                          <p:attrName>ppt_x</p:attrName>
                                        </p:attrNameLst>
                                      </p:cBhvr>
                                      <p:tavLst>
                                        <p:tav tm="0">
                                          <p:val>
                                            <p:fltVal val="0.5"/>
                                          </p:val>
                                        </p:tav>
                                        <p:tav tm="100000">
                                          <p:val>
                                            <p:strVal val="#ppt_x"/>
                                          </p:val>
                                        </p:tav>
                                      </p:tavLst>
                                    </p:anim>
                                    <p:anim calcmode="lin" valueType="num">
                                      <p:cBhvr>
                                        <p:cTn id="119" dur="500" fill="hold"/>
                                        <p:tgtEl>
                                          <p:spTgt spid="490766"/>
                                        </p:tgtEl>
                                        <p:attrNameLst>
                                          <p:attrName>ppt_y</p:attrName>
                                        </p:attrNameLst>
                                      </p:cBhvr>
                                      <p:tavLst>
                                        <p:tav tm="0">
                                          <p:val>
                                            <p:strVal val="1+(6*min(max(#ppt_w*#ppt_h,.3),1)-7.4)/-.7*#ppt_h/2"/>
                                          </p:val>
                                        </p:tav>
                                        <p:tav tm="100000">
                                          <p:val>
                                            <p:strVal val="#ppt_y"/>
                                          </p:val>
                                        </p:tav>
                                      </p:tavLst>
                                    </p:anim>
                                  </p:childTnLst>
                                </p:cTn>
                              </p:par>
                            </p:childTnLst>
                          </p:cTn>
                        </p:par>
                      </p:childTnLst>
                    </p:cTn>
                  </p:par>
                  <p:par>
                    <p:cTn id="120" fill="hold" nodeType="clickPar">
                      <p:stCondLst>
                        <p:cond delay="indefinite"/>
                      </p:stCondLst>
                      <p:childTnLst>
                        <p:par>
                          <p:cTn id="121" fill="hold" nodeType="withGroup">
                            <p:stCondLst>
                              <p:cond delay="0"/>
                            </p:stCondLst>
                            <p:childTnLst>
                              <p:par>
                                <p:cTn id="122" presetID="23" presetClass="entr" presetSubtype="36" fill="hold" grpId="0" nodeType="clickEffect">
                                  <p:stCondLst>
                                    <p:cond delay="0"/>
                                  </p:stCondLst>
                                  <p:childTnLst>
                                    <p:set>
                                      <p:cBhvr>
                                        <p:cTn id="123" dur="1" fill="hold">
                                          <p:stCondLst>
                                            <p:cond delay="0"/>
                                          </p:stCondLst>
                                        </p:cTn>
                                        <p:tgtEl>
                                          <p:spTgt spid="490767"/>
                                        </p:tgtEl>
                                        <p:attrNameLst>
                                          <p:attrName>style.visibility</p:attrName>
                                        </p:attrNameLst>
                                      </p:cBhvr>
                                      <p:to>
                                        <p:strVal val="visible"/>
                                      </p:to>
                                    </p:set>
                                    <p:anim calcmode="lin" valueType="num">
                                      <p:cBhvr>
                                        <p:cTn id="124" dur="500" fill="hold"/>
                                        <p:tgtEl>
                                          <p:spTgt spid="490767"/>
                                        </p:tgtEl>
                                        <p:attrNameLst>
                                          <p:attrName>ppt_w</p:attrName>
                                        </p:attrNameLst>
                                      </p:cBhvr>
                                      <p:tavLst>
                                        <p:tav tm="0">
                                          <p:val>
                                            <p:strVal val="(6*min(max(#ppt_w*#ppt_h,.3),1)-7.4)/-.7*#ppt_w"/>
                                          </p:val>
                                        </p:tav>
                                        <p:tav tm="100000">
                                          <p:val>
                                            <p:strVal val="#ppt_w"/>
                                          </p:val>
                                        </p:tav>
                                      </p:tavLst>
                                    </p:anim>
                                    <p:anim calcmode="lin" valueType="num">
                                      <p:cBhvr>
                                        <p:cTn id="125" dur="500" fill="hold"/>
                                        <p:tgtEl>
                                          <p:spTgt spid="490767"/>
                                        </p:tgtEl>
                                        <p:attrNameLst>
                                          <p:attrName>ppt_h</p:attrName>
                                        </p:attrNameLst>
                                      </p:cBhvr>
                                      <p:tavLst>
                                        <p:tav tm="0">
                                          <p:val>
                                            <p:strVal val="(6*min(max(#ppt_w*#ppt_h,.3),1)-7.4)/-.7*#ppt_h"/>
                                          </p:val>
                                        </p:tav>
                                        <p:tav tm="100000">
                                          <p:val>
                                            <p:strVal val="#ppt_h"/>
                                          </p:val>
                                        </p:tav>
                                      </p:tavLst>
                                    </p:anim>
                                    <p:anim calcmode="lin" valueType="num">
                                      <p:cBhvr>
                                        <p:cTn id="126" dur="500" fill="hold"/>
                                        <p:tgtEl>
                                          <p:spTgt spid="490767"/>
                                        </p:tgtEl>
                                        <p:attrNameLst>
                                          <p:attrName>ppt_x</p:attrName>
                                        </p:attrNameLst>
                                      </p:cBhvr>
                                      <p:tavLst>
                                        <p:tav tm="0">
                                          <p:val>
                                            <p:fltVal val="0.5"/>
                                          </p:val>
                                        </p:tav>
                                        <p:tav tm="100000">
                                          <p:val>
                                            <p:strVal val="#ppt_x"/>
                                          </p:val>
                                        </p:tav>
                                      </p:tavLst>
                                    </p:anim>
                                    <p:anim calcmode="lin" valueType="num">
                                      <p:cBhvr>
                                        <p:cTn id="127" dur="500" fill="hold"/>
                                        <p:tgtEl>
                                          <p:spTgt spid="490767"/>
                                        </p:tgtEl>
                                        <p:attrNameLst>
                                          <p:attrName>ppt_y</p:attrName>
                                        </p:attrNameLst>
                                      </p:cBhvr>
                                      <p:tavLst>
                                        <p:tav tm="0">
                                          <p:val>
                                            <p:strVal val="1+(6*min(max(#ppt_w*#ppt_h,.3),1)-7.4)/-.7*#ppt_h/2"/>
                                          </p:val>
                                        </p:tav>
                                        <p:tav tm="100000">
                                          <p:val>
                                            <p:strVal val="#ppt_y"/>
                                          </p:val>
                                        </p:tav>
                                      </p:tavLst>
                                    </p:anim>
                                  </p:childTnLst>
                                </p:cTn>
                              </p:par>
                            </p:childTnLst>
                          </p:cTn>
                        </p:par>
                      </p:childTnLst>
                    </p:cTn>
                  </p:par>
                  <p:par>
                    <p:cTn id="128" fill="hold" nodeType="clickPar">
                      <p:stCondLst>
                        <p:cond delay="indefinite"/>
                      </p:stCondLst>
                      <p:childTnLst>
                        <p:par>
                          <p:cTn id="129" fill="hold" nodeType="withGroup">
                            <p:stCondLst>
                              <p:cond delay="0"/>
                            </p:stCondLst>
                            <p:childTnLst>
                              <p:par>
                                <p:cTn id="130" presetID="23" presetClass="entr" presetSubtype="36" fill="hold" grpId="0" nodeType="clickEffect">
                                  <p:stCondLst>
                                    <p:cond delay="0"/>
                                  </p:stCondLst>
                                  <p:childTnLst>
                                    <p:set>
                                      <p:cBhvr>
                                        <p:cTn id="131" dur="1" fill="hold">
                                          <p:stCondLst>
                                            <p:cond delay="0"/>
                                          </p:stCondLst>
                                        </p:cTn>
                                        <p:tgtEl>
                                          <p:spTgt spid="490768"/>
                                        </p:tgtEl>
                                        <p:attrNameLst>
                                          <p:attrName>style.visibility</p:attrName>
                                        </p:attrNameLst>
                                      </p:cBhvr>
                                      <p:to>
                                        <p:strVal val="visible"/>
                                      </p:to>
                                    </p:set>
                                    <p:anim calcmode="lin" valueType="num">
                                      <p:cBhvr>
                                        <p:cTn id="132" dur="500" fill="hold"/>
                                        <p:tgtEl>
                                          <p:spTgt spid="490768"/>
                                        </p:tgtEl>
                                        <p:attrNameLst>
                                          <p:attrName>ppt_w</p:attrName>
                                        </p:attrNameLst>
                                      </p:cBhvr>
                                      <p:tavLst>
                                        <p:tav tm="0">
                                          <p:val>
                                            <p:strVal val="(6*min(max(#ppt_w*#ppt_h,.3),1)-7.4)/-.7*#ppt_w"/>
                                          </p:val>
                                        </p:tav>
                                        <p:tav tm="100000">
                                          <p:val>
                                            <p:strVal val="#ppt_w"/>
                                          </p:val>
                                        </p:tav>
                                      </p:tavLst>
                                    </p:anim>
                                    <p:anim calcmode="lin" valueType="num">
                                      <p:cBhvr>
                                        <p:cTn id="133" dur="500" fill="hold"/>
                                        <p:tgtEl>
                                          <p:spTgt spid="490768"/>
                                        </p:tgtEl>
                                        <p:attrNameLst>
                                          <p:attrName>ppt_h</p:attrName>
                                        </p:attrNameLst>
                                      </p:cBhvr>
                                      <p:tavLst>
                                        <p:tav tm="0">
                                          <p:val>
                                            <p:strVal val="(6*min(max(#ppt_w*#ppt_h,.3),1)-7.4)/-.7*#ppt_h"/>
                                          </p:val>
                                        </p:tav>
                                        <p:tav tm="100000">
                                          <p:val>
                                            <p:strVal val="#ppt_h"/>
                                          </p:val>
                                        </p:tav>
                                      </p:tavLst>
                                    </p:anim>
                                    <p:anim calcmode="lin" valueType="num">
                                      <p:cBhvr>
                                        <p:cTn id="134" dur="500" fill="hold"/>
                                        <p:tgtEl>
                                          <p:spTgt spid="490768"/>
                                        </p:tgtEl>
                                        <p:attrNameLst>
                                          <p:attrName>ppt_x</p:attrName>
                                        </p:attrNameLst>
                                      </p:cBhvr>
                                      <p:tavLst>
                                        <p:tav tm="0">
                                          <p:val>
                                            <p:fltVal val="0.5"/>
                                          </p:val>
                                        </p:tav>
                                        <p:tav tm="100000">
                                          <p:val>
                                            <p:strVal val="#ppt_x"/>
                                          </p:val>
                                        </p:tav>
                                      </p:tavLst>
                                    </p:anim>
                                    <p:anim calcmode="lin" valueType="num">
                                      <p:cBhvr>
                                        <p:cTn id="135" dur="500" fill="hold"/>
                                        <p:tgtEl>
                                          <p:spTgt spid="490768"/>
                                        </p:tgtEl>
                                        <p:attrNameLst>
                                          <p:attrName>ppt_y</p:attrName>
                                        </p:attrNameLst>
                                      </p:cBhvr>
                                      <p:tavLst>
                                        <p:tav tm="0">
                                          <p:val>
                                            <p:strVal val="1+(6*min(max(#ppt_w*#ppt_h,.3),1)-7.4)/-.7*#ppt_h/2"/>
                                          </p:val>
                                        </p:tav>
                                        <p:tav tm="100000">
                                          <p:val>
                                            <p:strVal val="#ppt_y"/>
                                          </p:val>
                                        </p:tav>
                                      </p:tavLst>
                                    </p:anim>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3" presetClass="entr" presetSubtype="272" fill="hold" grpId="0" nodeType="clickEffect">
                                  <p:stCondLst>
                                    <p:cond delay="0"/>
                                  </p:stCondLst>
                                  <p:childTnLst>
                                    <p:set>
                                      <p:cBhvr>
                                        <p:cTn id="139" dur="1" fill="hold">
                                          <p:stCondLst>
                                            <p:cond delay="0"/>
                                          </p:stCondLst>
                                        </p:cTn>
                                        <p:tgtEl>
                                          <p:spTgt spid="490799"/>
                                        </p:tgtEl>
                                        <p:attrNameLst>
                                          <p:attrName>style.visibility</p:attrName>
                                        </p:attrNameLst>
                                      </p:cBhvr>
                                      <p:to>
                                        <p:strVal val="visible"/>
                                      </p:to>
                                    </p:set>
                                    <p:anim calcmode="lin" valueType="num">
                                      <p:cBhvr>
                                        <p:cTn id="140" dur="500" fill="hold"/>
                                        <p:tgtEl>
                                          <p:spTgt spid="490799"/>
                                        </p:tgtEl>
                                        <p:attrNameLst>
                                          <p:attrName>ppt_w</p:attrName>
                                        </p:attrNameLst>
                                      </p:cBhvr>
                                      <p:tavLst>
                                        <p:tav tm="0">
                                          <p:val>
                                            <p:strVal val="2/3*#ppt_w"/>
                                          </p:val>
                                        </p:tav>
                                        <p:tav tm="100000">
                                          <p:val>
                                            <p:strVal val="#ppt_w"/>
                                          </p:val>
                                        </p:tav>
                                      </p:tavLst>
                                    </p:anim>
                                    <p:anim calcmode="lin" valueType="num">
                                      <p:cBhvr>
                                        <p:cTn id="141" dur="500" fill="hold"/>
                                        <p:tgtEl>
                                          <p:spTgt spid="490799"/>
                                        </p:tgtEl>
                                        <p:attrNameLst>
                                          <p:attrName>ppt_h</p:attrName>
                                        </p:attrNameLst>
                                      </p:cBhvr>
                                      <p:tavLst>
                                        <p:tav tm="0">
                                          <p:val>
                                            <p:strVal val="2/3*#ppt_h"/>
                                          </p:val>
                                        </p:tav>
                                        <p:tav tm="100000">
                                          <p:val>
                                            <p:strVal val="#ppt_h"/>
                                          </p:val>
                                        </p:tav>
                                      </p:tavLst>
                                    </p:anim>
                                  </p:childTnLst>
                                </p:cTn>
                              </p:par>
                            </p:childTnLst>
                          </p:cTn>
                        </p:par>
                      </p:childTnLst>
                    </p:cTn>
                  </p:par>
                  <p:par>
                    <p:cTn id="142" fill="hold" nodeType="clickPar">
                      <p:stCondLst>
                        <p:cond delay="indefinite"/>
                      </p:stCondLst>
                      <p:childTnLst>
                        <p:par>
                          <p:cTn id="143" fill="hold" nodeType="withGroup">
                            <p:stCondLst>
                              <p:cond delay="0"/>
                            </p:stCondLst>
                            <p:childTnLst>
                              <p:par>
                                <p:cTn id="144" presetID="23" presetClass="entr" presetSubtype="272" fill="hold" grpId="0" nodeType="clickEffect">
                                  <p:stCondLst>
                                    <p:cond delay="0"/>
                                  </p:stCondLst>
                                  <p:childTnLst>
                                    <p:set>
                                      <p:cBhvr>
                                        <p:cTn id="145" dur="1" fill="hold">
                                          <p:stCondLst>
                                            <p:cond delay="0"/>
                                          </p:stCondLst>
                                        </p:cTn>
                                        <p:tgtEl>
                                          <p:spTgt spid="490800"/>
                                        </p:tgtEl>
                                        <p:attrNameLst>
                                          <p:attrName>style.visibility</p:attrName>
                                        </p:attrNameLst>
                                      </p:cBhvr>
                                      <p:to>
                                        <p:strVal val="visible"/>
                                      </p:to>
                                    </p:set>
                                    <p:anim calcmode="lin" valueType="num">
                                      <p:cBhvr>
                                        <p:cTn id="146" dur="500" fill="hold"/>
                                        <p:tgtEl>
                                          <p:spTgt spid="490800"/>
                                        </p:tgtEl>
                                        <p:attrNameLst>
                                          <p:attrName>ppt_w</p:attrName>
                                        </p:attrNameLst>
                                      </p:cBhvr>
                                      <p:tavLst>
                                        <p:tav tm="0">
                                          <p:val>
                                            <p:strVal val="2/3*#ppt_w"/>
                                          </p:val>
                                        </p:tav>
                                        <p:tav tm="100000">
                                          <p:val>
                                            <p:strVal val="#ppt_w"/>
                                          </p:val>
                                        </p:tav>
                                      </p:tavLst>
                                    </p:anim>
                                    <p:anim calcmode="lin" valueType="num">
                                      <p:cBhvr>
                                        <p:cTn id="147" dur="500" fill="hold"/>
                                        <p:tgtEl>
                                          <p:spTgt spid="490800"/>
                                        </p:tgtEl>
                                        <p:attrNameLst>
                                          <p:attrName>ppt_h</p:attrName>
                                        </p:attrNameLst>
                                      </p:cBhvr>
                                      <p:tavLst>
                                        <p:tav tm="0">
                                          <p:val>
                                            <p:strVal val="2/3*#ppt_h"/>
                                          </p:val>
                                        </p:tav>
                                        <p:tav tm="100000">
                                          <p:val>
                                            <p:strVal val="#ppt_h"/>
                                          </p:val>
                                        </p:tav>
                                      </p:tavLst>
                                    </p:anim>
                                  </p:childTnLst>
                                </p:cTn>
                              </p:par>
                            </p:childTnLst>
                          </p:cTn>
                        </p:par>
                      </p:childTnLst>
                    </p:cTn>
                  </p:par>
                  <p:par>
                    <p:cTn id="148" fill="hold" nodeType="clickPar">
                      <p:stCondLst>
                        <p:cond delay="indefinite"/>
                      </p:stCondLst>
                      <p:childTnLst>
                        <p:par>
                          <p:cTn id="149" fill="hold" nodeType="withGroup">
                            <p:stCondLst>
                              <p:cond delay="0"/>
                            </p:stCondLst>
                            <p:childTnLst>
                              <p:par>
                                <p:cTn id="150" presetID="23" presetClass="entr" presetSubtype="272" fill="hold" grpId="0" nodeType="clickEffect">
                                  <p:stCondLst>
                                    <p:cond delay="0"/>
                                  </p:stCondLst>
                                  <p:childTnLst>
                                    <p:set>
                                      <p:cBhvr>
                                        <p:cTn id="151" dur="1" fill="hold">
                                          <p:stCondLst>
                                            <p:cond delay="0"/>
                                          </p:stCondLst>
                                        </p:cTn>
                                        <p:tgtEl>
                                          <p:spTgt spid="490801"/>
                                        </p:tgtEl>
                                        <p:attrNameLst>
                                          <p:attrName>style.visibility</p:attrName>
                                        </p:attrNameLst>
                                      </p:cBhvr>
                                      <p:to>
                                        <p:strVal val="visible"/>
                                      </p:to>
                                    </p:set>
                                    <p:anim calcmode="lin" valueType="num">
                                      <p:cBhvr>
                                        <p:cTn id="152" dur="500" fill="hold"/>
                                        <p:tgtEl>
                                          <p:spTgt spid="490801"/>
                                        </p:tgtEl>
                                        <p:attrNameLst>
                                          <p:attrName>ppt_w</p:attrName>
                                        </p:attrNameLst>
                                      </p:cBhvr>
                                      <p:tavLst>
                                        <p:tav tm="0">
                                          <p:val>
                                            <p:strVal val="2/3*#ppt_w"/>
                                          </p:val>
                                        </p:tav>
                                        <p:tav tm="100000">
                                          <p:val>
                                            <p:strVal val="#ppt_w"/>
                                          </p:val>
                                        </p:tav>
                                      </p:tavLst>
                                    </p:anim>
                                    <p:anim calcmode="lin" valueType="num">
                                      <p:cBhvr>
                                        <p:cTn id="153" dur="500" fill="hold"/>
                                        <p:tgtEl>
                                          <p:spTgt spid="490801"/>
                                        </p:tgtEl>
                                        <p:attrNameLst>
                                          <p:attrName>ppt_h</p:attrName>
                                        </p:attrNameLst>
                                      </p:cBhvr>
                                      <p:tavLst>
                                        <p:tav tm="0">
                                          <p:val>
                                            <p:strVal val="2/3*#ppt_h"/>
                                          </p:val>
                                        </p:tav>
                                        <p:tav tm="100000">
                                          <p:val>
                                            <p:strVal val="#ppt_h"/>
                                          </p:val>
                                        </p:tav>
                                      </p:tavLst>
                                    </p:anim>
                                  </p:childTnLst>
                                </p:cTn>
                              </p:par>
                            </p:childTnLst>
                          </p:cTn>
                        </p:par>
                      </p:childTnLst>
                    </p:cTn>
                  </p:par>
                  <p:par>
                    <p:cTn id="154" fill="hold" nodeType="clickPar">
                      <p:stCondLst>
                        <p:cond delay="indefinite"/>
                      </p:stCondLst>
                      <p:childTnLst>
                        <p:par>
                          <p:cTn id="155" fill="hold" nodeType="withGroup">
                            <p:stCondLst>
                              <p:cond delay="0"/>
                            </p:stCondLst>
                            <p:childTnLst>
                              <p:par>
                                <p:cTn id="156" presetID="23" presetClass="entr" presetSubtype="272" fill="hold" nodeType="clickEffect">
                                  <p:stCondLst>
                                    <p:cond delay="0"/>
                                  </p:stCondLst>
                                  <p:childTnLst>
                                    <p:set>
                                      <p:cBhvr>
                                        <p:cTn id="157" dur="1" fill="hold">
                                          <p:stCondLst>
                                            <p:cond delay="0"/>
                                          </p:stCondLst>
                                        </p:cTn>
                                        <p:tgtEl>
                                          <p:spTgt spid="23"/>
                                        </p:tgtEl>
                                        <p:attrNameLst>
                                          <p:attrName>style.visibility</p:attrName>
                                        </p:attrNameLst>
                                      </p:cBhvr>
                                      <p:to>
                                        <p:strVal val="visible"/>
                                      </p:to>
                                    </p:set>
                                    <p:anim calcmode="lin" valueType="num">
                                      <p:cBhvr>
                                        <p:cTn id="158" dur="500" fill="hold"/>
                                        <p:tgtEl>
                                          <p:spTgt spid="23"/>
                                        </p:tgtEl>
                                        <p:attrNameLst>
                                          <p:attrName>ppt_w</p:attrName>
                                        </p:attrNameLst>
                                      </p:cBhvr>
                                      <p:tavLst>
                                        <p:tav tm="0">
                                          <p:val>
                                            <p:strVal val="2/3*#ppt_w"/>
                                          </p:val>
                                        </p:tav>
                                        <p:tav tm="100000">
                                          <p:val>
                                            <p:strVal val="#ppt_w"/>
                                          </p:val>
                                        </p:tav>
                                      </p:tavLst>
                                    </p:anim>
                                    <p:anim calcmode="lin" valueType="num">
                                      <p:cBhvr>
                                        <p:cTn id="159" dur="500" fill="hold"/>
                                        <p:tgtEl>
                                          <p:spTgt spid="2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0752" grpId="0" animBg="1"/>
      <p:bldP spid="490753" grpId="0" animBg="1" autoUpdateAnimBg="0"/>
      <p:bldP spid="490754" grpId="0" animBg="1"/>
      <p:bldP spid="490755" grpId="0" animBg="1"/>
      <p:bldP spid="490756" grpId="0" animBg="1"/>
      <p:bldP spid="490759" grpId="0" animBg="1"/>
      <p:bldP spid="490760" grpId="0" animBg="1"/>
      <p:bldP spid="490761" grpId="0" animBg="1"/>
      <p:bldP spid="490762" grpId="0" animBg="1"/>
      <p:bldP spid="490763" grpId="0" animBg="1"/>
      <p:bldP spid="490764" grpId="0" animBg="1"/>
      <p:bldP spid="490765" grpId="0" animBg="1"/>
      <p:bldP spid="490766" grpId="0" animBg="1"/>
      <p:bldP spid="490767" grpId="0" animBg="1"/>
      <p:bldP spid="490768" grpId="0" animBg="1"/>
      <p:bldP spid="490793" grpId="0" animBg="1" autoUpdateAnimBg="0"/>
      <p:bldP spid="490794" grpId="0" animBg="1"/>
      <p:bldP spid="490799" grpId="0" animBg="1"/>
      <p:bldP spid="490800" grpId="0" animBg="1"/>
      <p:bldP spid="49080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810" name="Freeform 3">
            <a:extLst>
              <a:ext uri="{FF2B5EF4-FFF2-40B4-BE49-F238E27FC236}">
                <a16:creationId xmlns:a16="http://schemas.microsoft.com/office/drawing/2014/main" id="{49618D0C-FCDE-CE42-B3DF-B02D745BBC9A}"/>
              </a:ext>
            </a:extLst>
          </p:cNvPr>
          <p:cNvSpPr>
            <a:spLocks/>
          </p:cNvSpPr>
          <p:nvPr/>
        </p:nvSpPr>
        <p:spPr bwMode="auto">
          <a:xfrm>
            <a:off x="7326313" y="3441700"/>
            <a:ext cx="204787" cy="65088"/>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11" name="Freeform 4">
            <a:extLst>
              <a:ext uri="{FF2B5EF4-FFF2-40B4-BE49-F238E27FC236}">
                <a16:creationId xmlns:a16="http://schemas.microsoft.com/office/drawing/2014/main" id="{4D2F7ADE-9997-114A-81F3-92C631FBBF6B}"/>
              </a:ext>
            </a:extLst>
          </p:cNvPr>
          <p:cNvSpPr>
            <a:spLocks/>
          </p:cNvSpPr>
          <p:nvPr/>
        </p:nvSpPr>
        <p:spPr bwMode="auto">
          <a:xfrm>
            <a:off x="7351713" y="1409700"/>
            <a:ext cx="204787" cy="77788"/>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12" name="Rectangle 5">
            <a:extLst>
              <a:ext uri="{FF2B5EF4-FFF2-40B4-BE49-F238E27FC236}">
                <a16:creationId xmlns:a16="http://schemas.microsoft.com/office/drawing/2014/main" id="{52F70E7E-D8AB-E643-9F37-678FB5DE3D50}"/>
              </a:ext>
            </a:extLst>
          </p:cNvPr>
          <p:cNvSpPr>
            <a:spLocks noChangeArrowheads="1"/>
          </p:cNvSpPr>
          <p:nvPr/>
        </p:nvSpPr>
        <p:spPr bwMode="auto">
          <a:xfrm>
            <a:off x="5310188" y="531813"/>
            <a:ext cx="7667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13" name="Rectangle 6">
            <a:extLst>
              <a:ext uri="{FF2B5EF4-FFF2-40B4-BE49-F238E27FC236}">
                <a16:creationId xmlns:a16="http://schemas.microsoft.com/office/drawing/2014/main" id="{287BC237-52D2-EA46-9BB6-803208F0F318}"/>
              </a:ext>
            </a:extLst>
          </p:cNvPr>
          <p:cNvSpPr>
            <a:spLocks noChangeArrowheads="1"/>
          </p:cNvSpPr>
          <p:nvPr/>
        </p:nvSpPr>
        <p:spPr bwMode="auto">
          <a:xfrm>
            <a:off x="5894388" y="531813"/>
            <a:ext cx="13906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5735" name="Rectangle 7">
            <a:extLst>
              <a:ext uri="{FF2B5EF4-FFF2-40B4-BE49-F238E27FC236}">
                <a16:creationId xmlns:a16="http://schemas.microsoft.com/office/drawing/2014/main" id="{5CCCF057-E45B-9F4B-8EBB-2F1D99CBB71D}"/>
              </a:ext>
            </a:extLst>
          </p:cNvPr>
          <p:cNvSpPr>
            <a:spLocks noChangeArrowheads="1"/>
          </p:cNvSpPr>
          <p:nvPr/>
        </p:nvSpPr>
        <p:spPr bwMode="auto">
          <a:xfrm>
            <a:off x="4900613" y="1981200"/>
            <a:ext cx="7905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(2000 B.C.)</a:t>
            </a:r>
          </a:p>
        </p:txBody>
      </p:sp>
      <p:sp>
        <p:nvSpPr>
          <p:cNvPr id="158815" name="Freeform 8">
            <a:extLst>
              <a:ext uri="{FF2B5EF4-FFF2-40B4-BE49-F238E27FC236}">
                <a16:creationId xmlns:a16="http://schemas.microsoft.com/office/drawing/2014/main" id="{C96E1FEE-A948-B343-9634-64464F10EA5C}"/>
              </a:ext>
            </a:extLst>
          </p:cNvPr>
          <p:cNvSpPr>
            <a:spLocks/>
          </p:cNvSpPr>
          <p:nvPr/>
        </p:nvSpPr>
        <p:spPr bwMode="auto">
          <a:xfrm>
            <a:off x="7326313" y="3429000"/>
            <a:ext cx="204787" cy="77788"/>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16" name="AutoShape 9">
            <a:extLst>
              <a:ext uri="{FF2B5EF4-FFF2-40B4-BE49-F238E27FC236}">
                <a16:creationId xmlns:a16="http://schemas.microsoft.com/office/drawing/2014/main" id="{084F7555-E0EA-B74E-9C86-BA4A7338778C}"/>
              </a:ext>
            </a:extLst>
          </p:cNvPr>
          <p:cNvSpPr>
            <a:spLocks noChangeArrowheads="1"/>
          </p:cNvSpPr>
          <p:nvPr/>
        </p:nvSpPr>
        <p:spPr bwMode="auto">
          <a:xfrm>
            <a:off x="6597650" y="3248025"/>
            <a:ext cx="730250" cy="420688"/>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17" name="Freeform 10">
            <a:extLst>
              <a:ext uri="{FF2B5EF4-FFF2-40B4-BE49-F238E27FC236}">
                <a16:creationId xmlns:a16="http://schemas.microsoft.com/office/drawing/2014/main" id="{1D16C599-13AD-B04A-ADD8-F22902C3B864}"/>
              </a:ext>
            </a:extLst>
          </p:cNvPr>
          <p:cNvSpPr>
            <a:spLocks/>
          </p:cNvSpPr>
          <p:nvPr/>
        </p:nvSpPr>
        <p:spPr bwMode="auto">
          <a:xfrm>
            <a:off x="7339013" y="5213350"/>
            <a:ext cx="204787" cy="77788"/>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18" name="AutoShape 11">
            <a:extLst>
              <a:ext uri="{FF2B5EF4-FFF2-40B4-BE49-F238E27FC236}">
                <a16:creationId xmlns:a16="http://schemas.microsoft.com/office/drawing/2014/main" id="{243883B8-B812-5C4D-B0A3-DA9C63394D1B}"/>
              </a:ext>
            </a:extLst>
          </p:cNvPr>
          <p:cNvSpPr>
            <a:spLocks noChangeArrowheads="1"/>
          </p:cNvSpPr>
          <p:nvPr/>
        </p:nvSpPr>
        <p:spPr bwMode="auto">
          <a:xfrm>
            <a:off x="6597650" y="5145088"/>
            <a:ext cx="730250" cy="495300"/>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19" name="Rectangle 12">
            <a:extLst>
              <a:ext uri="{FF2B5EF4-FFF2-40B4-BE49-F238E27FC236}">
                <a16:creationId xmlns:a16="http://schemas.microsoft.com/office/drawing/2014/main" id="{22B1EC00-0BB1-DA43-8CB4-E4E06761207C}"/>
              </a:ext>
            </a:extLst>
          </p:cNvPr>
          <p:cNvSpPr>
            <a:spLocks noChangeArrowheads="1"/>
          </p:cNvSpPr>
          <p:nvPr/>
        </p:nvSpPr>
        <p:spPr bwMode="auto">
          <a:xfrm>
            <a:off x="4548188" y="531813"/>
            <a:ext cx="9429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0" name="Freeform 13">
            <a:extLst>
              <a:ext uri="{FF2B5EF4-FFF2-40B4-BE49-F238E27FC236}">
                <a16:creationId xmlns:a16="http://schemas.microsoft.com/office/drawing/2014/main" id="{1892CD74-CCB4-844A-BA39-A92D42DBC5EB}"/>
              </a:ext>
            </a:extLst>
          </p:cNvPr>
          <p:cNvSpPr>
            <a:spLocks/>
          </p:cNvSpPr>
          <p:nvPr/>
        </p:nvSpPr>
        <p:spPr bwMode="auto">
          <a:xfrm>
            <a:off x="4941888" y="2168525"/>
            <a:ext cx="204787" cy="77788"/>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1" name="AutoShape 14">
            <a:extLst>
              <a:ext uri="{FF2B5EF4-FFF2-40B4-BE49-F238E27FC236}">
                <a16:creationId xmlns:a16="http://schemas.microsoft.com/office/drawing/2014/main" id="{D8BB4CEE-45CF-C04A-B36C-89CB3FF70235}"/>
              </a:ext>
            </a:extLst>
          </p:cNvPr>
          <p:cNvSpPr>
            <a:spLocks noChangeArrowheads="1"/>
          </p:cNvSpPr>
          <p:nvPr/>
        </p:nvSpPr>
        <p:spPr bwMode="auto">
          <a:xfrm>
            <a:off x="4230688" y="2060575"/>
            <a:ext cx="730250" cy="903288"/>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2" name="Rectangle 15">
            <a:extLst>
              <a:ext uri="{FF2B5EF4-FFF2-40B4-BE49-F238E27FC236}">
                <a16:creationId xmlns:a16="http://schemas.microsoft.com/office/drawing/2014/main" id="{687A64CB-49F0-0F4D-A21B-75194B2C7564}"/>
              </a:ext>
            </a:extLst>
          </p:cNvPr>
          <p:cNvSpPr>
            <a:spLocks noChangeArrowheads="1"/>
          </p:cNvSpPr>
          <p:nvPr/>
        </p:nvSpPr>
        <p:spPr bwMode="auto">
          <a:xfrm>
            <a:off x="4229100" y="2217738"/>
            <a:ext cx="952500" cy="10493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3" name="Freeform 16">
            <a:extLst>
              <a:ext uri="{FF2B5EF4-FFF2-40B4-BE49-F238E27FC236}">
                <a16:creationId xmlns:a16="http://schemas.microsoft.com/office/drawing/2014/main" id="{E93C0597-6006-EC40-87D7-482EFF8CAA4A}"/>
              </a:ext>
            </a:extLst>
          </p:cNvPr>
          <p:cNvSpPr>
            <a:spLocks/>
          </p:cNvSpPr>
          <p:nvPr/>
        </p:nvSpPr>
        <p:spPr bwMode="auto">
          <a:xfrm>
            <a:off x="4824413" y="3581400"/>
            <a:ext cx="204787" cy="77788"/>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4" name="Rectangle 17">
            <a:extLst>
              <a:ext uri="{FF2B5EF4-FFF2-40B4-BE49-F238E27FC236}">
                <a16:creationId xmlns:a16="http://schemas.microsoft.com/office/drawing/2014/main" id="{7C583D05-1CD1-7B4B-8F17-851FB27C65E6}"/>
              </a:ext>
            </a:extLst>
          </p:cNvPr>
          <p:cNvSpPr>
            <a:spLocks noChangeArrowheads="1"/>
          </p:cNvSpPr>
          <p:nvPr/>
        </p:nvSpPr>
        <p:spPr bwMode="auto">
          <a:xfrm>
            <a:off x="4405313"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5" name="Freeform 18">
            <a:extLst>
              <a:ext uri="{FF2B5EF4-FFF2-40B4-BE49-F238E27FC236}">
                <a16:creationId xmlns:a16="http://schemas.microsoft.com/office/drawing/2014/main" id="{5674C0A7-F189-BC43-ABDA-7029AEFADF92}"/>
              </a:ext>
            </a:extLst>
          </p:cNvPr>
          <p:cNvSpPr>
            <a:spLocks/>
          </p:cNvSpPr>
          <p:nvPr/>
        </p:nvSpPr>
        <p:spPr bwMode="auto">
          <a:xfrm>
            <a:off x="4819650" y="3541713"/>
            <a:ext cx="234950" cy="120650"/>
          </a:xfrm>
          <a:custGeom>
            <a:avLst/>
            <a:gdLst>
              <a:gd name="T0" fmla="*/ 169 w 129"/>
              <a:gd name="T1" fmla="*/ 115 h 49"/>
              <a:gd name="T2" fmla="*/ 0 w 129"/>
              <a:gd name="T3" fmla="*/ 115 h 49"/>
              <a:gd name="T4" fmla="*/ 0 w 129"/>
              <a:gd name="T5" fmla="*/ 0 h 49"/>
              <a:gd name="T6" fmla="*/ 169 w 129"/>
              <a:gd name="T7" fmla="*/ 115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6" name="AutoShape 19">
            <a:extLst>
              <a:ext uri="{FF2B5EF4-FFF2-40B4-BE49-F238E27FC236}">
                <a16:creationId xmlns:a16="http://schemas.microsoft.com/office/drawing/2014/main" id="{1D9B1509-A2F4-1C40-ABE8-99ABE89AC1D5}"/>
              </a:ext>
            </a:extLst>
          </p:cNvPr>
          <p:cNvSpPr>
            <a:spLocks noChangeArrowheads="1"/>
          </p:cNvSpPr>
          <p:nvPr/>
        </p:nvSpPr>
        <p:spPr bwMode="auto">
          <a:xfrm>
            <a:off x="4241800" y="3455988"/>
            <a:ext cx="730250" cy="290512"/>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7" name="Rectangle 20">
            <a:extLst>
              <a:ext uri="{FF2B5EF4-FFF2-40B4-BE49-F238E27FC236}">
                <a16:creationId xmlns:a16="http://schemas.microsoft.com/office/drawing/2014/main" id="{17503FF2-91C8-FC41-9E65-8A4DC9BA8F9E}"/>
              </a:ext>
            </a:extLst>
          </p:cNvPr>
          <p:cNvSpPr>
            <a:spLocks noChangeArrowheads="1"/>
          </p:cNvSpPr>
          <p:nvPr/>
        </p:nvSpPr>
        <p:spPr bwMode="auto">
          <a:xfrm>
            <a:off x="4243388" y="3603625"/>
            <a:ext cx="952500" cy="498475"/>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8" name="Rectangle 21">
            <a:extLst>
              <a:ext uri="{FF2B5EF4-FFF2-40B4-BE49-F238E27FC236}">
                <a16:creationId xmlns:a16="http://schemas.microsoft.com/office/drawing/2014/main" id="{86B717BB-B50B-6D40-AEE7-2F6A2BD5870E}"/>
              </a:ext>
            </a:extLst>
          </p:cNvPr>
          <p:cNvSpPr>
            <a:spLocks noChangeArrowheads="1"/>
          </p:cNvSpPr>
          <p:nvPr/>
        </p:nvSpPr>
        <p:spPr bwMode="auto">
          <a:xfrm>
            <a:off x="4354513"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29" name="AutoShape 22">
            <a:extLst>
              <a:ext uri="{FF2B5EF4-FFF2-40B4-BE49-F238E27FC236}">
                <a16:creationId xmlns:a16="http://schemas.microsoft.com/office/drawing/2014/main" id="{A6F8BA60-C8E2-5046-A135-3F293D877C78}"/>
              </a:ext>
            </a:extLst>
          </p:cNvPr>
          <p:cNvSpPr>
            <a:spLocks noChangeArrowheads="1"/>
          </p:cNvSpPr>
          <p:nvPr/>
        </p:nvSpPr>
        <p:spPr bwMode="auto">
          <a:xfrm>
            <a:off x="4189413" y="576263"/>
            <a:ext cx="730250" cy="1090612"/>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30" name="Rectangle 23">
            <a:extLst>
              <a:ext uri="{FF2B5EF4-FFF2-40B4-BE49-F238E27FC236}">
                <a16:creationId xmlns:a16="http://schemas.microsoft.com/office/drawing/2014/main" id="{C7D4E1C3-A7B4-F240-A5DA-E7436348040A}"/>
              </a:ext>
            </a:extLst>
          </p:cNvPr>
          <p:cNvSpPr>
            <a:spLocks noChangeArrowheads="1"/>
          </p:cNvSpPr>
          <p:nvPr/>
        </p:nvSpPr>
        <p:spPr bwMode="auto">
          <a:xfrm>
            <a:off x="4187825" y="760413"/>
            <a:ext cx="952500" cy="113188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31" name="AutoShape 24">
            <a:extLst>
              <a:ext uri="{FF2B5EF4-FFF2-40B4-BE49-F238E27FC236}">
                <a16:creationId xmlns:a16="http://schemas.microsoft.com/office/drawing/2014/main" id="{FD41F83B-A044-7A46-BF1F-6CB9ED1DC49E}"/>
              </a:ext>
            </a:extLst>
          </p:cNvPr>
          <p:cNvSpPr>
            <a:spLocks noChangeArrowheads="1"/>
          </p:cNvSpPr>
          <p:nvPr/>
        </p:nvSpPr>
        <p:spPr bwMode="auto">
          <a:xfrm>
            <a:off x="4205288" y="598488"/>
            <a:ext cx="695325" cy="1089025"/>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32" name="AutoShape 25">
            <a:extLst>
              <a:ext uri="{FF2B5EF4-FFF2-40B4-BE49-F238E27FC236}">
                <a16:creationId xmlns:a16="http://schemas.microsoft.com/office/drawing/2014/main" id="{DBF275C4-C3AA-D44B-843F-6A6ED0AB98DA}"/>
              </a:ext>
            </a:extLst>
          </p:cNvPr>
          <p:cNvSpPr>
            <a:spLocks noChangeArrowheads="1"/>
          </p:cNvSpPr>
          <p:nvPr/>
        </p:nvSpPr>
        <p:spPr bwMode="auto">
          <a:xfrm>
            <a:off x="4246563" y="2085975"/>
            <a:ext cx="695325" cy="903288"/>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33" name="AutoShape 26">
            <a:extLst>
              <a:ext uri="{FF2B5EF4-FFF2-40B4-BE49-F238E27FC236}">
                <a16:creationId xmlns:a16="http://schemas.microsoft.com/office/drawing/2014/main" id="{AB62FEB7-E51D-4440-BF12-C007FDB22EF6}"/>
              </a:ext>
            </a:extLst>
          </p:cNvPr>
          <p:cNvSpPr>
            <a:spLocks noChangeArrowheads="1"/>
          </p:cNvSpPr>
          <p:nvPr/>
        </p:nvSpPr>
        <p:spPr bwMode="auto">
          <a:xfrm>
            <a:off x="4264025" y="3487738"/>
            <a:ext cx="688975"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34" name="Rectangle 27">
            <a:extLst>
              <a:ext uri="{FF2B5EF4-FFF2-40B4-BE49-F238E27FC236}">
                <a16:creationId xmlns:a16="http://schemas.microsoft.com/office/drawing/2014/main" id="{C53FDC06-6D2C-D545-B1EC-AF9D1DAB6B7B}"/>
              </a:ext>
            </a:extLst>
          </p:cNvPr>
          <p:cNvSpPr>
            <a:spLocks noChangeArrowheads="1"/>
          </p:cNvSpPr>
          <p:nvPr/>
        </p:nvSpPr>
        <p:spPr bwMode="auto">
          <a:xfrm>
            <a:off x="4468813" y="5232400"/>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35" name="Rectangle 28">
            <a:extLst>
              <a:ext uri="{FF2B5EF4-FFF2-40B4-BE49-F238E27FC236}">
                <a16:creationId xmlns:a16="http://schemas.microsoft.com/office/drawing/2014/main" id="{4114E8CA-35FE-2A42-962A-D3E1DB5837B3}"/>
              </a:ext>
            </a:extLst>
          </p:cNvPr>
          <p:cNvSpPr>
            <a:spLocks noChangeArrowheads="1"/>
          </p:cNvSpPr>
          <p:nvPr/>
        </p:nvSpPr>
        <p:spPr bwMode="auto">
          <a:xfrm>
            <a:off x="4413250" y="5184775"/>
            <a:ext cx="293688"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40</a:t>
            </a:r>
          </a:p>
        </p:txBody>
      </p:sp>
      <p:sp>
        <p:nvSpPr>
          <p:cNvPr id="158836" name="AutoShape 29">
            <a:extLst>
              <a:ext uri="{FF2B5EF4-FFF2-40B4-BE49-F238E27FC236}">
                <a16:creationId xmlns:a16="http://schemas.microsoft.com/office/drawing/2014/main" id="{2BC5B7AB-D611-944C-B2EB-0844716BEEC9}"/>
              </a:ext>
            </a:extLst>
          </p:cNvPr>
          <p:cNvSpPr>
            <a:spLocks noChangeArrowheads="1"/>
          </p:cNvSpPr>
          <p:nvPr/>
        </p:nvSpPr>
        <p:spPr bwMode="auto">
          <a:xfrm>
            <a:off x="4241800" y="4286250"/>
            <a:ext cx="730250" cy="336550"/>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37" name="Rectangle 30">
            <a:extLst>
              <a:ext uri="{FF2B5EF4-FFF2-40B4-BE49-F238E27FC236}">
                <a16:creationId xmlns:a16="http://schemas.microsoft.com/office/drawing/2014/main" id="{1D14D357-DC3D-3249-A9FD-9A55EF1F9CBC}"/>
              </a:ext>
            </a:extLst>
          </p:cNvPr>
          <p:cNvSpPr>
            <a:spLocks noChangeArrowheads="1"/>
          </p:cNvSpPr>
          <p:nvPr/>
        </p:nvSpPr>
        <p:spPr bwMode="auto">
          <a:xfrm>
            <a:off x="4240213" y="4445000"/>
            <a:ext cx="952500" cy="1143000"/>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38" name="AutoShape 31">
            <a:extLst>
              <a:ext uri="{FF2B5EF4-FFF2-40B4-BE49-F238E27FC236}">
                <a16:creationId xmlns:a16="http://schemas.microsoft.com/office/drawing/2014/main" id="{39692DC5-937E-4840-8EAC-085429947303}"/>
              </a:ext>
            </a:extLst>
          </p:cNvPr>
          <p:cNvSpPr>
            <a:spLocks noChangeArrowheads="1"/>
          </p:cNvSpPr>
          <p:nvPr/>
        </p:nvSpPr>
        <p:spPr bwMode="auto">
          <a:xfrm>
            <a:off x="4260850" y="4314825"/>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39" name="Freeform 32">
            <a:extLst>
              <a:ext uri="{FF2B5EF4-FFF2-40B4-BE49-F238E27FC236}">
                <a16:creationId xmlns:a16="http://schemas.microsoft.com/office/drawing/2014/main" id="{5BD192E0-56CB-064C-AC79-9D5E4C86BF49}"/>
              </a:ext>
            </a:extLst>
          </p:cNvPr>
          <p:cNvSpPr>
            <a:spLocks/>
          </p:cNvSpPr>
          <p:nvPr/>
        </p:nvSpPr>
        <p:spPr bwMode="auto">
          <a:xfrm>
            <a:off x="7339013" y="730250"/>
            <a:ext cx="204787" cy="65088"/>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40" name="Freeform 33">
            <a:extLst>
              <a:ext uri="{FF2B5EF4-FFF2-40B4-BE49-F238E27FC236}">
                <a16:creationId xmlns:a16="http://schemas.microsoft.com/office/drawing/2014/main" id="{05226A74-019F-6C4B-8B22-8AF05D3F884C}"/>
              </a:ext>
            </a:extLst>
          </p:cNvPr>
          <p:cNvSpPr>
            <a:spLocks/>
          </p:cNvSpPr>
          <p:nvPr/>
        </p:nvSpPr>
        <p:spPr bwMode="auto">
          <a:xfrm>
            <a:off x="7326313" y="730250"/>
            <a:ext cx="217487" cy="77788"/>
          </a:xfrm>
          <a:custGeom>
            <a:avLst/>
            <a:gdLst>
              <a:gd name="T0" fmla="*/ 136 w 137"/>
              <a:gd name="T1" fmla="*/ 48 h 49"/>
              <a:gd name="T2" fmla="*/ 0 w 137"/>
              <a:gd name="T3" fmla="*/ 48 h 49"/>
              <a:gd name="T4" fmla="*/ 0 w 137"/>
              <a:gd name="T5" fmla="*/ 0 h 49"/>
              <a:gd name="T6" fmla="*/ 0 60000 65536"/>
              <a:gd name="T7" fmla="*/ 0 60000 65536"/>
              <a:gd name="T8" fmla="*/ 0 60000 65536"/>
              <a:gd name="T9" fmla="*/ 0 w 137"/>
              <a:gd name="T10" fmla="*/ 0 h 49"/>
              <a:gd name="T11" fmla="*/ 137 w 137"/>
              <a:gd name="T12" fmla="*/ 49 h 49"/>
            </a:gdLst>
            <a:ahLst/>
            <a:cxnLst>
              <a:cxn ang="T6">
                <a:pos x="T0" y="T1"/>
              </a:cxn>
              <a:cxn ang="T7">
                <a:pos x="T2" y="T3"/>
              </a:cxn>
              <a:cxn ang="T8">
                <a:pos x="T4" y="T5"/>
              </a:cxn>
            </a:cxnLst>
            <a:rect l="T9" t="T10" r="T11" b="T12"/>
            <a:pathLst>
              <a:path w="137" h="49">
                <a:moveTo>
                  <a:pt x="136" y="48"/>
                </a:moveTo>
                <a:lnTo>
                  <a:pt x="0" y="48"/>
                </a:lnTo>
                <a:lnTo>
                  <a:pt x="0" y="0"/>
                </a:lnTo>
              </a:path>
            </a:pathLst>
          </a:custGeom>
          <a:noFill/>
          <a:ln w="254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41" name="Rectangle 34">
            <a:extLst>
              <a:ext uri="{FF2B5EF4-FFF2-40B4-BE49-F238E27FC236}">
                <a16:creationId xmlns:a16="http://schemas.microsoft.com/office/drawing/2014/main" id="{8CA51B1F-C04C-CD4A-91A0-C7A608C6D771}"/>
              </a:ext>
            </a:extLst>
          </p:cNvPr>
          <p:cNvSpPr>
            <a:spLocks noChangeArrowheads="1"/>
          </p:cNvSpPr>
          <p:nvPr/>
        </p:nvSpPr>
        <p:spPr bwMode="auto">
          <a:xfrm>
            <a:off x="6870700" y="993775"/>
            <a:ext cx="350838"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350</a:t>
            </a:r>
          </a:p>
        </p:txBody>
      </p:sp>
      <p:sp>
        <p:nvSpPr>
          <p:cNvPr id="158842" name="Freeform 35">
            <a:extLst>
              <a:ext uri="{FF2B5EF4-FFF2-40B4-BE49-F238E27FC236}">
                <a16:creationId xmlns:a16="http://schemas.microsoft.com/office/drawing/2014/main" id="{3D57C4D2-EF2B-CD49-BD48-A21EC8046D1A}"/>
              </a:ext>
            </a:extLst>
          </p:cNvPr>
          <p:cNvSpPr>
            <a:spLocks/>
          </p:cNvSpPr>
          <p:nvPr/>
        </p:nvSpPr>
        <p:spPr bwMode="auto">
          <a:xfrm>
            <a:off x="7339013" y="717550"/>
            <a:ext cx="204787" cy="77788"/>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43" name="AutoShape 36">
            <a:extLst>
              <a:ext uri="{FF2B5EF4-FFF2-40B4-BE49-F238E27FC236}">
                <a16:creationId xmlns:a16="http://schemas.microsoft.com/office/drawing/2014/main" id="{A67688A0-CFFA-3446-BFDA-2AE5EB0BA981}"/>
              </a:ext>
            </a:extLst>
          </p:cNvPr>
          <p:cNvSpPr>
            <a:spLocks noChangeArrowheads="1"/>
          </p:cNvSpPr>
          <p:nvPr/>
        </p:nvSpPr>
        <p:spPr bwMode="auto">
          <a:xfrm>
            <a:off x="6597650" y="590550"/>
            <a:ext cx="730250" cy="244475"/>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44" name="Rectangle 37">
            <a:extLst>
              <a:ext uri="{FF2B5EF4-FFF2-40B4-BE49-F238E27FC236}">
                <a16:creationId xmlns:a16="http://schemas.microsoft.com/office/drawing/2014/main" id="{99E1E5AA-1559-8C42-9934-9ACA640495EF}"/>
              </a:ext>
            </a:extLst>
          </p:cNvPr>
          <p:cNvSpPr>
            <a:spLocks noChangeArrowheads="1"/>
          </p:cNvSpPr>
          <p:nvPr/>
        </p:nvSpPr>
        <p:spPr bwMode="auto">
          <a:xfrm>
            <a:off x="6596063" y="747713"/>
            <a:ext cx="952500" cy="43338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45" name="AutoShape 38">
            <a:extLst>
              <a:ext uri="{FF2B5EF4-FFF2-40B4-BE49-F238E27FC236}">
                <a16:creationId xmlns:a16="http://schemas.microsoft.com/office/drawing/2014/main" id="{0AB8769E-8B25-BD4B-897A-052553F76623}"/>
              </a:ext>
            </a:extLst>
          </p:cNvPr>
          <p:cNvSpPr>
            <a:spLocks noChangeArrowheads="1"/>
          </p:cNvSpPr>
          <p:nvPr/>
        </p:nvSpPr>
        <p:spPr bwMode="auto">
          <a:xfrm>
            <a:off x="6616700" y="615950"/>
            <a:ext cx="692150" cy="244475"/>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46" name="AutoShape 39">
            <a:extLst>
              <a:ext uri="{FF2B5EF4-FFF2-40B4-BE49-F238E27FC236}">
                <a16:creationId xmlns:a16="http://schemas.microsoft.com/office/drawing/2014/main" id="{488B81A8-58F2-BE42-BEF6-A9B2DB0FB20F}"/>
              </a:ext>
            </a:extLst>
          </p:cNvPr>
          <p:cNvSpPr>
            <a:spLocks noChangeArrowheads="1"/>
          </p:cNvSpPr>
          <p:nvPr/>
        </p:nvSpPr>
        <p:spPr bwMode="auto">
          <a:xfrm>
            <a:off x="6588125" y="1292225"/>
            <a:ext cx="744538" cy="282575"/>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47" name="Rectangle 40">
            <a:extLst>
              <a:ext uri="{FF2B5EF4-FFF2-40B4-BE49-F238E27FC236}">
                <a16:creationId xmlns:a16="http://schemas.microsoft.com/office/drawing/2014/main" id="{ADD43F89-5521-BE45-8C62-DAEE8703F0DF}"/>
              </a:ext>
            </a:extLst>
          </p:cNvPr>
          <p:cNvSpPr>
            <a:spLocks noChangeArrowheads="1"/>
          </p:cNvSpPr>
          <p:nvPr/>
        </p:nvSpPr>
        <p:spPr bwMode="auto">
          <a:xfrm>
            <a:off x="6586538" y="1455738"/>
            <a:ext cx="971550" cy="16716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48" name="AutoShape 41">
            <a:extLst>
              <a:ext uri="{FF2B5EF4-FFF2-40B4-BE49-F238E27FC236}">
                <a16:creationId xmlns:a16="http://schemas.microsoft.com/office/drawing/2014/main" id="{CFEF5EA5-C9B6-3248-882C-EE4938DBC1D5}"/>
              </a:ext>
            </a:extLst>
          </p:cNvPr>
          <p:cNvSpPr>
            <a:spLocks noChangeArrowheads="1"/>
          </p:cNvSpPr>
          <p:nvPr/>
        </p:nvSpPr>
        <p:spPr bwMode="auto">
          <a:xfrm>
            <a:off x="6607175" y="1323975"/>
            <a:ext cx="706438" cy="1063625"/>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49" name="Rectangle 42">
            <a:extLst>
              <a:ext uri="{FF2B5EF4-FFF2-40B4-BE49-F238E27FC236}">
                <a16:creationId xmlns:a16="http://schemas.microsoft.com/office/drawing/2014/main" id="{901D4C37-CA96-D745-B808-E85575F00E0F}"/>
              </a:ext>
            </a:extLst>
          </p:cNvPr>
          <p:cNvSpPr>
            <a:spLocks noChangeArrowheads="1"/>
          </p:cNvSpPr>
          <p:nvPr/>
        </p:nvSpPr>
        <p:spPr bwMode="auto">
          <a:xfrm>
            <a:off x="6596063" y="3427413"/>
            <a:ext cx="969962" cy="906462"/>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0" name="AutoShape 43">
            <a:extLst>
              <a:ext uri="{FF2B5EF4-FFF2-40B4-BE49-F238E27FC236}">
                <a16:creationId xmlns:a16="http://schemas.microsoft.com/office/drawing/2014/main" id="{BCCAEE12-A57D-214F-B762-B1DC6E4E12C3}"/>
              </a:ext>
            </a:extLst>
          </p:cNvPr>
          <p:cNvSpPr>
            <a:spLocks noChangeArrowheads="1"/>
          </p:cNvSpPr>
          <p:nvPr/>
        </p:nvSpPr>
        <p:spPr bwMode="auto">
          <a:xfrm>
            <a:off x="6616700" y="3279775"/>
            <a:ext cx="698500" cy="706438"/>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1" name="AutoShape 44">
            <a:extLst>
              <a:ext uri="{FF2B5EF4-FFF2-40B4-BE49-F238E27FC236}">
                <a16:creationId xmlns:a16="http://schemas.microsoft.com/office/drawing/2014/main" id="{FFDB7883-2824-2D4D-BF12-26562B05B491}"/>
              </a:ext>
            </a:extLst>
          </p:cNvPr>
          <p:cNvSpPr>
            <a:spLocks noChangeArrowheads="1"/>
          </p:cNvSpPr>
          <p:nvPr/>
        </p:nvSpPr>
        <p:spPr bwMode="auto">
          <a:xfrm>
            <a:off x="6592888" y="4430713"/>
            <a:ext cx="730250" cy="358775"/>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2" name="Rectangle 45">
            <a:extLst>
              <a:ext uri="{FF2B5EF4-FFF2-40B4-BE49-F238E27FC236}">
                <a16:creationId xmlns:a16="http://schemas.microsoft.com/office/drawing/2014/main" id="{49F05849-43FF-6F4C-AC8E-01DCF57B9CB1}"/>
              </a:ext>
            </a:extLst>
          </p:cNvPr>
          <p:cNvSpPr>
            <a:spLocks noChangeArrowheads="1"/>
          </p:cNvSpPr>
          <p:nvPr/>
        </p:nvSpPr>
        <p:spPr bwMode="auto">
          <a:xfrm>
            <a:off x="6591300" y="4562475"/>
            <a:ext cx="952500" cy="395288"/>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3" name="AutoShape 46">
            <a:extLst>
              <a:ext uri="{FF2B5EF4-FFF2-40B4-BE49-F238E27FC236}">
                <a16:creationId xmlns:a16="http://schemas.microsoft.com/office/drawing/2014/main" id="{44271C67-2CEE-4041-9ABE-997259BDE296}"/>
              </a:ext>
            </a:extLst>
          </p:cNvPr>
          <p:cNvSpPr>
            <a:spLocks noChangeArrowheads="1"/>
          </p:cNvSpPr>
          <p:nvPr/>
        </p:nvSpPr>
        <p:spPr bwMode="auto">
          <a:xfrm>
            <a:off x="6611938" y="4456113"/>
            <a:ext cx="692150" cy="358775"/>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4" name="Freeform 47">
            <a:extLst>
              <a:ext uri="{FF2B5EF4-FFF2-40B4-BE49-F238E27FC236}">
                <a16:creationId xmlns:a16="http://schemas.microsoft.com/office/drawing/2014/main" id="{1B5ABE13-BD1F-4540-B191-7F2089AC57CF}"/>
              </a:ext>
            </a:extLst>
          </p:cNvPr>
          <p:cNvSpPr>
            <a:spLocks/>
          </p:cNvSpPr>
          <p:nvPr/>
        </p:nvSpPr>
        <p:spPr bwMode="auto">
          <a:xfrm>
            <a:off x="4827588" y="5800725"/>
            <a:ext cx="204787" cy="77788"/>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5" name="Rectangle 48">
            <a:extLst>
              <a:ext uri="{FF2B5EF4-FFF2-40B4-BE49-F238E27FC236}">
                <a16:creationId xmlns:a16="http://schemas.microsoft.com/office/drawing/2014/main" id="{52CBA5A8-DE43-734A-9CF2-639D4671476E}"/>
              </a:ext>
            </a:extLst>
          </p:cNvPr>
          <p:cNvSpPr>
            <a:spLocks noChangeArrowheads="1"/>
          </p:cNvSpPr>
          <p:nvPr/>
        </p:nvSpPr>
        <p:spPr bwMode="auto">
          <a:xfrm>
            <a:off x="4408488" y="6130925"/>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6" name="Freeform 49">
            <a:extLst>
              <a:ext uri="{FF2B5EF4-FFF2-40B4-BE49-F238E27FC236}">
                <a16:creationId xmlns:a16="http://schemas.microsoft.com/office/drawing/2014/main" id="{4FDF253F-2C20-D046-A411-8745A13278DC}"/>
              </a:ext>
            </a:extLst>
          </p:cNvPr>
          <p:cNvSpPr>
            <a:spLocks/>
          </p:cNvSpPr>
          <p:nvPr/>
        </p:nvSpPr>
        <p:spPr bwMode="auto">
          <a:xfrm>
            <a:off x="4822825" y="5761038"/>
            <a:ext cx="234950" cy="120650"/>
          </a:xfrm>
          <a:custGeom>
            <a:avLst/>
            <a:gdLst>
              <a:gd name="T0" fmla="*/ 169 w 129"/>
              <a:gd name="T1" fmla="*/ 115 h 49"/>
              <a:gd name="T2" fmla="*/ 0 w 129"/>
              <a:gd name="T3" fmla="*/ 115 h 49"/>
              <a:gd name="T4" fmla="*/ 0 w 129"/>
              <a:gd name="T5" fmla="*/ 0 h 49"/>
              <a:gd name="T6" fmla="*/ 169 w 129"/>
              <a:gd name="T7" fmla="*/ 115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7" name="AutoShape 50">
            <a:extLst>
              <a:ext uri="{FF2B5EF4-FFF2-40B4-BE49-F238E27FC236}">
                <a16:creationId xmlns:a16="http://schemas.microsoft.com/office/drawing/2014/main" id="{42D18653-206F-6845-9492-2D3D399240E3}"/>
              </a:ext>
            </a:extLst>
          </p:cNvPr>
          <p:cNvSpPr>
            <a:spLocks noChangeArrowheads="1"/>
          </p:cNvSpPr>
          <p:nvPr/>
        </p:nvSpPr>
        <p:spPr bwMode="auto">
          <a:xfrm>
            <a:off x="4251325" y="5675313"/>
            <a:ext cx="736600" cy="290512"/>
          </a:xfrm>
          <a:prstGeom prst="roundRect">
            <a:avLst>
              <a:gd name="adj" fmla="val 16667"/>
            </a:avLst>
          </a:prstGeom>
          <a:solidFill>
            <a:srgbClr val="E7EC26"/>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8" name="Rectangle 51">
            <a:extLst>
              <a:ext uri="{FF2B5EF4-FFF2-40B4-BE49-F238E27FC236}">
                <a16:creationId xmlns:a16="http://schemas.microsoft.com/office/drawing/2014/main" id="{1AD8803D-2D62-744B-8997-773B37DD4468}"/>
              </a:ext>
            </a:extLst>
          </p:cNvPr>
          <p:cNvSpPr>
            <a:spLocks noChangeArrowheads="1"/>
          </p:cNvSpPr>
          <p:nvPr/>
        </p:nvSpPr>
        <p:spPr bwMode="auto">
          <a:xfrm>
            <a:off x="4246563" y="5822950"/>
            <a:ext cx="952500" cy="498475"/>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59" name="Rectangle 52">
            <a:extLst>
              <a:ext uri="{FF2B5EF4-FFF2-40B4-BE49-F238E27FC236}">
                <a16:creationId xmlns:a16="http://schemas.microsoft.com/office/drawing/2014/main" id="{BC907738-B636-5146-A5E9-178F4713B68D}"/>
              </a:ext>
            </a:extLst>
          </p:cNvPr>
          <p:cNvSpPr>
            <a:spLocks noChangeArrowheads="1"/>
          </p:cNvSpPr>
          <p:nvPr/>
        </p:nvSpPr>
        <p:spPr bwMode="auto">
          <a:xfrm>
            <a:off x="4357688" y="6081713"/>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60" name="AutoShape 53">
            <a:extLst>
              <a:ext uri="{FF2B5EF4-FFF2-40B4-BE49-F238E27FC236}">
                <a16:creationId xmlns:a16="http://schemas.microsoft.com/office/drawing/2014/main" id="{830BDCF7-5659-8D49-957E-86522D2C6DAC}"/>
              </a:ext>
            </a:extLst>
          </p:cNvPr>
          <p:cNvSpPr>
            <a:spLocks noChangeArrowheads="1"/>
          </p:cNvSpPr>
          <p:nvPr/>
        </p:nvSpPr>
        <p:spPr bwMode="auto">
          <a:xfrm>
            <a:off x="4267200" y="5700713"/>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61" name="Rectangle 54">
            <a:extLst>
              <a:ext uri="{FF2B5EF4-FFF2-40B4-BE49-F238E27FC236}">
                <a16:creationId xmlns:a16="http://schemas.microsoft.com/office/drawing/2014/main" id="{25E38CF6-B537-984E-9DF1-9A128604A7FC}"/>
              </a:ext>
            </a:extLst>
          </p:cNvPr>
          <p:cNvSpPr>
            <a:spLocks noChangeArrowheads="1"/>
          </p:cNvSpPr>
          <p:nvPr/>
        </p:nvSpPr>
        <p:spPr bwMode="auto">
          <a:xfrm>
            <a:off x="6596063" y="5356225"/>
            <a:ext cx="952500" cy="985838"/>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62" name="AutoShape 55">
            <a:extLst>
              <a:ext uri="{FF2B5EF4-FFF2-40B4-BE49-F238E27FC236}">
                <a16:creationId xmlns:a16="http://schemas.microsoft.com/office/drawing/2014/main" id="{802403AD-21D6-2645-94D9-C588DB36849A}"/>
              </a:ext>
            </a:extLst>
          </p:cNvPr>
          <p:cNvSpPr>
            <a:spLocks noChangeArrowheads="1"/>
          </p:cNvSpPr>
          <p:nvPr/>
        </p:nvSpPr>
        <p:spPr bwMode="auto">
          <a:xfrm>
            <a:off x="6616700" y="5214938"/>
            <a:ext cx="692150" cy="8191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5784" name="Rectangle 56">
            <a:extLst>
              <a:ext uri="{FF2B5EF4-FFF2-40B4-BE49-F238E27FC236}">
                <a16:creationId xmlns:a16="http://schemas.microsoft.com/office/drawing/2014/main" id="{4974D948-DD33-DE4B-8DDA-39DC13A78CEA}"/>
              </a:ext>
            </a:extLst>
          </p:cNvPr>
          <p:cNvSpPr>
            <a:spLocks noChangeArrowheads="1"/>
          </p:cNvSpPr>
          <p:nvPr/>
        </p:nvSpPr>
        <p:spPr bwMode="auto">
          <a:xfrm>
            <a:off x="4913313" y="4216400"/>
            <a:ext cx="7905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(1500 B.C.)</a:t>
            </a:r>
          </a:p>
        </p:txBody>
      </p:sp>
      <p:sp>
        <p:nvSpPr>
          <p:cNvPr id="585785" name="Rectangle 57">
            <a:extLst>
              <a:ext uri="{FF2B5EF4-FFF2-40B4-BE49-F238E27FC236}">
                <a16:creationId xmlns:a16="http://schemas.microsoft.com/office/drawing/2014/main" id="{1A4A0BEA-9ECE-1E45-A317-827DEDDB8F43}"/>
              </a:ext>
            </a:extLst>
          </p:cNvPr>
          <p:cNvSpPr>
            <a:spLocks noChangeArrowheads="1"/>
          </p:cNvSpPr>
          <p:nvPr/>
        </p:nvSpPr>
        <p:spPr bwMode="auto">
          <a:xfrm>
            <a:off x="7269163" y="4343400"/>
            <a:ext cx="7270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(500 B.C.)</a:t>
            </a:r>
          </a:p>
        </p:txBody>
      </p:sp>
      <p:sp>
        <p:nvSpPr>
          <p:cNvPr id="585786" name="Rectangle 58">
            <a:extLst>
              <a:ext uri="{FF2B5EF4-FFF2-40B4-BE49-F238E27FC236}">
                <a16:creationId xmlns:a16="http://schemas.microsoft.com/office/drawing/2014/main" id="{9F1B440D-3CC1-E04C-8929-098D931FA723}"/>
              </a:ext>
            </a:extLst>
          </p:cNvPr>
          <p:cNvSpPr>
            <a:spLocks noChangeArrowheads="1"/>
          </p:cNvSpPr>
          <p:nvPr/>
        </p:nvSpPr>
        <p:spPr bwMode="auto">
          <a:xfrm>
            <a:off x="7262813" y="1231900"/>
            <a:ext cx="7905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(1000 B.C.)</a:t>
            </a:r>
          </a:p>
        </p:txBody>
      </p:sp>
      <p:sp>
        <p:nvSpPr>
          <p:cNvPr id="158866" name="Line 59">
            <a:extLst>
              <a:ext uri="{FF2B5EF4-FFF2-40B4-BE49-F238E27FC236}">
                <a16:creationId xmlns:a16="http://schemas.microsoft.com/office/drawing/2014/main" id="{DF95B9AE-82B9-D149-BDC5-DE747C3ED9C0}"/>
              </a:ext>
            </a:extLst>
          </p:cNvPr>
          <p:cNvSpPr>
            <a:spLocks noChangeShapeType="1"/>
          </p:cNvSpPr>
          <p:nvPr/>
        </p:nvSpPr>
        <p:spPr bwMode="auto">
          <a:xfrm>
            <a:off x="4233863" y="10350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67" name="Line 60">
            <a:extLst>
              <a:ext uri="{FF2B5EF4-FFF2-40B4-BE49-F238E27FC236}">
                <a16:creationId xmlns:a16="http://schemas.microsoft.com/office/drawing/2014/main" id="{412311CA-595F-6341-83B3-165D081A946B}"/>
              </a:ext>
            </a:extLst>
          </p:cNvPr>
          <p:cNvSpPr>
            <a:spLocks noChangeShapeType="1"/>
          </p:cNvSpPr>
          <p:nvPr/>
        </p:nvSpPr>
        <p:spPr bwMode="auto">
          <a:xfrm>
            <a:off x="4233863" y="12001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68" name="Line 61">
            <a:extLst>
              <a:ext uri="{FF2B5EF4-FFF2-40B4-BE49-F238E27FC236}">
                <a16:creationId xmlns:a16="http://schemas.microsoft.com/office/drawing/2014/main" id="{C799EFB0-7F2F-1D4D-8B04-6FFEDA1F575D}"/>
              </a:ext>
            </a:extLst>
          </p:cNvPr>
          <p:cNvSpPr>
            <a:spLocks noChangeShapeType="1"/>
          </p:cNvSpPr>
          <p:nvPr/>
        </p:nvSpPr>
        <p:spPr bwMode="auto">
          <a:xfrm>
            <a:off x="4233863" y="13525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69" name="Line 62">
            <a:extLst>
              <a:ext uri="{FF2B5EF4-FFF2-40B4-BE49-F238E27FC236}">
                <a16:creationId xmlns:a16="http://schemas.microsoft.com/office/drawing/2014/main" id="{1D8654E9-DE85-164F-A2C9-07423B8E8370}"/>
              </a:ext>
            </a:extLst>
          </p:cNvPr>
          <p:cNvSpPr>
            <a:spLocks noChangeShapeType="1"/>
          </p:cNvSpPr>
          <p:nvPr/>
        </p:nvSpPr>
        <p:spPr bwMode="auto">
          <a:xfrm>
            <a:off x="4238625" y="15176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70" name="Line 63">
            <a:extLst>
              <a:ext uri="{FF2B5EF4-FFF2-40B4-BE49-F238E27FC236}">
                <a16:creationId xmlns:a16="http://schemas.microsoft.com/office/drawing/2014/main" id="{EFFCFB7F-495F-8344-A65B-218A5E680355}"/>
              </a:ext>
            </a:extLst>
          </p:cNvPr>
          <p:cNvSpPr>
            <a:spLocks noChangeShapeType="1"/>
          </p:cNvSpPr>
          <p:nvPr/>
        </p:nvSpPr>
        <p:spPr bwMode="auto">
          <a:xfrm>
            <a:off x="4233863" y="16827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71" name="Line 64">
            <a:extLst>
              <a:ext uri="{FF2B5EF4-FFF2-40B4-BE49-F238E27FC236}">
                <a16:creationId xmlns:a16="http://schemas.microsoft.com/office/drawing/2014/main" id="{B501F616-8936-E441-902D-662A40E5809B}"/>
              </a:ext>
            </a:extLst>
          </p:cNvPr>
          <p:cNvSpPr>
            <a:spLocks noChangeShapeType="1"/>
          </p:cNvSpPr>
          <p:nvPr/>
        </p:nvSpPr>
        <p:spPr bwMode="auto">
          <a:xfrm>
            <a:off x="4233863" y="18351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72" name="Rectangle 65">
            <a:extLst>
              <a:ext uri="{FF2B5EF4-FFF2-40B4-BE49-F238E27FC236}">
                <a16:creationId xmlns:a16="http://schemas.microsoft.com/office/drawing/2014/main" id="{BEE554D9-F603-9540-B4B1-A132FAE82EC2}"/>
              </a:ext>
            </a:extLst>
          </p:cNvPr>
          <p:cNvSpPr>
            <a:spLocks noChangeArrowheads="1"/>
          </p:cNvSpPr>
          <p:nvPr/>
        </p:nvSpPr>
        <p:spPr bwMode="auto">
          <a:xfrm>
            <a:off x="4313238" y="866775"/>
            <a:ext cx="6826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1st Morei</a:t>
            </a:r>
          </a:p>
        </p:txBody>
      </p:sp>
      <p:sp>
        <p:nvSpPr>
          <p:cNvPr id="158873" name="Rectangle 66">
            <a:extLst>
              <a:ext uri="{FF2B5EF4-FFF2-40B4-BE49-F238E27FC236}">
                <a16:creationId xmlns:a16="http://schemas.microsoft.com/office/drawing/2014/main" id="{26CB6675-9B16-1541-80A4-D5161E66D38A}"/>
              </a:ext>
            </a:extLst>
          </p:cNvPr>
          <p:cNvSpPr>
            <a:spLocks noChangeArrowheads="1"/>
          </p:cNvSpPr>
          <p:nvPr/>
        </p:nvSpPr>
        <p:spPr bwMode="auto">
          <a:xfrm>
            <a:off x="4156075" y="1019175"/>
            <a:ext cx="9683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1st Pao Kapha</a:t>
            </a:r>
          </a:p>
        </p:txBody>
      </p:sp>
      <p:sp>
        <p:nvSpPr>
          <p:cNvPr id="158874" name="Rectangle 67">
            <a:extLst>
              <a:ext uri="{FF2B5EF4-FFF2-40B4-BE49-F238E27FC236}">
                <a16:creationId xmlns:a16="http://schemas.microsoft.com/office/drawing/2014/main" id="{50C9C8C0-93A5-764A-B448-4037A251AB7B}"/>
              </a:ext>
            </a:extLst>
          </p:cNvPr>
          <p:cNvSpPr>
            <a:spLocks noChangeArrowheads="1"/>
          </p:cNvSpPr>
          <p:nvPr/>
        </p:nvSpPr>
        <p:spPr bwMode="auto">
          <a:xfrm>
            <a:off x="4189413" y="1184275"/>
            <a:ext cx="9048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1st Shimkhur</a:t>
            </a:r>
          </a:p>
        </p:txBody>
      </p:sp>
      <p:sp>
        <p:nvSpPr>
          <p:cNvPr id="158875" name="Rectangle 68">
            <a:extLst>
              <a:ext uri="{FF2B5EF4-FFF2-40B4-BE49-F238E27FC236}">
                <a16:creationId xmlns:a16="http://schemas.microsoft.com/office/drawing/2014/main" id="{B6EF29F9-D8B1-D544-B579-372291D69098}"/>
              </a:ext>
            </a:extLst>
          </p:cNvPr>
          <p:cNvSpPr>
            <a:spLocks noChangeArrowheads="1"/>
          </p:cNvSpPr>
          <p:nvPr/>
        </p:nvSpPr>
        <p:spPr bwMode="auto">
          <a:xfrm>
            <a:off x="4270375" y="1349375"/>
            <a:ext cx="8540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1st Sakathat</a:t>
            </a:r>
          </a:p>
        </p:txBody>
      </p:sp>
      <p:sp>
        <p:nvSpPr>
          <p:cNvPr id="158876" name="Rectangle 69">
            <a:extLst>
              <a:ext uri="{FF2B5EF4-FFF2-40B4-BE49-F238E27FC236}">
                <a16:creationId xmlns:a16="http://schemas.microsoft.com/office/drawing/2014/main" id="{95FC350F-0A20-EB47-B00F-160B25679AD8}"/>
              </a:ext>
            </a:extLst>
          </p:cNvPr>
          <p:cNvSpPr>
            <a:spLocks noChangeArrowheads="1"/>
          </p:cNvSpPr>
          <p:nvPr/>
        </p:nvSpPr>
        <p:spPr bwMode="auto">
          <a:xfrm>
            <a:off x="4170363" y="1501775"/>
            <a:ext cx="102235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500">
                <a:solidFill>
                  <a:srgbClr val="000000"/>
                </a:solidFill>
                <a:latin typeface="Helvetica" pitchFamily="2" charset="0"/>
              </a:rPr>
              <a:t>Tara Kaphong/Changimahut</a:t>
            </a:r>
          </a:p>
        </p:txBody>
      </p:sp>
      <p:sp>
        <p:nvSpPr>
          <p:cNvPr id="158877" name="Rectangle 70">
            <a:extLst>
              <a:ext uri="{FF2B5EF4-FFF2-40B4-BE49-F238E27FC236}">
                <a16:creationId xmlns:a16="http://schemas.microsoft.com/office/drawing/2014/main" id="{7B2D97DC-F67A-C14B-B862-E782CBD73D2F}"/>
              </a:ext>
            </a:extLst>
          </p:cNvPr>
          <p:cNvSpPr>
            <a:spLocks noChangeArrowheads="1"/>
          </p:cNvSpPr>
          <p:nvPr/>
        </p:nvSpPr>
        <p:spPr bwMode="auto">
          <a:xfrm>
            <a:off x="4414838" y="1666875"/>
            <a:ext cx="4857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Tolan</a:t>
            </a:r>
          </a:p>
        </p:txBody>
      </p:sp>
      <p:sp>
        <p:nvSpPr>
          <p:cNvPr id="158878" name="Rectangle 71">
            <a:extLst>
              <a:ext uri="{FF2B5EF4-FFF2-40B4-BE49-F238E27FC236}">
                <a16:creationId xmlns:a16="http://schemas.microsoft.com/office/drawing/2014/main" id="{CB2B79D7-59DE-AC43-A519-8B875BE9B9D9}"/>
              </a:ext>
            </a:extLst>
          </p:cNvPr>
          <p:cNvSpPr>
            <a:spLocks noChangeArrowheads="1"/>
          </p:cNvSpPr>
          <p:nvPr/>
        </p:nvSpPr>
        <p:spPr bwMode="auto">
          <a:xfrm>
            <a:off x="4138613" y="558800"/>
            <a:ext cx="8255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600">
                <a:solidFill>
                  <a:srgbClr val="000000"/>
                </a:solidFill>
                <a:latin typeface="Chicago" charset="0"/>
              </a:rPr>
              <a:t>OKATHUI KASEM</a:t>
            </a:r>
          </a:p>
        </p:txBody>
      </p:sp>
      <p:sp>
        <p:nvSpPr>
          <p:cNvPr id="158879" name="Rectangle 72">
            <a:extLst>
              <a:ext uri="{FF2B5EF4-FFF2-40B4-BE49-F238E27FC236}">
                <a16:creationId xmlns:a16="http://schemas.microsoft.com/office/drawing/2014/main" id="{92F70723-318E-3140-9095-76B9D7025EFA}"/>
              </a:ext>
            </a:extLst>
          </p:cNvPr>
          <p:cNvSpPr>
            <a:spLocks noChangeArrowheads="1"/>
          </p:cNvSpPr>
          <p:nvPr/>
        </p:nvSpPr>
        <p:spPr bwMode="auto">
          <a:xfrm>
            <a:off x="4130675" y="739775"/>
            <a:ext cx="104140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600">
                <a:solidFill>
                  <a:srgbClr val="000000"/>
                </a:solidFill>
                <a:latin typeface="Helvetica" pitchFamily="2" charset="0"/>
              </a:rPr>
              <a:t>1st Mayarnao &amp; Shanao</a:t>
            </a:r>
          </a:p>
        </p:txBody>
      </p:sp>
      <p:sp>
        <p:nvSpPr>
          <p:cNvPr id="158880" name="Line 73">
            <a:extLst>
              <a:ext uri="{FF2B5EF4-FFF2-40B4-BE49-F238E27FC236}">
                <a16:creationId xmlns:a16="http://schemas.microsoft.com/office/drawing/2014/main" id="{FF4EBE64-6BD2-184F-8120-52733E03B2E1}"/>
              </a:ext>
            </a:extLst>
          </p:cNvPr>
          <p:cNvSpPr>
            <a:spLocks noChangeShapeType="1"/>
          </p:cNvSpPr>
          <p:nvPr/>
        </p:nvSpPr>
        <p:spPr bwMode="auto">
          <a:xfrm>
            <a:off x="4291013" y="2619375"/>
            <a:ext cx="838200"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81" name="Line 74">
            <a:extLst>
              <a:ext uri="{FF2B5EF4-FFF2-40B4-BE49-F238E27FC236}">
                <a16:creationId xmlns:a16="http://schemas.microsoft.com/office/drawing/2014/main" id="{3FB87AB0-B324-CA4F-9936-B548EF5C9333}"/>
              </a:ext>
            </a:extLst>
          </p:cNvPr>
          <p:cNvSpPr>
            <a:spLocks noChangeShapeType="1"/>
          </p:cNvSpPr>
          <p:nvPr/>
        </p:nvSpPr>
        <p:spPr bwMode="auto">
          <a:xfrm>
            <a:off x="4291013" y="2822575"/>
            <a:ext cx="838200"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82" name="Rectangle 75">
            <a:extLst>
              <a:ext uri="{FF2B5EF4-FFF2-40B4-BE49-F238E27FC236}">
                <a16:creationId xmlns:a16="http://schemas.microsoft.com/office/drawing/2014/main" id="{429EB9E8-BCF3-9B44-9A52-D1630CF3D5A4}"/>
              </a:ext>
            </a:extLst>
          </p:cNvPr>
          <p:cNvSpPr>
            <a:spLocks noChangeArrowheads="1"/>
          </p:cNvSpPr>
          <p:nvPr/>
        </p:nvSpPr>
        <p:spPr bwMode="auto">
          <a:xfrm>
            <a:off x="4614863" y="2663825"/>
            <a:ext cx="3302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83" name="Rectangle 76">
            <a:extLst>
              <a:ext uri="{FF2B5EF4-FFF2-40B4-BE49-F238E27FC236}">
                <a16:creationId xmlns:a16="http://schemas.microsoft.com/office/drawing/2014/main" id="{3AD2B328-7BED-CE46-B0D9-343BF2BBE246}"/>
              </a:ext>
            </a:extLst>
          </p:cNvPr>
          <p:cNvSpPr>
            <a:spLocks noChangeArrowheads="1"/>
          </p:cNvSpPr>
          <p:nvPr/>
        </p:nvSpPr>
        <p:spPr bwMode="auto">
          <a:xfrm>
            <a:off x="4364038" y="2443163"/>
            <a:ext cx="674687"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N - A - S</a:t>
            </a:r>
          </a:p>
        </p:txBody>
      </p:sp>
      <p:sp>
        <p:nvSpPr>
          <p:cNvPr id="158884" name="Rectangle 77">
            <a:extLst>
              <a:ext uri="{FF2B5EF4-FFF2-40B4-BE49-F238E27FC236}">
                <a16:creationId xmlns:a16="http://schemas.microsoft.com/office/drawing/2014/main" id="{51D366A4-87E0-344B-B7C4-7173BD60EF0C}"/>
              </a:ext>
            </a:extLst>
          </p:cNvPr>
          <p:cNvSpPr>
            <a:spLocks noChangeArrowheads="1"/>
          </p:cNvSpPr>
          <p:nvPr/>
        </p:nvSpPr>
        <p:spPr bwMode="auto">
          <a:xfrm>
            <a:off x="4464050" y="2824163"/>
            <a:ext cx="449263"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J - E</a:t>
            </a:r>
          </a:p>
        </p:txBody>
      </p:sp>
      <p:sp>
        <p:nvSpPr>
          <p:cNvPr id="158885" name="Rectangle 78">
            <a:extLst>
              <a:ext uri="{FF2B5EF4-FFF2-40B4-BE49-F238E27FC236}">
                <a16:creationId xmlns:a16="http://schemas.microsoft.com/office/drawing/2014/main" id="{76C897DF-786C-5547-B55E-E77688C31864}"/>
              </a:ext>
            </a:extLst>
          </p:cNvPr>
          <p:cNvSpPr>
            <a:spLocks noChangeArrowheads="1"/>
          </p:cNvSpPr>
          <p:nvPr/>
        </p:nvSpPr>
        <p:spPr bwMode="auto">
          <a:xfrm>
            <a:off x="4518025" y="3014663"/>
            <a:ext cx="322263"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12</a:t>
            </a:r>
          </a:p>
        </p:txBody>
      </p:sp>
      <p:sp>
        <p:nvSpPr>
          <p:cNvPr id="158886" name="Rectangle 79">
            <a:extLst>
              <a:ext uri="{FF2B5EF4-FFF2-40B4-BE49-F238E27FC236}">
                <a16:creationId xmlns:a16="http://schemas.microsoft.com/office/drawing/2014/main" id="{0473E5F4-BEBF-684A-B637-BB7643FF1544}"/>
              </a:ext>
            </a:extLst>
          </p:cNvPr>
          <p:cNvSpPr>
            <a:spLocks noChangeArrowheads="1"/>
          </p:cNvSpPr>
          <p:nvPr/>
        </p:nvSpPr>
        <p:spPr bwMode="auto">
          <a:xfrm>
            <a:off x="4314825" y="2257425"/>
            <a:ext cx="8223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Awui KAHO</a:t>
            </a:r>
          </a:p>
        </p:txBody>
      </p:sp>
      <p:sp>
        <p:nvSpPr>
          <p:cNvPr id="158887" name="Rectangle 80">
            <a:extLst>
              <a:ext uri="{FF2B5EF4-FFF2-40B4-BE49-F238E27FC236}">
                <a16:creationId xmlns:a16="http://schemas.microsoft.com/office/drawing/2014/main" id="{A3E40B7B-608A-BC46-9081-618CDEE5F537}"/>
              </a:ext>
            </a:extLst>
          </p:cNvPr>
          <p:cNvSpPr>
            <a:spLocks noChangeArrowheads="1"/>
          </p:cNvSpPr>
          <p:nvPr/>
        </p:nvSpPr>
        <p:spPr bwMode="auto">
          <a:xfrm>
            <a:off x="4181475" y="2035175"/>
            <a:ext cx="7715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ABRAHAM</a:t>
            </a:r>
          </a:p>
        </p:txBody>
      </p:sp>
      <p:sp>
        <p:nvSpPr>
          <p:cNvPr id="158888" name="Rectangle 81">
            <a:extLst>
              <a:ext uri="{FF2B5EF4-FFF2-40B4-BE49-F238E27FC236}">
                <a16:creationId xmlns:a16="http://schemas.microsoft.com/office/drawing/2014/main" id="{D1AA49E7-F8DF-AD48-B88F-B028FB32D4F0}"/>
              </a:ext>
            </a:extLst>
          </p:cNvPr>
          <p:cNvSpPr>
            <a:spLocks noChangeArrowheads="1"/>
          </p:cNvSpPr>
          <p:nvPr/>
        </p:nvSpPr>
        <p:spPr bwMode="auto">
          <a:xfrm>
            <a:off x="4498975" y="2636838"/>
            <a:ext cx="365125"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I - I</a:t>
            </a:r>
          </a:p>
        </p:txBody>
      </p:sp>
      <p:sp>
        <p:nvSpPr>
          <p:cNvPr id="158889" name="Line 82">
            <a:extLst>
              <a:ext uri="{FF2B5EF4-FFF2-40B4-BE49-F238E27FC236}">
                <a16:creationId xmlns:a16="http://schemas.microsoft.com/office/drawing/2014/main" id="{25D84508-E34F-6048-9166-93EE7E064C56}"/>
              </a:ext>
            </a:extLst>
          </p:cNvPr>
          <p:cNvSpPr>
            <a:spLocks noChangeShapeType="1"/>
          </p:cNvSpPr>
          <p:nvPr/>
        </p:nvSpPr>
        <p:spPr bwMode="auto">
          <a:xfrm>
            <a:off x="4287838" y="38401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90" name="Line 83">
            <a:extLst>
              <a:ext uri="{FF2B5EF4-FFF2-40B4-BE49-F238E27FC236}">
                <a16:creationId xmlns:a16="http://schemas.microsoft.com/office/drawing/2014/main" id="{8F6EB7CB-93BA-FA41-9718-C5018616B01D}"/>
              </a:ext>
            </a:extLst>
          </p:cNvPr>
          <p:cNvSpPr>
            <a:spLocks noChangeShapeType="1"/>
          </p:cNvSpPr>
          <p:nvPr/>
        </p:nvSpPr>
        <p:spPr bwMode="auto">
          <a:xfrm>
            <a:off x="4284663" y="402590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91" name="Rectangle 84">
            <a:extLst>
              <a:ext uri="{FF2B5EF4-FFF2-40B4-BE49-F238E27FC236}">
                <a16:creationId xmlns:a16="http://schemas.microsoft.com/office/drawing/2014/main" id="{72E6CB7D-3DE7-C64E-BB14-BB2E605DF7AC}"/>
              </a:ext>
            </a:extLst>
          </p:cNvPr>
          <p:cNvSpPr>
            <a:spLocks noChangeArrowheads="1"/>
          </p:cNvSpPr>
          <p:nvPr/>
        </p:nvSpPr>
        <p:spPr bwMode="auto">
          <a:xfrm>
            <a:off x="4276725" y="3429000"/>
            <a:ext cx="6445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JOSEPH</a:t>
            </a:r>
          </a:p>
        </p:txBody>
      </p:sp>
      <p:sp>
        <p:nvSpPr>
          <p:cNvPr id="158892" name="Rectangle 85">
            <a:extLst>
              <a:ext uri="{FF2B5EF4-FFF2-40B4-BE49-F238E27FC236}">
                <a16:creationId xmlns:a16="http://schemas.microsoft.com/office/drawing/2014/main" id="{A51929EB-B871-424B-91B0-B7C367ABB7B0}"/>
              </a:ext>
            </a:extLst>
          </p:cNvPr>
          <p:cNvSpPr>
            <a:spLocks noChangeArrowheads="1"/>
          </p:cNvSpPr>
          <p:nvPr/>
        </p:nvSpPr>
        <p:spPr bwMode="auto">
          <a:xfrm>
            <a:off x="4324350" y="3665538"/>
            <a:ext cx="6508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Raokasa</a:t>
            </a:r>
          </a:p>
        </p:txBody>
      </p:sp>
      <p:sp>
        <p:nvSpPr>
          <p:cNvPr id="158893" name="Rectangle 86">
            <a:extLst>
              <a:ext uri="{FF2B5EF4-FFF2-40B4-BE49-F238E27FC236}">
                <a16:creationId xmlns:a16="http://schemas.microsoft.com/office/drawing/2014/main" id="{ADFDE845-59CD-2D4C-A01A-6719F2C5E64A}"/>
              </a:ext>
            </a:extLst>
          </p:cNvPr>
          <p:cNvSpPr>
            <a:spLocks noChangeArrowheads="1"/>
          </p:cNvSpPr>
          <p:nvPr/>
        </p:nvSpPr>
        <p:spPr bwMode="auto">
          <a:xfrm>
            <a:off x="4533900" y="3854450"/>
            <a:ext cx="3714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430</a:t>
            </a:r>
          </a:p>
        </p:txBody>
      </p:sp>
      <p:sp>
        <p:nvSpPr>
          <p:cNvPr id="158894" name="Line 87">
            <a:extLst>
              <a:ext uri="{FF2B5EF4-FFF2-40B4-BE49-F238E27FC236}">
                <a16:creationId xmlns:a16="http://schemas.microsoft.com/office/drawing/2014/main" id="{66A1EEF1-6C85-E74E-BAC6-8F310BE65B2C}"/>
              </a:ext>
            </a:extLst>
          </p:cNvPr>
          <p:cNvSpPr>
            <a:spLocks noChangeShapeType="1"/>
          </p:cNvSpPr>
          <p:nvPr/>
        </p:nvSpPr>
        <p:spPr bwMode="auto">
          <a:xfrm>
            <a:off x="4284663" y="2428875"/>
            <a:ext cx="838200"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95" name="Line 88">
            <a:extLst>
              <a:ext uri="{FF2B5EF4-FFF2-40B4-BE49-F238E27FC236}">
                <a16:creationId xmlns:a16="http://schemas.microsoft.com/office/drawing/2014/main" id="{B6E68BE4-D417-EC49-B458-2D786900380C}"/>
              </a:ext>
            </a:extLst>
          </p:cNvPr>
          <p:cNvSpPr>
            <a:spLocks noChangeShapeType="1"/>
          </p:cNvSpPr>
          <p:nvPr/>
        </p:nvSpPr>
        <p:spPr bwMode="auto">
          <a:xfrm>
            <a:off x="4284663" y="3006725"/>
            <a:ext cx="838200"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96" name="Line 89">
            <a:extLst>
              <a:ext uri="{FF2B5EF4-FFF2-40B4-BE49-F238E27FC236}">
                <a16:creationId xmlns:a16="http://schemas.microsoft.com/office/drawing/2014/main" id="{FC43D42D-F531-024A-BE7F-A0332A9F84FC}"/>
              </a:ext>
            </a:extLst>
          </p:cNvPr>
          <p:cNvSpPr>
            <a:spLocks noChangeShapeType="1"/>
          </p:cNvSpPr>
          <p:nvPr/>
        </p:nvSpPr>
        <p:spPr bwMode="auto">
          <a:xfrm>
            <a:off x="4284663" y="3203575"/>
            <a:ext cx="838200" cy="635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97" name="Line 90">
            <a:extLst>
              <a:ext uri="{FF2B5EF4-FFF2-40B4-BE49-F238E27FC236}">
                <a16:creationId xmlns:a16="http://schemas.microsoft.com/office/drawing/2014/main" id="{E5E85297-7A68-314B-AE40-5342E70B2B0E}"/>
              </a:ext>
            </a:extLst>
          </p:cNvPr>
          <p:cNvSpPr>
            <a:spLocks noChangeShapeType="1"/>
          </p:cNvSpPr>
          <p:nvPr/>
        </p:nvSpPr>
        <p:spPr bwMode="auto">
          <a:xfrm>
            <a:off x="4284663" y="4667250"/>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98" name="Line 91">
            <a:extLst>
              <a:ext uri="{FF2B5EF4-FFF2-40B4-BE49-F238E27FC236}">
                <a16:creationId xmlns:a16="http://schemas.microsoft.com/office/drawing/2014/main" id="{BF7AB79F-F51B-D84B-BE82-C7F9FE4E8BB1}"/>
              </a:ext>
            </a:extLst>
          </p:cNvPr>
          <p:cNvSpPr>
            <a:spLocks noChangeShapeType="1"/>
          </p:cNvSpPr>
          <p:nvPr/>
        </p:nvSpPr>
        <p:spPr bwMode="auto">
          <a:xfrm>
            <a:off x="4284663" y="4845050"/>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899" name="Line 92">
            <a:extLst>
              <a:ext uri="{FF2B5EF4-FFF2-40B4-BE49-F238E27FC236}">
                <a16:creationId xmlns:a16="http://schemas.microsoft.com/office/drawing/2014/main" id="{831F918C-D5ED-7144-AC16-81F82CC65870}"/>
              </a:ext>
            </a:extLst>
          </p:cNvPr>
          <p:cNvSpPr>
            <a:spLocks noChangeShapeType="1"/>
          </p:cNvSpPr>
          <p:nvPr/>
        </p:nvSpPr>
        <p:spPr bwMode="auto">
          <a:xfrm>
            <a:off x="4284663" y="5022850"/>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00" name="Line 93">
            <a:extLst>
              <a:ext uri="{FF2B5EF4-FFF2-40B4-BE49-F238E27FC236}">
                <a16:creationId xmlns:a16="http://schemas.microsoft.com/office/drawing/2014/main" id="{8FF4ACDC-B77B-5040-BFB1-D045B6B62059}"/>
              </a:ext>
            </a:extLst>
          </p:cNvPr>
          <p:cNvSpPr>
            <a:spLocks noChangeShapeType="1"/>
          </p:cNvSpPr>
          <p:nvPr/>
        </p:nvSpPr>
        <p:spPr bwMode="auto">
          <a:xfrm>
            <a:off x="4284663" y="5200650"/>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01" name="Line 94">
            <a:extLst>
              <a:ext uri="{FF2B5EF4-FFF2-40B4-BE49-F238E27FC236}">
                <a16:creationId xmlns:a16="http://schemas.microsoft.com/office/drawing/2014/main" id="{8259C8EE-6B08-A24F-AC86-E39C4F86E121}"/>
              </a:ext>
            </a:extLst>
          </p:cNvPr>
          <p:cNvSpPr>
            <a:spLocks noChangeShapeType="1"/>
          </p:cNvSpPr>
          <p:nvPr/>
        </p:nvSpPr>
        <p:spPr bwMode="auto">
          <a:xfrm>
            <a:off x="4297363" y="5378450"/>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02" name="Rectangle 95">
            <a:extLst>
              <a:ext uri="{FF2B5EF4-FFF2-40B4-BE49-F238E27FC236}">
                <a16:creationId xmlns:a16="http://schemas.microsoft.com/office/drawing/2014/main" id="{E962CED3-FCF1-BB4F-9149-9A8A7A31F7D8}"/>
              </a:ext>
            </a:extLst>
          </p:cNvPr>
          <p:cNvSpPr>
            <a:spLocks noChangeArrowheads="1"/>
          </p:cNvSpPr>
          <p:nvPr/>
        </p:nvSpPr>
        <p:spPr bwMode="auto">
          <a:xfrm>
            <a:off x="4298950" y="4257675"/>
            <a:ext cx="5937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MOSES</a:t>
            </a:r>
          </a:p>
        </p:txBody>
      </p:sp>
      <p:sp>
        <p:nvSpPr>
          <p:cNvPr id="158903" name="Rectangle 96">
            <a:extLst>
              <a:ext uri="{FF2B5EF4-FFF2-40B4-BE49-F238E27FC236}">
                <a16:creationId xmlns:a16="http://schemas.microsoft.com/office/drawing/2014/main" id="{80E120C2-DEA6-294E-9525-46CEABC08889}"/>
              </a:ext>
            </a:extLst>
          </p:cNvPr>
          <p:cNvSpPr>
            <a:spLocks noChangeArrowheads="1"/>
          </p:cNvSpPr>
          <p:nvPr/>
        </p:nvSpPr>
        <p:spPr bwMode="auto">
          <a:xfrm>
            <a:off x="4448175" y="4670425"/>
            <a:ext cx="4540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Sinai</a:t>
            </a:r>
          </a:p>
        </p:txBody>
      </p:sp>
      <p:sp>
        <p:nvSpPr>
          <p:cNvPr id="158904" name="Rectangle 97">
            <a:extLst>
              <a:ext uri="{FF2B5EF4-FFF2-40B4-BE49-F238E27FC236}">
                <a16:creationId xmlns:a16="http://schemas.microsoft.com/office/drawing/2014/main" id="{DCC459DC-2AFA-EA49-8C8C-E7079FE267CA}"/>
              </a:ext>
            </a:extLst>
          </p:cNvPr>
          <p:cNvSpPr>
            <a:spLocks noChangeArrowheads="1"/>
          </p:cNvSpPr>
          <p:nvPr/>
        </p:nvSpPr>
        <p:spPr bwMode="auto">
          <a:xfrm>
            <a:off x="4367213" y="4854575"/>
            <a:ext cx="6191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A - Y - P</a:t>
            </a:r>
          </a:p>
        </p:txBody>
      </p:sp>
      <p:sp>
        <p:nvSpPr>
          <p:cNvPr id="158905" name="Rectangle 98">
            <a:extLst>
              <a:ext uri="{FF2B5EF4-FFF2-40B4-BE49-F238E27FC236}">
                <a16:creationId xmlns:a16="http://schemas.microsoft.com/office/drawing/2014/main" id="{DAD32EB5-DF92-964D-A3EC-D73571EC5DC1}"/>
              </a:ext>
            </a:extLst>
          </p:cNvPr>
          <p:cNvSpPr>
            <a:spLocks noChangeArrowheads="1"/>
          </p:cNvSpPr>
          <p:nvPr/>
        </p:nvSpPr>
        <p:spPr bwMode="auto">
          <a:xfrm>
            <a:off x="4203700" y="5026025"/>
            <a:ext cx="10128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Kadesh Barnea</a:t>
            </a:r>
          </a:p>
        </p:txBody>
      </p:sp>
      <p:sp>
        <p:nvSpPr>
          <p:cNvPr id="158906" name="Rectangle 99">
            <a:extLst>
              <a:ext uri="{FF2B5EF4-FFF2-40B4-BE49-F238E27FC236}">
                <a16:creationId xmlns:a16="http://schemas.microsoft.com/office/drawing/2014/main" id="{7C6BDB07-05DB-854E-BD0A-3AD8FCF77AD6}"/>
              </a:ext>
            </a:extLst>
          </p:cNvPr>
          <p:cNvSpPr>
            <a:spLocks noChangeArrowheads="1"/>
          </p:cNvSpPr>
          <p:nvPr/>
        </p:nvSpPr>
        <p:spPr bwMode="auto">
          <a:xfrm>
            <a:off x="4559300" y="5210175"/>
            <a:ext cx="3079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40</a:t>
            </a:r>
          </a:p>
        </p:txBody>
      </p:sp>
      <p:sp>
        <p:nvSpPr>
          <p:cNvPr id="158907" name="Rectangle 100">
            <a:extLst>
              <a:ext uri="{FF2B5EF4-FFF2-40B4-BE49-F238E27FC236}">
                <a16:creationId xmlns:a16="http://schemas.microsoft.com/office/drawing/2014/main" id="{1040CB99-FDC1-1C43-B045-B42DACFA6362}"/>
              </a:ext>
            </a:extLst>
          </p:cNvPr>
          <p:cNvSpPr>
            <a:spLocks noChangeArrowheads="1"/>
          </p:cNvSpPr>
          <p:nvPr/>
        </p:nvSpPr>
        <p:spPr bwMode="auto">
          <a:xfrm>
            <a:off x="4184650" y="5381625"/>
            <a:ext cx="10064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Tamkachithei 5</a:t>
            </a:r>
          </a:p>
        </p:txBody>
      </p:sp>
      <p:sp>
        <p:nvSpPr>
          <p:cNvPr id="158908" name="Line 101">
            <a:extLst>
              <a:ext uri="{FF2B5EF4-FFF2-40B4-BE49-F238E27FC236}">
                <a16:creationId xmlns:a16="http://schemas.microsoft.com/office/drawing/2014/main" id="{D0A5C78A-1141-FC47-8AA0-F4A322E229CB}"/>
              </a:ext>
            </a:extLst>
          </p:cNvPr>
          <p:cNvSpPr>
            <a:spLocks noChangeShapeType="1"/>
          </p:cNvSpPr>
          <p:nvPr/>
        </p:nvSpPr>
        <p:spPr bwMode="auto">
          <a:xfrm>
            <a:off x="4278313" y="55562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09" name="Rectangle 102">
            <a:extLst>
              <a:ext uri="{FF2B5EF4-FFF2-40B4-BE49-F238E27FC236}">
                <a16:creationId xmlns:a16="http://schemas.microsoft.com/office/drawing/2014/main" id="{3B0BA60E-1059-6A43-8F7A-F5763AAA307E}"/>
              </a:ext>
            </a:extLst>
          </p:cNvPr>
          <p:cNvSpPr>
            <a:spLocks noChangeArrowheads="1"/>
          </p:cNvSpPr>
          <p:nvPr/>
        </p:nvSpPr>
        <p:spPr bwMode="auto">
          <a:xfrm>
            <a:off x="4411663" y="4498975"/>
            <a:ext cx="6572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Shongza</a:t>
            </a:r>
          </a:p>
        </p:txBody>
      </p:sp>
      <p:sp>
        <p:nvSpPr>
          <p:cNvPr id="158910" name="Line 103">
            <a:extLst>
              <a:ext uri="{FF2B5EF4-FFF2-40B4-BE49-F238E27FC236}">
                <a16:creationId xmlns:a16="http://schemas.microsoft.com/office/drawing/2014/main" id="{F0267874-7A27-F342-9D8D-8A555D1F8994}"/>
              </a:ext>
            </a:extLst>
          </p:cNvPr>
          <p:cNvSpPr>
            <a:spLocks noChangeShapeType="1"/>
          </p:cNvSpPr>
          <p:nvPr/>
        </p:nvSpPr>
        <p:spPr bwMode="auto">
          <a:xfrm>
            <a:off x="4233863" y="90170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11" name="Line 104">
            <a:extLst>
              <a:ext uri="{FF2B5EF4-FFF2-40B4-BE49-F238E27FC236}">
                <a16:creationId xmlns:a16="http://schemas.microsoft.com/office/drawing/2014/main" id="{729D1EF8-3711-624A-9370-6A73C6E18FCD}"/>
              </a:ext>
            </a:extLst>
          </p:cNvPr>
          <p:cNvSpPr>
            <a:spLocks noChangeShapeType="1"/>
          </p:cNvSpPr>
          <p:nvPr/>
        </p:nvSpPr>
        <p:spPr bwMode="auto">
          <a:xfrm>
            <a:off x="4278313" y="604520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12" name="Line 105">
            <a:extLst>
              <a:ext uri="{FF2B5EF4-FFF2-40B4-BE49-F238E27FC236}">
                <a16:creationId xmlns:a16="http://schemas.microsoft.com/office/drawing/2014/main" id="{0F093603-DE63-A346-B274-C8269311D0FE}"/>
              </a:ext>
            </a:extLst>
          </p:cNvPr>
          <p:cNvSpPr>
            <a:spLocks noChangeShapeType="1"/>
          </p:cNvSpPr>
          <p:nvPr/>
        </p:nvSpPr>
        <p:spPr bwMode="auto">
          <a:xfrm>
            <a:off x="4278313" y="623570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13" name="Rectangle 106">
            <a:extLst>
              <a:ext uri="{FF2B5EF4-FFF2-40B4-BE49-F238E27FC236}">
                <a16:creationId xmlns:a16="http://schemas.microsoft.com/office/drawing/2014/main" id="{DE845525-E2F1-4042-BC1D-E29214B9ED6D}"/>
              </a:ext>
            </a:extLst>
          </p:cNvPr>
          <p:cNvSpPr>
            <a:spLocks noChangeArrowheads="1"/>
          </p:cNvSpPr>
          <p:nvPr/>
        </p:nvSpPr>
        <p:spPr bwMode="auto">
          <a:xfrm>
            <a:off x="4281488" y="5648325"/>
            <a:ext cx="6572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JOSHUA</a:t>
            </a:r>
          </a:p>
        </p:txBody>
      </p:sp>
      <p:sp>
        <p:nvSpPr>
          <p:cNvPr id="158914" name="Rectangle 107">
            <a:extLst>
              <a:ext uri="{FF2B5EF4-FFF2-40B4-BE49-F238E27FC236}">
                <a16:creationId xmlns:a16="http://schemas.microsoft.com/office/drawing/2014/main" id="{B18AE8BA-B63B-FE46-9B81-F48F249E148D}"/>
              </a:ext>
            </a:extLst>
          </p:cNvPr>
          <p:cNvSpPr>
            <a:spLocks noChangeArrowheads="1"/>
          </p:cNvSpPr>
          <p:nvPr/>
        </p:nvSpPr>
        <p:spPr bwMode="auto">
          <a:xfrm>
            <a:off x="4346575" y="5864225"/>
            <a:ext cx="7334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Jericho/Ai</a:t>
            </a:r>
          </a:p>
        </p:txBody>
      </p:sp>
      <p:sp>
        <p:nvSpPr>
          <p:cNvPr id="158915" name="Rectangle 108">
            <a:extLst>
              <a:ext uri="{FF2B5EF4-FFF2-40B4-BE49-F238E27FC236}">
                <a16:creationId xmlns:a16="http://schemas.microsoft.com/office/drawing/2014/main" id="{BDF565C0-1487-DD42-A9EF-738B62703515}"/>
              </a:ext>
            </a:extLst>
          </p:cNvPr>
          <p:cNvSpPr>
            <a:spLocks noChangeArrowheads="1"/>
          </p:cNvSpPr>
          <p:nvPr/>
        </p:nvSpPr>
        <p:spPr bwMode="auto">
          <a:xfrm>
            <a:off x="4200525" y="6054725"/>
            <a:ext cx="1042988"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Ngalei Khangayar</a:t>
            </a:r>
          </a:p>
        </p:txBody>
      </p:sp>
      <p:sp>
        <p:nvSpPr>
          <p:cNvPr id="158916" name="Line 109">
            <a:extLst>
              <a:ext uri="{FF2B5EF4-FFF2-40B4-BE49-F238E27FC236}">
                <a16:creationId xmlns:a16="http://schemas.microsoft.com/office/drawing/2014/main" id="{EBC48B2A-EB55-F446-A058-926AE0DBD93E}"/>
              </a:ext>
            </a:extLst>
          </p:cNvPr>
          <p:cNvSpPr>
            <a:spLocks noChangeShapeType="1"/>
          </p:cNvSpPr>
          <p:nvPr/>
        </p:nvSpPr>
        <p:spPr bwMode="auto">
          <a:xfrm>
            <a:off x="6634163" y="95250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17" name="Line 110">
            <a:extLst>
              <a:ext uri="{FF2B5EF4-FFF2-40B4-BE49-F238E27FC236}">
                <a16:creationId xmlns:a16="http://schemas.microsoft.com/office/drawing/2014/main" id="{98711544-EADB-7E4A-AA87-383ECC1E9DC1}"/>
              </a:ext>
            </a:extLst>
          </p:cNvPr>
          <p:cNvSpPr>
            <a:spLocks noChangeShapeType="1"/>
          </p:cNvSpPr>
          <p:nvPr/>
        </p:nvSpPr>
        <p:spPr bwMode="auto">
          <a:xfrm>
            <a:off x="6627813" y="11239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18" name="Rectangle 111">
            <a:extLst>
              <a:ext uri="{FF2B5EF4-FFF2-40B4-BE49-F238E27FC236}">
                <a16:creationId xmlns:a16="http://schemas.microsoft.com/office/drawing/2014/main" id="{F6743500-4C2B-1A46-A82E-B27711AF4ABA}"/>
              </a:ext>
            </a:extLst>
          </p:cNvPr>
          <p:cNvSpPr>
            <a:spLocks noChangeArrowheads="1"/>
          </p:cNvSpPr>
          <p:nvPr/>
        </p:nvSpPr>
        <p:spPr bwMode="auto">
          <a:xfrm>
            <a:off x="6845300" y="942975"/>
            <a:ext cx="392113"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350</a:t>
            </a:r>
          </a:p>
        </p:txBody>
      </p:sp>
      <p:sp>
        <p:nvSpPr>
          <p:cNvPr id="158919" name="Rectangle 112">
            <a:extLst>
              <a:ext uri="{FF2B5EF4-FFF2-40B4-BE49-F238E27FC236}">
                <a16:creationId xmlns:a16="http://schemas.microsoft.com/office/drawing/2014/main" id="{F64958E2-5E88-D141-B6B2-05A6F92B8B70}"/>
              </a:ext>
            </a:extLst>
          </p:cNvPr>
          <p:cNvSpPr>
            <a:spLocks noChangeArrowheads="1"/>
          </p:cNvSpPr>
          <p:nvPr/>
        </p:nvSpPr>
        <p:spPr bwMode="auto">
          <a:xfrm>
            <a:off x="6565900" y="774700"/>
            <a:ext cx="1004888"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Wungv</a:t>
            </a:r>
            <a:r>
              <a:rPr lang="en-US" altLang="en-US" sz="800" u="sng">
                <a:solidFill>
                  <a:srgbClr val="000000"/>
                </a:solidFill>
                <a:latin typeface="Helvetica" pitchFamily="2" charset="0"/>
              </a:rPr>
              <a:t>a</a:t>
            </a:r>
            <a:r>
              <a:rPr lang="en-US" altLang="en-US" sz="800">
                <a:solidFill>
                  <a:srgbClr val="000000"/>
                </a:solidFill>
                <a:latin typeface="Helvetica" pitchFamily="2" charset="0"/>
              </a:rPr>
              <a:t>-Wungva</a:t>
            </a:r>
          </a:p>
        </p:txBody>
      </p:sp>
      <p:sp>
        <p:nvSpPr>
          <p:cNvPr id="158920" name="Rectangle 113">
            <a:extLst>
              <a:ext uri="{FF2B5EF4-FFF2-40B4-BE49-F238E27FC236}">
                <a16:creationId xmlns:a16="http://schemas.microsoft.com/office/drawing/2014/main" id="{AFA599E3-8381-054F-A5CC-2B3D031B7A46}"/>
              </a:ext>
            </a:extLst>
          </p:cNvPr>
          <p:cNvSpPr>
            <a:spLocks noChangeArrowheads="1"/>
          </p:cNvSpPr>
          <p:nvPr/>
        </p:nvSpPr>
        <p:spPr bwMode="auto">
          <a:xfrm>
            <a:off x="6573838" y="571500"/>
            <a:ext cx="78422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600">
                <a:solidFill>
                  <a:srgbClr val="000000"/>
                </a:solidFill>
                <a:latin typeface="Chicago" charset="0"/>
              </a:rPr>
              <a:t>ROTKHAMARAT</a:t>
            </a:r>
          </a:p>
        </p:txBody>
      </p:sp>
      <p:sp>
        <p:nvSpPr>
          <p:cNvPr id="158921" name="Line 114">
            <a:extLst>
              <a:ext uri="{FF2B5EF4-FFF2-40B4-BE49-F238E27FC236}">
                <a16:creationId xmlns:a16="http://schemas.microsoft.com/office/drawing/2014/main" id="{908E80F0-E753-D740-816A-660C4CE198C5}"/>
              </a:ext>
            </a:extLst>
          </p:cNvPr>
          <p:cNvSpPr>
            <a:spLocks noChangeShapeType="1"/>
          </p:cNvSpPr>
          <p:nvPr/>
        </p:nvSpPr>
        <p:spPr bwMode="auto">
          <a:xfrm>
            <a:off x="6627813" y="179705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22" name="Line 115">
            <a:extLst>
              <a:ext uri="{FF2B5EF4-FFF2-40B4-BE49-F238E27FC236}">
                <a16:creationId xmlns:a16="http://schemas.microsoft.com/office/drawing/2014/main" id="{E77811AF-A138-864A-98A6-ADBF5C1882E0}"/>
              </a:ext>
            </a:extLst>
          </p:cNvPr>
          <p:cNvSpPr>
            <a:spLocks noChangeShapeType="1"/>
          </p:cNvSpPr>
          <p:nvPr/>
        </p:nvSpPr>
        <p:spPr bwMode="auto">
          <a:xfrm>
            <a:off x="6615113" y="249555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23" name="Line 116">
            <a:extLst>
              <a:ext uri="{FF2B5EF4-FFF2-40B4-BE49-F238E27FC236}">
                <a16:creationId xmlns:a16="http://schemas.microsoft.com/office/drawing/2014/main" id="{947D8209-1C12-0F4F-AF1C-B720436C90DF}"/>
              </a:ext>
            </a:extLst>
          </p:cNvPr>
          <p:cNvSpPr>
            <a:spLocks noChangeShapeType="1"/>
          </p:cNvSpPr>
          <p:nvPr/>
        </p:nvSpPr>
        <p:spPr bwMode="auto">
          <a:xfrm>
            <a:off x="6615113" y="267335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5845" name="Rectangle 117">
            <a:extLst>
              <a:ext uri="{FF2B5EF4-FFF2-40B4-BE49-F238E27FC236}">
                <a16:creationId xmlns:a16="http://schemas.microsoft.com/office/drawing/2014/main" id="{1F1255B6-50C7-B54B-A58D-059BA4E0A3CB}"/>
              </a:ext>
            </a:extLst>
          </p:cNvPr>
          <p:cNvSpPr>
            <a:spLocks noChangeArrowheads="1"/>
          </p:cNvSpPr>
          <p:nvPr/>
        </p:nvSpPr>
        <p:spPr bwMode="auto">
          <a:xfrm>
            <a:off x="6653213" y="1612900"/>
            <a:ext cx="908050"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effectLst>
                  <a:outerShdw blurRad="38100" dist="38100" dir="2700000" algn="tl">
                    <a:srgbClr val="FFFFFF"/>
                  </a:outerShdw>
                </a:effectLst>
                <a:latin typeface="Helvetica" pitchFamily="2" charset="0"/>
              </a:rPr>
              <a:t> ••• KAKAI ••• </a:t>
            </a:r>
          </a:p>
        </p:txBody>
      </p:sp>
      <p:sp>
        <p:nvSpPr>
          <p:cNvPr id="158925" name="Rectangle 118">
            <a:extLst>
              <a:ext uri="{FF2B5EF4-FFF2-40B4-BE49-F238E27FC236}">
                <a16:creationId xmlns:a16="http://schemas.microsoft.com/office/drawing/2014/main" id="{047F69D3-2B77-4A48-B7E2-5F579CFEFF3C}"/>
              </a:ext>
            </a:extLst>
          </p:cNvPr>
          <p:cNvSpPr>
            <a:spLocks noChangeArrowheads="1"/>
          </p:cNvSpPr>
          <p:nvPr/>
        </p:nvSpPr>
        <p:spPr bwMode="auto">
          <a:xfrm>
            <a:off x="6589713" y="1990725"/>
            <a:ext cx="608012"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Israel</a:t>
            </a:r>
          </a:p>
        </p:txBody>
      </p:sp>
      <p:sp>
        <p:nvSpPr>
          <p:cNvPr id="158926" name="Rectangle 119">
            <a:extLst>
              <a:ext uri="{FF2B5EF4-FFF2-40B4-BE49-F238E27FC236}">
                <a16:creationId xmlns:a16="http://schemas.microsoft.com/office/drawing/2014/main" id="{7ADFA010-A354-1C43-BE7A-26E4C3676486}"/>
              </a:ext>
            </a:extLst>
          </p:cNvPr>
          <p:cNvSpPr>
            <a:spLocks noChangeArrowheads="1"/>
          </p:cNvSpPr>
          <p:nvPr/>
        </p:nvSpPr>
        <p:spPr bwMode="auto">
          <a:xfrm>
            <a:off x="6680200" y="2155825"/>
            <a:ext cx="752475" cy="211138"/>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10              2</a:t>
            </a:r>
          </a:p>
        </p:txBody>
      </p:sp>
      <p:sp>
        <p:nvSpPr>
          <p:cNvPr id="158927" name="Rectangle 120">
            <a:extLst>
              <a:ext uri="{FF2B5EF4-FFF2-40B4-BE49-F238E27FC236}">
                <a16:creationId xmlns:a16="http://schemas.microsoft.com/office/drawing/2014/main" id="{0E66E9D0-F7A5-B742-95D1-AE1EFB3D9869}"/>
              </a:ext>
            </a:extLst>
          </p:cNvPr>
          <p:cNvSpPr>
            <a:spLocks noChangeArrowheads="1"/>
          </p:cNvSpPr>
          <p:nvPr/>
        </p:nvSpPr>
        <p:spPr bwMode="auto">
          <a:xfrm>
            <a:off x="6597650" y="2511425"/>
            <a:ext cx="892175"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 20-J         20-R</a:t>
            </a:r>
          </a:p>
        </p:txBody>
      </p:sp>
      <p:sp>
        <p:nvSpPr>
          <p:cNvPr id="158928" name="Rectangle 121">
            <a:extLst>
              <a:ext uri="{FF2B5EF4-FFF2-40B4-BE49-F238E27FC236}">
                <a16:creationId xmlns:a16="http://schemas.microsoft.com/office/drawing/2014/main" id="{B4B47828-759E-4249-A7DC-DF6D9806044D}"/>
              </a:ext>
            </a:extLst>
          </p:cNvPr>
          <p:cNvSpPr>
            <a:spLocks noChangeArrowheads="1"/>
          </p:cNvSpPr>
          <p:nvPr/>
        </p:nvSpPr>
        <p:spPr bwMode="auto">
          <a:xfrm>
            <a:off x="6615113" y="2701925"/>
            <a:ext cx="866775"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 200           350</a:t>
            </a:r>
          </a:p>
        </p:txBody>
      </p:sp>
      <p:sp>
        <p:nvSpPr>
          <p:cNvPr id="158929" name="Rectangle 122">
            <a:extLst>
              <a:ext uri="{FF2B5EF4-FFF2-40B4-BE49-F238E27FC236}">
                <a16:creationId xmlns:a16="http://schemas.microsoft.com/office/drawing/2014/main" id="{3E7C4892-8477-6548-A73F-BEA08E753C28}"/>
              </a:ext>
            </a:extLst>
          </p:cNvPr>
          <p:cNvSpPr>
            <a:spLocks noChangeArrowheads="1"/>
          </p:cNvSpPr>
          <p:nvPr/>
        </p:nvSpPr>
        <p:spPr bwMode="auto">
          <a:xfrm>
            <a:off x="6538913" y="2867025"/>
            <a:ext cx="1066800"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Assyria    Babylon</a:t>
            </a:r>
          </a:p>
        </p:txBody>
      </p:sp>
      <p:sp>
        <p:nvSpPr>
          <p:cNvPr id="158930" name="Line 123">
            <a:extLst>
              <a:ext uri="{FF2B5EF4-FFF2-40B4-BE49-F238E27FC236}">
                <a16:creationId xmlns:a16="http://schemas.microsoft.com/office/drawing/2014/main" id="{CD41F1C9-DD7B-324F-976E-4D6ED6A32488}"/>
              </a:ext>
            </a:extLst>
          </p:cNvPr>
          <p:cNvSpPr>
            <a:spLocks noChangeShapeType="1"/>
          </p:cNvSpPr>
          <p:nvPr/>
        </p:nvSpPr>
        <p:spPr bwMode="auto">
          <a:xfrm>
            <a:off x="6627813" y="285115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31" name="Rectangle 124">
            <a:extLst>
              <a:ext uri="{FF2B5EF4-FFF2-40B4-BE49-F238E27FC236}">
                <a16:creationId xmlns:a16="http://schemas.microsoft.com/office/drawing/2014/main" id="{72BD5263-666E-4F4E-97E6-C23BAE0BCEC3}"/>
              </a:ext>
            </a:extLst>
          </p:cNvPr>
          <p:cNvSpPr>
            <a:spLocks noChangeArrowheads="1"/>
          </p:cNvSpPr>
          <p:nvPr/>
        </p:nvSpPr>
        <p:spPr bwMode="auto">
          <a:xfrm>
            <a:off x="6592888" y="1812925"/>
            <a:ext cx="949325"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Atung       Azing</a:t>
            </a:r>
          </a:p>
        </p:txBody>
      </p:sp>
      <p:sp>
        <p:nvSpPr>
          <p:cNvPr id="158932" name="Line 125">
            <a:extLst>
              <a:ext uri="{FF2B5EF4-FFF2-40B4-BE49-F238E27FC236}">
                <a16:creationId xmlns:a16="http://schemas.microsoft.com/office/drawing/2014/main" id="{9A65B337-51BF-4C4A-A032-78B75AC6E39A}"/>
              </a:ext>
            </a:extLst>
          </p:cNvPr>
          <p:cNvSpPr>
            <a:spLocks noChangeShapeType="1"/>
          </p:cNvSpPr>
          <p:nvPr/>
        </p:nvSpPr>
        <p:spPr bwMode="auto">
          <a:xfrm>
            <a:off x="6621463" y="302895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33" name="Line 126">
            <a:extLst>
              <a:ext uri="{FF2B5EF4-FFF2-40B4-BE49-F238E27FC236}">
                <a16:creationId xmlns:a16="http://schemas.microsoft.com/office/drawing/2014/main" id="{DE2AA80A-BF72-574B-9DB6-34C7A7951A35}"/>
              </a:ext>
            </a:extLst>
          </p:cNvPr>
          <p:cNvSpPr>
            <a:spLocks noChangeShapeType="1"/>
          </p:cNvSpPr>
          <p:nvPr/>
        </p:nvSpPr>
        <p:spPr bwMode="auto">
          <a:xfrm>
            <a:off x="7059613" y="1879600"/>
            <a:ext cx="0" cy="1181100"/>
          </a:xfrm>
          <a:prstGeom prst="line">
            <a:avLst/>
          </a:prstGeom>
          <a:noFill/>
          <a:ln w="50800">
            <a:solidFill>
              <a:srgbClr val="FFFF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5855" name="Rectangle 127">
            <a:extLst>
              <a:ext uri="{FF2B5EF4-FFF2-40B4-BE49-F238E27FC236}">
                <a16:creationId xmlns:a16="http://schemas.microsoft.com/office/drawing/2014/main" id="{51FADF82-3E8A-5D4D-A4D5-62579A61D077}"/>
              </a:ext>
            </a:extLst>
          </p:cNvPr>
          <p:cNvSpPr>
            <a:spLocks noChangeArrowheads="1"/>
          </p:cNvSpPr>
          <p:nvPr/>
        </p:nvSpPr>
        <p:spPr bwMode="auto">
          <a:xfrm>
            <a:off x="6588125" y="2320925"/>
            <a:ext cx="811213" cy="211138"/>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effectLst>
                  <a:outerShdw blurRad="38100" dist="38100" dir="2700000" algn="tl">
                    <a:srgbClr val="FFFFFF"/>
                  </a:outerShdw>
                </a:effectLst>
                <a:latin typeface="Helvetica" pitchFamily="2" charset="0"/>
              </a:rPr>
              <a:t>MARANBING</a:t>
            </a:r>
          </a:p>
        </p:txBody>
      </p:sp>
      <p:sp>
        <p:nvSpPr>
          <p:cNvPr id="158935" name="Line 128">
            <a:extLst>
              <a:ext uri="{FF2B5EF4-FFF2-40B4-BE49-F238E27FC236}">
                <a16:creationId xmlns:a16="http://schemas.microsoft.com/office/drawing/2014/main" id="{C1930D73-6D39-9545-9ECD-BD9C8985EED4}"/>
              </a:ext>
            </a:extLst>
          </p:cNvPr>
          <p:cNvSpPr>
            <a:spLocks noChangeShapeType="1"/>
          </p:cNvSpPr>
          <p:nvPr/>
        </p:nvSpPr>
        <p:spPr bwMode="auto">
          <a:xfrm>
            <a:off x="6735763" y="1638300"/>
            <a:ext cx="736600" cy="0"/>
          </a:xfrm>
          <a:prstGeom prst="line">
            <a:avLst/>
          </a:prstGeom>
          <a:noFill/>
          <a:ln w="25400">
            <a:solidFill>
              <a:srgbClr val="FFFF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36" name="Rectangle 129">
            <a:extLst>
              <a:ext uri="{FF2B5EF4-FFF2-40B4-BE49-F238E27FC236}">
                <a16:creationId xmlns:a16="http://schemas.microsoft.com/office/drawing/2014/main" id="{F44B331A-3174-D34E-872E-1B38F73DCA1D}"/>
              </a:ext>
            </a:extLst>
          </p:cNvPr>
          <p:cNvSpPr>
            <a:spLocks noChangeArrowheads="1"/>
          </p:cNvSpPr>
          <p:nvPr/>
        </p:nvSpPr>
        <p:spPr bwMode="auto">
          <a:xfrm>
            <a:off x="6748463" y="1454150"/>
            <a:ext cx="61912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S - D - S</a:t>
            </a:r>
          </a:p>
        </p:txBody>
      </p:sp>
      <p:sp>
        <p:nvSpPr>
          <p:cNvPr id="158937" name="Line 130">
            <a:extLst>
              <a:ext uri="{FF2B5EF4-FFF2-40B4-BE49-F238E27FC236}">
                <a16:creationId xmlns:a16="http://schemas.microsoft.com/office/drawing/2014/main" id="{74FA72F7-06B8-9B4E-B28F-B27D7B2F9700}"/>
              </a:ext>
            </a:extLst>
          </p:cNvPr>
          <p:cNvSpPr>
            <a:spLocks noChangeShapeType="1"/>
          </p:cNvSpPr>
          <p:nvPr/>
        </p:nvSpPr>
        <p:spPr bwMode="auto">
          <a:xfrm>
            <a:off x="6621463" y="215265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38" name="Line 131">
            <a:extLst>
              <a:ext uri="{FF2B5EF4-FFF2-40B4-BE49-F238E27FC236}">
                <a16:creationId xmlns:a16="http://schemas.microsoft.com/office/drawing/2014/main" id="{C6276EFB-999E-154C-A158-7F2DE82CD6C0}"/>
              </a:ext>
            </a:extLst>
          </p:cNvPr>
          <p:cNvSpPr>
            <a:spLocks noChangeShapeType="1"/>
          </p:cNvSpPr>
          <p:nvPr/>
        </p:nvSpPr>
        <p:spPr bwMode="auto">
          <a:xfrm flipV="1">
            <a:off x="6627813" y="231775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39" name="Line 132">
            <a:extLst>
              <a:ext uri="{FF2B5EF4-FFF2-40B4-BE49-F238E27FC236}">
                <a16:creationId xmlns:a16="http://schemas.microsoft.com/office/drawing/2014/main" id="{1CE40EB1-C96E-ED48-AA1C-11491C94C705}"/>
              </a:ext>
            </a:extLst>
          </p:cNvPr>
          <p:cNvSpPr>
            <a:spLocks noChangeShapeType="1"/>
          </p:cNvSpPr>
          <p:nvPr/>
        </p:nvSpPr>
        <p:spPr bwMode="auto">
          <a:xfrm flipV="1">
            <a:off x="6627813" y="1974850"/>
            <a:ext cx="873125"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40" name="Rectangle 133">
            <a:extLst>
              <a:ext uri="{FF2B5EF4-FFF2-40B4-BE49-F238E27FC236}">
                <a16:creationId xmlns:a16="http://schemas.microsoft.com/office/drawing/2014/main" id="{8DE0BCFD-4B07-2A47-BF0D-B40059DBF753}"/>
              </a:ext>
            </a:extLst>
          </p:cNvPr>
          <p:cNvSpPr>
            <a:spLocks noChangeArrowheads="1"/>
          </p:cNvSpPr>
          <p:nvPr/>
        </p:nvSpPr>
        <p:spPr bwMode="auto">
          <a:xfrm>
            <a:off x="6580188" y="1276350"/>
            <a:ext cx="836612"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WUNGNAO</a:t>
            </a:r>
          </a:p>
        </p:txBody>
      </p:sp>
      <p:sp>
        <p:nvSpPr>
          <p:cNvPr id="158941" name="Rectangle 134">
            <a:extLst>
              <a:ext uri="{FF2B5EF4-FFF2-40B4-BE49-F238E27FC236}">
                <a16:creationId xmlns:a16="http://schemas.microsoft.com/office/drawing/2014/main" id="{23E8BB87-28C0-F54F-8A2F-45D0DF3AC54F}"/>
              </a:ext>
            </a:extLst>
          </p:cNvPr>
          <p:cNvSpPr>
            <a:spLocks noChangeArrowheads="1"/>
          </p:cNvSpPr>
          <p:nvPr/>
        </p:nvSpPr>
        <p:spPr bwMode="auto">
          <a:xfrm>
            <a:off x="7008813" y="1990725"/>
            <a:ext cx="569912"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  Judah</a:t>
            </a:r>
          </a:p>
        </p:txBody>
      </p:sp>
      <p:sp>
        <p:nvSpPr>
          <p:cNvPr id="158942" name="Line 135">
            <a:extLst>
              <a:ext uri="{FF2B5EF4-FFF2-40B4-BE49-F238E27FC236}">
                <a16:creationId xmlns:a16="http://schemas.microsoft.com/office/drawing/2014/main" id="{E52235B8-138F-EF43-9F64-0DEFC103C7D9}"/>
              </a:ext>
            </a:extLst>
          </p:cNvPr>
          <p:cNvSpPr>
            <a:spLocks noChangeShapeType="1"/>
          </p:cNvSpPr>
          <p:nvPr/>
        </p:nvSpPr>
        <p:spPr bwMode="auto">
          <a:xfrm>
            <a:off x="7046913" y="1809750"/>
            <a:ext cx="19050" cy="520700"/>
          </a:xfrm>
          <a:prstGeom prst="line">
            <a:avLst/>
          </a:prstGeom>
          <a:noFill/>
          <a:ln w="50800">
            <a:solidFill>
              <a:srgbClr val="FFFF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43" name="Line 136">
            <a:extLst>
              <a:ext uri="{FF2B5EF4-FFF2-40B4-BE49-F238E27FC236}">
                <a16:creationId xmlns:a16="http://schemas.microsoft.com/office/drawing/2014/main" id="{C4F08379-90D3-3444-886C-EB3F8C2F0577}"/>
              </a:ext>
            </a:extLst>
          </p:cNvPr>
          <p:cNvSpPr>
            <a:spLocks noChangeShapeType="1"/>
          </p:cNvSpPr>
          <p:nvPr/>
        </p:nvSpPr>
        <p:spPr bwMode="auto">
          <a:xfrm>
            <a:off x="6646863" y="36766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44" name="Line 137">
            <a:extLst>
              <a:ext uri="{FF2B5EF4-FFF2-40B4-BE49-F238E27FC236}">
                <a16:creationId xmlns:a16="http://schemas.microsoft.com/office/drawing/2014/main" id="{AD71C112-3B98-3045-8427-F7E70428AA9C}"/>
              </a:ext>
            </a:extLst>
          </p:cNvPr>
          <p:cNvSpPr>
            <a:spLocks noChangeShapeType="1"/>
          </p:cNvSpPr>
          <p:nvPr/>
        </p:nvSpPr>
        <p:spPr bwMode="auto">
          <a:xfrm>
            <a:off x="6646863" y="38544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45" name="Rectangle 138">
            <a:extLst>
              <a:ext uri="{FF2B5EF4-FFF2-40B4-BE49-F238E27FC236}">
                <a16:creationId xmlns:a16="http://schemas.microsoft.com/office/drawing/2014/main" id="{F5626291-3B86-344B-9F9E-88D1EF6AD873}"/>
              </a:ext>
            </a:extLst>
          </p:cNvPr>
          <p:cNvSpPr>
            <a:spLocks noChangeArrowheads="1"/>
          </p:cNvSpPr>
          <p:nvPr/>
        </p:nvSpPr>
        <p:spPr bwMode="auto">
          <a:xfrm>
            <a:off x="6694488" y="3667125"/>
            <a:ext cx="814387"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Shongza 3</a:t>
            </a:r>
          </a:p>
        </p:txBody>
      </p:sp>
      <p:sp>
        <p:nvSpPr>
          <p:cNvPr id="158946" name="Rectangle 139">
            <a:extLst>
              <a:ext uri="{FF2B5EF4-FFF2-40B4-BE49-F238E27FC236}">
                <a16:creationId xmlns:a16="http://schemas.microsoft.com/office/drawing/2014/main" id="{579537A5-5223-F949-95EF-56BB9A23D2CF}"/>
              </a:ext>
            </a:extLst>
          </p:cNvPr>
          <p:cNvSpPr>
            <a:spLocks noChangeArrowheads="1"/>
          </p:cNvSpPr>
          <p:nvPr/>
        </p:nvSpPr>
        <p:spPr bwMode="auto">
          <a:xfrm>
            <a:off x="6553200" y="3860800"/>
            <a:ext cx="1212850"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Kum 100 / 50,000</a:t>
            </a:r>
          </a:p>
        </p:txBody>
      </p:sp>
      <p:sp>
        <p:nvSpPr>
          <p:cNvPr id="158947" name="Rectangle 140">
            <a:extLst>
              <a:ext uri="{FF2B5EF4-FFF2-40B4-BE49-F238E27FC236}">
                <a16:creationId xmlns:a16="http://schemas.microsoft.com/office/drawing/2014/main" id="{784B9754-2D44-144F-9B5A-C06597820076}"/>
              </a:ext>
            </a:extLst>
          </p:cNvPr>
          <p:cNvSpPr>
            <a:spLocks noChangeArrowheads="1"/>
          </p:cNvSpPr>
          <p:nvPr/>
        </p:nvSpPr>
        <p:spPr bwMode="auto">
          <a:xfrm>
            <a:off x="6711950" y="4044950"/>
            <a:ext cx="831850" cy="241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Z - E - N</a:t>
            </a:r>
          </a:p>
        </p:txBody>
      </p:sp>
      <p:sp>
        <p:nvSpPr>
          <p:cNvPr id="158948" name="Rectangle 141">
            <a:extLst>
              <a:ext uri="{FF2B5EF4-FFF2-40B4-BE49-F238E27FC236}">
                <a16:creationId xmlns:a16="http://schemas.microsoft.com/office/drawing/2014/main" id="{F62CC152-0876-3D48-B902-5AB453440FB3}"/>
              </a:ext>
            </a:extLst>
          </p:cNvPr>
          <p:cNvSpPr>
            <a:spLocks noChangeArrowheads="1"/>
          </p:cNvSpPr>
          <p:nvPr/>
        </p:nvSpPr>
        <p:spPr bwMode="auto">
          <a:xfrm>
            <a:off x="6542088" y="3235325"/>
            <a:ext cx="7905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Chicago" charset="0"/>
              </a:rPr>
              <a:t>NARKAHAI</a:t>
            </a:r>
          </a:p>
        </p:txBody>
      </p:sp>
      <p:sp>
        <p:nvSpPr>
          <p:cNvPr id="158949" name="Rectangle 142">
            <a:extLst>
              <a:ext uri="{FF2B5EF4-FFF2-40B4-BE49-F238E27FC236}">
                <a16:creationId xmlns:a16="http://schemas.microsoft.com/office/drawing/2014/main" id="{FF050D0B-9F3C-084D-A2E2-254C8D4BEC06}"/>
              </a:ext>
            </a:extLst>
          </p:cNvPr>
          <p:cNvSpPr>
            <a:spLocks noChangeArrowheads="1"/>
          </p:cNvSpPr>
          <p:nvPr/>
        </p:nvSpPr>
        <p:spPr bwMode="auto">
          <a:xfrm>
            <a:off x="6702425" y="3489325"/>
            <a:ext cx="638175"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000000"/>
                </a:solidFill>
                <a:latin typeface="Helvetica" pitchFamily="2" charset="0"/>
              </a:rPr>
              <a:t>Kum 70</a:t>
            </a:r>
          </a:p>
        </p:txBody>
      </p:sp>
      <p:sp>
        <p:nvSpPr>
          <p:cNvPr id="158950" name="Line 143">
            <a:extLst>
              <a:ext uri="{FF2B5EF4-FFF2-40B4-BE49-F238E27FC236}">
                <a16:creationId xmlns:a16="http://schemas.microsoft.com/office/drawing/2014/main" id="{055E0692-D09F-6849-841E-A60759F4450B}"/>
              </a:ext>
            </a:extLst>
          </p:cNvPr>
          <p:cNvSpPr>
            <a:spLocks noChangeShapeType="1"/>
          </p:cNvSpPr>
          <p:nvPr/>
        </p:nvSpPr>
        <p:spPr bwMode="auto">
          <a:xfrm>
            <a:off x="6646863" y="42481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51" name="Line 144">
            <a:extLst>
              <a:ext uri="{FF2B5EF4-FFF2-40B4-BE49-F238E27FC236}">
                <a16:creationId xmlns:a16="http://schemas.microsoft.com/office/drawing/2014/main" id="{809A57C1-3671-9A47-A3F7-F90E406DFBE2}"/>
              </a:ext>
            </a:extLst>
          </p:cNvPr>
          <p:cNvSpPr>
            <a:spLocks noChangeShapeType="1"/>
          </p:cNvSpPr>
          <p:nvPr/>
        </p:nvSpPr>
        <p:spPr bwMode="auto">
          <a:xfrm>
            <a:off x="6634163" y="47180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52" name="Line 145">
            <a:extLst>
              <a:ext uri="{FF2B5EF4-FFF2-40B4-BE49-F238E27FC236}">
                <a16:creationId xmlns:a16="http://schemas.microsoft.com/office/drawing/2014/main" id="{C5E9A816-C7D7-EA4F-8C26-79C46FC18151}"/>
              </a:ext>
            </a:extLst>
          </p:cNvPr>
          <p:cNvSpPr>
            <a:spLocks noChangeShapeType="1"/>
          </p:cNvSpPr>
          <p:nvPr/>
        </p:nvSpPr>
        <p:spPr bwMode="auto">
          <a:xfrm>
            <a:off x="6634163" y="48704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53" name="Rectangle 146">
            <a:extLst>
              <a:ext uri="{FF2B5EF4-FFF2-40B4-BE49-F238E27FC236}">
                <a16:creationId xmlns:a16="http://schemas.microsoft.com/office/drawing/2014/main" id="{287C8BB0-07DF-2845-928C-9411CE455B80}"/>
              </a:ext>
            </a:extLst>
          </p:cNvPr>
          <p:cNvSpPr>
            <a:spLocks noChangeArrowheads="1"/>
          </p:cNvSpPr>
          <p:nvPr/>
        </p:nvSpPr>
        <p:spPr bwMode="auto">
          <a:xfrm>
            <a:off x="6546850" y="4702175"/>
            <a:ext cx="990600" cy="19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700">
                <a:solidFill>
                  <a:srgbClr val="000000"/>
                </a:solidFill>
                <a:latin typeface="Helvetica" pitchFamily="2" charset="0"/>
              </a:rPr>
              <a:t>Romewui Zatkhana</a:t>
            </a:r>
          </a:p>
        </p:txBody>
      </p:sp>
      <p:sp>
        <p:nvSpPr>
          <p:cNvPr id="158954" name="Rectangle 147">
            <a:extLst>
              <a:ext uri="{FF2B5EF4-FFF2-40B4-BE49-F238E27FC236}">
                <a16:creationId xmlns:a16="http://schemas.microsoft.com/office/drawing/2014/main" id="{DE1CEFF5-99EC-0D4B-8CB2-68D25EEF774D}"/>
              </a:ext>
            </a:extLst>
          </p:cNvPr>
          <p:cNvSpPr>
            <a:spLocks noChangeArrowheads="1"/>
          </p:cNvSpPr>
          <p:nvPr/>
        </p:nvSpPr>
        <p:spPr bwMode="auto">
          <a:xfrm>
            <a:off x="6559550" y="4546600"/>
            <a:ext cx="968375"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a:solidFill>
                  <a:srgbClr val="000000"/>
                </a:solidFill>
                <a:latin typeface="Helvetica" pitchFamily="2" charset="0"/>
              </a:rPr>
              <a:t>Greekwui Alex</a:t>
            </a:r>
          </a:p>
        </p:txBody>
      </p:sp>
      <p:sp>
        <p:nvSpPr>
          <p:cNvPr id="158955" name="Rectangle 148">
            <a:extLst>
              <a:ext uri="{FF2B5EF4-FFF2-40B4-BE49-F238E27FC236}">
                <a16:creationId xmlns:a16="http://schemas.microsoft.com/office/drawing/2014/main" id="{2BB708DA-1D83-7E47-952E-27BD5C6EA790}"/>
              </a:ext>
            </a:extLst>
          </p:cNvPr>
          <p:cNvSpPr>
            <a:spLocks noChangeArrowheads="1"/>
          </p:cNvSpPr>
          <p:nvPr/>
        </p:nvSpPr>
        <p:spPr bwMode="auto">
          <a:xfrm>
            <a:off x="6561138" y="4406900"/>
            <a:ext cx="773112"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Chicago" charset="0"/>
              </a:rPr>
              <a:t>VARI KAHAI</a:t>
            </a:r>
          </a:p>
        </p:txBody>
      </p:sp>
      <p:sp>
        <p:nvSpPr>
          <p:cNvPr id="158956" name="Line 149">
            <a:extLst>
              <a:ext uri="{FF2B5EF4-FFF2-40B4-BE49-F238E27FC236}">
                <a16:creationId xmlns:a16="http://schemas.microsoft.com/office/drawing/2014/main" id="{4AC7035A-0237-0F4E-B6F9-1B51CFF315CF}"/>
              </a:ext>
            </a:extLst>
          </p:cNvPr>
          <p:cNvSpPr>
            <a:spLocks noChangeShapeType="1"/>
          </p:cNvSpPr>
          <p:nvPr/>
        </p:nvSpPr>
        <p:spPr bwMode="auto">
          <a:xfrm>
            <a:off x="6627813" y="57340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57" name="Line 150">
            <a:extLst>
              <a:ext uri="{FF2B5EF4-FFF2-40B4-BE49-F238E27FC236}">
                <a16:creationId xmlns:a16="http://schemas.microsoft.com/office/drawing/2014/main" id="{F2985467-A877-ED42-86A2-709520990CDF}"/>
              </a:ext>
            </a:extLst>
          </p:cNvPr>
          <p:cNvSpPr>
            <a:spLocks noChangeShapeType="1"/>
          </p:cNvSpPr>
          <p:nvPr/>
        </p:nvSpPr>
        <p:spPr bwMode="auto">
          <a:xfrm>
            <a:off x="6634163" y="58737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58" name="Line 151">
            <a:extLst>
              <a:ext uri="{FF2B5EF4-FFF2-40B4-BE49-F238E27FC236}">
                <a16:creationId xmlns:a16="http://schemas.microsoft.com/office/drawing/2014/main" id="{81E603AD-2CF4-3F4B-80A3-C4FF9496507B}"/>
              </a:ext>
            </a:extLst>
          </p:cNvPr>
          <p:cNvSpPr>
            <a:spLocks noChangeShapeType="1"/>
          </p:cNvSpPr>
          <p:nvPr/>
        </p:nvSpPr>
        <p:spPr bwMode="auto">
          <a:xfrm>
            <a:off x="6646863" y="60134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59" name="Line 152">
            <a:extLst>
              <a:ext uri="{FF2B5EF4-FFF2-40B4-BE49-F238E27FC236}">
                <a16:creationId xmlns:a16="http://schemas.microsoft.com/office/drawing/2014/main" id="{CE8F1D6F-996F-0E4B-B6F5-21E4C5DF8E7D}"/>
              </a:ext>
            </a:extLst>
          </p:cNvPr>
          <p:cNvSpPr>
            <a:spLocks noChangeShapeType="1"/>
          </p:cNvSpPr>
          <p:nvPr/>
        </p:nvSpPr>
        <p:spPr bwMode="auto">
          <a:xfrm>
            <a:off x="6646863" y="61658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60" name="Line 153">
            <a:extLst>
              <a:ext uri="{FF2B5EF4-FFF2-40B4-BE49-F238E27FC236}">
                <a16:creationId xmlns:a16="http://schemas.microsoft.com/office/drawing/2014/main" id="{0D57B2BD-5F84-0844-AABA-95FB6A1CF99B}"/>
              </a:ext>
            </a:extLst>
          </p:cNvPr>
          <p:cNvSpPr>
            <a:spLocks noChangeShapeType="1"/>
          </p:cNvSpPr>
          <p:nvPr/>
        </p:nvSpPr>
        <p:spPr bwMode="auto">
          <a:xfrm>
            <a:off x="6634163" y="630555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61" name="Rectangle 154">
            <a:extLst>
              <a:ext uri="{FF2B5EF4-FFF2-40B4-BE49-F238E27FC236}">
                <a16:creationId xmlns:a16="http://schemas.microsoft.com/office/drawing/2014/main" id="{A7AE4625-E949-4F4F-B351-B68C52A6EFED}"/>
              </a:ext>
            </a:extLst>
          </p:cNvPr>
          <p:cNvSpPr>
            <a:spLocks noChangeArrowheads="1"/>
          </p:cNvSpPr>
          <p:nvPr/>
        </p:nvSpPr>
        <p:spPr bwMode="auto">
          <a:xfrm>
            <a:off x="6750050" y="5715000"/>
            <a:ext cx="663575"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Paokapha</a:t>
            </a:r>
          </a:p>
        </p:txBody>
      </p:sp>
      <p:sp>
        <p:nvSpPr>
          <p:cNvPr id="158962" name="Rectangle 155">
            <a:extLst>
              <a:ext uri="{FF2B5EF4-FFF2-40B4-BE49-F238E27FC236}">
                <a16:creationId xmlns:a16="http://schemas.microsoft.com/office/drawing/2014/main" id="{13E3C034-0B8B-6F41-AAB6-829FCCAF9FC9}"/>
              </a:ext>
            </a:extLst>
          </p:cNvPr>
          <p:cNvSpPr>
            <a:spLocks noChangeArrowheads="1"/>
          </p:cNvSpPr>
          <p:nvPr/>
        </p:nvSpPr>
        <p:spPr bwMode="auto">
          <a:xfrm>
            <a:off x="6854825" y="5854700"/>
            <a:ext cx="465138"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Otsak</a:t>
            </a:r>
          </a:p>
        </p:txBody>
      </p:sp>
      <p:sp>
        <p:nvSpPr>
          <p:cNvPr id="158963" name="Rectangle 156">
            <a:extLst>
              <a:ext uri="{FF2B5EF4-FFF2-40B4-BE49-F238E27FC236}">
                <a16:creationId xmlns:a16="http://schemas.microsoft.com/office/drawing/2014/main" id="{BFEAC0FC-38DB-254F-B3DC-B3167F64AE3B}"/>
              </a:ext>
            </a:extLst>
          </p:cNvPr>
          <p:cNvSpPr>
            <a:spLocks noChangeArrowheads="1"/>
          </p:cNvSpPr>
          <p:nvPr/>
        </p:nvSpPr>
        <p:spPr bwMode="auto">
          <a:xfrm>
            <a:off x="6757988" y="5994400"/>
            <a:ext cx="682625"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Chithibing</a:t>
            </a:r>
          </a:p>
        </p:txBody>
      </p:sp>
      <p:sp>
        <p:nvSpPr>
          <p:cNvPr id="158964" name="Rectangle 157">
            <a:extLst>
              <a:ext uri="{FF2B5EF4-FFF2-40B4-BE49-F238E27FC236}">
                <a16:creationId xmlns:a16="http://schemas.microsoft.com/office/drawing/2014/main" id="{F30BA7ED-94BF-E44F-B9A1-13B3CA452D8A}"/>
              </a:ext>
            </a:extLst>
          </p:cNvPr>
          <p:cNvSpPr>
            <a:spLocks noChangeArrowheads="1"/>
          </p:cNvSpPr>
          <p:nvPr/>
        </p:nvSpPr>
        <p:spPr bwMode="auto">
          <a:xfrm>
            <a:off x="6697663" y="6134100"/>
            <a:ext cx="792162"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800">
                <a:solidFill>
                  <a:srgbClr val="000000"/>
                </a:solidFill>
                <a:latin typeface="Helvetica" pitchFamily="2" charset="0"/>
              </a:rPr>
              <a:t>Phongkhami</a:t>
            </a:r>
          </a:p>
        </p:txBody>
      </p:sp>
      <p:sp>
        <p:nvSpPr>
          <p:cNvPr id="158965" name="Rectangle 158">
            <a:extLst>
              <a:ext uri="{FF2B5EF4-FFF2-40B4-BE49-F238E27FC236}">
                <a16:creationId xmlns:a16="http://schemas.microsoft.com/office/drawing/2014/main" id="{80404135-7D1B-F642-8F3D-561885A275AE}"/>
              </a:ext>
            </a:extLst>
          </p:cNvPr>
          <p:cNvSpPr>
            <a:spLocks noChangeArrowheads="1"/>
          </p:cNvSpPr>
          <p:nvPr/>
        </p:nvSpPr>
        <p:spPr bwMode="auto">
          <a:xfrm>
            <a:off x="6624638" y="5100638"/>
            <a:ext cx="577850"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585887" name="Rectangle 159">
            <a:extLst>
              <a:ext uri="{FF2B5EF4-FFF2-40B4-BE49-F238E27FC236}">
                <a16:creationId xmlns:a16="http://schemas.microsoft.com/office/drawing/2014/main" id="{5DA7CB51-8EA1-4246-A166-C0D7E8EB87F5}"/>
              </a:ext>
            </a:extLst>
          </p:cNvPr>
          <p:cNvSpPr>
            <a:spLocks noChangeArrowheads="1"/>
          </p:cNvSpPr>
          <p:nvPr/>
        </p:nvSpPr>
        <p:spPr bwMode="auto">
          <a:xfrm>
            <a:off x="6772275" y="5422900"/>
            <a:ext cx="5048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Cross</a:t>
            </a:r>
          </a:p>
        </p:txBody>
      </p:sp>
      <p:sp>
        <p:nvSpPr>
          <p:cNvPr id="158967" name="Rectangle 160">
            <a:extLst>
              <a:ext uri="{FF2B5EF4-FFF2-40B4-BE49-F238E27FC236}">
                <a16:creationId xmlns:a16="http://schemas.microsoft.com/office/drawing/2014/main" id="{6104B12F-9BAD-B145-9D74-170CE22C8EEA}"/>
              </a:ext>
            </a:extLst>
          </p:cNvPr>
          <p:cNvSpPr>
            <a:spLocks noChangeArrowheads="1"/>
          </p:cNvSpPr>
          <p:nvPr/>
        </p:nvSpPr>
        <p:spPr bwMode="auto">
          <a:xfrm>
            <a:off x="6843713" y="5600700"/>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5889" name="Rectangle 161">
            <a:extLst>
              <a:ext uri="{FF2B5EF4-FFF2-40B4-BE49-F238E27FC236}">
                <a16:creationId xmlns:a16="http://schemas.microsoft.com/office/drawing/2014/main" id="{33446D0B-3E51-4540-8A83-97BB209DB4D9}"/>
              </a:ext>
            </a:extLst>
          </p:cNvPr>
          <p:cNvSpPr>
            <a:spLocks noChangeArrowheads="1"/>
          </p:cNvSpPr>
          <p:nvPr/>
        </p:nvSpPr>
        <p:spPr bwMode="auto">
          <a:xfrm>
            <a:off x="6726238" y="5556250"/>
            <a:ext cx="581025" cy="225425"/>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900" i="1">
                <a:solidFill>
                  <a:srgbClr val="000000"/>
                </a:solidFill>
                <a:effectLst>
                  <a:outerShdw blurRad="38100" dist="38100" dir="2700000" algn="tl">
                    <a:srgbClr val="FFFFFF"/>
                  </a:outerShdw>
                </a:effectLst>
                <a:latin typeface="Helvetica" pitchFamily="2" charset="0"/>
              </a:rPr>
              <a:t>Church</a:t>
            </a:r>
          </a:p>
        </p:txBody>
      </p:sp>
      <p:sp>
        <p:nvSpPr>
          <p:cNvPr id="585890" name="Rectangle 162">
            <a:extLst>
              <a:ext uri="{FF2B5EF4-FFF2-40B4-BE49-F238E27FC236}">
                <a16:creationId xmlns:a16="http://schemas.microsoft.com/office/drawing/2014/main" id="{4C5EE06B-9CEC-7349-A1F9-5E4F15EA0FD1}"/>
              </a:ext>
            </a:extLst>
          </p:cNvPr>
          <p:cNvSpPr>
            <a:spLocks noChangeArrowheads="1"/>
          </p:cNvSpPr>
          <p:nvPr/>
        </p:nvSpPr>
        <p:spPr bwMode="auto">
          <a:xfrm>
            <a:off x="6829425" y="5283200"/>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158970" name="Line 163">
            <a:extLst>
              <a:ext uri="{FF2B5EF4-FFF2-40B4-BE49-F238E27FC236}">
                <a16:creationId xmlns:a16="http://schemas.microsoft.com/office/drawing/2014/main" id="{2538409F-DDBC-564F-8368-3472C71422B5}"/>
              </a:ext>
            </a:extLst>
          </p:cNvPr>
          <p:cNvSpPr>
            <a:spLocks noChangeShapeType="1"/>
          </p:cNvSpPr>
          <p:nvPr/>
        </p:nvSpPr>
        <p:spPr bwMode="auto">
          <a:xfrm>
            <a:off x="6627813" y="546735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71" name="Line 164">
            <a:extLst>
              <a:ext uri="{FF2B5EF4-FFF2-40B4-BE49-F238E27FC236}">
                <a16:creationId xmlns:a16="http://schemas.microsoft.com/office/drawing/2014/main" id="{4DA9CABB-EF94-9C41-B389-C449FC2142B0}"/>
              </a:ext>
            </a:extLst>
          </p:cNvPr>
          <p:cNvSpPr>
            <a:spLocks noChangeShapeType="1"/>
          </p:cNvSpPr>
          <p:nvPr/>
        </p:nvSpPr>
        <p:spPr bwMode="auto">
          <a:xfrm>
            <a:off x="6627813" y="560070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72" name="Line 165">
            <a:extLst>
              <a:ext uri="{FF2B5EF4-FFF2-40B4-BE49-F238E27FC236}">
                <a16:creationId xmlns:a16="http://schemas.microsoft.com/office/drawing/2014/main" id="{E87762F5-162C-6D4B-85DA-906F7582EC2E}"/>
              </a:ext>
            </a:extLst>
          </p:cNvPr>
          <p:cNvSpPr>
            <a:spLocks noChangeShapeType="1"/>
          </p:cNvSpPr>
          <p:nvPr/>
        </p:nvSpPr>
        <p:spPr bwMode="auto">
          <a:xfrm>
            <a:off x="6646863" y="4051300"/>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973" name="Line 166">
            <a:extLst>
              <a:ext uri="{FF2B5EF4-FFF2-40B4-BE49-F238E27FC236}">
                <a16:creationId xmlns:a16="http://schemas.microsoft.com/office/drawing/2014/main" id="{87BAB29B-D61C-A749-AB04-198AA26373FE}"/>
              </a:ext>
            </a:extLst>
          </p:cNvPr>
          <p:cNvSpPr>
            <a:spLocks noChangeShapeType="1"/>
          </p:cNvSpPr>
          <p:nvPr/>
        </p:nvSpPr>
        <p:spPr bwMode="auto">
          <a:xfrm>
            <a:off x="6621463" y="1625600"/>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8723" name="Line 217">
            <a:extLst>
              <a:ext uri="{FF2B5EF4-FFF2-40B4-BE49-F238E27FC236}">
                <a16:creationId xmlns:a16="http://schemas.microsoft.com/office/drawing/2014/main" id="{DDCF59DD-EA8D-844F-B19D-BE1A7AB1BED9}"/>
              </a:ext>
            </a:extLst>
          </p:cNvPr>
          <p:cNvSpPr>
            <a:spLocks noChangeShapeType="1"/>
          </p:cNvSpPr>
          <p:nvPr/>
        </p:nvSpPr>
        <p:spPr bwMode="auto">
          <a:xfrm>
            <a:off x="6615113" y="1447800"/>
            <a:ext cx="7366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5400">
                <a:solidFill>
                  <a:srgbClr val="000000"/>
                </a:solidFill>
                <a:round/>
                <a:headEnd/>
                <a:tailEnd/>
              </a14:hiddenLine>
            </a:ext>
          </a:extLst>
        </p:spPr>
        <p:txBody>
          <a:bodyPr wrap="none" anchor="ctr"/>
          <a:lstStyle/>
          <a:p>
            <a:endParaRPr lang="en-US"/>
          </a:p>
        </p:txBody>
      </p:sp>
      <p:sp>
        <p:nvSpPr>
          <p:cNvPr id="158724" name="Rectangle 218">
            <a:extLst>
              <a:ext uri="{FF2B5EF4-FFF2-40B4-BE49-F238E27FC236}">
                <a16:creationId xmlns:a16="http://schemas.microsoft.com/office/drawing/2014/main" id="{2721F95A-909C-164E-9AC1-988370E1C06E}"/>
              </a:ext>
            </a:extLst>
          </p:cNvPr>
          <p:cNvSpPr>
            <a:spLocks noChangeArrowheads="1"/>
          </p:cNvSpPr>
          <p:nvPr/>
        </p:nvSpPr>
        <p:spPr bwMode="auto">
          <a:xfrm>
            <a:off x="3038475" y="434975"/>
            <a:ext cx="2190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Times" pitchFamily="2" charset="0"/>
              </a:rPr>
              <a:t> </a:t>
            </a:r>
          </a:p>
        </p:txBody>
      </p:sp>
      <p:sp>
        <p:nvSpPr>
          <p:cNvPr id="158725" name="Rectangle 219">
            <a:extLst>
              <a:ext uri="{FF2B5EF4-FFF2-40B4-BE49-F238E27FC236}">
                <a16:creationId xmlns:a16="http://schemas.microsoft.com/office/drawing/2014/main" id="{58C115FD-B7BD-E444-90A0-AE0F56FA40AE}"/>
              </a:ext>
            </a:extLst>
          </p:cNvPr>
          <p:cNvSpPr>
            <a:spLocks noChangeArrowheads="1"/>
          </p:cNvSpPr>
          <p:nvPr/>
        </p:nvSpPr>
        <p:spPr bwMode="auto">
          <a:xfrm>
            <a:off x="3189288" y="433388"/>
            <a:ext cx="2603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26" name="Rectangle 220">
            <a:extLst>
              <a:ext uri="{FF2B5EF4-FFF2-40B4-BE49-F238E27FC236}">
                <a16:creationId xmlns:a16="http://schemas.microsoft.com/office/drawing/2014/main" id="{BDC978D8-1953-A944-B25C-DE47944FBFBB}"/>
              </a:ext>
            </a:extLst>
          </p:cNvPr>
          <p:cNvSpPr>
            <a:spLocks noChangeArrowheads="1"/>
          </p:cNvSpPr>
          <p:nvPr/>
        </p:nvSpPr>
        <p:spPr bwMode="auto">
          <a:xfrm>
            <a:off x="4281488" y="20638"/>
            <a:ext cx="3257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27" name="Rectangle 221">
            <a:extLst>
              <a:ext uri="{FF2B5EF4-FFF2-40B4-BE49-F238E27FC236}">
                <a16:creationId xmlns:a16="http://schemas.microsoft.com/office/drawing/2014/main" id="{4DAF9166-EB32-284B-B7CB-5D2C5B6B13DD}"/>
              </a:ext>
            </a:extLst>
          </p:cNvPr>
          <p:cNvSpPr>
            <a:spLocks noChangeArrowheads="1"/>
          </p:cNvSpPr>
          <p:nvPr/>
        </p:nvSpPr>
        <p:spPr bwMode="auto">
          <a:xfrm>
            <a:off x="4484688" y="295275"/>
            <a:ext cx="2841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28" name="Rectangle 222">
            <a:extLst>
              <a:ext uri="{FF2B5EF4-FFF2-40B4-BE49-F238E27FC236}">
                <a16:creationId xmlns:a16="http://schemas.microsoft.com/office/drawing/2014/main" id="{7168613B-25CA-C44F-BF7A-8063BBAB913F}"/>
              </a:ext>
            </a:extLst>
          </p:cNvPr>
          <p:cNvSpPr>
            <a:spLocks noChangeArrowheads="1"/>
          </p:cNvSpPr>
          <p:nvPr/>
        </p:nvSpPr>
        <p:spPr bwMode="auto">
          <a:xfrm>
            <a:off x="5310188" y="519113"/>
            <a:ext cx="7667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29" name="Rectangle 223">
            <a:extLst>
              <a:ext uri="{FF2B5EF4-FFF2-40B4-BE49-F238E27FC236}">
                <a16:creationId xmlns:a16="http://schemas.microsoft.com/office/drawing/2014/main" id="{2B5864D1-774F-7646-B83D-2C43E0722B39}"/>
              </a:ext>
            </a:extLst>
          </p:cNvPr>
          <p:cNvSpPr>
            <a:spLocks noChangeArrowheads="1"/>
          </p:cNvSpPr>
          <p:nvPr/>
        </p:nvSpPr>
        <p:spPr bwMode="auto">
          <a:xfrm>
            <a:off x="5894388" y="519113"/>
            <a:ext cx="13906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5953" name="Rectangle 225">
            <a:extLst>
              <a:ext uri="{FF2B5EF4-FFF2-40B4-BE49-F238E27FC236}">
                <a16:creationId xmlns:a16="http://schemas.microsoft.com/office/drawing/2014/main" id="{B6C653A2-903E-7548-9138-AC1D32D9EA99}"/>
              </a:ext>
            </a:extLst>
          </p:cNvPr>
          <p:cNvSpPr>
            <a:spLocks noChangeArrowheads="1"/>
          </p:cNvSpPr>
          <p:nvPr/>
        </p:nvSpPr>
        <p:spPr bwMode="auto">
          <a:xfrm>
            <a:off x="4900613" y="1968500"/>
            <a:ext cx="7905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(2000 B.C.)</a:t>
            </a:r>
          </a:p>
        </p:txBody>
      </p:sp>
      <p:sp>
        <p:nvSpPr>
          <p:cNvPr id="585956" name="Rectangle 228">
            <a:extLst>
              <a:ext uri="{FF2B5EF4-FFF2-40B4-BE49-F238E27FC236}">
                <a16:creationId xmlns:a16="http://schemas.microsoft.com/office/drawing/2014/main" id="{71DFA85C-DDB7-FD48-8CE5-C7DBF0E3D35C}"/>
              </a:ext>
            </a:extLst>
          </p:cNvPr>
          <p:cNvSpPr>
            <a:spLocks noChangeArrowheads="1"/>
          </p:cNvSpPr>
          <p:nvPr/>
        </p:nvSpPr>
        <p:spPr bwMode="auto">
          <a:xfrm>
            <a:off x="771525" y="311150"/>
            <a:ext cx="742950" cy="14335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32" name="Freeform 243">
            <a:extLst>
              <a:ext uri="{FF2B5EF4-FFF2-40B4-BE49-F238E27FC236}">
                <a16:creationId xmlns:a16="http://schemas.microsoft.com/office/drawing/2014/main" id="{333983B6-429D-E945-818C-78C67B26807D}"/>
              </a:ext>
            </a:extLst>
          </p:cNvPr>
          <p:cNvSpPr>
            <a:spLocks/>
          </p:cNvSpPr>
          <p:nvPr/>
        </p:nvSpPr>
        <p:spPr bwMode="auto">
          <a:xfrm>
            <a:off x="7656513" y="1701800"/>
            <a:ext cx="204787" cy="77788"/>
          </a:xfrm>
          <a:custGeom>
            <a:avLst/>
            <a:gdLst>
              <a:gd name="T0" fmla="*/ 322579212 w 129"/>
              <a:gd name="T1" fmla="*/ 120968278 h 49"/>
              <a:gd name="T2" fmla="*/ 0 w 129"/>
              <a:gd name="T3" fmla="*/ 120968278 h 49"/>
              <a:gd name="T4" fmla="*/ 0 w 129"/>
              <a:gd name="T5" fmla="*/ 0 h 49"/>
              <a:gd name="T6" fmla="*/ 322579212 w 129"/>
              <a:gd name="T7" fmla="*/ 12096827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33" name="Rectangle 244">
            <a:extLst>
              <a:ext uri="{FF2B5EF4-FFF2-40B4-BE49-F238E27FC236}">
                <a16:creationId xmlns:a16="http://schemas.microsoft.com/office/drawing/2014/main" id="{2B4A2A27-7EF3-0745-A995-FEE304731C72}"/>
              </a:ext>
            </a:extLst>
          </p:cNvPr>
          <p:cNvSpPr>
            <a:spLocks noChangeArrowheads="1"/>
          </p:cNvSpPr>
          <p:nvPr/>
        </p:nvSpPr>
        <p:spPr bwMode="auto">
          <a:xfrm>
            <a:off x="6330950" y="590550"/>
            <a:ext cx="193675" cy="904875"/>
          </a:xfrm>
          <a:prstGeom prst="rect">
            <a:avLst/>
          </a:prstGeom>
          <a:solidFill>
            <a:srgbClr val="545454"/>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34" name="Rectangle 245">
            <a:extLst>
              <a:ext uri="{FF2B5EF4-FFF2-40B4-BE49-F238E27FC236}">
                <a16:creationId xmlns:a16="http://schemas.microsoft.com/office/drawing/2014/main" id="{A663C9AC-0F89-0746-9D53-1CC6365DFF8E}"/>
              </a:ext>
            </a:extLst>
          </p:cNvPr>
          <p:cNvSpPr>
            <a:spLocks noChangeArrowheads="1"/>
          </p:cNvSpPr>
          <p:nvPr/>
        </p:nvSpPr>
        <p:spPr bwMode="auto">
          <a:xfrm>
            <a:off x="4548188" y="519113"/>
            <a:ext cx="9429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85974" name="Rectangle 246">
            <a:extLst>
              <a:ext uri="{FF2B5EF4-FFF2-40B4-BE49-F238E27FC236}">
                <a16:creationId xmlns:a16="http://schemas.microsoft.com/office/drawing/2014/main" id="{51B8A42B-C996-294F-8A96-DB904554C8C8}"/>
              </a:ext>
            </a:extLst>
          </p:cNvPr>
          <p:cNvSpPr>
            <a:spLocks noChangeArrowheads="1"/>
          </p:cNvSpPr>
          <p:nvPr/>
        </p:nvSpPr>
        <p:spPr bwMode="auto">
          <a:xfrm>
            <a:off x="4913313" y="4203700"/>
            <a:ext cx="7905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(1500 B.C.)</a:t>
            </a:r>
          </a:p>
        </p:txBody>
      </p:sp>
      <p:sp>
        <p:nvSpPr>
          <p:cNvPr id="585975" name="Rectangle 247">
            <a:extLst>
              <a:ext uri="{FF2B5EF4-FFF2-40B4-BE49-F238E27FC236}">
                <a16:creationId xmlns:a16="http://schemas.microsoft.com/office/drawing/2014/main" id="{FE45CBE9-0B41-484E-A80E-3B6858658326}"/>
              </a:ext>
            </a:extLst>
          </p:cNvPr>
          <p:cNvSpPr>
            <a:spLocks noChangeArrowheads="1"/>
          </p:cNvSpPr>
          <p:nvPr/>
        </p:nvSpPr>
        <p:spPr bwMode="auto">
          <a:xfrm>
            <a:off x="7269163" y="4330700"/>
            <a:ext cx="7270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(500 B.C.)</a:t>
            </a:r>
          </a:p>
        </p:txBody>
      </p:sp>
      <p:sp>
        <p:nvSpPr>
          <p:cNvPr id="585976" name="Rectangle 248">
            <a:extLst>
              <a:ext uri="{FF2B5EF4-FFF2-40B4-BE49-F238E27FC236}">
                <a16:creationId xmlns:a16="http://schemas.microsoft.com/office/drawing/2014/main" id="{4BF8DDCF-4D86-8047-B949-10410050A479}"/>
              </a:ext>
            </a:extLst>
          </p:cNvPr>
          <p:cNvSpPr>
            <a:spLocks noChangeArrowheads="1"/>
          </p:cNvSpPr>
          <p:nvPr/>
        </p:nvSpPr>
        <p:spPr bwMode="auto">
          <a:xfrm>
            <a:off x="7262813" y="1219200"/>
            <a:ext cx="790575" cy="241300"/>
          </a:xfrm>
          <a:prstGeom prst="rect">
            <a:avLst/>
          </a:prstGeom>
          <a:noFill/>
          <a:ln w="12700">
            <a:noFill/>
            <a:miter lim="800000"/>
            <a:headEnd/>
            <a:tailEnd/>
          </a:ln>
          <a:effectLst>
            <a:outerShdw blurRad="63500" dist="38099"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a:solidFill>
                  <a:srgbClr val="FFFF00"/>
                </a:solidFill>
                <a:latin typeface="Times" pitchFamily="2" charset="0"/>
              </a:rPr>
              <a:t>(1000 B.C.)</a:t>
            </a:r>
          </a:p>
        </p:txBody>
      </p:sp>
      <p:sp>
        <p:nvSpPr>
          <p:cNvPr id="585983" name="Text Box 255">
            <a:extLst>
              <a:ext uri="{FF2B5EF4-FFF2-40B4-BE49-F238E27FC236}">
                <a16:creationId xmlns:a16="http://schemas.microsoft.com/office/drawing/2014/main" id="{500CD384-91DB-6345-9B4F-5230994A3A8C}"/>
              </a:ext>
            </a:extLst>
          </p:cNvPr>
          <p:cNvSpPr txBox="1">
            <a:spLocks noChangeArrowheads="1"/>
          </p:cNvSpPr>
          <p:nvPr/>
        </p:nvSpPr>
        <p:spPr bwMode="auto">
          <a:xfrm>
            <a:off x="1790700" y="0"/>
            <a:ext cx="5957888"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Haokaphok – Phongkhami</a:t>
            </a:r>
          </a:p>
        </p:txBody>
      </p:sp>
      <p:sp>
        <p:nvSpPr>
          <p:cNvPr id="158740" name="Text Box 287">
            <a:extLst>
              <a:ext uri="{FF2B5EF4-FFF2-40B4-BE49-F238E27FC236}">
                <a16:creationId xmlns:a16="http://schemas.microsoft.com/office/drawing/2014/main" id="{8CECFD91-15D9-D547-A397-0194ECDD47DD}"/>
              </a:ext>
            </a:extLst>
          </p:cNvPr>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586018" name="Rectangle 290">
            <a:extLst>
              <a:ext uri="{FF2B5EF4-FFF2-40B4-BE49-F238E27FC236}">
                <a16:creationId xmlns:a16="http://schemas.microsoft.com/office/drawing/2014/main" id="{1584D4B1-BEB1-A748-86D1-078A21B2D37A}"/>
              </a:ext>
            </a:extLst>
          </p:cNvPr>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8800" b="0">
                <a:solidFill>
                  <a:schemeClr val="tx2"/>
                </a:solidFill>
                <a:latin typeface="Times" pitchFamily="2" charset="0"/>
              </a:rPr>
              <a:t>7</a:t>
            </a:r>
          </a:p>
        </p:txBody>
      </p:sp>
      <p:sp>
        <p:nvSpPr>
          <p:cNvPr id="586019" name="Line 291">
            <a:extLst>
              <a:ext uri="{FF2B5EF4-FFF2-40B4-BE49-F238E27FC236}">
                <a16:creationId xmlns:a16="http://schemas.microsoft.com/office/drawing/2014/main" id="{4EEE4C31-CB1E-D244-A5A8-3783D38F8156}"/>
              </a:ext>
            </a:extLst>
          </p:cNvPr>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586024" name="Rectangle 296">
            <a:extLst>
              <a:ext uri="{FF2B5EF4-FFF2-40B4-BE49-F238E27FC236}">
                <a16:creationId xmlns:a16="http://schemas.microsoft.com/office/drawing/2014/main" id="{53C7F25D-3CAB-F143-8B65-97389FD2BD98}"/>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71</a:t>
            </a:r>
          </a:p>
        </p:txBody>
      </p:sp>
      <p:grpSp>
        <p:nvGrpSpPr>
          <p:cNvPr id="158744" name="Group 297">
            <a:extLst>
              <a:ext uri="{FF2B5EF4-FFF2-40B4-BE49-F238E27FC236}">
                <a16:creationId xmlns:a16="http://schemas.microsoft.com/office/drawing/2014/main" id="{F791A9C3-ED13-D74E-815C-9EE0AB2F5552}"/>
              </a:ext>
            </a:extLst>
          </p:cNvPr>
          <p:cNvGrpSpPr>
            <a:grpSpLocks/>
          </p:cNvGrpSpPr>
          <p:nvPr/>
        </p:nvGrpSpPr>
        <p:grpSpPr bwMode="auto">
          <a:xfrm>
            <a:off x="5181600" y="5043488"/>
            <a:ext cx="525463" cy="585787"/>
            <a:chOff x="1567" y="1192"/>
            <a:chExt cx="331" cy="369"/>
          </a:xfrm>
        </p:grpSpPr>
        <p:grpSp>
          <p:nvGrpSpPr>
            <p:cNvPr id="158798" name="Group 298">
              <a:extLst>
                <a:ext uri="{FF2B5EF4-FFF2-40B4-BE49-F238E27FC236}">
                  <a16:creationId xmlns:a16="http://schemas.microsoft.com/office/drawing/2014/main" id="{6301F70B-3071-DF40-9235-B63D6B138D52}"/>
                </a:ext>
              </a:extLst>
            </p:cNvPr>
            <p:cNvGrpSpPr>
              <a:grpSpLocks/>
            </p:cNvGrpSpPr>
            <p:nvPr/>
          </p:nvGrpSpPr>
          <p:grpSpPr bwMode="auto">
            <a:xfrm>
              <a:off x="1567" y="1192"/>
              <a:ext cx="331" cy="369"/>
              <a:chOff x="1084" y="711"/>
              <a:chExt cx="2950" cy="2769"/>
            </a:xfrm>
          </p:grpSpPr>
          <p:grpSp>
            <p:nvGrpSpPr>
              <p:cNvPr id="158800" name="Group 299">
                <a:extLst>
                  <a:ext uri="{FF2B5EF4-FFF2-40B4-BE49-F238E27FC236}">
                    <a16:creationId xmlns:a16="http://schemas.microsoft.com/office/drawing/2014/main" id="{71BBC3C6-3546-634B-88A8-D86411F50438}"/>
                  </a:ext>
                </a:extLst>
              </p:cNvPr>
              <p:cNvGrpSpPr>
                <a:grpSpLocks/>
              </p:cNvGrpSpPr>
              <p:nvPr/>
            </p:nvGrpSpPr>
            <p:grpSpPr bwMode="auto">
              <a:xfrm>
                <a:off x="1084" y="711"/>
                <a:ext cx="2950" cy="2769"/>
                <a:chOff x="2707" y="548"/>
                <a:chExt cx="2950" cy="2769"/>
              </a:xfrm>
            </p:grpSpPr>
            <p:grpSp>
              <p:nvGrpSpPr>
                <p:cNvPr id="158806" name="Group 300">
                  <a:extLst>
                    <a:ext uri="{FF2B5EF4-FFF2-40B4-BE49-F238E27FC236}">
                      <a16:creationId xmlns:a16="http://schemas.microsoft.com/office/drawing/2014/main" id="{9FA029C1-9EF0-EF40-994C-491AD4C4C9BC}"/>
                    </a:ext>
                  </a:extLst>
                </p:cNvPr>
                <p:cNvGrpSpPr>
                  <a:grpSpLocks/>
                </p:cNvGrpSpPr>
                <p:nvPr/>
              </p:nvGrpSpPr>
              <p:grpSpPr bwMode="auto">
                <a:xfrm>
                  <a:off x="3180" y="1046"/>
                  <a:ext cx="2105" cy="1421"/>
                  <a:chOff x="578" y="2316"/>
                  <a:chExt cx="2105" cy="1421"/>
                </a:xfrm>
              </p:grpSpPr>
              <p:sp>
                <p:nvSpPr>
                  <p:cNvPr id="158808" name="Freeform 301" descr="Cork">
                    <a:extLst>
                      <a:ext uri="{FF2B5EF4-FFF2-40B4-BE49-F238E27FC236}">
                        <a16:creationId xmlns:a16="http://schemas.microsoft.com/office/drawing/2014/main" id="{81B7C66A-A9A1-2A4D-B92E-727E63466D24}"/>
                      </a:ext>
                    </a:extLst>
                  </p:cNvPr>
                  <p:cNvSpPr>
                    <a:spLocks/>
                  </p:cNvSpPr>
                  <p:nvPr/>
                </p:nvSpPr>
                <p:spPr bwMode="auto">
                  <a:xfrm>
                    <a:off x="633" y="2316"/>
                    <a:ext cx="2050" cy="256"/>
                  </a:xfrm>
                  <a:custGeom>
                    <a:avLst/>
                    <a:gdLst>
                      <a:gd name="T0" fmla="*/ 97 w 592"/>
                      <a:gd name="T1" fmla="*/ 728 h 90"/>
                      <a:gd name="T2" fmla="*/ 263 w 592"/>
                      <a:gd name="T3" fmla="*/ 356 h 90"/>
                      <a:gd name="T4" fmla="*/ 409 w 592"/>
                      <a:gd name="T5" fmla="*/ 290 h 90"/>
                      <a:gd name="T6" fmla="*/ 551 w 592"/>
                      <a:gd name="T7" fmla="*/ 259 h 90"/>
                      <a:gd name="T8" fmla="*/ 1344 w 592"/>
                      <a:gd name="T9" fmla="*/ 276 h 90"/>
                      <a:gd name="T10" fmla="*/ 1821 w 592"/>
                      <a:gd name="T11" fmla="*/ 324 h 90"/>
                      <a:gd name="T12" fmla="*/ 2040 w 592"/>
                      <a:gd name="T13" fmla="*/ 373 h 90"/>
                      <a:gd name="T14" fmla="*/ 2853 w 592"/>
                      <a:gd name="T15" fmla="*/ 421 h 90"/>
                      <a:gd name="T16" fmla="*/ 4052 w 592"/>
                      <a:gd name="T17" fmla="*/ 356 h 90"/>
                      <a:gd name="T18" fmla="*/ 5658 w 592"/>
                      <a:gd name="T19" fmla="*/ 131 h 90"/>
                      <a:gd name="T20" fmla="*/ 6237 w 592"/>
                      <a:gd name="T21" fmla="*/ 0 h 90"/>
                      <a:gd name="T22" fmla="*/ 6860 w 592"/>
                      <a:gd name="T23" fmla="*/ 17 h 90"/>
                      <a:gd name="T24" fmla="*/ 7075 w 592"/>
                      <a:gd name="T25" fmla="*/ 242 h 90"/>
                      <a:gd name="T26" fmla="*/ 7099 w 592"/>
                      <a:gd name="T27" fmla="*/ 290 h 90"/>
                      <a:gd name="T28" fmla="*/ 6978 w 592"/>
                      <a:gd name="T29" fmla="*/ 486 h 90"/>
                      <a:gd name="T30" fmla="*/ 7002 w 592"/>
                      <a:gd name="T31" fmla="*/ 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09" name="Freeform 302" descr="Cork">
                    <a:extLst>
                      <a:ext uri="{FF2B5EF4-FFF2-40B4-BE49-F238E27FC236}">
                        <a16:creationId xmlns:a16="http://schemas.microsoft.com/office/drawing/2014/main" id="{6C90945A-48B7-5D4C-9A58-B67601377E18}"/>
                      </a:ext>
                    </a:extLst>
                  </p:cNvPr>
                  <p:cNvSpPr>
                    <a:spLocks/>
                  </p:cNvSpPr>
                  <p:nvPr/>
                </p:nvSpPr>
                <p:spPr bwMode="auto">
                  <a:xfrm>
                    <a:off x="578" y="2506"/>
                    <a:ext cx="2074" cy="1231"/>
                  </a:xfrm>
                  <a:custGeom>
                    <a:avLst/>
                    <a:gdLst>
                      <a:gd name="T0" fmla="*/ 7181 w 599"/>
                      <a:gd name="T1" fmla="*/ 0 h 432"/>
                      <a:gd name="T2" fmla="*/ 7133 w 599"/>
                      <a:gd name="T3" fmla="*/ 48 h 432"/>
                      <a:gd name="T4" fmla="*/ 7060 w 599"/>
                      <a:gd name="T5" fmla="*/ 80 h 432"/>
                      <a:gd name="T6" fmla="*/ 7015 w 599"/>
                      <a:gd name="T7" fmla="*/ 194 h 432"/>
                      <a:gd name="T8" fmla="*/ 6679 w 599"/>
                      <a:gd name="T9" fmla="*/ 747 h 432"/>
                      <a:gd name="T10" fmla="*/ 6295 w 599"/>
                      <a:gd name="T11" fmla="*/ 1690 h 432"/>
                      <a:gd name="T12" fmla="*/ 6174 w 599"/>
                      <a:gd name="T13" fmla="*/ 2160 h 432"/>
                      <a:gd name="T14" fmla="*/ 6056 w 599"/>
                      <a:gd name="T15" fmla="*/ 2841 h 432"/>
                      <a:gd name="T16" fmla="*/ 5935 w 599"/>
                      <a:gd name="T17" fmla="*/ 3266 h 432"/>
                      <a:gd name="T18" fmla="*/ 5526 w 599"/>
                      <a:gd name="T19" fmla="*/ 3428 h 432"/>
                      <a:gd name="T20" fmla="*/ 5190 w 599"/>
                      <a:gd name="T21" fmla="*/ 3362 h 432"/>
                      <a:gd name="T22" fmla="*/ 5048 w 599"/>
                      <a:gd name="T23" fmla="*/ 3328 h 432"/>
                      <a:gd name="T24" fmla="*/ 5097 w 599"/>
                      <a:gd name="T25" fmla="*/ 2858 h 432"/>
                      <a:gd name="T26" fmla="*/ 5166 w 599"/>
                      <a:gd name="T27" fmla="*/ 2744 h 432"/>
                      <a:gd name="T28" fmla="*/ 4854 w 599"/>
                      <a:gd name="T29" fmla="*/ 2664 h 432"/>
                      <a:gd name="T30" fmla="*/ 4158 w 599"/>
                      <a:gd name="T31" fmla="*/ 2565 h 432"/>
                      <a:gd name="T32" fmla="*/ 1354 w 599"/>
                      <a:gd name="T33" fmla="*/ 2924 h 432"/>
                      <a:gd name="T34" fmla="*/ 1236 w 599"/>
                      <a:gd name="T35" fmla="*/ 2989 h 432"/>
                      <a:gd name="T36" fmla="*/ 1042 w 599"/>
                      <a:gd name="T37" fmla="*/ 3183 h 432"/>
                      <a:gd name="T38" fmla="*/ 637 w 599"/>
                      <a:gd name="T39" fmla="*/ 3508 h 432"/>
                      <a:gd name="T40" fmla="*/ 346 w 599"/>
                      <a:gd name="T41" fmla="*/ 3428 h 432"/>
                      <a:gd name="T42" fmla="*/ 204 w 599"/>
                      <a:gd name="T43" fmla="*/ 3362 h 432"/>
                      <a:gd name="T44" fmla="*/ 83 w 599"/>
                      <a:gd name="T45" fmla="*/ 3231 h 432"/>
                      <a:gd name="T46" fmla="*/ 132 w 599"/>
                      <a:gd name="T47" fmla="*/ 3021 h 432"/>
                      <a:gd name="T48" fmla="*/ 204 w 599"/>
                      <a:gd name="T49" fmla="*/ 2713 h 432"/>
                      <a:gd name="T50" fmla="*/ 322 w 599"/>
                      <a:gd name="T51" fmla="*/ 2129 h 432"/>
                      <a:gd name="T52" fmla="*/ 346 w 599"/>
                      <a:gd name="T53" fmla="*/ 1527 h 432"/>
                      <a:gd name="T54" fmla="*/ 370 w 599"/>
                      <a:gd name="T55" fmla="*/ 1023 h 432"/>
                      <a:gd name="T56" fmla="*/ 346 w 599"/>
                      <a:gd name="T57" fmla="*/ 667 h 432"/>
                      <a:gd name="T58" fmla="*/ 253 w 599"/>
                      <a:gd name="T59" fmla="*/ 242 h 432"/>
                      <a:gd name="T60" fmla="*/ 229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pic>
              <p:nvPicPr>
                <p:cNvPr id="158807" name="Picture 303">
                  <a:extLst>
                    <a:ext uri="{FF2B5EF4-FFF2-40B4-BE49-F238E27FC236}">
                      <a16:creationId xmlns:a16="http://schemas.microsoft.com/office/drawing/2014/main" id="{45DFE951-8AFC-E846-9F36-158744A3372A}"/>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158801" name="Freeform 304">
                <a:extLst>
                  <a:ext uri="{FF2B5EF4-FFF2-40B4-BE49-F238E27FC236}">
                    <a16:creationId xmlns:a16="http://schemas.microsoft.com/office/drawing/2014/main" id="{5C751BBF-0FE2-1542-80FD-FF5CF0A1B300}"/>
                  </a:ext>
                </a:extLst>
              </p:cNvPr>
              <p:cNvSpPr>
                <a:spLocks/>
              </p:cNvSpPr>
              <p:nvPr/>
            </p:nvSpPr>
            <p:spPr bwMode="auto">
              <a:xfrm>
                <a:off x="1616" y="2649"/>
                <a:ext cx="88" cy="277"/>
              </a:xfrm>
              <a:custGeom>
                <a:avLst/>
                <a:gdLst>
                  <a:gd name="T0" fmla="*/ 78 w 85"/>
                  <a:gd name="T1" fmla="*/ 116 h 318"/>
                  <a:gd name="T2" fmla="*/ 68 w 85"/>
                  <a:gd name="T3" fmla="*/ 52 h 318"/>
                  <a:gd name="T4" fmla="*/ 51 w 85"/>
                  <a:gd name="T5" fmla="*/ 32 h 318"/>
                  <a:gd name="T6" fmla="*/ 59 w 85"/>
                  <a:gd name="T7" fmla="*/ 52 h 318"/>
                  <a:gd name="T8" fmla="*/ 68 w 85"/>
                  <a:gd name="T9" fmla="*/ 21 h 318"/>
                  <a:gd name="T10" fmla="*/ 40 w 85"/>
                  <a:gd name="T11" fmla="*/ 8 h 318"/>
                  <a:gd name="T12" fmla="*/ 40 w 85"/>
                  <a:gd name="T13" fmla="*/ 32 h 318"/>
                  <a:gd name="T14" fmla="*/ 51 w 85"/>
                  <a:gd name="T15" fmla="*/ 142 h 318"/>
                  <a:gd name="T16" fmla="*/ 32 w 85"/>
                  <a:gd name="T17" fmla="*/ 122 h 318"/>
                  <a:gd name="T18" fmla="*/ 40 w 85"/>
                  <a:gd name="T19" fmla="*/ 97 h 318"/>
                  <a:gd name="T20" fmla="*/ 51 w 85"/>
                  <a:gd name="T21" fmla="*/ 122 h 318"/>
                  <a:gd name="T22" fmla="*/ 40 w 85"/>
                  <a:gd name="T23" fmla="*/ 78 h 318"/>
                  <a:gd name="T24" fmla="*/ 51 w 85"/>
                  <a:gd name="T25" fmla="*/ 116 h 318"/>
                  <a:gd name="T26" fmla="*/ 40 w 85"/>
                  <a:gd name="T27" fmla="*/ 91 h 318"/>
                  <a:gd name="T28" fmla="*/ 51 w 85"/>
                  <a:gd name="T29" fmla="*/ 109 h 318"/>
                  <a:gd name="T30" fmla="*/ 59 w 85"/>
                  <a:gd name="T31" fmla="*/ 129 h 318"/>
                  <a:gd name="T32" fmla="*/ 78 w 85"/>
                  <a:gd name="T33" fmla="*/ 154 h 318"/>
                  <a:gd name="T34" fmla="*/ 86 w 85"/>
                  <a:gd name="T35" fmla="*/ 173 h 318"/>
                  <a:gd name="T36" fmla="*/ 78 w 85"/>
                  <a:gd name="T37" fmla="*/ 212 h 318"/>
                  <a:gd name="T38" fmla="*/ 68 w 85"/>
                  <a:gd name="T39" fmla="*/ 206 h 318"/>
                  <a:gd name="T40" fmla="*/ 59 w 85"/>
                  <a:gd name="T41" fmla="*/ 238 h 318"/>
                  <a:gd name="T42" fmla="*/ 40 w 85"/>
                  <a:gd name="T43" fmla="*/ 219 h 318"/>
                  <a:gd name="T44" fmla="*/ 32 w 85"/>
                  <a:gd name="T45" fmla="*/ 154 h 318"/>
                  <a:gd name="T46" fmla="*/ 24 w 85"/>
                  <a:gd name="T47" fmla="*/ 186 h 318"/>
                  <a:gd name="T48" fmla="*/ 5 w 85"/>
                  <a:gd name="T49" fmla="*/ 161 h 318"/>
                  <a:gd name="T50" fmla="*/ 40 w 85"/>
                  <a:gd name="T51" fmla="*/ 109 h 318"/>
                  <a:gd name="T52" fmla="*/ 68 w 85"/>
                  <a:gd name="T53" fmla="*/ 129 h 318"/>
                  <a:gd name="T54" fmla="*/ 78 w 85"/>
                  <a:gd name="T55" fmla="*/ 167 h 318"/>
                  <a:gd name="T56" fmla="*/ 68 w 85"/>
                  <a:gd name="T57" fmla="*/ 142 h 318"/>
                  <a:gd name="T58" fmla="*/ 68 w 85"/>
                  <a:gd name="T59" fmla="*/ 8 h 318"/>
                  <a:gd name="T60" fmla="*/ 51 w 85"/>
                  <a:gd name="T61" fmla="*/ 26 h 318"/>
                  <a:gd name="T62" fmla="*/ 24 w 85"/>
                  <a:gd name="T63" fmla="*/ 32 h 318"/>
                  <a:gd name="T64" fmla="*/ 40 w 85"/>
                  <a:gd name="T65" fmla="*/ 71 h 318"/>
                  <a:gd name="T66" fmla="*/ 59 w 85"/>
                  <a:gd name="T67" fmla="*/ 103 h 318"/>
                  <a:gd name="T68" fmla="*/ 78 w 85"/>
                  <a:gd name="T69" fmla="*/ 11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02" name="Freeform 305">
                <a:extLst>
                  <a:ext uri="{FF2B5EF4-FFF2-40B4-BE49-F238E27FC236}">
                    <a16:creationId xmlns:a16="http://schemas.microsoft.com/office/drawing/2014/main" id="{037A5B5F-36C0-2D44-9803-3D70086BD78A}"/>
                  </a:ext>
                </a:extLst>
              </p:cNvPr>
              <p:cNvSpPr>
                <a:spLocks/>
              </p:cNvSpPr>
              <p:nvPr/>
            </p:nvSpPr>
            <p:spPr bwMode="auto">
              <a:xfrm>
                <a:off x="1635"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03" name="Freeform 306">
                <a:extLst>
                  <a:ext uri="{FF2B5EF4-FFF2-40B4-BE49-F238E27FC236}">
                    <a16:creationId xmlns:a16="http://schemas.microsoft.com/office/drawing/2014/main" id="{82990C25-8209-1F48-AB24-8E4F849577BE}"/>
                  </a:ext>
                </a:extLst>
              </p:cNvPr>
              <p:cNvSpPr>
                <a:spLocks/>
              </p:cNvSpPr>
              <p:nvPr/>
            </p:nvSpPr>
            <p:spPr bwMode="auto">
              <a:xfrm>
                <a:off x="3008" y="2583"/>
                <a:ext cx="155" cy="328"/>
              </a:xfrm>
              <a:custGeom>
                <a:avLst/>
                <a:gdLst>
                  <a:gd name="T0" fmla="*/ 153 w 149"/>
                  <a:gd name="T1" fmla="*/ 15 h 376"/>
                  <a:gd name="T2" fmla="*/ 144 w 149"/>
                  <a:gd name="T3" fmla="*/ 79 h 376"/>
                  <a:gd name="T4" fmla="*/ 135 w 149"/>
                  <a:gd name="T5" fmla="*/ 99 h 376"/>
                  <a:gd name="T6" fmla="*/ 132 w 149"/>
                  <a:gd name="T7" fmla="*/ 106 h 376"/>
                  <a:gd name="T8" fmla="*/ 112 w 149"/>
                  <a:gd name="T9" fmla="*/ 186 h 376"/>
                  <a:gd name="T10" fmla="*/ 88 w 149"/>
                  <a:gd name="T11" fmla="*/ 239 h 376"/>
                  <a:gd name="T12" fmla="*/ 72 w 149"/>
                  <a:gd name="T13" fmla="*/ 276 h 376"/>
                  <a:gd name="T14" fmla="*/ 60 w 149"/>
                  <a:gd name="T15" fmla="*/ 277 h 376"/>
                  <a:gd name="T16" fmla="*/ 20 w 149"/>
                  <a:gd name="T17" fmla="*/ 282 h 376"/>
                  <a:gd name="T18" fmla="*/ 2 w 149"/>
                  <a:gd name="T19" fmla="*/ 267 h 376"/>
                  <a:gd name="T20" fmla="*/ 5 w 149"/>
                  <a:gd name="T21" fmla="*/ 241 h 376"/>
                  <a:gd name="T22" fmla="*/ 8 w 149"/>
                  <a:gd name="T23" fmla="*/ 167 h 376"/>
                  <a:gd name="T24" fmla="*/ 23 w 149"/>
                  <a:gd name="T25" fmla="*/ 152 h 376"/>
                  <a:gd name="T26" fmla="*/ 36 w 149"/>
                  <a:gd name="T27" fmla="*/ 80 h 376"/>
                  <a:gd name="T28" fmla="*/ 46 w 149"/>
                  <a:gd name="T29" fmla="*/ 57 h 376"/>
                  <a:gd name="T30" fmla="*/ 86 w 149"/>
                  <a:gd name="T31" fmla="*/ 14 h 376"/>
                  <a:gd name="T32" fmla="*/ 132 w 149"/>
                  <a:gd name="T33" fmla="*/ 14 h 376"/>
                  <a:gd name="T34" fmla="*/ 153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04" name="Freeform 307">
                <a:extLst>
                  <a:ext uri="{FF2B5EF4-FFF2-40B4-BE49-F238E27FC236}">
                    <a16:creationId xmlns:a16="http://schemas.microsoft.com/office/drawing/2014/main" id="{60147D94-0CB7-C244-A454-86BAC01D87B5}"/>
                  </a:ext>
                </a:extLst>
              </p:cNvPr>
              <p:cNvSpPr>
                <a:spLocks/>
              </p:cNvSpPr>
              <p:nvPr/>
            </p:nvSpPr>
            <p:spPr bwMode="auto">
              <a:xfrm>
                <a:off x="1714" y="1020"/>
                <a:ext cx="99" cy="440"/>
              </a:xfrm>
              <a:custGeom>
                <a:avLst/>
                <a:gdLst>
                  <a:gd name="T0" fmla="*/ 28 w 96"/>
                  <a:gd name="T1" fmla="*/ 370 h 504"/>
                  <a:gd name="T2" fmla="*/ 65 w 96"/>
                  <a:gd name="T3" fmla="*/ 376 h 504"/>
                  <a:gd name="T4" fmla="*/ 76 w 96"/>
                  <a:gd name="T5" fmla="*/ 344 h 504"/>
                  <a:gd name="T6" fmla="*/ 76 w 96"/>
                  <a:gd name="T7" fmla="*/ 246 h 504"/>
                  <a:gd name="T8" fmla="*/ 94 w 96"/>
                  <a:gd name="T9" fmla="*/ 163 h 504"/>
                  <a:gd name="T10" fmla="*/ 102 w 96"/>
                  <a:gd name="T11" fmla="*/ 133 h 504"/>
                  <a:gd name="T12" fmla="*/ 94 w 96"/>
                  <a:gd name="T13" fmla="*/ 39 h 504"/>
                  <a:gd name="T14" fmla="*/ 81 w 96"/>
                  <a:gd name="T15" fmla="*/ 4 h 504"/>
                  <a:gd name="T16" fmla="*/ 31 w 96"/>
                  <a:gd name="T17" fmla="*/ 19 h 504"/>
                  <a:gd name="T18" fmla="*/ 28 w 96"/>
                  <a:gd name="T19" fmla="*/ 93 h 504"/>
                  <a:gd name="T20" fmla="*/ 34 w 96"/>
                  <a:gd name="T21" fmla="*/ 277 h 504"/>
                  <a:gd name="T22" fmla="*/ 42 w 96"/>
                  <a:gd name="T23" fmla="*/ 309 h 504"/>
                  <a:gd name="T24" fmla="*/ 26 w 96"/>
                  <a:gd name="T25" fmla="*/ 361 h 504"/>
                  <a:gd name="T26" fmla="*/ 28 w 96"/>
                  <a:gd name="T27" fmla="*/ 370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805" name="Freeform 308">
                <a:extLst>
                  <a:ext uri="{FF2B5EF4-FFF2-40B4-BE49-F238E27FC236}">
                    <a16:creationId xmlns:a16="http://schemas.microsoft.com/office/drawing/2014/main" id="{3E884FDC-5A7D-7946-91FA-0CD279C09BAB}"/>
                  </a:ext>
                </a:extLst>
              </p:cNvPr>
              <p:cNvSpPr>
                <a:spLocks/>
              </p:cNvSpPr>
              <p:nvPr/>
            </p:nvSpPr>
            <p:spPr bwMode="auto">
              <a:xfrm>
                <a:off x="3431" y="1007"/>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8799" name="Rectangle 309">
              <a:extLst>
                <a:ext uri="{FF2B5EF4-FFF2-40B4-BE49-F238E27FC236}">
                  <a16:creationId xmlns:a16="http://schemas.microsoft.com/office/drawing/2014/main" id="{BD4380A5-44E7-7F4E-9164-8D8DB8EE2415}"/>
                </a:ext>
              </a:extLst>
            </p:cNvPr>
            <p:cNvSpPr>
              <a:spLocks noChangeArrowheads="1"/>
            </p:cNvSpPr>
            <p:nvPr/>
          </p:nvSpPr>
          <p:spPr bwMode="auto">
            <a:xfrm>
              <a:off x="1609" y="1237"/>
              <a:ext cx="216"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600" i="1">
                  <a:solidFill>
                    <a:schemeClr val="bg2"/>
                  </a:solidFill>
                  <a:latin typeface="Kosher-Normal" pitchFamily="-107" charset="0"/>
                </a:rPr>
                <a:t>LC</a:t>
              </a:r>
              <a:endParaRPr lang="en-US" altLang="en-US" sz="1600" b="0" i="1">
                <a:solidFill>
                  <a:schemeClr val="bg2"/>
                </a:solidFill>
                <a:latin typeface="Helvetica" pitchFamily="2" charset="0"/>
              </a:endParaRPr>
            </a:p>
          </p:txBody>
        </p:sp>
      </p:grpSp>
      <p:grpSp>
        <p:nvGrpSpPr>
          <p:cNvPr id="158745" name="Group 310">
            <a:extLst>
              <a:ext uri="{FF2B5EF4-FFF2-40B4-BE49-F238E27FC236}">
                <a16:creationId xmlns:a16="http://schemas.microsoft.com/office/drawing/2014/main" id="{D270D4E9-6154-B24F-B569-B4032570C1EE}"/>
              </a:ext>
            </a:extLst>
          </p:cNvPr>
          <p:cNvGrpSpPr>
            <a:grpSpLocks/>
          </p:cNvGrpSpPr>
          <p:nvPr/>
        </p:nvGrpSpPr>
        <p:grpSpPr bwMode="auto">
          <a:xfrm>
            <a:off x="5106988" y="2173288"/>
            <a:ext cx="673100" cy="585787"/>
            <a:chOff x="3183" y="821"/>
            <a:chExt cx="424" cy="369"/>
          </a:xfrm>
        </p:grpSpPr>
        <p:grpSp>
          <p:nvGrpSpPr>
            <p:cNvPr id="158784" name="Group 311">
              <a:extLst>
                <a:ext uri="{FF2B5EF4-FFF2-40B4-BE49-F238E27FC236}">
                  <a16:creationId xmlns:a16="http://schemas.microsoft.com/office/drawing/2014/main" id="{44D4829A-1342-4349-B0BF-8451D0827626}"/>
                </a:ext>
              </a:extLst>
            </p:cNvPr>
            <p:cNvGrpSpPr>
              <a:grpSpLocks/>
            </p:cNvGrpSpPr>
            <p:nvPr/>
          </p:nvGrpSpPr>
          <p:grpSpPr bwMode="auto">
            <a:xfrm>
              <a:off x="3243" y="821"/>
              <a:ext cx="331" cy="369"/>
              <a:chOff x="1567" y="1192"/>
              <a:chExt cx="331" cy="369"/>
            </a:xfrm>
          </p:grpSpPr>
          <p:grpSp>
            <p:nvGrpSpPr>
              <p:cNvPr id="158786" name="Group 312">
                <a:extLst>
                  <a:ext uri="{FF2B5EF4-FFF2-40B4-BE49-F238E27FC236}">
                    <a16:creationId xmlns:a16="http://schemas.microsoft.com/office/drawing/2014/main" id="{02EAA18D-3481-EF4C-BC41-84830042F0F7}"/>
                  </a:ext>
                </a:extLst>
              </p:cNvPr>
              <p:cNvGrpSpPr>
                <a:grpSpLocks/>
              </p:cNvGrpSpPr>
              <p:nvPr/>
            </p:nvGrpSpPr>
            <p:grpSpPr bwMode="auto">
              <a:xfrm>
                <a:off x="1567" y="1192"/>
                <a:ext cx="331" cy="369"/>
                <a:chOff x="1084" y="711"/>
                <a:chExt cx="2950" cy="2769"/>
              </a:xfrm>
            </p:grpSpPr>
            <p:grpSp>
              <p:nvGrpSpPr>
                <p:cNvPr id="158788" name="Group 313">
                  <a:extLst>
                    <a:ext uri="{FF2B5EF4-FFF2-40B4-BE49-F238E27FC236}">
                      <a16:creationId xmlns:a16="http://schemas.microsoft.com/office/drawing/2014/main" id="{35B6EEAC-D083-F245-835C-C25812A115ED}"/>
                    </a:ext>
                  </a:extLst>
                </p:cNvPr>
                <p:cNvGrpSpPr>
                  <a:grpSpLocks/>
                </p:cNvGrpSpPr>
                <p:nvPr/>
              </p:nvGrpSpPr>
              <p:grpSpPr bwMode="auto">
                <a:xfrm>
                  <a:off x="1084" y="711"/>
                  <a:ext cx="2950" cy="2769"/>
                  <a:chOff x="2707" y="548"/>
                  <a:chExt cx="2950" cy="2769"/>
                </a:xfrm>
              </p:grpSpPr>
              <p:grpSp>
                <p:nvGrpSpPr>
                  <p:cNvPr id="158794" name="Group 314">
                    <a:extLst>
                      <a:ext uri="{FF2B5EF4-FFF2-40B4-BE49-F238E27FC236}">
                        <a16:creationId xmlns:a16="http://schemas.microsoft.com/office/drawing/2014/main" id="{7F394F43-CAA5-5C42-82C8-4721363B74F3}"/>
                      </a:ext>
                    </a:extLst>
                  </p:cNvPr>
                  <p:cNvGrpSpPr>
                    <a:grpSpLocks/>
                  </p:cNvGrpSpPr>
                  <p:nvPr/>
                </p:nvGrpSpPr>
                <p:grpSpPr bwMode="auto">
                  <a:xfrm>
                    <a:off x="3180" y="1046"/>
                    <a:ext cx="2105" cy="1421"/>
                    <a:chOff x="578" y="2316"/>
                    <a:chExt cx="2105" cy="1421"/>
                  </a:xfrm>
                </p:grpSpPr>
                <p:sp>
                  <p:nvSpPr>
                    <p:cNvPr id="158796" name="Freeform 315" descr="Cork">
                      <a:extLst>
                        <a:ext uri="{FF2B5EF4-FFF2-40B4-BE49-F238E27FC236}">
                          <a16:creationId xmlns:a16="http://schemas.microsoft.com/office/drawing/2014/main" id="{389B1AAC-3390-9E42-8C74-930064C812B9}"/>
                        </a:ext>
                      </a:extLst>
                    </p:cNvPr>
                    <p:cNvSpPr>
                      <a:spLocks/>
                    </p:cNvSpPr>
                    <p:nvPr/>
                  </p:nvSpPr>
                  <p:spPr bwMode="auto">
                    <a:xfrm>
                      <a:off x="633" y="2316"/>
                      <a:ext cx="2050" cy="256"/>
                    </a:xfrm>
                    <a:custGeom>
                      <a:avLst/>
                      <a:gdLst>
                        <a:gd name="T0" fmla="*/ 97 w 592"/>
                        <a:gd name="T1" fmla="*/ 728 h 90"/>
                        <a:gd name="T2" fmla="*/ 263 w 592"/>
                        <a:gd name="T3" fmla="*/ 356 h 90"/>
                        <a:gd name="T4" fmla="*/ 409 w 592"/>
                        <a:gd name="T5" fmla="*/ 290 h 90"/>
                        <a:gd name="T6" fmla="*/ 551 w 592"/>
                        <a:gd name="T7" fmla="*/ 259 h 90"/>
                        <a:gd name="T8" fmla="*/ 1344 w 592"/>
                        <a:gd name="T9" fmla="*/ 276 h 90"/>
                        <a:gd name="T10" fmla="*/ 1821 w 592"/>
                        <a:gd name="T11" fmla="*/ 324 h 90"/>
                        <a:gd name="T12" fmla="*/ 2040 w 592"/>
                        <a:gd name="T13" fmla="*/ 373 h 90"/>
                        <a:gd name="T14" fmla="*/ 2853 w 592"/>
                        <a:gd name="T15" fmla="*/ 421 h 90"/>
                        <a:gd name="T16" fmla="*/ 4052 w 592"/>
                        <a:gd name="T17" fmla="*/ 356 h 90"/>
                        <a:gd name="T18" fmla="*/ 5658 w 592"/>
                        <a:gd name="T19" fmla="*/ 131 h 90"/>
                        <a:gd name="T20" fmla="*/ 6237 w 592"/>
                        <a:gd name="T21" fmla="*/ 0 h 90"/>
                        <a:gd name="T22" fmla="*/ 6860 w 592"/>
                        <a:gd name="T23" fmla="*/ 17 h 90"/>
                        <a:gd name="T24" fmla="*/ 7075 w 592"/>
                        <a:gd name="T25" fmla="*/ 242 h 90"/>
                        <a:gd name="T26" fmla="*/ 7099 w 592"/>
                        <a:gd name="T27" fmla="*/ 290 h 90"/>
                        <a:gd name="T28" fmla="*/ 6978 w 592"/>
                        <a:gd name="T29" fmla="*/ 486 h 90"/>
                        <a:gd name="T30" fmla="*/ 7002 w 592"/>
                        <a:gd name="T31" fmla="*/ 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97" name="Freeform 316" descr="Cork">
                      <a:extLst>
                        <a:ext uri="{FF2B5EF4-FFF2-40B4-BE49-F238E27FC236}">
                          <a16:creationId xmlns:a16="http://schemas.microsoft.com/office/drawing/2014/main" id="{D017D8C8-0636-1844-A48F-CBBBEFE0437A}"/>
                        </a:ext>
                      </a:extLst>
                    </p:cNvPr>
                    <p:cNvSpPr>
                      <a:spLocks/>
                    </p:cNvSpPr>
                    <p:nvPr/>
                  </p:nvSpPr>
                  <p:spPr bwMode="auto">
                    <a:xfrm>
                      <a:off x="578" y="2506"/>
                      <a:ext cx="2074" cy="1231"/>
                    </a:xfrm>
                    <a:custGeom>
                      <a:avLst/>
                      <a:gdLst>
                        <a:gd name="T0" fmla="*/ 7181 w 599"/>
                        <a:gd name="T1" fmla="*/ 0 h 432"/>
                        <a:gd name="T2" fmla="*/ 7133 w 599"/>
                        <a:gd name="T3" fmla="*/ 48 h 432"/>
                        <a:gd name="T4" fmla="*/ 7060 w 599"/>
                        <a:gd name="T5" fmla="*/ 80 h 432"/>
                        <a:gd name="T6" fmla="*/ 7015 w 599"/>
                        <a:gd name="T7" fmla="*/ 194 h 432"/>
                        <a:gd name="T8" fmla="*/ 6679 w 599"/>
                        <a:gd name="T9" fmla="*/ 747 h 432"/>
                        <a:gd name="T10" fmla="*/ 6295 w 599"/>
                        <a:gd name="T11" fmla="*/ 1690 h 432"/>
                        <a:gd name="T12" fmla="*/ 6174 w 599"/>
                        <a:gd name="T13" fmla="*/ 2160 h 432"/>
                        <a:gd name="T14" fmla="*/ 6056 w 599"/>
                        <a:gd name="T15" fmla="*/ 2841 h 432"/>
                        <a:gd name="T16" fmla="*/ 5935 w 599"/>
                        <a:gd name="T17" fmla="*/ 3266 h 432"/>
                        <a:gd name="T18" fmla="*/ 5526 w 599"/>
                        <a:gd name="T19" fmla="*/ 3428 h 432"/>
                        <a:gd name="T20" fmla="*/ 5190 w 599"/>
                        <a:gd name="T21" fmla="*/ 3362 h 432"/>
                        <a:gd name="T22" fmla="*/ 5048 w 599"/>
                        <a:gd name="T23" fmla="*/ 3328 h 432"/>
                        <a:gd name="T24" fmla="*/ 5097 w 599"/>
                        <a:gd name="T25" fmla="*/ 2858 h 432"/>
                        <a:gd name="T26" fmla="*/ 5166 w 599"/>
                        <a:gd name="T27" fmla="*/ 2744 h 432"/>
                        <a:gd name="T28" fmla="*/ 4854 w 599"/>
                        <a:gd name="T29" fmla="*/ 2664 h 432"/>
                        <a:gd name="T30" fmla="*/ 4158 w 599"/>
                        <a:gd name="T31" fmla="*/ 2565 h 432"/>
                        <a:gd name="T32" fmla="*/ 1354 w 599"/>
                        <a:gd name="T33" fmla="*/ 2924 h 432"/>
                        <a:gd name="T34" fmla="*/ 1236 w 599"/>
                        <a:gd name="T35" fmla="*/ 2989 h 432"/>
                        <a:gd name="T36" fmla="*/ 1042 w 599"/>
                        <a:gd name="T37" fmla="*/ 3183 h 432"/>
                        <a:gd name="T38" fmla="*/ 637 w 599"/>
                        <a:gd name="T39" fmla="*/ 3508 h 432"/>
                        <a:gd name="T40" fmla="*/ 346 w 599"/>
                        <a:gd name="T41" fmla="*/ 3428 h 432"/>
                        <a:gd name="T42" fmla="*/ 204 w 599"/>
                        <a:gd name="T43" fmla="*/ 3362 h 432"/>
                        <a:gd name="T44" fmla="*/ 83 w 599"/>
                        <a:gd name="T45" fmla="*/ 3231 h 432"/>
                        <a:gd name="T46" fmla="*/ 132 w 599"/>
                        <a:gd name="T47" fmla="*/ 3021 h 432"/>
                        <a:gd name="T48" fmla="*/ 204 w 599"/>
                        <a:gd name="T49" fmla="*/ 2713 h 432"/>
                        <a:gd name="T50" fmla="*/ 322 w 599"/>
                        <a:gd name="T51" fmla="*/ 2129 h 432"/>
                        <a:gd name="T52" fmla="*/ 346 w 599"/>
                        <a:gd name="T53" fmla="*/ 1527 h 432"/>
                        <a:gd name="T54" fmla="*/ 370 w 599"/>
                        <a:gd name="T55" fmla="*/ 1023 h 432"/>
                        <a:gd name="T56" fmla="*/ 346 w 599"/>
                        <a:gd name="T57" fmla="*/ 667 h 432"/>
                        <a:gd name="T58" fmla="*/ 253 w 599"/>
                        <a:gd name="T59" fmla="*/ 242 h 432"/>
                        <a:gd name="T60" fmla="*/ 229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pic>
                <p:nvPicPr>
                  <p:cNvPr id="158795" name="Picture 317">
                    <a:extLst>
                      <a:ext uri="{FF2B5EF4-FFF2-40B4-BE49-F238E27FC236}">
                        <a16:creationId xmlns:a16="http://schemas.microsoft.com/office/drawing/2014/main" id="{1962B3D3-D9D7-9445-A73B-224B94B452E3}"/>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158789" name="Freeform 318">
                  <a:extLst>
                    <a:ext uri="{FF2B5EF4-FFF2-40B4-BE49-F238E27FC236}">
                      <a16:creationId xmlns:a16="http://schemas.microsoft.com/office/drawing/2014/main" id="{E11791D5-8147-1D48-8EBA-021D1421004B}"/>
                    </a:ext>
                  </a:extLst>
                </p:cNvPr>
                <p:cNvSpPr>
                  <a:spLocks/>
                </p:cNvSpPr>
                <p:nvPr/>
              </p:nvSpPr>
              <p:spPr bwMode="auto">
                <a:xfrm>
                  <a:off x="1616" y="2649"/>
                  <a:ext cx="88" cy="277"/>
                </a:xfrm>
                <a:custGeom>
                  <a:avLst/>
                  <a:gdLst>
                    <a:gd name="T0" fmla="*/ 78 w 85"/>
                    <a:gd name="T1" fmla="*/ 116 h 318"/>
                    <a:gd name="T2" fmla="*/ 68 w 85"/>
                    <a:gd name="T3" fmla="*/ 52 h 318"/>
                    <a:gd name="T4" fmla="*/ 51 w 85"/>
                    <a:gd name="T5" fmla="*/ 32 h 318"/>
                    <a:gd name="T6" fmla="*/ 59 w 85"/>
                    <a:gd name="T7" fmla="*/ 52 h 318"/>
                    <a:gd name="T8" fmla="*/ 68 w 85"/>
                    <a:gd name="T9" fmla="*/ 21 h 318"/>
                    <a:gd name="T10" fmla="*/ 40 w 85"/>
                    <a:gd name="T11" fmla="*/ 8 h 318"/>
                    <a:gd name="T12" fmla="*/ 40 w 85"/>
                    <a:gd name="T13" fmla="*/ 32 h 318"/>
                    <a:gd name="T14" fmla="*/ 51 w 85"/>
                    <a:gd name="T15" fmla="*/ 142 h 318"/>
                    <a:gd name="T16" fmla="*/ 32 w 85"/>
                    <a:gd name="T17" fmla="*/ 122 h 318"/>
                    <a:gd name="T18" fmla="*/ 40 w 85"/>
                    <a:gd name="T19" fmla="*/ 97 h 318"/>
                    <a:gd name="T20" fmla="*/ 51 w 85"/>
                    <a:gd name="T21" fmla="*/ 122 h 318"/>
                    <a:gd name="T22" fmla="*/ 40 w 85"/>
                    <a:gd name="T23" fmla="*/ 78 h 318"/>
                    <a:gd name="T24" fmla="*/ 51 w 85"/>
                    <a:gd name="T25" fmla="*/ 116 h 318"/>
                    <a:gd name="T26" fmla="*/ 40 w 85"/>
                    <a:gd name="T27" fmla="*/ 91 h 318"/>
                    <a:gd name="T28" fmla="*/ 51 w 85"/>
                    <a:gd name="T29" fmla="*/ 109 h 318"/>
                    <a:gd name="T30" fmla="*/ 59 w 85"/>
                    <a:gd name="T31" fmla="*/ 129 h 318"/>
                    <a:gd name="T32" fmla="*/ 78 w 85"/>
                    <a:gd name="T33" fmla="*/ 154 h 318"/>
                    <a:gd name="T34" fmla="*/ 86 w 85"/>
                    <a:gd name="T35" fmla="*/ 173 h 318"/>
                    <a:gd name="T36" fmla="*/ 78 w 85"/>
                    <a:gd name="T37" fmla="*/ 212 h 318"/>
                    <a:gd name="T38" fmla="*/ 68 w 85"/>
                    <a:gd name="T39" fmla="*/ 206 h 318"/>
                    <a:gd name="T40" fmla="*/ 59 w 85"/>
                    <a:gd name="T41" fmla="*/ 238 h 318"/>
                    <a:gd name="T42" fmla="*/ 40 w 85"/>
                    <a:gd name="T43" fmla="*/ 219 h 318"/>
                    <a:gd name="T44" fmla="*/ 32 w 85"/>
                    <a:gd name="T45" fmla="*/ 154 h 318"/>
                    <a:gd name="T46" fmla="*/ 24 w 85"/>
                    <a:gd name="T47" fmla="*/ 186 h 318"/>
                    <a:gd name="T48" fmla="*/ 5 w 85"/>
                    <a:gd name="T49" fmla="*/ 161 h 318"/>
                    <a:gd name="T50" fmla="*/ 40 w 85"/>
                    <a:gd name="T51" fmla="*/ 109 h 318"/>
                    <a:gd name="T52" fmla="*/ 68 w 85"/>
                    <a:gd name="T53" fmla="*/ 129 h 318"/>
                    <a:gd name="T54" fmla="*/ 78 w 85"/>
                    <a:gd name="T55" fmla="*/ 167 h 318"/>
                    <a:gd name="T56" fmla="*/ 68 w 85"/>
                    <a:gd name="T57" fmla="*/ 142 h 318"/>
                    <a:gd name="T58" fmla="*/ 68 w 85"/>
                    <a:gd name="T59" fmla="*/ 8 h 318"/>
                    <a:gd name="T60" fmla="*/ 51 w 85"/>
                    <a:gd name="T61" fmla="*/ 26 h 318"/>
                    <a:gd name="T62" fmla="*/ 24 w 85"/>
                    <a:gd name="T63" fmla="*/ 32 h 318"/>
                    <a:gd name="T64" fmla="*/ 40 w 85"/>
                    <a:gd name="T65" fmla="*/ 71 h 318"/>
                    <a:gd name="T66" fmla="*/ 59 w 85"/>
                    <a:gd name="T67" fmla="*/ 103 h 318"/>
                    <a:gd name="T68" fmla="*/ 78 w 85"/>
                    <a:gd name="T69" fmla="*/ 11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90" name="Freeform 319">
                  <a:extLst>
                    <a:ext uri="{FF2B5EF4-FFF2-40B4-BE49-F238E27FC236}">
                      <a16:creationId xmlns:a16="http://schemas.microsoft.com/office/drawing/2014/main" id="{4B0F75D8-8B19-244B-A942-F1561DD86E7F}"/>
                    </a:ext>
                  </a:extLst>
                </p:cNvPr>
                <p:cNvSpPr>
                  <a:spLocks/>
                </p:cNvSpPr>
                <p:nvPr/>
              </p:nvSpPr>
              <p:spPr bwMode="auto">
                <a:xfrm>
                  <a:off x="1635"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91" name="Freeform 320">
                  <a:extLst>
                    <a:ext uri="{FF2B5EF4-FFF2-40B4-BE49-F238E27FC236}">
                      <a16:creationId xmlns:a16="http://schemas.microsoft.com/office/drawing/2014/main" id="{77D1D9AD-C1A6-134B-9D0E-289362A40263}"/>
                    </a:ext>
                  </a:extLst>
                </p:cNvPr>
                <p:cNvSpPr>
                  <a:spLocks/>
                </p:cNvSpPr>
                <p:nvPr/>
              </p:nvSpPr>
              <p:spPr bwMode="auto">
                <a:xfrm>
                  <a:off x="3008" y="2583"/>
                  <a:ext cx="155" cy="328"/>
                </a:xfrm>
                <a:custGeom>
                  <a:avLst/>
                  <a:gdLst>
                    <a:gd name="T0" fmla="*/ 153 w 149"/>
                    <a:gd name="T1" fmla="*/ 15 h 376"/>
                    <a:gd name="T2" fmla="*/ 144 w 149"/>
                    <a:gd name="T3" fmla="*/ 79 h 376"/>
                    <a:gd name="T4" fmla="*/ 135 w 149"/>
                    <a:gd name="T5" fmla="*/ 99 h 376"/>
                    <a:gd name="T6" fmla="*/ 132 w 149"/>
                    <a:gd name="T7" fmla="*/ 106 h 376"/>
                    <a:gd name="T8" fmla="*/ 112 w 149"/>
                    <a:gd name="T9" fmla="*/ 186 h 376"/>
                    <a:gd name="T10" fmla="*/ 88 w 149"/>
                    <a:gd name="T11" fmla="*/ 239 h 376"/>
                    <a:gd name="T12" fmla="*/ 72 w 149"/>
                    <a:gd name="T13" fmla="*/ 276 h 376"/>
                    <a:gd name="T14" fmla="*/ 60 w 149"/>
                    <a:gd name="T15" fmla="*/ 277 h 376"/>
                    <a:gd name="T16" fmla="*/ 20 w 149"/>
                    <a:gd name="T17" fmla="*/ 282 h 376"/>
                    <a:gd name="T18" fmla="*/ 2 w 149"/>
                    <a:gd name="T19" fmla="*/ 267 h 376"/>
                    <a:gd name="T20" fmla="*/ 5 w 149"/>
                    <a:gd name="T21" fmla="*/ 241 h 376"/>
                    <a:gd name="T22" fmla="*/ 8 w 149"/>
                    <a:gd name="T23" fmla="*/ 167 h 376"/>
                    <a:gd name="T24" fmla="*/ 23 w 149"/>
                    <a:gd name="T25" fmla="*/ 152 h 376"/>
                    <a:gd name="T26" fmla="*/ 36 w 149"/>
                    <a:gd name="T27" fmla="*/ 80 h 376"/>
                    <a:gd name="T28" fmla="*/ 46 w 149"/>
                    <a:gd name="T29" fmla="*/ 57 h 376"/>
                    <a:gd name="T30" fmla="*/ 86 w 149"/>
                    <a:gd name="T31" fmla="*/ 14 h 376"/>
                    <a:gd name="T32" fmla="*/ 132 w 149"/>
                    <a:gd name="T33" fmla="*/ 14 h 376"/>
                    <a:gd name="T34" fmla="*/ 153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92" name="Freeform 321">
                  <a:extLst>
                    <a:ext uri="{FF2B5EF4-FFF2-40B4-BE49-F238E27FC236}">
                      <a16:creationId xmlns:a16="http://schemas.microsoft.com/office/drawing/2014/main" id="{9BC9B448-8B80-924E-BECF-9F1644C8DEC8}"/>
                    </a:ext>
                  </a:extLst>
                </p:cNvPr>
                <p:cNvSpPr>
                  <a:spLocks/>
                </p:cNvSpPr>
                <p:nvPr/>
              </p:nvSpPr>
              <p:spPr bwMode="auto">
                <a:xfrm>
                  <a:off x="1714" y="1020"/>
                  <a:ext cx="99" cy="440"/>
                </a:xfrm>
                <a:custGeom>
                  <a:avLst/>
                  <a:gdLst>
                    <a:gd name="T0" fmla="*/ 28 w 96"/>
                    <a:gd name="T1" fmla="*/ 370 h 504"/>
                    <a:gd name="T2" fmla="*/ 65 w 96"/>
                    <a:gd name="T3" fmla="*/ 376 h 504"/>
                    <a:gd name="T4" fmla="*/ 76 w 96"/>
                    <a:gd name="T5" fmla="*/ 344 h 504"/>
                    <a:gd name="T6" fmla="*/ 76 w 96"/>
                    <a:gd name="T7" fmla="*/ 246 h 504"/>
                    <a:gd name="T8" fmla="*/ 94 w 96"/>
                    <a:gd name="T9" fmla="*/ 163 h 504"/>
                    <a:gd name="T10" fmla="*/ 102 w 96"/>
                    <a:gd name="T11" fmla="*/ 133 h 504"/>
                    <a:gd name="T12" fmla="*/ 94 w 96"/>
                    <a:gd name="T13" fmla="*/ 39 h 504"/>
                    <a:gd name="T14" fmla="*/ 81 w 96"/>
                    <a:gd name="T15" fmla="*/ 4 h 504"/>
                    <a:gd name="T16" fmla="*/ 31 w 96"/>
                    <a:gd name="T17" fmla="*/ 19 h 504"/>
                    <a:gd name="T18" fmla="*/ 28 w 96"/>
                    <a:gd name="T19" fmla="*/ 93 h 504"/>
                    <a:gd name="T20" fmla="*/ 34 w 96"/>
                    <a:gd name="T21" fmla="*/ 277 h 504"/>
                    <a:gd name="T22" fmla="*/ 42 w 96"/>
                    <a:gd name="T23" fmla="*/ 309 h 504"/>
                    <a:gd name="T24" fmla="*/ 26 w 96"/>
                    <a:gd name="T25" fmla="*/ 361 h 504"/>
                    <a:gd name="T26" fmla="*/ 28 w 96"/>
                    <a:gd name="T27" fmla="*/ 370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93" name="Freeform 322">
                  <a:extLst>
                    <a:ext uri="{FF2B5EF4-FFF2-40B4-BE49-F238E27FC236}">
                      <a16:creationId xmlns:a16="http://schemas.microsoft.com/office/drawing/2014/main" id="{D3478398-DA67-1148-8E5B-C65653E67AC9}"/>
                    </a:ext>
                  </a:extLst>
                </p:cNvPr>
                <p:cNvSpPr>
                  <a:spLocks/>
                </p:cNvSpPr>
                <p:nvPr/>
              </p:nvSpPr>
              <p:spPr bwMode="auto">
                <a:xfrm>
                  <a:off x="3431" y="1007"/>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8787" name="Rectangle 323">
                <a:extLst>
                  <a:ext uri="{FF2B5EF4-FFF2-40B4-BE49-F238E27FC236}">
                    <a16:creationId xmlns:a16="http://schemas.microsoft.com/office/drawing/2014/main" id="{0EA3BABB-21AD-8446-ADD9-B2A89EA27FC1}"/>
                  </a:ext>
                </a:extLst>
              </p:cNvPr>
              <p:cNvSpPr>
                <a:spLocks noChangeArrowheads="1"/>
              </p:cNvSpPr>
              <p:nvPr/>
            </p:nvSpPr>
            <p:spPr bwMode="auto">
              <a:xfrm>
                <a:off x="1609" y="1237"/>
                <a:ext cx="224"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600" i="1">
                    <a:solidFill>
                      <a:schemeClr val="bg2"/>
                    </a:solidFill>
                    <a:latin typeface="Kosher-Normal" pitchFamily="-107" charset="0"/>
                  </a:rPr>
                  <a:t>AC</a:t>
                </a:r>
                <a:endParaRPr lang="en-US" altLang="en-US" sz="1600" i="1">
                  <a:solidFill>
                    <a:schemeClr val="bg2"/>
                  </a:solidFill>
                  <a:latin typeface="Helvetica" pitchFamily="2" charset="0"/>
                </a:endParaRPr>
              </a:p>
            </p:txBody>
          </p:sp>
        </p:grpSp>
        <p:sp>
          <p:nvSpPr>
            <p:cNvPr id="586052" name="Text Box 324">
              <a:extLst>
                <a:ext uri="{FF2B5EF4-FFF2-40B4-BE49-F238E27FC236}">
                  <a16:creationId xmlns:a16="http://schemas.microsoft.com/office/drawing/2014/main" id="{4402CEAF-BC17-B54F-837C-600061166F49}"/>
                </a:ext>
              </a:extLst>
            </p:cNvPr>
            <p:cNvSpPr txBox="1">
              <a:spLocks noChangeArrowheads="1"/>
            </p:cNvSpPr>
            <p:nvPr/>
          </p:nvSpPr>
          <p:spPr bwMode="auto">
            <a:xfrm>
              <a:off x="3183" y="842"/>
              <a:ext cx="424" cy="231"/>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i="1">
                  <a:solidFill>
                    <a:schemeClr val="tx1"/>
                  </a:solidFill>
                  <a:latin typeface="Kosher-Normal" pitchFamily="-107" charset="0"/>
                </a:rPr>
                <a:t>AT</a:t>
              </a:r>
              <a:endParaRPr lang="en-US" altLang="en-US" sz="1000" i="1"/>
            </a:p>
          </p:txBody>
        </p:sp>
      </p:grpSp>
      <p:grpSp>
        <p:nvGrpSpPr>
          <p:cNvPr id="158746" name="Group 325">
            <a:extLst>
              <a:ext uri="{FF2B5EF4-FFF2-40B4-BE49-F238E27FC236}">
                <a16:creationId xmlns:a16="http://schemas.microsoft.com/office/drawing/2014/main" id="{33E13E4D-C291-B549-A0BA-12415D1E32AF}"/>
              </a:ext>
            </a:extLst>
          </p:cNvPr>
          <p:cNvGrpSpPr>
            <a:grpSpLocks/>
          </p:cNvGrpSpPr>
          <p:nvPr/>
        </p:nvGrpSpPr>
        <p:grpSpPr bwMode="auto">
          <a:xfrm>
            <a:off x="7486650" y="1438275"/>
            <a:ext cx="673100" cy="585788"/>
            <a:chOff x="3580" y="655"/>
            <a:chExt cx="424" cy="369"/>
          </a:xfrm>
        </p:grpSpPr>
        <p:grpSp>
          <p:nvGrpSpPr>
            <p:cNvPr id="158770" name="Group 326">
              <a:extLst>
                <a:ext uri="{FF2B5EF4-FFF2-40B4-BE49-F238E27FC236}">
                  <a16:creationId xmlns:a16="http://schemas.microsoft.com/office/drawing/2014/main" id="{DB76F625-66F5-584D-AF7D-48DDDFD72FFE}"/>
                </a:ext>
              </a:extLst>
            </p:cNvPr>
            <p:cNvGrpSpPr>
              <a:grpSpLocks/>
            </p:cNvGrpSpPr>
            <p:nvPr/>
          </p:nvGrpSpPr>
          <p:grpSpPr bwMode="auto">
            <a:xfrm>
              <a:off x="3638" y="655"/>
              <a:ext cx="331" cy="369"/>
              <a:chOff x="1567" y="1192"/>
              <a:chExt cx="331" cy="369"/>
            </a:xfrm>
          </p:grpSpPr>
          <p:grpSp>
            <p:nvGrpSpPr>
              <p:cNvPr id="158772" name="Group 327">
                <a:extLst>
                  <a:ext uri="{FF2B5EF4-FFF2-40B4-BE49-F238E27FC236}">
                    <a16:creationId xmlns:a16="http://schemas.microsoft.com/office/drawing/2014/main" id="{38DED5F4-393A-AA44-93B2-5E05C4BD04F9}"/>
                  </a:ext>
                </a:extLst>
              </p:cNvPr>
              <p:cNvGrpSpPr>
                <a:grpSpLocks/>
              </p:cNvGrpSpPr>
              <p:nvPr/>
            </p:nvGrpSpPr>
            <p:grpSpPr bwMode="auto">
              <a:xfrm>
                <a:off x="1567" y="1192"/>
                <a:ext cx="331" cy="369"/>
                <a:chOff x="1084" y="711"/>
                <a:chExt cx="2950" cy="2769"/>
              </a:xfrm>
            </p:grpSpPr>
            <p:grpSp>
              <p:nvGrpSpPr>
                <p:cNvPr id="158774" name="Group 328">
                  <a:extLst>
                    <a:ext uri="{FF2B5EF4-FFF2-40B4-BE49-F238E27FC236}">
                      <a16:creationId xmlns:a16="http://schemas.microsoft.com/office/drawing/2014/main" id="{3E36608E-253F-4D47-B80A-3A116E198C8B}"/>
                    </a:ext>
                  </a:extLst>
                </p:cNvPr>
                <p:cNvGrpSpPr>
                  <a:grpSpLocks/>
                </p:cNvGrpSpPr>
                <p:nvPr/>
              </p:nvGrpSpPr>
              <p:grpSpPr bwMode="auto">
                <a:xfrm>
                  <a:off x="1084" y="711"/>
                  <a:ext cx="2950" cy="2769"/>
                  <a:chOff x="2707" y="548"/>
                  <a:chExt cx="2950" cy="2769"/>
                </a:xfrm>
              </p:grpSpPr>
              <p:grpSp>
                <p:nvGrpSpPr>
                  <p:cNvPr id="158780" name="Group 329">
                    <a:extLst>
                      <a:ext uri="{FF2B5EF4-FFF2-40B4-BE49-F238E27FC236}">
                        <a16:creationId xmlns:a16="http://schemas.microsoft.com/office/drawing/2014/main" id="{B4207872-59E9-E945-B042-E199141D01E1}"/>
                      </a:ext>
                    </a:extLst>
                  </p:cNvPr>
                  <p:cNvGrpSpPr>
                    <a:grpSpLocks/>
                  </p:cNvGrpSpPr>
                  <p:nvPr/>
                </p:nvGrpSpPr>
                <p:grpSpPr bwMode="auto">
                  <a:xfrm>
                    <a:off x="3180" y="1046"/>
                    <a:ext cx="2105" cy="1421"/>
                    <a:chOff x="578" y="2316"/>
                    <a:chExt cx="2105" cy="1421"/>
                  </a:xfrm>
                </p:grpSpPr>
                <p:sp>
                  <p:nvSpPr>
                    <p:cNvPr id="158782" name="Freeform 330" descr="Cork">
                      <a:extLst>
                        <a:ext uri="{FF2B5EF4-FFF2-40B4-BE49-F238E27FC236}">
                          <a16:creationId xmlns:a16="http://schemas.microsoft.com/office/drawing/2014/main" id="{143A1FA1-6F71-9B4C-82A5-5E94979FBA9A}"/>
                        </a:ext>
                      </a:extLst>
                    </p:cNvPr>
                    <p:cNvSpPr>
                      <a:spLocks/>
                    </p:cNvSpPr>
                    <p:nvPr/>
                  </p:nvSpPr>
                  <p:spPr bwMode="auto">
                    <a:xfrm>
                      <a:off x="633" y="2316"/>
                      <a:ext cx="2050" cy="256"/>
                    </a:xfrm>
                    <a:custGeom>
                      <a:avLst/>
                      <a:gdLst>
                        <a:gd name="T0" fmla="*/ 97 w 592"/>
                        <a:gd name="T1" fmla="*/ 728 h 90"/>
                        <a:gd name="T2" fmla="*/ 263 w 592"/>
                        <a:gd name="T3" fmla="*/ 356 h 90"/>
                        <a:gd name="T4" fmla="*/ 409 w 592"/>
                        <a:gd name="T5" fmla="*/ 290 h 90"/>
                        <a:gd name="T6" fmla="*/ 551 w 592"/>
                        <a:gd name="T7" fmla="*/ 259 h 90"/>
                        <a:gd name="T8" fmla="*/ 1344 w 592"/>
                        <a:gd name="T9" fmla="*/ 276 h 90"/>
                        <a:gd name="T10" fmla="*/ 1821 w 592"/>
                        <a:gd name="T11" fmla="*/ 324 h 90"/>
                        <a:gd name="T12" fmla="*/ 2040 w 592"/>
                        <a:gd name="T13" fmla="*/ 373 h 90"/>
                        <a:gd name="T14" fmla="*/ 2853 w 592"/>
                        <a:gd name="T15" fmla="*/ 421 h 90"/>
                        <a:gd name="T16" fmla="*/ 4052 w 592"/>
                        <a:gd name="T17" fmla="*/ 356 h 90"/>
                        <a:gd name="T18" fmla="*/ 5658 w 592"/>
                        <a:gd name="T19" fmla="*/ 131 h 90"/>
                        <a:gd name="T20" fmla="*/ 6237 w 592"/>
                        <a:gd name="T21" fmla="*/ 0 h 90"/>
                        <a:gd name="T22" fmla="*/ 6860 w 592"/>
                        <a:gd name="T23" fmla="*/ 17 h 90"/>
                        <a:gd name="T24" fmla="*/ 7075 w 592"/>
                        <a:gd name="T25" fmla="*/ 242 h 90"/>
                        <a:gd name="T26" fmla="*/ 7099 w 592"/>
                        <a:gd name="T27" fmla="*/ 290 h 90"/>
                        <a:gd name="T28" fmla="*/ 6978 w 592"/>
                        <a:gd name="T29" fmla="*/ 486 h 90"/>
                        <a:gd name="T30" fmla="*/ 7002 w 592"/>
                        <a:gd name="T31" fmla="*/ 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83" name="Freeform 331" descr="Cork">
                      <a:extLst>
                        <a:ext uri="{FF2B5EF4-FFF2-40B4-BE49-F238E27FC236}">
                          <a16:creationId xmlns:a16="http://schemas.microsoft.com/office/drawing/2014/main" id="{8E0D4B91-05E0-664B-A56E-562F5601B0EF}"/>
                        </a:ext>
                      </a:extLst>
                    </p:cNvPr>
                    <p:cNvSpPr>
                      <a:spLocks/>
                    </p:cNvSpPr>
                    <p:nvPr/>
                  </p:nvSpPr>
                  <p:spPr bwMode="auto">
                    <a:xfrm>
                      <a:off x="578" y="2506"/>
                      <a:ext cx="2074" cy="1231"/>
                    </a:xfrm>
                    <a:custGeom>
                      <a:avLst/>
                      <a:gdLst>
                        <a:gd name="T0" fmla="*/ 7181 w 599"/>
                        <a:gd name="T1" fmla="*/ 0 h 432"/>
                        <a:gd name="T2" fmla="*/ 7133 w 599"/>
                        <a:gd name="T3" fmla="*/ 48 h 432"/>
                        <a:gd name="T4" fmla="*/ 7060 w 599"/>
                        <a:gd name="T5" fmla="*/ 80 h 432"/>
                        <a:gd name="T6" fmla="*/ 7015 w 599"/>
                        <a:gd name="T7" fmla="*/ 194 h 432"/>
                        <a:gd name="T8" fmla="*/ 6679 w 599"/>
                        <a:gd name="T9" fmla="*/ 747 h 432"/>
                        <a:gd name="T10" fmla="*/ 6295 w 599"/>
                        <a:gd name="T11" fmla="*/ 1690 h 432"/>
                        <a:gd name="T12" fmla="*/ 6174 w 599"/>
                        <a:gd name="T13" fmla="*/ 2160 h 432"/>
                        <a:gd name="T14" fmla="*/ 6056 w 599"/>
                        <a:gd name="T15" fmla="*/ 2841 h 432"/>
                        <a:gd name="T16" fmla="*/ 5935 w 599"/>
                        <a:gd name="T17" fmla="*/ 3266 h 432"/>
                        <a:gd name="T18" fmla="*/ 5526 w 599"/>
                        <a:gd name="T19" fmla="*/ 3428 h 432"/>
                        <a:gd name="T20" fmla="*/ 5190 w 599"/>
                        <a:gd name="T21" fmla="*/ 3362 h 432"/>
                        <a:gd name="T22" fmla="*/ 5048 w 599"/>
                        <a:gd name="T23" fmla="*/ 3328 h 432"/>
                        <a:gd name="T24" fmla="*/ 5097 w 599"/>
                        <a:gd name="T25" fmla="*/ 2858 h 432"/>
                        <a:gd name="T26" fmla="*/ 5166 w 599"/>
                        <a:gd name="T27" fmla="*/ 2744 h 432"/>
                        <a:gd name="T28" fmla="*/ 4854 w 599"/>
                        <a:gd name="T29" fmla="*/ 2664 h 432"/>
                        <a:gd name="T30" fmla="*/ 4158 w 599"/>
                        <a:gd name="T31" fmla="*/ 2565 h 432"/>
                        <a:gd name="T32" fmla="*/ 1354 w 599"/>
                        <a:gd name="T33" fmla="*/ 2924 h 432"/>
                        <a:gd name="T34" fmla="*/ 1236 w 599"/>
                        <a:gd name="T35" fmla="*/ 2989 h 432"/>
                        <a:gd name="T36" fmla="*/ 1042 w 599"/>
                        <a:gd name="T37" fmla="*/ 3183 h 432"/>
                        <a:gd name="T38" fmla="*/ 637 w 599"/>
                        <a:gd name="T39" fmla="*/ 3508 h 432"/>
                        <a:gd name="T40" fmla="*/ 346 w 599"/>
                        <a:gd name="T41" fmla="*/ 3428 h 432"/>
                        <a:gd name="T42" fmla="*/ 204 w 599"/>
                        <a:gd name="T43" fmla="*/ 3362 h 432"/>
                        <a:gd name="T44" fmla="*/ 83 w 599"/>
                        <a:gd name="T45" fmla="*/ 3231 h 432"/>
                        <a:gd name="T46" fmla="*/ 132 w 599"/>
                        <a:gd name="T47" fmla="*/ 3021 h 432"/>
                        <a:gd name="T48" fmla="*/ 204 w 599"/>
                        <a:gd name="T49" fmla="*/ 2713 h 432"/>
                        <a:gd name="T50" fmla="*/ 322 w 599"/>
                        <a:gd name="T51" fmla="*/ 2129 h 432"/>
                        <a:gd name="T52" fmla="*/ 346 w 599"/>
                        <a:gd name="T53" fmla="*/ 1527 h 432"/>
                        <a:gd name="T54" fmla="*/ 370 w 599"/>
                        <a:gd name="T55" fmla="*/ 1023 h 432"/>
                        <a:gd name="T56" fmla="*/ 346 w 599"/>
                        <a:gd name="T57" fmla="*/ 667 h 432"/>
                        <a:gd name="T58" fmla="*/ 253 w 599"/>
                        <a:gd name="T59" fmla="*/ 242 h 432"/>
                        <a:gd name="T60" fmla="*/ 229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pic>
                <p:nvPicPr>
                  <p:cNvPr id="158781" name="Picture 332">
                    <a:extLst>
                      <a:ext uri="{FF2B5EF4-FFF2-40B4-BE49-F238E27FC236}">
                        <a16:creationId xmlns:a16="http://schemas.microsoft.com/office/drawing/2014/main" id="{D0A7B68C-D7B1-6343-9385-B2166DF5CC15}"/>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158775" name="Freeform 333">
                  <a:extLst>
                    <a:ext uri="{FF2B5EF4-FFF2-40B4-BE49-F238E27FC236}">
                      <a16:creationId xmlns:a16="http://schemas.microsoft.com/office/drawing/2014/main" id="{7686AE5C-9426-BA4A-9763-DD983358C770}"/>
                    </a:ext>
                  </a:extLst>
                </p:cNvPr>
                <p:cNvSpPr>
                  <a:spLocks/>
                </p:cNvSpPr>
                <p:nvPr/>
              </p:nvSpPr>
              <p:spPr bwMode="auto">
                <a:xfrm>
                  <a:off x="1616" y="2649"/>
                  <a:ext cx="88" cy="277"/>
                </a:xfrm>
                <a:custGeom>
                  <a:avLst/>
                  <a:gdLst>
                    <a:gd name="T0" fmla="*/ 78 w 85"/>
                    <a:gd name="T1" fmla="*/ 116 h 318"/>
                    <a:gd name="T2" fmla="*/ 68 w 85"/>
                    <a:gd name="T3" fmla="*/ 52 h 318"/>
                    <a:gd name="T4" fmla="*/ 51 w 85"/>
                    <a:gd name="T5" fmla="*/ 32 h 318"/>
                    <a:gd name="T6" fmla="*/ 59 w 85"/>
                    <a:gd name="T7" fmla="*/ 52 h 318"/>
                    <a:gd name="T8" fmla="*/ 68 w 85"/>
                    <a:gd name="T9" fmla="*/ 21 h 318"/>
                    <a:gd name="T10" fmla="*/ 40 w 85"/>
                    <a:gd name="T11" fmla="*/ 8 h 318"/>
                    <a:gd name="T12" fmla="*/ 40 w 85"/>
                    <a:gd name="T13" fmla="*/ 32 h 318"/>
                    <a:gd name="T14" fmla="*/ 51 w 85"/>
                    <a:gd name="T15" fmla="*/ 142 h 318"/>
                    <a:gd name="T16" fmla="*/ 32 w 85"/>
                    <a:gd name="T17" fmla="*/ 122 h 318"/>
                    <a:gd name="T18" fmla="*/ 40 w 85"/>
                    <a:gd name="T19" fmla="*/ 97 h 318"/>
                    <a:gd name="T20" fmla="*/ 51 w 85"/>
                    <a:gd name="T21" fmla="*/ 122 h 318"/>
                    <a:gd name="T22" fmla="*/ 40 w 85"/>
                    <a:gd name="T23" fmla="*/ 78 h 318"/>
                    <a:gd name="T24" fmla="*/ 51 w 85"/>
                    <a:gd name="T25" fmla="*/ 116 h 318"/>
                    <a:gd name="T26" fmla="*/ 40 w 85"/>
                    <a:gd name="T27" fmla="*/ 91 h 318"/>
                    <a:gd name="T28" fmla="*/ 51 w 85"/>
                    <a:gd name="T29" fmla="*/ 109 h 318"/>
                    <a:gd name="T30" fmla="*/ 59 w 85"/>
                    <a:gd name="T31" fmla="*/ 129 h 318"/>
                    <a:gd name="T32" fmla="*/ 78 w 85"/>
                    <a:gd name="T33" fmla="*/ 154 h 318"/>
                    <a:gd name="T34" fmla="*/ 86 w 85"/>
                    <a:gd name="T35" fmla="*/ 173 h 318"/>
                    <a:gd name="T36" fmla="*/ 78 w 85"/>
                    <a:gd name="T37" fmla="*/ 212 h 318"/>
                    <a:gd name="T38" fmla="*/ 68 w 85"/>
                    <a:gd name="T39" fmla="*/ 206 h 318"/>
                    <a:gd name="T40" fmla="*/ 59 w 85"/>
                    <a:gd name="T41" fmla="*/ 238 h 318"/>
                    <a:gd name="T42" fmla="*/ 40 w 85"/>
                    <a:gd name="T43" fmla="*/ 219 h 318"/>
                    <a:gd name="T44" fmla="*/ 32 w 85"/>
                    <a:gd name="T45" fmla="*/ 154 h 318"/>
                    <a:gd name="T46" fmla="*/ 24 w 85"/>
                    <a:gd name="T47" fmla="*/ 186 h 318"/>
                    <a:gd name="T48" fmla="*/ 5 w 85"/>
                    <a:gd name="T49" fmla="*/ 161 h 318"/>
                    <a:gd name="T50" fmla="*/ 40 w 85"/>
                    <a:gd name="T51" fmla="*/ 109 h 318"/>
                    <a:gd name="T52" fmla="*/ 68 w 85"/>
                    <a:gd name="T53" fmla="*/ 129 h 318"/>
                    <a:gd name="T54" fmla="*/ 78 w 85"/>
                    <a:gd name="T55" fmla="*/ 167 h 318"/>
                    <a:gd name="T56" fmla="*/ 68 w 85"/>
                    <a:gd name="T57" fmla="*/ 142 h 318"/>
                    <a:gd name="T58" fmla="*/ 68 w 85"/>
                    <a:gd name="T59" fmla="*/ 8 h 318"/>
                    <a:gd name="T60" fmla="*/ 51 w 85"/>
                    <a:gd name="T61" fmla="*/ 26 h 318"/>
                    <a:gd name="T62" fmla="*/ 24 w 85"/>
                    <a:gd name="T63" fmla="*/ 32 h 318"/>
                    <a:gd name="T64" fmla="*/ 40 w 85"/>
                    <a:gd name="T65" fmla="*/ 71 h 318"/>
                    <a:gd name="T66" fmla="*/ 59 w 85"/>
                    <a:gd name="T67" fmla="*/ 103 h 318"/>
                    <a:gd name="T68" fmla="*/ 78 w 85"/>
                    <a:gd name="T69" fmla="*/ 11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76" name="Freeform 334">
                  <a:extLst>
                    <a:ext uri="{FF2B5EF4-FFF2-40B4-BE49-F238E27FC236}">
                      <a16:creationId xmlns:a16="http://schemas.microsoft.com/office/drawing/2014/main" id="{B513BF37-D9DB-9E4A-AA82-BC537A60C647}"/>
                    </a:ext>
                  </a:extLst>
                </p:cNvPr>
                <p:cNvSpPr>
                  <a:spLocks/>
                </p:cNvSpPr>
                <p:nvPr/>
              </p:nvSpPr>
              <p:spPr bwMode="auto">
                <a:xfrm>
                  <a:off x="1635"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77" name="Freeform 335">
                  <a:extLst>
                    <a:ext uri="{FF2B5EF4-FFF2-40B4-BE49-F238E27FC236}">
                      <a16:creationId xmlns:a16="http://schemas.microsoft.com/office/drawing/2014/main" id="{4BCA09CD-9394-434F-98B9-4E502E073760}"/>
                    </a:ext>
                  </a:extLst>
                </p:cNvPr>
                <p:cNvSpPr>
                  <a:spLocks/>
                </p:cNvSpPr>
                <p:nvPr/>
              </p:nvSpPr>
              <p:spPr bwMode="auto">
                <a:xfrm>
                  <a:off x="3008" y="2583"/>
                  <a:ext cx="155" cy="328"/>
                </a:xfrm>
                <a:custGeom>
                  <a:avLst/>
                  <a:gdLst>
                    <a:gd name="T0" fmla="*/ 153 w 149"/>
                    <a:gd name="T1" fmla="*/ 15 h 376"/>
                    <a:gd name="T2" fmla="*/ 144 w 149"/>
                    <a:gd name="T3" fmla="*/ 79 h 376"/>
                    <a:gd name="T4" fmla="*/ 135 w 149"/>
                    <a:gd name="T5" fmla="*/ 99 h 376"/>
                    <a:gd name="T6" fmla="*/ 132 w 149"/>
                    <a:gd name="T7" fmla="*/ 106 h 376"/>
                    <a:gd name="T8" fmla="*/ 112 w 149"/>
                    <a:gd name="T9" fmla="*/ 186 h 376"/>
                    <a:gd name="T10" fmla="*/ 88 w 149"/>
                    <a:gd name="T11" fmla="*/ 239 h 376"/>
                    <a:gd name="T12" fmla="*/ 72 w 149"/>
                    <a:gd name="T13" fmla="*/ 276 h 376"/>
                    <a:gd name="T14" fmla="*/ 60 w 149"/>
                    <a:gd name="T15" fmla="*/ 277 h 376"/>
                    <a:gd name="T16" fmla="*/ 20 w 149"/>
                    <a:gd name="T17" fmla="*/ 282 h 376"/>
                    <a:gd name="T18" fmla="*/ 2 w 149"/>
                    <a:gd name="T19" fmla="*/ 267 h 376"/>
                    <a:gd name="T20" fmla="*/ 5 w 149"/>
                    <a:gd name="T21" fmla="*/ 241 h 376"/>
                    <a:gd name="T22" fmla="*/ 8 w 149"/>
                    <a:gd name="T23" fmla="*/ 167 h 376"/>
                    <a:gd name="T24" fmla="*/ 23 w 149"/>
                    <a:gd name="T25" fmla="*/ 152 h 376"/>
                    <a:gd name="T26" fmla="*/ 36 w 149"/>
                    <a:gd name="T27" fmla="*/ 80 h 376"/>
                    <a:gd name="T28" fmla="*/ 46 w 149"/>
                    <a:gd name="T29" fmla="*/ 57 h 376"/>
                    <a:gd name="T30" fmla="*/ 86 w 149"/>
                    <a:gd name="T31" fmla="*/ 14 h 376"/>
                    <a:gd name="T32" fmla="*/ 132 w 149"/>
                    <a:gd name="T33" fmla="*/ 14 h 376"/>
                    <a:gd name="T34" fmla="*/ 153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78" name="Freeform 336">
                  <a:extLst>
                    <a:ext uri="{FF2B5EF4-FFF2-40B4-BE49-F238E27FC236}">
                      <a16:creationId xmlns:a16="http://schemas.microsoft.com/office/drawing/2014/main" id="{C5DBCE4A-E1EB-294C-AAD4-1CB37B77D38B}"/>
                    </a:ext>
                  </a:extLst>
                </p:cNvPr>
                <p:cNvSpPr>
                  <a:spLocks/>
                </p:cNvSpPr>
                <p:nvPr/>
              </p:nvSpPr>
              <p:spPr bwMode="auto">
                <a:xfrm>
                  <a:off x="1714" y="1020"/>
                  <a:ext cx="99" cy="440"/>
                </a:xfrm>
                <a:custGeom>
                  <a:avLst/>
                  <a:gdLst>
                    <a:gd name="T0" fmla="*/ 28 w 96"/>
                    <a:gd name="T1" fmla="*/ 370 h 504"/>
                    <a:gd name="T2" fmla="*/ 65 w 96"/>
                    <a:gd name="T3" fmla="*/ 376 h 504"/>
                    <a:gd name="T4" fmla="*/ 76 w 96"/>
                    <a:gd name="T5" fmla="*/ 344 h 504"/>
                    <a:gd name="T6" fmla="*/ 76 w 96"/>
                    <a:gd name="T7" fmla="*/ 246 h 504"/>
                    <a:gd name="T8" fmla="*/ 94 w 96"/>
                    <a:gd name="T9" fmla="*/ 163 h 504"/>
                    <a:gd name="T10" fmla="*/ 102 w 96"/>
                    <a:gd name="T11" fmla="*/ 133 h 504"/>
                    <a:gd name="T12" fmla="*/ 94 w 96"/>
                    <a:gd name="T13" fmla="*/ 39 h 504"/>
                    <a:gd name="T14" fmla="*/ 81 w 96"/>
                    <a:gd name="T15" fmla="*/ 4 h 504"/>
                    <a:gd name="T16" fmla="*/ 31 w 96"/>
                    <a:gd name="T17" fmla="*/ 19 h 504"/>
                    <a:gd name="T18" fmla="*/ 28 w 96"/>
                    <a:gd name="T19" fmla="*/ 93 h 504"/>
                    <a:gd name="T20" fmla="*/ 34 w 96"/>
                    <a:gd name="T21" fmla="*/ 277 h 504"/>
                    <a:gd name="T22" fmla="*/ 42 w 96"/>
                    <a:gd name="T23" fmla="*/ 309 h 504"/>
                    <a:gd name="T24" fmla="*/ 26 w 96"/>
                    <a:gd name="T25" fmla="*/ 361 h 504"/>
                    <a:gd name="T26" fmla="*/ 28 w 96"/>
                    <a:gd name="T27" fmla="*/ 370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79" name="Freeform 337">
                  <a:extLst>
                    <a:ext uri="{FF2B5EF4-FFF2-40B4-BE49-F238E27FC236}">
                      <a16:creationId xmlns:a16="http://schemas.microsoft.com/office/drawing/2014/main" id="{9893DE1E-5BA6-0241-ACDA-91D4999AE019}"/>
                    </a:ext>
                  </a:extLst>
                </p:cNvPr>
                <p:cNvSpPr>
                  <a:spLocks/>
                </p:cNvSpPr>
                <p:nvPr/>
              </p:nvSpPr>
              <p:spPr bwMode="auto">
                <a:xfrm>
                  <a:off x="3431" y="1007"/>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8773" name="Rectangle 338">
                <a:extLst>
                  <a:ext uri="{FF2B5EF4-FFF2-40B4-BE49-F238E27FC236}">
                    <a16:creationId xmlns:a16="http://schemas.microsoft.com/office/drawing/2014/main" id="{C70B73E8-D2A0-2149-B9B3-D2AC86D3D4B2}"/>
                  </a:ext>
                </a:extLst>
              </p:cNvPr>
              <p:cNvSpPr>
                <a:spLocks noChangeArrowheads="1"/>
              </p:cNvSpPr>
              <p:nvPr/>
            </p:nvSpPr>
            <p:spPr bwMode="auto">
              <a:xfrm>
                <a:off x="1609" y="1237"/>
                <a:ext cx="224"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600" i="1">
                    <a:solidFill>
                      <a:schemeClr val="bg2"/>
                    </a:solidFill>
                    <a:latin typeface="Kosher-Normal" pitchFamily="-107" charset="0"/>
                  </a:rPr>
                  <a:t>DC</a:t>
                </a:r>
                <a:endParaRPr lang="en-US" altLang="en-US" sz="1600" i="1">
                  <a:solidFill>
                    <a:schemeClr val="bg2"/>
                  </a:solidFill>
                  <a:latin typeface="Helvetica" pitchFamily="2" charset="0"/>
                </a:endParaRPr>
              </a:p>
            </p:txBody>
          </p:sp>
        </p:grpSp>
        <p:sp>
          <p:nvSpPr>
            <p:cNvPr id="586067" name="Text Box 339">
              <a:extLst>
                <a:ext uri="{FF2B5EF4-FFF2-40B4-BE49-F238E27FC236}">
                  <a16:creationId xmlns:a16="http://schemas.microsoft.com/office/drawing/2014/main" id="{4F1EE0A5-026E-C143-AFB3-B83CC268413E}"/>
                </a:ext>
              </a:extLst>
            </p:cNvPr>
            <p:cNvSpPr txBox="1">
              <a:spLocks noChangeArrowheads="1"/>
            </p:cNvSpPr>
            <p:nvPr/>
          </p:nvSpPr>
          <p:spPr bwMode="auto">
            <a:xfrm>
              <a:off x="3580" y="682"/>
              <a:ext cx="424" cy="231"/>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i="1">
                  <a:solidFill>
                    <a:schemeClr val="tx1"/>
                  </a:solidFill>
                  <a:latin typeface="Kosher-Normal" pitchFamily="-107" charset="0"/>
                </a:rPr>
                <a:t>DT</a:t>
              </a:r>
              <a:endParaRPr lang="en-US" altLang="en-US" sz="1800" i="1"/>
            </a:p>
          </p:txBody>
        </p:sp>
      </p:grpSp>
      <p:grpSp>
        <p:nvGrpSpPr>
          <p:cNvPr id="158747" name="Group 340">
            <a:extLst>
              <a:ext uri="{FF2B5EF4-FFF2-40B4-BE49-F238E27FC236}">
                <a16:creationId xmlns:a16="http://schemas.microsoft.com/office/drawing/2014/main" id="{D85FBE45-289A-DD4B-8E2E-8405AB1A9246}"/>
              </a:ext>
            </a:extLst>
          </p:cNvPr>
          <p:cNvGrpSpPr>
            <a:grpSpLocks/>
          </p:cNvGrpSpPr>
          <p:nvPr/>
        </p:nvGrpSpPr>
        <p:grpSpPr bwMode="auto">
          <a:xfrm>
            <a:off x="7491413" y="2197100"/>
            <a:ext cx="673100" cy="585788"/>
            <a:chOff x="3580" y="655"/>
            <a:chExt cx="424" cy="369"/>
          </a:xfrm>
        </p:grpSpPr>
        <p:grpSp>
          <p:nvGrpSpPr>
            <p:cNvPr id="158756" name="Group 341">
              <a:extLst>
                <a:ext uri="{FF2B5EF4-FFF2-40B4-BE49-F238E27FC236}">
                  <a16:creationId xmlns:a16="http://schemas.microsoft.com/office/drawing/2014/main" id="{A4784653-51C3-8144-A585-6367F23A08EA}"/>
                </a:ext>
              </a:extLst>
            </p:cNvPr>
            <p:cNvGrpSpPr>
              <a:grpSpLocks/>
            </p:cNvGrpSpPr>
            <p:nvPr/>
          </p:nvGrpSpPr>
          <p:grpSpPr bwMode="auto">
            <a:xfrm>
              <a:off x="3638" y="655"/>
              <a:ext cx="331" cy="369"/>
              <a:chOff x="1567" y="1192"/>
              <a:chExt cx="331" cy="369"/>
            </a:xfrm>
          </p:grpSpPr>
          <p:grpSp>
            <p:nvGrpSpPr>
              <p:cNvPr id="158758" name="Group 342">
                <a:extLst>
                  <a:ext uri="{FF2B5EF4-FFF2-40B4-BE49-F238E27FC236}">
                    <a16:creationId xmlns:a16="http://schemas.microsoft.com/office/drawing/2014/main" id="{F972F49F-17AE-DB45-B28F-9E40CC9F215B}"/>
                  </a:ext>
                </a:extLst>
              </p:cNvPr>
              <p:cNvGrpSpPr>
                <a:grpSpLocks/>
              </p:cNvGrpSpPr>
              <p:nvPr/>
            </p:nvGrpSpPr>
            <p:grpSpPr bwMode="auto">
              <a:xfrm>
                <a:off x="1567" y="1192"/>
                <a:ext cx="331" cy="369"/>
                <a:chOff x="1084" y="711"/>
                <a:chExt cx="2950" cy="2769"/>
              </a:xfrm>
            </p:grpSpPr>
            <p:grpSp>
              <p:nvGrpSpPr>
                <p:cNvPr id="158760" name="Group 343">
                  <a:extLst>
                    <a:ext uri="{FF2B5EF4-FFF2-40B4-BE49-F238E27FC236}">
                      <a16:creationId xmlns:a16="http://schemas.microsoft.com/office/drawing/2014/main" id="{2B85E6A7-0EE2-A94D-8FF3-24A76AB780BC}"/>
                    </a:ext>
                  </a:extLst>
                </p:cNvPr>
                <p:cNvGrpSpPr>
                  <a:grpSpLocks/>
                </p:cNvGrpSpPr>
                <p:nvPr/>
              </p:nvGrpSpPr>
              <p:grpSpPr bwMode="auto">
                <a:xfrm>
                  <a:off x="1084" y="711"/>
                  <a:ext cx="2950" cy="2769"/>
                  <a:chOff x="2707" y="548"/>
                  <a:chExt cx="2950" cy="2769"/>
                </a:xfrm>
              </p:grpSpPr>
              <p:grpSp>
                <p:nvGrpSpPr>
                  <p:cNvPr id="158766" name="Group 344">
                    <a:extLst>
                      <a:ext uri="{FF2B5EF4-FFF2-40B4-BE49-F238E27FC236}">
                        <a16:creationId xmlns:a16="http://schemas.microsoft.com/office/drawing/2014/main" id="{C5B0D3AE-012E-7D40-8E16-049056E1C113}"/>
                      </a:ext>
                    </a:extLst>
                  </p:cNvPr>
                  <p:cNvGrpSpPr>
                    <a:grpSpLocks/>
                  </p:cNvGrpSpPr>
                  <p:nvPr/>
                </p:nvGrpSpPr>
                <p:grpSpPr bwMode="auto">
                  <a:xfrm>
                    <a:off x="3180" y="1046"/>
                    <a:ext cx="2105" cy="1421"/>
                    <a:chOff x="578" y="2316"/>
                    <a:chExt cx="2105" cy="1421"/>
                  </a:xfrm>
                </p:grpSpPr>
                <p:sp>
                  <p:nvSpPr>
                    <p:cNvPr id="158768" name="Freeform 345" descr="Cork">
                      <a:extLst>
                        <a:ext uri="{FF2B5EF4-FFF2-40B4-BE49-F238E27FC236}">
                          <a16:creationId xmlns:a16="http://schemas.microsoft.com/office/drawing/2014/main" id="{450E8B43-CCFF-1F43-8251-5B4CF548C1DA}"/>
                        </a:ext>
                      </a:extLst>
                    </p:cNvPr>
                    <p:cNvSpPr>
                      <a:spLocks/>
                    </p:cNvSpPr>
                    <p:nvPr/>
                  </p:nvSpPr>
                  <p:spPr bwMode="auto">
                    <a:xfrm>
                      <a:off x="633" y="2316"/>
                      <a:ext cx="2050" cy="256"/>
                    </a:xfrm>
                    <a:custGeom>
                      <a:avLst/>
                      <a:gdLst>
                        <a:gd name="T0" fmla="*/ 97 w 592"/>
                        <a:gd name="T1" fmla="*/ 728 h 90"/>
                        <a:gd name="T2" fmla="*/ 263 w 592"/>
                        <a:gd name="T3" fmla="*/ 356 h 90"/>
                        <a:gd name="T4" fmla="*/ 409 w 592"/>
                        <a:gd name="T5" fmla="*/ 290 h 90"/>
                        <a:gd name="T6" fmla="*/ 551 w 592"/>
                        <a:gd name="T7" fmla="*/ 259 h 90"/>
                        <a:gd name="T8" fmla="*/ 1344 w 592"/>
                        <a:gd name="T9" fmla="*/ 276 h 90"/>
                        <a:gd name="T10" fmla="*/ 1821 w 592"/>
                        <a:gd name="T11" fmla="*/ 324 h 90"/>
                        <a:gd name="T12" fmla="*/ 2040 w 592"/>
                        <a:gd name="T13" fmla="*/ 373 h 90"/>
                        <a:gd name="T14" fmla="*/ 2853 w 592"/>
                        <a:gd name="T15" fmla="*/ 421 h 90"/>
                        <a:gd name="T16" fmla="*/ 4052 w 592"/>
                        <a:gd name="T17" fmla="*/ 356 h 90"/>
                        <a:gd name="T18" fmla="*/ 5658 w 592"/>
                        <a:gd name="T19" fmla="*/ 131 h 90"/>
                        <a:gd name="T20" fmla="*/ 6237 w 592"/>
                        <a:gd name="T21" fmla="*/ 0 h 90"/>
                        <a:gd name="T22" fmla="*/ 6860 w 592"/>
                        <a:gd name="T23" fmla="*/ 17 h 90"/>
                        <a:gd name="T24" fmla="*/ 7075 w 592"/>
                        <a:gd name="T25" fmla="*/ 242 h 90"/>
                        <a:gd name="T26" fmla="*/ 7099 w 592"/>
                        <a:gd name="T27" fmla="*/ 290 h 90"/>
                        <a:gd name="T28" fmla="*/ 6978 w 592"/>
                        <a:gd name="T29" fmla="*/ 486 h 90"/>
                        <a:gd name="T30" fmla="*/ 7002 w 592"/>
                        <a:gd name="T31" fmla="*/ 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69" name="Freeform 346" descr="Cork">
                      <a:extLst>
                        <a:ext uri="{FF2B5EF4-FFF2-40B4-BE49-F238E27FC236}">
                          <a16:creationId xmlns:a16="http://schemas.microsoft.com/office/drawing/2014/main" id="{E42C3E9C-05A4-104E-BA42-5ECBCCD6E384}"/>
                        </a:ext>
                      </a:extLst>
                    </p:cNvPr>
                    <p:cNvSpPr>
                      <a:spLocks/>
                    </p:cNvSpPr>
                    <p:nvPr/>
                  </p:nvSpPr>
                  <p:spPr bwMode="auto">
                    <a:xfrm>
                      <a:off x="578" y="2506"/>
                      <a:ext cx="2074" cy="1231"/>
                    </a:xfrm>
                    <a:custGeom>
                      <a:avLst/>
                      <a:gdLst>
                        <a:gd name="T0" fmla="*/ 7181 w 599"/>
                        <a:gd name="T1" fmla="*/ 0 h 432"/>
                        <a:gd name="T2" fmla="*/ 7133 w 599"/>
                        <a:gd name="T3" fmla="*/ 48 h 432"/>
                        <a:gd name="T4" fmla="*/ 7060 w 599"/>
                        <a:gd name="T5" fmla="*/ 80 h 432"/>
                        <a:gd name="T6" fmla="*/ 7015 w 599"/>
                        <a:gd name="T7" fmla="*/ 194 h 432"/>
                        <a:gd name="T8" fmla="*/ 6679 w 599"/>
                        <a:gd name="T9" fmla="*/ 747 h 432"/>
                        <a:gd name="T10" fmla="*/ 6295 w 599"/>
                        <a:gd name="T11" fmla="*/ 1690 h 432"/>
                        <a:gd name="T12" fmla="*/ 6174 w 599"/>
                        <a:gd name="T13" fmla="*/ 2160 h 432"/>
                        <a:gd name="T14" fmla="*/ 6056 w 599"/>
                        <a:gd name="T15" fmla="*/ 2841 h 432"/>
                        <a:gd name="T16" fmla="*/ 5935 w 599"/>
                        <a:gd name="T17" fmla="*/ 3266 h 432"/>
                        <a:gd name="T18" fmla="*/ 5526 w 599"/>
                        <a:gd name="T19" fmla="*/ 3428 h 432"/>
                        <a:gd name="T20" fmla="*/ 5190 w 599"/>
                        <a:gd name="T21" fmla="*/ 3362 h 432"/>
                        <a:gd name="T22" fmla="*/ 5048 w 599"/>
                        <a:gd name="T23" fmla="*/ 3328 h 432"/>
                        <a:gd name="T24" fmla="*/ 5097 w 599"/>
                        <a:gd name="T25" fmla="*/ 2858 h 432"/>
                        <a:gd name="T26" fmla="*/ 5166 w 599"/>
                        <a:gd name="T27" fmla="*/ 2744 h 432"/>
                        <a:gd name="T28" fmla="*/ 4854 w 599"/>
                        <a:gd name="T29" fmla="*/ 2664 h 432"/>
                        <a:gd name="T30" fmla="*/ 4158 w 599"/>
                        <a:gd name="T31" fmla="*/ 2565 h 432"/>
                        <a:gd name="T32" fmla="*/ 1354 w 599"/>
                        <a:gd name="T33" fmla="*/ 2924 h 432"/>
                        <a:gd name="T34" fmla="*/ 1236 w 599"/>
                        <a:gd name="T35" fmla="*/ 2989 h 432"/>
                        <a:gd name="T36" fmla="*/ 1042 w 599"/>
                        <a:gd name="T37" fmla="*/ 3183 h 432"/>
                        <a:gd name="T38" fmla="*/ 637 w 599"/>
                        <a:gd name="T39" fmla="*/ 3508 h 432"/>
                        <a:gd name="T40" fmla="*/ 346 w 599"/>
                        <a:gd name="T41" fmla="*/ 3428 h 432"/>
                        <a:gd name="T42" fmla="*/ 204 w 599"/>
                        <a:gd name="T43" fmla="*/ 3362 h 432"/>
                        <a:gd name="T44" fmla="*/ 83 w 599"/>
                        <a:gd name="T45" fmla="*/ 3231 h 432"/>
                        <a:gd name="T46" fmla="*/ 132 w 599"/>
                        <a:gd name="T47" fmla="*/ 3021 h 432"/>
                        <a:gd name="T48" fmla="*/ 204 w 599"/>
                        <a:gd name="T49" fmla="*/ 2713 h 432"/>
                        <a:gd name="T50" fmla="*/ 322 w 599"/>
                        <a:gd name="T51" fmla="*/ 2129 h 432"/>
                        <a:gd name="T52" fmla="*/ 346 w 599"/>
                        <a:gd name="T53" fmla="*/ 1527 h 432"/>
                        <a:gd name="T54" fmla="*/ 370 w 599"/>
                        <a:gd name="T55" fmla="*/ 1023 h 432"/>
                        <a:gd name="T56" fmla="*/ 346 w 599"/>
                        <a:gd name="T57" fmla="*/ 667 h 432"/>
                        <a:gd name="T58" fmla="*/ 253 w 599"/>
                        <a:gd name="T59" fmla="*/ 242 h 432"/>
                        <a:gd name="T60" fmla="*/ 229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pic>
                <p:nvPicPr>
                  <p:cNvPr id="158767" name="Picture 347">
                    <a:extLst>
                      <a:ext uri="{FF2B5EF4-FFF2-40B4-BE49-F238E27FC236}">
                        <a16:creationId xmlns:a16="http://schemas.microsoft.com/office/drawing/2014/main" id="{2F142587-00A0-2841-AA29-5D701D0DDD4F}"/>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sp>
              <p:nvSpPr>
                <p:cNvPr id="158761" name="Freeform 348">
                  <a:extLst>
                    <a:ext uri="{FF2B5EF4-FFF2-40B4-BE49-F238E27FC236}">
                      <a16:creationId xmlns:a16="http://schemas.microsoft.com/office/drawing/2014/main" id="{03404A39-2001-384A-ADFC-EF8AE6D7734C}"/>
                    </a:ext>
                  </a:extLst>
                </p:cNvPr>
                <p:cNvSpPr>
                  <a:spLocks/>
                </p:cNvSpPr>
                <p:nvPr/>
              </p:nvSpPr>
              <p:spPr bwMode="auto">
                <a:xfrm>
                  <a:off x="1616" y="2649"/>
                  <a:ext cx="88" cy="277"/>
                </a:xfrm>
                <a:custGeom>
                  <a:avLst/>
                  <a:gdLst>
                    <a:gd name="T0" fmla="*/ 78 w 85"/>
                    <a:gd name="T1" fmla="*/ 116 h 318"/>
                    <a:gd name="T2" fmla="*/ 68 w 85"/>
                    <a:gd name="T3" fmla="*/ 52 h 318"/>
                    <a:gd name="T4" fmla="*/ 51 w 85"/>
                    <a:gd name="T5" fmla="*/ 32 h 318"/>
                    <a:gd name="T6" fmla="*/ 59 w 85"/>
                    <a:gd name="T7" fmla="*/ 52 h 318"/>
                    <a:gd name="T8" fmla="*/ 68 w 85"/>
                    <a:gd name="T9" fmla="*/ 21 h 318"/>
                    <a:gd name="T10" fmla="*/ 40 w 85"/>
                    <a:gd name="T11" fmla="*/ 8 h 318"/>
                    <a:gd name="T12" fmla="*/ 40 w 85"/>
                    <a:gd name="T13" fmla="*/ 32 h 318"/>
                    <a:gd name="T14" fmla="*/ 51 w 85"/>
                    <a:gd name="T15" fmla="*/ 142 h 318"/>
                    <a:gd name="T16" fmla="*/ 32 w 85"/>
                    <a:gd name="T17" fmla="*/ 122 h 318"/>
                    <a:gd name="T18" fmla="*/ 40 w 85"/>
                    <a:gd name="T19" fmla="*/ 97 h 318"/>
                    <a:gd name="T20" fmla="*/ 51 w 85"/>
                    <a:gd name="T21" fmla="*/ 122 h 318"/>
                    <a:gd name="T22" fmla="*/ 40 w 85"/>
                    <a:gd name="T23" fmla="*/ 78 h 318"/>
                    <a:gd name="T24" fmla="*/ 51 w 85"/>
                    <a:gd name="T25" fmla="*/ 116 h 318"/>
                    <a:gd name="T26" fmla="*/ 40 w 85"/>
                    <a:gd name="T27" fmla="*/ 91 h 318"/>
                    <a:gd name="T28" fmla="*/ 51 w 85"/>
                    <a:gd name="T29" fmla="*/ 109 h 318"/>
                    <a:gd name="T30" fmla="*/ 59 w 85"/>
                    <a:gd name="T31" fmla="*/ 129 h 318"/>
                    <a:gd name="T32" fmla="*/ 78 w 85"/>
                    <a:gd name="T33" fmla="*/ 154 h 318"/>
                    <a:gd name="T34" fmla="*/ 86 w 85"/>
                    <a:gd name="T35" fmla="*/ 173 h 318"/>
                    <a:gd name="T36" fmla="*/ 78 w 85"/>
                    <a:gd name="T37" fmla="*/ 212 h 318"/>
                    <a:gd name="T38" fmla="*/ 68 w 85"/>
                    <a:gd name="T39" fmla="*/ 206 h 318"/>
                    <a:gd name="T40" fmla="*/ 59 w 85"/>
                    <a:gd name="T41" fmla="*/ 238 h 318"/>
                    <a:gd name="T42" fmla="*/ 40 w 85"/>
                    <a:gd name="T43" fmla="*/ 219 h 318"/>
                    <a:gd name="T44" fmla="*/ 32 w 85"/>
                    <a:gd name="T45" fmla="*/ 154 h 318"/>
                    <a:gd name="T46" fmla="*/ 24 w 85"/>
                    <a:gd name="T47" fmla="*/ 186 h 318"/>
                    <a:gd name="T48" fmla="*/ 5 w 85"/>
                    <a:gd name="T49" fmla="*/ 161 h 318"/>
                    <a:gd name="T50" fmla="*/ 40 w 85"/>
                    <a:gd name="T51" fmla="*/ 109 h 318"/>
                    <a:gd name="T52" fmla="*/ 68 w 85"/>
                    <a:gd name="T53" fmla="*/ 129 h 318"/>
                    <a:gd name="T54" fmla="*/ 78 w 85"/>
                    <a:gd name="T55" fmla="*/ 167 h 318"/>
                    <a:gd name="T56" fmla="*/ 68 w 85"/>
                    <a:gd name="T57" fmla="*/ 142 h 318"/>
                    <a:gd name="T58" fmla="*/ 68 w 85"/>
                    <a:gd name="T59" fmla="*/ 8 h 318"/>
                    <a:gd name="T60" fmla="*/ 51 w 85"/>
                    <a:gd name="T61" fmla="*/ 26 h 318"/>
                    <a:gd name="T62" fmla="*/ 24 w 85"/>
                    <a:gd name="T63" fmla="*/ 32 h 318"/>
                    <a:gd name="T64" fmla="*/ 40 w 85"/>
                    <a:gd name="T65" fmla="*/ 71 h 318"/>
                    <a:gd name="T66" fmla="*/ 59 w 85"/>
                    <a:gd name="T67" fmla="*/ 103 h 318"/>
                    <a:gd name="T68" fmla="*/ 78 w 85"/>
                    <a:gd name="T69" fmla="*/ 116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62" name="Freeform 349">
                  <a:extLst>
                    <a:ext uri="{FF2B5EF4-FFF2-40B4-BE49-F238E27FC236}">
                      <a16:creationId xmlns:a16="http://schemas.microsoft.com/office/drawing/2014/main" id="{0D34A2D4-C895-9048-BAFE-0204A8180E54}"/>
                    </a:ext>
                  </a:extLst>
                </p:cNvPr>
                <p:cNvSpPr>
                  <a:spLocks/>
                </p:cNvSpPr>
                <p:nvPr/>
              </p:nvSpPr>
              <p:spPr bwMode="auto">
                <a:xfrm>
                  <a:off x="1635"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63" name="Freeform 350">
                  <a:extLst>
                    <a:ext uri="{FF2B5EF4-FFF2-40B4-BE49-F238E27FC236}">
                      <a16:creationId xmlns:a16="http://schemas.microsoft.com/office/drawing/2014/main" id="{AACD02DD-BA82-5940-953A-0A2E2129B6C7}"/>
                    </a:ext>
                  </a:extLst>
                </p:cNvPr>
                <p:cNvSpPr>
                  <a:spLocks/>
                </p:cNvSpPr>
                <p:nvPr/>
              </p:nvSpPr>
              <p:spPr bwMode="auto">
                <a:xfrm>
                  <a:off x="3008" y="2583"/>
                  <a:ext cx="155" cy="328"/>
                </a:xfrm>
                <a:custGeom>
                  <a:avLst/>
                  <a:gdLst>
                    <a:gd name="T0" fmla="*/ 153 w 149"/>
                    <a:gd name="T1" fmla="*/ 15 h 376"/>
                    <a:gd name="T2" fmla="*/ 144 w 149"/>
                    <a:gd name="T3" fmla="*/ 79 h 376"/>
                    <a:gd name="T4" fmla="*/ 135 w 149"/>
                    <a:gd name="T5" fmla="*/ 99 h 376"/>
                    <a:gd name="T6" fmla="*/ 132 w 149"/>
                    <a:gd name="T7" fmla="*/ 106 h 376"/>
                    <a:gd name="T8" fmla="*/ 112 w 149"/>
                    <a:gd name="T9" fmla="*/ 186 h 376"/>
                    <a:gd name="T10" fmla="*/ 88 w 149"/>
                    <a:gd name="T11" fmla="*/ 239 h 376"/>
                    <a:gd name="T12" fmla="*/ 72 w 149"/>
                    <a:gd name="T13" fmla="*/ 276 h 376"/>
                    <a:gd name="T14" fmla="*/ 60 w 149"/>
                    <a:gd name="T15" fmla="*/ 277 h 376"/>
                    <a:gd name="T16" fmla="*/ 20 w 149"/>
                    <a:gd name="T17" fmla="*/ 282 h 376"/>
                    <a:gd name="T18" fmla="*/ 2 w 149"/>
                    <a:gd name="T19" fmla="*/ 267 h 376"/>
                    <a:gd name="T20" fmla="*/ 5 w 149"/>
                    <a:gd name="T21" fmla="*/ 241 h 376"/>
                    <a:gd name="T22" fmla="*/ 8 w 149"/>
                    <a:gd name="T23" fmla="*/ 167 h 376"/>
                    <a:gd name="T24" fmla="*/ 23 w 149"/>
                    <a:gd name="T25" fmla="*/ 152 h 376"/>
                    <a:gd name="T26" fmla="*/ 36 w 149"/>
                    <a:gd name="T27" fmla="*/ 80 h 376"/>
                    <a:gd name="T28" fmla="*/ 46 w 149"/>
                    <a:gd name="T29" fmla="*/ 57 h 376"/>
                    <a:gd name="T30" fmla="*/ 86 w 149"/>
                    <a:gd name="T31" fmla="*/ 14 h 376"/>
                    <a:gd name="T32" fmla="*/ 132 w 149"/>
                    <a:gd name="T33" fmla="*/ 14 h 376"/>
                    <a:gd name="T34" fmla="*/ 153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64" name="Freeform 351">
                  <a:extLst>
                    <a:ext uri="{FF2B5EF4-FFF2-40B4-BE49-F238E27FC236}">
                      <a16:creationId xmlns:a16="http://schemas.microsoft.com/office/drawing/2014/main" id="{A957FE2A-5CCA-514D-97F0-8A53EAD363E9}"/>
                    </a:ext>
                  </a:extLst>
                </p:cNvPr>
                <p:cNvSpPr>
                  <a:spLocks/>
                </p:cNvSpPr>
                <p:nvPr/>
              </p:nvSpPr>
              <p:spPr bwMode="auto">
                <a:xfrm>
                  <a:off x="1714" y="1020"/>
                  <a:ext cx="99" cy="440"/>
                </a:xfrm>
                <a:custGeom>
                  <a:avLst/>
                  <a:gdLst>
                    <a:gd name="T0" fmla="*/ 28 w 96"/>
                    <a:gd name="T1" fmla="*/ 370 h 504"/>
                    <a:gd name="T2" fmla="*/ 65 w 96"/>
                    <a:gd name="T3" fmla="*/ 376 h 504"/>
                    <a:gd name="T4" fmla="*/ 76 w 96"/>
                    <a:gd name="T5" fmla="*/ 344 h 504"/>
                    <a:gd name="T6" fmla="*/ 76 w 96"/>
                    <a:gd name="T7" fmla="*/ 246 h 504"/>
                    <a:gd name="T8" fmla="*/ 94 w 96"/>
                    <a:gd name="T9" fmla="*/ 163 h 504"/>
                    <a:gd name="T10" fmla="*/ 102 w 96"/>
                    <a:gd name="T11" fmla="*/ 133 h 504"/>
                    <a:gd name="T12" fmla="*/ 94 w 96"/>
                    <a:gd name="T13" fmla="*/ 39 h 504"/>
                    <a:gd name="T14" fmla="*/ 81 w 96"/>
                    <a:gd name="T15" fmla="*/ 4 h 504"/>
                    <a:gd name="T16" fmla="*/ 31 w 96"/>
                    <a:gd name="T17" fmla="*/ 19 h 504"/>
                    <a:gd name="T18" fmla="*/ 28 w 96"/>
                    <a:gd name="T19" fmla="*/ 93 h 504"/>
                    <a:gd name="T20" fmla="*/ 34 w 96"/>
                    <a:gd name="T21" fmla="*/ 277 h 504"/>
                    <a:gd name="T22" fmla="*/ 42 w 96"/>
                    <a:gd name="T23" fmla="*/ 309 h 504"/>
                    <a:gd name="T24" fmla="*/ 26 w 96"/>
                    <a:gd name="T25" fmla="*/ 361 h 504"/>
                    <a:gd name="T26" fmla="*/ 28 w 96"/>
                    <a:gd name="T27" fmla="*/ 370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58765" name="Freeform 352">
                  <a:extLst>
                    <a:ext uri="{FF2B5EF4-FFF2-40B4-BE49-F238E27FC236}">
                      <a16:creationId xmlns:a16="http://schemas.microsoft.com/office/drawing/2014/main" id="{D5669B8F-7B93-D84B-B2C9-3F28B3128074}"/>
                    </a:ext>
                  </a:extLst>
                </p:cNvPr>
                <p:cNvSpPr>
                  <a:spLocks/>
                </p:cNvSpPr>
                <p:nvPr/>
              </p:nvSpPr>
              <p:spPr bwMode="auto">
                <a:xfrm>
                  <a:off x="3431" y="1007"/>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58759" name="Rectangle 353">
                <a:extLst>
                  <a:ext uri="{FF2B5EF4-FFF2-40B4-BE49-F238E27FC236}">
                    <a16:creationId xmlns:a16="http://schemas.microsoft.com/office/drawing/2014/main" id="{7D8907C8-FC57-DF43-BD92-59EBAFA3B8DB}"/>
                  </a:ext>
                </a:extLst>
              </p:cNvPr>
              <p:cNvSpPr>
                <a:spLocks noChangeArrowheads="1"/>
              </p:cNvSpPr>
              <p:nvPr/>
            </p:nvSpPr>
            <p:spPr bwMode="auto">
              <a:xfrm>
                <a:off x="1609" y="1237"/>
                <a:ext cx="224" cy="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600" i="1">
                    <a:solidFill>
                      <a:schemeClr val="bg2"/>
                    </a:solidFill>
                    <a:latin typeface="Kosher-Normal" pitchFamily="-107" charset="0"/>
                  </a:rPr>
                  <a:t>DC</a:t>
                </a:r>
                <a:endParaRPr lang="en-US" altLang="en-US" sz="1600" i="1">
                  <a:solidFill>
                    <a:schemeClr val="bg2"/>
                  </a:solidFill>
                  <a:latin typeface="Helvetica" pitchFamily="2" charset="0"/>
                </a:endParaRPr>
              </a:p>
            </p:txBody>
          </p:sp>
        </p:grpSp>
        <p:sp>
          <p:nvSpPr>
            <p:cNvPr id="586082" name="Text Box 354">
              <a:extLst>
                <a:ext uri="{FF2B5EF4-FFF2-40B4-BE49-F238E27FC236}">
                  <a16:creationId xmlns:a16="http://schemas.microsoft.com/office/drawing/2014/main" id="{4E68CB73-E555-8648-9097-E17AEC510E21}"/>
                </a:ext>
              </a:extLst>
            </p:cNvPr>
            <p:cNvSpPr txBox="1">
              <a:spLocks noChangeArrowheads="1"/>
            </p:cNvSpPr>
            <p:nvPr/>
          </p:nvSpPr>
          <p:spPr bwMode="auto">
            <a:xfrm>
              <a:off x="3580" y="682"/>
              <a:ext cx="424" cy="231"/>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i="1">
                  <a:solidFill>
                    <a:schemeClr val="tx1"/>
                  </a:solidFill>
                  <a:latin typeface="Kosher-Normal" pitchFamily="-107" charset="0"/>
                </a:rPr>
                <a:t>KT</a:t>
              </a:r>
              <a:endParaRPr lang="en-US" altLang="en-US" sz="1800" i="1"/>
            </a:p>
          </p:txBody>
        </p:sp>
      </p:grpSp>
      <p:sp>
        <p:nvSpPr>
          <p:cNvPr id="586083" name="Text Box 355">
            <a:extLst>
              <a:ext uri="{FF2B5EF4-FFF2-40B4-BE49-F238E27FC236}">
                <a16:creationId xmlns:a16="http://schemas.microsoft.com/office/drawing/2014/main" id="{0A97EF57-5EBB-5D4B-8428-0D016F32DB44}"/>
              </a:ext>
            </a:extLst>
          </p:cNvPr>
          <p:cNvSpPr txBox="1">
            <a:spLocks noChangeArrowheads="1"/>
          </p:cNvSpPr>
          <p:nvPr/>
        </p:nvSpPr>
        <p:spPr bwMode="auto">
          <a:xfrm>
            <a:off x="5070475" y="5089525"/>
            <a:ext cx="673100" cy="366713"/>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i="1">
                <a:solidFill>
                  <a:schemeClr val="tx1"/>
                </a:solidFill>
                <a:latin typeface="Kosher-Normal" pitchFamily="-107" charset="0"/>
              </a:rPr>
              <a:t>NT</a:t>
            </a:r>
            <a:endParaRPr lang="en-US" altLang="en-US" sz="1000" i="1"/>
          </a:p>
        </p:txBody>
      </p:sp>
      <p:sp>
        <p:nvSpPr>
          <p:cNvPr id="158749" name="Text Box 356">
            <a:extLst>
              <a:ext uri="{FF2B5EF4-FFF2-40B4-BE49-F238E27FC236}">
                <a16:creationId xmlns:a16="http://schemas.microsoft.com/office/drawing/2014/main" id="{F1F07357-2B87-6E4A-ABD0-2E741334C490}"/>
              </a:ext>
            </a:extLst>
          </p:cNvPr>
          <p:cNvSpPr txBox="1">
            <a:spLocks noChangeArrowheads="1"/>
          </p:cNvSpPr>
          <p:nvPr/>
        </p:nvSpPr>
        <p:spPr bwMode="auto">
          <a:xfrm>
            <a:off x="8664575" y="642620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sz="1800">
              <a:solidFill>
                <a:srgbClr val="FFFFFF"/>
              </a:solidFill>
            </a:endParaRPr>
          </a:p>
        </p:txBody>
      </p:sp>
      <p:sp>
        <p:nvSpPr>
          <p:cNvPr id="586085" name="Rectangle 357">
            <a:extLst>
              <a:ext uri="{FF2B5EF4-FFF2-40B4-BE49-F238E27FC236}">
                <a16:creationId xmlns:a16="http://schemas.microsoft.com/office/drawing/2014/main" id="{73C20388-81A6-3649-B2FA-B53B3213406F}"/>
              </a:ext>
            </a:extLst>
          </p:cNvPr>
          <p:cNvSpPr>
            <a:spLocks noChangeArrowheads="1"/>
          </p:cNvSpPr>
          <p:nvPr/>
        </p:nvSpPr>
        <p:spPr bwMode="auto">
          <a:xfrm>
            <a:off x="6459538" y="5045075"/>
            <a:ext cx="1220787" cy="1352550"/>
          </a:xfrm>
          <a:prstGeom prst="rect">
            <a:avLst/>
          </a:prstGeom>
          <a:noFill/>
          <a:ln w="158750" cmpd="tri">
            <a:solidFill>
              <a:srgbClr val="FF0000"/>
            </a:solidFill>
            <a:miter lim="800000"/>
            <a:headEnd/>
            <a:tailEnd/>
          </a:ln>
          <a:effectLst>
            <a:outerShdw blurRad="63500" dist="5388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586090" name="Picture 362" descr="Southern shore of Galilee from above, tb n040700 sr">
            <a:extLst>
              <a:ext uri="{FF2B5EF4-FFF2-40B4-BE49-F238E27FC236}">
                <a16:creationId xmlns:a16="http://schemas.microsoft.com/office/drawing/2014/main" id="{EE58561A-CADF-3940-BC23-9CF76A9417E3}"/>
              </a:ext>
            </a:extLst>
          </p:cNvPr>
          <p:cNvPicPr preferRelativeResize="0">
            <a:picLocks noChangeAspect="1" noChangeArrowheads="1"/>
          </p:cNvPicPr>
          <p:nvPr>
            <p:custDataLst>
              <p:tags r:id="rId1"/>
            </p:custDataLst>
          </p:nvPr>
        </p:nvPicPr>
        <p:blipFill>
          <a:blip r:embed="rId7">
            <a:lum contrast="30000"/>
          </a:blip>
          <a:srcRect/>
          <a:stretch>
            <a:fillRect/>
          </a:stretch>
        </p:blipFill>
        <p:spPr bwMode="auto">
          <a:xfrm>
            <a:off x="593725" y="450850"/>
            <a:ext cx="3403600" cy="2551113"/>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586089" name="Picture 361" descr="Jordan River, tb n011700 sr">
            <a:extLst>
              <a:ext uri="{FF2B5EF4-FFF2-40B4-BE49-F238E27FC236}">
                <a16:creationId xmlns:a16="http://schemas.microsoft.com/office/drawing/2014/main" id="{EFFE6CC3-FDF5-F54A-9A74-7E0CFDB16A71}"/>
              </a:ext>
            </a:extLst>
          </p:cNvPr>
          <p:cNvPicPr preferRelativeResize="0">
            <a:picLocks noChangeAspect="1" noChangeArrowheads="1"/>
          </p:cNvPicPr>
          <p:nvPr>
            <p:custDataLst>
              <p:tags r:id="rId2"/>
            </p:custDataLst>
          </p:nvPr>
        </p:nvPicPr>
        <p:blipFill>
          <a:blip r:embed="rId8"/>
          <a:srcRect/>
          <a:stretch>
            <a:fillRect/>
          </a:stretch>
        </p:blipFill>
        <p:spPr bwMode="auto">
          <a:xfrm>
            <a:off x="769938" y="2339975"/>
            <a:ext cx="2720975" cy="2041525"/>
          </a:xfrm>
          <a:prstGeom prst="rect">
            <a:avLst/>
          </a:prstGeom>
          <a:noFill/>
          <a:ln w="76200">
            <a:solidFill>
              <a:schemeClr val="accent2"/>
            </a:solidFill>
            <a:miter lim="800000"/>
            <a:headEnd/>
            <a:tailEnd/>
          </a:ln>
          <a:effectLst>
            <a:outerShdw blurRad="63500" dist="99190" dir="3011666" algn="ctr" rotWithShape="0">
              <a:schemeClr val="bg2">
                <a:alpha val="74998"/>
              </a:schemeClr>
            </a:outerShdw>
          </a:effectLst>
        </p:spPr>
      </p:pic>
      <p:pic>
        <p:nvPicPr>
          <p:cNvPr id="586087" name="Picture 359">
            <a:extLst>
              <a:ext uri="{FF2B5EF4-FFF2-40B4-BE49-F238E27FC236}">
                <a16:creationId xmlns:a16="http://schemas.microsoft.com/office/drawing/2014/main" id="{EF6EEDE6-71FC-0E40-BE5B-17F7C4E2AB4C}"/>
              </a:ext>
            </a:extLst>
          </p:cNvPr>
          <p:cNvPicPr>
            <a:picLocks noChangeArrowheads="1"/>
          </p:cNvPicPr>
          <p:nvPr/>
        </p:nvPicPr>
        <p:blipFill>
          <a:blip r:embed="rId9"/>
          <a:srcRect t="11774" r="14687"/>
          <a:stretch>
            <a:fillRect/>
          </a:stretch>
        </p:blipFill>
        <p:spPr bwMode="auto">
          <a:xfrm>
            <a:off x="1031875" y="4316413"/>
            <a:ext cx="3006725" cy="2078037"/>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585954" name="Rectangle 226">
            <a:extLst>
              <a:ext uri="{FF2B5EF4-FFF2-40B4-BE49-F238E27FC236}">
                <a16:creationId xmlns:a16="http://schemas.microsoft.com/office/drawing/2014/main" id="{5C0B2C39-677E-4D45-A172-E48806999C14}"/>
              </a:ext>
            </a:extLst>
          </p:cNvPr>
          <p:cNvSpPr>
            <a:spLocks noChangeArrowheads="1"/>
          </p:cNvSpPr>
          <p:nvPr/>
        </p:nvSpPr>
        <p:spPr bwMode="auto">
          <a:xfrm>
            <a:off x="890588" y="2355850"/>
            <a:ext cx="2511425" cy="9112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5400" b="0">
                <a:solidFill>
                  <a:srgbClr val="FAFD00"/>
                </a:solidFill>
                <a:latin typeface="Arial" panose="020B0604020202020204" pitchFamily="34" charset="0"/>
              </a:rPr>
              <a:t> </a:t>
            </a:r>
          </a:p>
        </p:txBody>
      </p:sp>
      <p:sp>
        <p:nvSpPr>
          <p:cNvPr id="585955" name="Rectangle 227">
            <a:extLst>
              <a:ext uri="{FF2B5EF4-FFF2-40B4-BE49-F238E27FC236}">
                <a16:creationId xmlns:a16="http://schemas.microsoft.com/office/drawing/2014/main" id="{AEBA3161-CA0C-2544-84A9-0D26CCF2E97A}"/>
              </a:ext>
            </a:extLst>
          </p:cNvPr>
          <p:cNvSpPr>
            <a:spLocks noChangeArrowheads="1"/>
          </p:cNvSpPr>
          <p:nvPr/>
        </p:nvSpPr>
        <p:spPr bwMode="auto">
          <a:xfrm>
            <a:off x="703263" y="3287713"/>
            <a:ext cx="2835275" cy="9112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5400" b="0">
                <a:solidFill>
                  <a:srgbClr val="00FF00"/>
                </a:solidFill>
                <a:latin typeface="Arial" panose="020B0604020202020204" pitchFamily="34" charset="0"/>
              </a:rPr>
              <a:t> </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586085"/>
                                        </p:tgtEl>
                                        <p:attrNameLst>
                                          <p:attrName>style.visibility</p:attrName>
                                        </p:attrNameLst>
                                      </p:cBhvr>
                                      <p:to>
                                        <p:strVal val="visible"/>
                                      </p:to>
                                    </p:set>
                                    <p:anim calcmode="lin" valueType="num">
                                      <p:cBhvr>
                                        <p:cTn id="7" dur="1000" fill="hold"/>
                                        <p:tgtEl>
                                          <p:spTgt spid="586085"/>
                                        </p:tgtEl>
                                        <p:attrNameLst>
                                          <p:attrName>ppt_x</p:attrName>
                                        </p:attrNameLst>
                                      </p:cBhvr>
                                      <p:tavLst>
                                        <p:tav tm="0">
                                          <p:val>
                                            <p:strVal val="#ppt_x-#ppt_w/2"/>
                                          </p:val>
                                        </p:tav>
                                        <p:tav tm="100000">
                                          <p:val>
                                            <p:strVal val="#ppt_x"/>
                                          </p:val>
                                        </p:tav>
                                      </p:tavLst>
                                    </p:anim>
                                    <p:anim calcmode="lin" valueType="num">
                                      <p:cBhvr>
                                        <p:cTn id="8" dur="1000" fill="hold"/>
                                        <p:tgtEl>
                                          <p:spTgt spid="586085"/>
                                        </p:tgtEl>
                                        <p:attrNameLst>
                                          <p:attrName>ppt_y</p:attrName>
                                        </p:attrNameLst>
                                      </p:cBhvr>
                                      <p:tavLst>
                                        <p:tav tm="0">
                                          <p:val>
                                            <p:strVal val="#ppt_y"/>
                                          </p:val>
                                        </p:tav>
                                        <p:tav tm="100000">
                                          <p:val>
                                            <p:strVal val="#ppt_y"/>
                                          </p:val>
                                        </p:tav>
                                      </p:tavLst>
                                    </p:anim>
                                    <p:anim calcmode="lin" valueType="num">
                                      <p:cBhvr>
                                        <p:cTn id="9" dur="1000" fill="hold"/>
                                        <p:tgtEl>
                                          <p:spTgt spid="586085"/>
                                        </p:tgtEl>
                                        <p:attrNameLst>
                                          <p:attrName>ppt_w</p:attrName>
                                        </p:attrNameLst>
                                      </p:cBhvr>
                                      <p:tavLst>
                                        <p:tav tm="0">
                                          <p:val>
                                            <p:fltVal val="0"/>
                                          </p:val>
                                        </p:tav>
                                        <p:tav tm="100000">
                                          <p:val>
                                            <p:strVal val="#ppt_w"/>
                                          </p:val>
                                        </p:tav>
                                      </p:tavLst>
                                    </p:anim>
                                    <p:anim calcmode="lin" valueType="num">
                                      <p:cBhvr>
                                        <p:cTn id="10" dur="1000" fill="hold"/>
                                        <p:tgtEl>
                                          <p:spTgt spid="58608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6085"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70" name="Group 30">
            <a:extLst>
              <a:ext uri="{FF2B5EF4-FFF2-40B4-BE49-F238E27FC236}">
                <a16:creationId xmlns:a16="http://schemas.microsoft.com/office/drawing/2014/main" id="{92A859B0-5BC9-3D44-B2B7-FCC06447DFF2}"/>
              </a:ext>
            </a:extLst>
          </p:cNvPr>
          <p:cNvGrpSpPr>
            <a:grpSpLocks/>
          </p:cNvGrpSpPr>
          <p:nvPr/>
        </p:nvGrpSpPr>
        <p:grpSpPr bwMode="auto">
          <a:xfrm>
            <a:off x="3370263" y="633413"/>
            <a:ext cx="4784725" cy="5654675"/>
            <a:chOff x="1287" y="268"/>
            <a:chExt cx="3146" cy="3735"/>
          </a:xfrm>
        </p:grpSpPr>
        <p:pic>
          <p:nvPicPr>
            <p:cNvPr id="160791" name="Picture 24">
              <a:extLst>
                <a:ext uri="{FF2B5EF4-FFF2-40B4-BE49-F238E27FC236}">
                  <a16:creationId xmlns:a16="http://schemas.microsoft.com/office/drawing/2014/main" id="{4C2B8BF4-02DF-4246-89BD-4B02128197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7" y="268"/>
              <a:ext cx="3146" cy="373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pic>
          <p:nvPicPr>
            <p:cNvPr id="160792" name="Picture 26">
              <a:extLst>
                <a:ext uri="{FF2B5EF4-FFF2-40B4-BE49-F238E27FC236}">
                  <a16:creationId xmlns:a16="http://schemas.microsoft.com/office/drawing/2014/main" id="{815CCE0C-E29F-6345-B4EF-F2AE5B60DE1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664248">
              <a:off x="2387" y="2229"/>
              <a:ext cx="1737" cy="1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sp>
        <p:nvSpPr>
          <p:cNvPr id="630821" name="Line 37">
            <a:extLst>
              <a:ext uri="{FF2B5EF4-FFF2-40B4-BE49-F238E27FC236}">
                <a16:creationId xmlns:a16="http://schemas.microsoft.com/office/drawing/2014/main" id="{17E6A71B-8EAB-B04A-A05A-0D8F75B7C526}"/>
              </a:ext>
            </a:extLst>
          </p:cNvPr>
          <p:cNvSpPr>
            <a:spLocks noChangeShapeType="1"/>
          </p:cNvSpPr>
          <p:nvPr/>
        </p:nvSpPr>
        <p:spPr bwMode="auto">
          <a:xfrm>
            <a:off x="5245100" y="1131888"/>
            <a:ext cx="446088" cy="2670175"/>
          </a:xfrm>
          <a:prstGeom prst="line">
            <a:avLst/>
          </a:prstGeom>
          <a:noFill/>
          <a:ln w="57150">
            <a:solidFill>
              <a:srgbClr val="00FF00"/>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28" name="Line 44">
            <a:extLst>
              <a:ext uri="{FF2B5EF4-FFF2-40B4-BE49-F238E27FC236}">
                <a16:creationId xmlns:a16="http://schemas.microsoft.com/office/drawing/2014/main" id="{E0DAB778-3C93-9F45-A087-63829561EEC9}"/>
              </a:ext>
            </a:extLst>
          </p:cNvPr>
          <p:cNvSpPr>
            <a:spLocks noChangeShapeType="1"/>
          </p:cNvSpPr>
          <p:nvPr/>
        </p:nvSpPr>
        <p:spPr bwMode="auto">
          <a:xfrm flipV="1">
            <a:off x="4292600" y="2139950"/>
            <a:ext cx="2579688" cy="249238"/>
          </a:xfrm>
          <a:prstGeom prst="line">
            <a:avLst/>
          </a:prstGeom>
          <a:noFill/>
          <a:ln w="57150">
            <a:solidFill>
              <a:schemeClr val="accent1"/>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36" name="Rectangle 52">
            <a:extLst>
              <a:ext uri="{FF2B5EF4-FFF2-40B4-BE49-F238E27FC236}">
                <a16:creationId xmlns:a16="http://schemas.microsoft.com/office/drawing/2014/main" id="{0CE09E44-1EA5-6F4D-B98A-8893E4707D3C}"/>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72</a:t>
            </a:r>
          </a:p>
        </p:txBody>
      </p:sp>
      <p:sp>
        <p:nvSpPr>
          <p:cNvPr id="160774" name="Text Box 53">
            <a:extLst>
              <a:ext uri="{FF2B5EF4-FFF2-40B4-BE49-F238E27FC236}">
                <a16:creationId xmlns:a16="http://schemas.microsoft.com/office/drawing/2014/main" id="{CDEA0845-D23F-CE44-9D11-0AFAB371BD92}"/>
              </a:ext>
            </a:extLst>
          </p:cNvPr>
          <p:cNvSpPr txBox="1">
            <a:spLocks noChangeArrowheads="1"/>
          </p:cNvSpPr>
          <p:nvPr/>
        </p:nvSpPr>
        <p:spPr bwMode="auto">
          <a:xfrm>
            <a:off x="8664575" y="642620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sz="1800">
              <a:solidFill>
                <a:srgbClr val="FFFFFF"/>
              </a:solidFill>
            </a:endParaRPr>
          </a:p>
        </p:txBody>
      </p:sp>
      <p:sp>
        <p:nvSpPr>
          <p:cNvPr id="630838" name="Text Box 54">
            <a:extLst>
              <a:ext uri="{FF2B5EF4-FFF2-40B4-BE49-F238E27FC236}">
                <a16:creationId xmlns:a16="http://schemas.microsoft.com/office/drawing/2014/main" id="{3412A069-3A0C-374F-8ADC-BA17F0196B11}"/>
              </a:ext>
            </a:extLst>
          </p:cNvPr>
          <p:cNvSpPr txBox="1">
            <a:spLocks noChangeArrowheads="1"/>
          </p:cNvSpPr>
          <p:nvPr/>
        </p:nvSpPr>
        <p:spPr bwMode="auto">
          <a:xfrm>
            <a:off x="461963" y="1143000"/>
            <a:ext cx="2713037" cy="4781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sz="4400">
                <a:solidFill>
                  <a:srgbClr val="FFFF00"/>
                </a:solidFill>
                <a:latin typeface="Arial" panose="020B0604020202020204" pitchFamily="34" charset="0"/>
              </a:rPr>
              <a:t>Israelli Kasem Kachon Chi Yanglu kala Katha?</a:t>
            </a:r>
          </a:p>
        </p:txBody>
      </p:sp>
      <p:sp>
        <p:nvSpPr>
          <p:cNvPr id="160776" name="Text Box 55">
            <a:extLst>
              <a:ext uri="{FF2B5EF4-FFF2-40B4-BE49-F238E27FC236}">
                <a16:creationId xmlns:a16="http://schemas.microsoft.com/office/drawing/2014/main" id="{0488C80D-48C1-A049-BA0B-D1D21AFB4B0D}"/>
              </a:ext>
            </a:extLst>
          </p:cNvPr>
          <p:cNvSpPr txBox="1">
            <a:spLocks noChangeArrowheads="1"/>
          </p:cNvSpPr>
          <p:nvPr/>
        </p:nvSpPr>
        <p:spPr bwMode="auto">
          <a:xfrm>
            <a:off x="8551863" y="6453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sp>
        <p:nvSpPr>
          <p:cNvPr id="630840" name="Text Box 56">
            <a:extLst>
              <a:ext uri="{FF2B5EF4-FFF2-40B4-BE49-F238E27FC236}">
                <a16:creationId xmlns:a16="http://schemas.microsoft.com/office/drawing/2014/main" id="{13F1866D-2BD2-2845-9BE3-0EE76AB66A32}"/>
              </a:ext>
            </a:extLst>
          </p:cNvPr>
          <p:cNvSpPr txBox="1">
            <a:spLocks noChangeArrowheads="1"/>
          </p:cNvSpPr>
          <p:nvPr/>
        </p:nvSpPr>
        <p:spPr bwMode="auto">
          <a:xfrm>
            <a:off x="1574800" y="6134100"/>
            <a:ext cx="6819900" cy="514350"/>
          </a:xfrm>
          <a:prstGeom prst="rect">
            <a:avLst/>
          </a:prstGeom>
          <a:solidFill>
            <a:schemeClr val="accent1"/>
          </a:solidFill>
          <a:ln w="57150">
            <a:solidFill>
              <a:srgbClr val="FFFF00"/>
            </a:solidFill>
            <a:miter lim="800000"/>
            <a:headEnd/>
            <a:tailEnd/>
          </a:ln>
          <a:effectLst>
            <a:outerShdw blurRad="63500" dist="107763" dir="2700000" algn="ctr" rotWithShape="0">
              <a:schemeClr val="bg2">
                <a:alpha val="74998"/>
              </a:schemeClr>
            </a:outerShdw>
          </a:effectLst>
        </p:spPr>
        <p:txBody>
          <a:bodyPr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rgbClr val="FFFF00"/>
                </a:solidFill>
              </a:rPr>
              <a:t>KATAM NGACHONKHAVAILI YANGLU #08</a:t>
            </a:r>
          </a:p>
        </p:txBody>
      </p:sp>
      <p:sp>
        <p:nvSpPr>
          <p:cNvPr id="630822" name="Line 38">
            <a:extLst>
              <a:ext uri="{FF2B5EF4-FFF2-40B4-BE49-F238E27FC236}">
                <a16:creationId xmlns:a16="http://schemas.microsoft.com/office/drawing/2014/main" id="{B0AD2870-3112-A34D-85DF-BDF7C90249AB}"/>
              </a:ext>
            </a:extLst>
          </p:cNvPr>
          <p:cNvSpPr>
            <a:spLocks noChangeShapeType="1"/>
          </p:cNvSpPr>
          <p:nvPr/>
        </p:nvSpPr>
        <p:spPr bwMode="auto">
          <a:xfrm>
            <a:off x="5397500" y="1284288"/>
            <a:ext cx="446088" cy="2670175"/>
          </a:xfrm>
          <a:prstGeom prst="line">
            <a:avLst/>
          </a:prstGeom>
          <a:noFill/>
          <a:ln w="57150">
            <a:solidFill>
              <a:srgbClr val="00FF00"/>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29" name="Line 45">
            <a:extLst>
              <a:ext uri="{FF2B5EF4-FFF2-40B4-BE49-F238E27FC236}">
                <a16:creationId xmlns:a16="http://schemas.microsoft.com/office/drawing/2014/main" id="{C7444DF0-95C9-BD48-ACE6-7BA97CA8CD9C}"/>
              </a:ext>
            </a:extLst>
          </p:cNvPr>
          <p:cNvSpPr>
            <a:spLocks noChangeShapeType="1"/>
          </p:cNvSpPr>
          <p:nvPr/>
        </p:nvSpPr>
        <p:spPr bwMode="auto">
          <a:xfrm flipV="1">
            <a:off x="4445000" y="2292350"/>
            <a:ext cx="2579688" cy="249238"/>
          </a:xfrm>
          <a:prstGeom prst="line">
            <a:avLst/>
          </a:prstGeom>
          <a:noFill/>
          <a:ln w="57150">
            <a:solidFill>
              <a:schemeClr val="accent1"/>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23" name="Line 39">
            <a:extLst>
              <a:ext uri="{FF2B5EF4-FFF2-40B4-BE49-F238E27FC236}">
                <a16:creationId xmlns:a16="http://schemas.microsoft.com/office/drawing/2014/main" id="{CF7CEF38-BFF7-B548-B0E1-E5456CA352C9}"/>
              </a:ext>
            </a:extLst>
          </p:cNvPr>
          <p:cNvSpPr>
            <a:spLocks noChangeShapeType="1"/>
          </p:cNvSpPr>
          <p:nvPr/>
        </p:nvSpPr>
        <p:spPr bwMode="auto">
          <a:xfrm>
            <a:off x="5549900" y="1436688"/>
            <a:ext cx="446088" cy="2670175"/>
          </a:xfrm>
          <a:prstGeom prst="line">
            <a:avLst/>
          </a:prstGeom>
          <a:noFill/>
          <a:ln w="57150">
            <a:solidFill>
              <a:srgbClr val="00FF00"/>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30" name="Line 46">
            <a:extLst>
              <a:ext uri="{FF2B5EF4-FFF2-40B4-BE49-F238E27FC236}">
                <a16:creationId xmlns:a16="http://schemas.microsoft.com/office/drawing/2014/main" id="{EE4EE1C7-CD3D-7D49-B3F5-8DFDD120622F}"/>
              </a:ext>
            </a:extLst>
          </p:cNvPr>
          <p:cNvSpPr>
            <a:spLocks noChangeShapeType="1"/>
          </p:cNvSpPr>
          <p:nvPr/>
        </p:nvSpPr>
        <p:spPr bwMode="auto">
          <a:xfrm flipV="1">
            <a:off x="4597400" y="2444750"/>
            <a:ext cx="2579688" cy="249238"/>
          </a:xfrm>
          <a:prstGeom prst="line">
            <a:avLst/>
          </a:prstGeom>
          <a:noFill/>
          <a:ln w="57150">
            <a:solidFill>
              <a:schemeClr val="accent1"/>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24" name="Line 40">
            <a:extLst>
              <a:ext uri="{FF2B5EF4-FFF2-40B4-BE49-F238E27FC236}">
                <a16:creationId xmlns:a16="http://schemas.microsoft.com/office/drawing/2014/main" id="{6A7737A2-6EF3-0E43-8A4D-CB1E2107E766}"/>
              </a:ext>
            </a:extLst>
          </p:cNvPr>
          <p:cNvSpPr>
            <a:spLocks noChangeShapeType="1"/>
          </p:cNvSpPr>
          <p:nvPr/>
        </p:nvSpPr>
        <p:spPr bwMode="auto">
          <a:xfrm>
            <a:off x="5727700" y="1589088"/>
            <a:ext cx="446088" cy="2670175"/>
          </a:xfrm>
          <a:prstGeom prst="line">
            <a:avLst/>
          </a:prstGeom>
          <a:noFill/>
          <a:ln w="57150">
            <a:solidFill>
              <a:srgbClr val="00FF00"/>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31" name="Line 47">
            <a:extLst>
              <a:ext uri="{FF2B5EF4-FFF2-40B4-BE49-F238E27FC236}">
                <a16:creationId xmlns:a16="http://schemas.microsoft.com/office/drawing/2014/main" id="{1795F054-485C-674A-A4AE-2135E18784D8}"/>
              </a:ext>
            </a:extLst>
          </p:cNvPr>
          <p:cNvSpPr>
            <a:spLocks noChangeShapeType="1"/>
          </p:cNvSpPr>
          <p:nvPr/>
        </p:nvSpPr>
        <p:spPr bwMode="auto">
          <a:xfrm flipV="1">
            <a:off x="4749800" y="2597150"/>
            <a:ext cx="2579688" cy="249238"/>
          </a:xfrm>
          <a:prstGeom prst="line">
            <a:avLst/>
          </a:prstGeom>
          <a:noFill/>
          <a:ln w="57150">
            <a:solidFill>
              <a:schemeClr val="accent1"/>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25" name="Line 41">
            <a:extLst>
              <a:ext uri="{FF2B5EF4-FFF2-40B4-BE49-F238E27FC236}">
                <a16:creationId xmlns:a16="http://schemas.microsoft.com/office/drawing/2014/main" id="{C2CBFF42-F863-8442-AFB8-2201E5EA1AAB}"/>
              </a:ext>
            </a:extLst>
          </p:cNvPr>
          <p:cNvSpPr>
            <a:spLocks noChangeShapeType="1"/>
          </p:cNvSpPr>
          <p:nvPr/>
        </p:nvSpPr>
        <p:spPr bwMode="auto">
          <a:xfrm>
            <a:off x="5880100" y="1741488"/>
            <a:ext cx="446088" cy="2670175"/>
          </a:xfrm>
          <a:prstGeom prst="line">
            <a:avLst/>
          </a:prstGeom>
          <a:noFill/>
          <a:ln w="57150">
            <a:solidFill>
              <a:srgbClr val="00FF00"/>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32" name="Line 48">
            <a:extLst>
              <a:ext uri="{FF2B5EF4-FFF2-40B4-BE49-F238E27FC236}">
                <a16:creationId xmlns:a16="http://schemas.microsoft.com/office/drawing/2014/main" id="{7CC4FA4C-18F0-8B41-AEBD-1BE2207713E8}"/>
              </a:ext>
            </a:extLst>
          </p:cNvPr>
          <p:cNvSpPr>
            <a:spLocks noChangeShapeType="1"/>
          </p:cNvSpPr>
          <p:nvPr/>
        </p:nvSpPr>
        <p:spPr bwMode="auto">
          <a:xfrm flipV="1">
            <a:off x="4902200" y="2749550"/>
            <a:ext cx="2579688" cy="249238"/>
          </a:xfrm>
          <a:prstGeom prst="line">
            <a:avLst/>
          </a:prstGeom>
          <a:noFill/>
          <a:ln w="57150">
            <a:solidFill>
              <a:schemeClr val="accent1"/>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26" name="Line 42">
            <a:extLst>
              <a:ext uri="{FF2B5EF4-FFF2-40B4-BE49-F238E27FC236}">
                <a16:creationId xmlns:a16="http://schemas.microsoft.com/office/drawing/2014/main" id="{ED1AECD3-1FEC-2945-8D92-19DEF64BC009}"/>
              </a:ext>
            </a:extLst>
          </p:cNvPr>
          <p:cNvSpPr>
            <a:spLocks noChangeShapeType="1"/>
          </p:cNvSpPr>
          <p:nvPr/>
        </p:nvSpPr>
        <p:spPr bwMode="auto">
          <a:xfrm>
            <a:off x="6032500" y="1893888"/>
            <a:ext cx="446088" cy="2670175"/>
          </a:xfrm>
          <a:prstGeom prst="line">
            <a:avLst/>
          </a:prstGeom>
          <a:noFill/>
          <a:ln w="57150">
            <a:solidFill>
              <a:srgbClr val="00FF00"/>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0833" name="Line 49">
            <a:extLst>
              <a:ext uri="{FF2B5EF4-FFF2-40B4-BE49-F238E27FC236}">
                <a16:creationId xmlns:a16="http://schemas.microsoft.com/office/drawing/2014/main" id="{475AE62C-5EFD-304E-B24C-34BE3DFF140E}"/>
              </a:ext>
            </a:extLst>
          </p:cNvPr>
          <p:cNvSpPr>
            <a:spLocks noChangeShapeType="1"/>
          </p:cNvSpPr>
          <p:nvPr/>
        </p:nvSpPr>
        <p:spPr bwMode="auto">
          <a:xfrm flipV="1">
            <a:off x="5054600" y="2901950"/>
            <a:ext cx="2579688" cy="249238"/>
          </a:xfrm>
          <a:prstGeom prst="line">
            <a:avLst/>
          </a:prstGeom>
          <a:noFill/>
          <a:ln w="57150">
            <a:solidFill>
              <a:schemeClr val="accent1"/>
            </a:solidFill>
            <a:round/>
            <a:headEnd/>
            <a:tailEnd type="triangle" w="med" len="med"/>
          </a:ln>
          <a:effectLst>
            <a:outerShdw blurRad="63500" dist="46662" dir="3284183"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nvGrpSpPr>
          <p:cNvPr id="160788" name="Group 58">
            <a:extLst>
              <a:ext uri="{FF2B5EF4-FFF2-40B4-BE49-F238E27FC236}">
                <a16:creationId xmlns:a16="http://schemas.microsoft.com/office/drawing/2014/main" id="{9052CF96-8824-8C4D-80A7-CD76F5F205F3}"/>
              </a:ext>
            </a:extLst>
          </p:cNvPr>
          <p:cNvGrpSpPr>
            <a:grpSpLocks/>
          </p:cNvGrpSpPr>
          <p:nvPr/>
        </p:nvGrpSpPr>
        <p:grpSpPr bwMode="auto">
          <a:xfrm>
            <a:off x="519113" y="76200"/>
            <a:ext cx="854075" cy="1704975"/>
            <a:chOff x="327" y="48"/>
            <a:chExt cx="538" cy="1074"/>
          </a:xfrm>
        </p:grpSpPr>
        <p:sp>
          <p:nvSpPr>
            <p:cNvPr id="630843" name="Rectangle 59">
              <a:extLst>
                <a:ext uri="{FF2B5EF4-FFF2-40B4-BE49-F238E27FC236}">
                  <a16:creationId xmlns:a16="http://schemas.microsoft.com/office/drawing/2014/main" id="{7C6F1A5B-6012-AD46-949E-87E0B381FA82}"/>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630844" name="Line 60">
              <a:extLst>
                <a:ext uri="{FF2B5EF4-FFF2-40B4-BE49-F238E27FC236}">
                  <a16:creationId xmlns:a16="http://schemas.microsoft.com/office/drawing/2014/main" id="{503A9D24-72FF-0D46-B4C4-72D30A4F21A8}"/>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630840"/>
                                        </p:tgtEl>
                                        <p:attrNameLst>
                                          <p:attrName>style.visibility</p:attrName>
                                        </p:attrNameLst>
                                      </p:cBhvr>
                                      <p:to>
                                        <p:strVal val="visible"/>
                                      </p:to>
                                    </p:set>
                                    <p:anim calcmode="lin" valueType="num">
                                      <p:cBhvr>
                                        <p:cTn id="7" dur="500" fill="hold"/>
                                        <p:tgtEl>
                                          <p:spTgt spid="630840"/>
                                        </p:tgtEl>
                                        <p:attrNameLst>
                                          <p:attrName>ppt_x</p:attrName>
                                        </p:attrNameLst>
                                      </p:cBhvr>
                                      <p:tavLst>
                                        <p:tav tm="0">
                                          <p:val>
                                            <p:strVal val="#ppt_x-#ppt_w/2"/>
                                          </p:val>
                                        </p:tav>
                                        <p:tav tm="100000">
                                          <p:val>
                                            <p:strVal val="#ppt_x"/>
                                          </p:val>
                                        </p:tav>
                                      </p:tavLst>
                                    </p:anim>
                                    <p:anim calcmode="lin" valueType="num">
                                      <p:cBhvr>
                                        <p:cTn id="8" dur="500" fill="hold"/>
                                        <p:tgtEl>
                                          <p:spTgt spid="630840"/>
                                        </p:tgtEl>
                                        <p:attrNameLst>
                                          <p:attrName>ppt_y</p:attrName>
                                        </p:attrNameLst>
                                      </p:cBhvr>
                                      <p:tavLst>
                                        <p:tav tm="0">
                                          <p:val>
                                            <p:strVal val="#ppt_y"/>
                                          </p:val>
                                        </p:tav>
                                        <p:tav tm="100000">
                                          <p:val>
                                            <p:strVal val="#ppt_y"/>
                                          </p:val>
                                        </p:tav>
                                      </p:tavLst>
                                    </p:anim>
                                    <p:anim calcmode="lin" valueType="num">
                                      <p:cBhvr>
                                        <p:cTn id="9" dur="500" fill="hold"/>
                                        <p:tgtEl>
                                          <p:spTgt spid="630840"/>
                                        </p:tgtEl>
                                        <p:attrNameLst>
                                          <p:attrName>ppt_w</p:attrName>
                                        </p:attrNameLst>
                                      </p:cBhvr>
                                      <p:tavLst>
                                        <p:tav tm="0">
                                          <p:val>
                                            <p:fltVal val="0"/>
                                          </p:val>
                                        </p:tav>
                                        <p:tav tm="100000">
                                          <p:val>
                                            <p:strVal val="#ppt_w"/>
                                          </p:val>
                                        </p:tav>
                                      </p:tavLst>
                                    </p:anim>
                                    <p:anim calcmode="lin" valueType="num">
                                      <p:cBhvr>
                                        <p:cTn id="10" dur="500" fill="hold"/>
                                        <p:tgtEl>
                                          <p:spTgt spid="630840"/>
                                        </p:tgtEl>
                                        <p:attrNameLst>
                                          <p:attrName>ppt_h</p:attrName>
                                        </p:attrNameLst>
                                      </p:cBhvr>
                                      <p:tavLst>
                                        <p:tav tm="0">
                                          <p:val>
                                            <p:strVal val="#ppt_h"/>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630838"/>
                                        </p:tgtEl>
                                        <p:attrNameLst>
                                          <p:attrName>style.visibility</p:attrName>
                                        </p:attrNameLst>
                                      </p:cBhvr>
                                      <p:to>
                                        <p:strVal val="visible"/>
                                      </p:to>
                                    </p:set>
                                    <p:animEffect transition="in" filter="wipe(up)">
                                      <p:cBhvr>
                                        <p:cTn id="15" dur="500"/>
                                        <p:tgtEl>
                                          <p:spTgt spid="63083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1" fill="hold" nodeType="clickEffect">
                                  <p:stCondLst>
                                    <p:cond delay="0"/>
                                  </p:stCondLst>
                                  <p:childTnLst>
                                    <p:set>
                                      <p:cBhvr>
                                        <p:cTn id="19" dur="1" fill="hold">
                                          <p:stCondLst>
                                            <p:cond delay="0"/>
                                          </p:stCondLst>
                                        </p:cTn>
                                        <p:tgtEl>
                                          <p:spTgt spid="630821"/>
                                        </p:tgtEl>
                                        <p:attrNameLst>
                                          <p:attrName>style.visibility</p:attrName>
                                        </p:attrNameLst>
                                      </p:cBhvr>
                                      <p:to>
                                        <p:strVal val="visible"/>
                                      </p:to>
                                    </p:set>
                                    <p:anim calcmode="lin" valueType="num">
                                      <p:cBhvr additive="base">
                                        <p:cTn id="20" dur="500" fill="hold"/>
                                        <p:tgtEl>
                                          <p:spTgt spid="630821"/>
                                        </p:tgtEl>
                                        <p:attrNameLst>
                                          <p:attrName>ppt_x</p:attrName>
                                        </p:attrNameLst>
                                      </p:cBhvr>
                                      <p:tavLst>
                                        <p:tav tm="0">
                                          <p:val>
                                            <p:strVal val="#ppt_x"/>
                                          </p:val>
                                        </p:tav>
                                        <p:tav tm="100000">
                                          <p:val>
                                            <p:strVal val="#ppt_x"/>
                                          </p:val>
                                        </p:tav>
                                      </p:tavLst>
                                    </p:anim>
                                    <p:anim calcmode="lin" valueType="num">
                                      <p:cBhvr additive="base">
                                        <p:cTn id="21" dur="500" fill="hold"/>
                                        <p:tgtEl>
                                          <p:spTgt spid="630821"/>
                                        </p:tgtEl>
                                        <p:attrNameLst>
                                          <p:attrName>ppt_y</p:attrName>
                                        </p:attrNameLst>
                                      </p:cBhvr>
                                      <p:tavLst>
                                        <p:tav tm="0">
                                          <p:val>
                                            <p:strVal val="0-#ppt_h/2"/>
                                          </p:val>
                                        </p:tav>
                                        <p:tav tm="100000">
                                          <p:val>
                                            <p:strVal val="#ppt_y"/>
                                          </p:val>
                                        </p:tav>
                                      </p:tavLst>
                                    </p:anim>
                                  </p:childTnLst>
                                </p:cTn>
                              </p:par>
                            </p:childTnLst>
                          </p:cTn>
                        </p:par>
                        <p:par>
                          <p:cTn id="22" fill="hold" nodeType="afterGroup">
                            <p:stCondLst>
                              <p:cond delay="500"/>
                            </p:stCondLst>
                            <p:childTnLst>
                              <p:par>
                                <p:cTn id="23" presetID="2" presetClass="entr" presetSubtype="8" fill="hold" nodeType="afterEffect">
                                  <p:stCondLst>
                                    <p:cond delay="0"/>
                                  </p:stCondLst>
                                  <p:childTnLst>
                                    <p:set>
                                      <p:cBhvr>
                                        <p:cTn id="24" dur="1" fill="hold">
                                          <p:stCondLst>
                                            <p:cond delay="0"/>
                                          </p:stCondLst>
                                        </p:cTn>
                                        <p:tgtEl>
                                          <p:spTgt spid="630828"/>
                                        </p:tgtEl>
                                        <p:attrNameLst>
                                          <p:attrName>style.visibility</p:attrName>
                                        </p:attrNameLst>
                                      </p:cBhvr>
                                      <p:to>
                                        <p:strVal val="visible"/>
                                      </p:to>
                                    </p:set>
                                    <p:anim calcmode="lin" valueType="num">
                                      <p:cBhvr additive="base">
                                        <p:cTn id="25" dur="500" fill="hold"/>
                                        <p:tgtEl>
                                          <p:spTgt spid="630828"/>
                                        </p:tgtEl>
                                        <p:attrNameLst>
                                          <p:attrName>ppt_x</p:attrName>
                                        </p:attrNameLst>
                                      </p:cBhvr>
                                      <p:tavLst>
                                        <p:tav tm="0">
                                          <p:val>
                                            <p:strVal val="0-#ppt_w/2"/>
                                          </p:val>
                                        </p:tav>
                                        <p:tav tm="100000">
                                          <p:val>
                                            <p:strVal val="#ppt_x"/>
                                          </p:val>
                                        </p:tav>
                                      </p:tavLst>
                                    </p:anim>
                                    <p:anim calcmode="lin" valueType="num">
                                      <p:cBhvr additive="base">
                                        <p:cTn id="26" dur="500" fill="hold"/>
                                        <p:tgtEl>
                                          <p:spTgt spid="630828"/>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1000"/>
                            </p:stCondLst>
                            <p:childTnLst>
                              <p:par>
                                <p:cTn id="28" presetID="2" presetClass="entr" presetSubtype="1" fill="hold" nodeType="afterEffect">
                                  <p:stCondLst>
                                    <p:cond delay="0"/>
                                  </p:stCondLst>
                                  <p:childTnLst>
                                    <p:set>
                                      <p:cBhvr>
                                        <p:cTn id="29" dur="1" fill="hold">
                                          <p:stCondLst>
                                            <p:cond delay="0"/>
                                          </p:stCondLst>
                                        </p:cTn>
                                        <p:tgtEl>
                                          <p:spTgt spid="630822"/>
                                        </p:tgtEl>
                                        <p:attrNameLst>
                                          <p:attrName>style.visibility</p:attrName>
                                        </p:attrNameLst>
                                      </p:cBhvr>
                                      <p:to>
                                        <p:strVal val="visible"/>
                                      </p:to>
                                    </p:set>
                                    <p:anim calcmode="lin" valueType="num">
                                      <p:cBhvr additive="base">
                                        <p:cTn id="30" dur="500" fill="hold"/>
                                        <p:tgtEl>
                                          <p:spTgt spid="630822"/>
                                        </p:tgtEl>
                                        <p:attrNameLst>
                                          <p:attrName>ppt_x</p:attrName>
                                        </p:attrNameLst>
                                      </p:cBhvr>
                                      <p:tavLst>
                                        <p:tav tm="0">
                                          <p:val>
                                            <p:strVal val="#ppt_x"/>
                                          </p:val>
                                        </p:tav>
                                        <p:tav tm="100000">
                                          <p:val>
                                            <p:strVal val="#ppt_x"/>
                                          </p:val>
                                        </p:tav>
                                      </p:tavLst>
                                    </p:anim>
                                    <p:anim calcmode="lin" valueType="num">
                                      <p:cBhvr additive="base">
                                        <p:cTn id="31" dur="500" fill="hold"/>
                                        <p:tgtEl>
                                          <p:spTgt spid="630822"/>
                                        </p:tgtEl>
                                        <p:attrNameLst>
                                          <p:attrName>ppt_y</p:attrName>
                                        </p:attrNameLst>
                                      </p:cBhvr>
                                      <p:tavLst>
                                        <p:tav tm="0">
                                          <p:val>
                                            <p:strVal val="0-#ppt_h/2"/>
                                          </p:val>
                                        </p:tav>
                                        <p:tav tm="100000">
                                          <p:val>
                                            <p:strVal val="#ppt_y"/>
                                          </p:val>
                                        </p:tav>
                                      </p:tavLst>
                                    </p:anim>
                                  </p:childTnLst>
                                </p:cTn>
                              </p:par>
                            </p:childTnLst>
                          </p:cTn>
                        </p:par>
                        <p:par>
                          <p:cTn id="32" fill="hold" nodeType="afterGroup">
                            <p:stCondLst>
                              <p:cond delay="1500"/>
                            </p:stCondLst>
                            <p:childTnLst>
                              <p:par>
                                <p:cTn id="33" presetID="2" presetClass="entr" presetSubtype="8" fill="hold" nodeType="afterEffect">
                                  <p:stCondLst>
                                    <p:cond delay="0"/>
                                  </p:stCondLst>
                                  <p:childTnLst>
                                    <p:set>
                                      <p:cBhvr>
                                        <p:cTn id="34" dur="1" fill="hold">
                                          <p:stCondLst>
                                            <p:cond delay="0"/>
                                          </p:stCondLst>
                                        </p:cTn>
                                        <p:tgtEl>
                                          <p:spTgt spid="630829"/>
                                        </p:tgtEl>
                                        <p:attrNameLst>
                                          <p:attrName>style.visibility</p:attrName>
                                        </p:attrNameLst>
                                      </p:cBhvr>
                                      <p:to>
                                        <p:strVal val="visible"/>
                                      </p:to>
                                    </p:set>
                                    <p:anim calcmode="lin" valueType="num">
                                      <p:cBhvr additive="base">
                                        <p:cTn id="35" dur="500" fill="hold"/>
                                        <p:tgtEl>
                                          <p:spTgt spid="630829"/>
                                        </p:tgtEl>
                                        <p:attrNameLst>
                                          <p:attrName>ppt_x</p:attrName>
                                        </p:attrNameLst>
                                      </p:cBhvr>
                                      <p:tavLst>
                                        <p:tav tm="0">
                                          <p:val>
                                            <p:strVal val="0-#ppt_w/2"/>
                                          </p:val>
                                        </p:tav>
                                        <p:tav tm="100000">
                                          <p:val>
                                            <p:strVal val="#ppt_x"/>
                                          </p:val>
                                        </p:tav>
                                      </p:tavLst>
                                    </p:anim>
                                    <p:anim calcmode="lin" valueType="num">
                                      <p:cBhvr additive="base">
                                        <p:cTn id="36" dur="500" fill="hold"/>
                                        <p:tgtEl>
                                          <p:spTgt spid="630829"/>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2000"/>
                            </p:stCondLst>
                            <p:childTnLst>
                              <p:par>
                                <p:cTn id="38" presetID="2" presetClass="entr" presetSubtype="1" fill="hold" nodeType="afterEffect">
                                  <p:stCondLst>
                                    <p:cond delay="0"/>
                                  </p:stCondLst>
                                  <p:childTnLst>
                                    <p:set>
                                      <p:cBhvr>
                                        <p:cTn id="39" dur="1" fill="hold">
                                          <p:stCondLst>
                                            <p:cond delay="0"/>
                                          </p:stCondLst>
                                        </p:cTn>
                                        <p:tgtEl>
                                          <p:spTgt spid="630823"/>
                                        </p:tgtEl>
                                        <p:attrNameLst>
                                          <p:attrName>style.visibility</p:attrName>
                                        </p:attrNameLst>
                                      </p:cBhvr>
                                      <p:to>
                                        <p:strVal val="visible"/>
                                      </p:to>
                                    </p:set>
                                    <p:anim calcmode="lin" valueType="num">
                                      <p:cBhvr additive="base">
                                        <p:cTn id="40" dur="500" fill="hold"/>
                                        <p:tgtEl>
                                          <p:spTgt spid="630823"/>
                                        </p:tgtEl>
                                        <p:attrNameLst>
                                          <p:attrName>ppt_x</p:attrName>
                                        </p:attrNameLst>
                                      </p:cBhvr>
                                      <p:tavLst>
                                        <p:tav tm="0">
                                          <p:val>
                                            <p:strVal val="#ppt_x"/>
                                          </p:val>
                                        </p:tav>
                                        <p:tav tm="100000">
                                          <p:val>
                                            <p:strVal val="#ppt_x"/>
                                          </p:val>
                                        </p:tav>
                                      </p:tavLst>
                                    </p:anim>
                                    <p:anim calcmode="lin" valueType="num">
                                      <p:cBhvr additive="base">
                                        <p:cTn id="41" dur="500" fill="hold"/>
                                        <p:tgtEl>
                                          <p:spTgt spid="630823"/>
                                        </p:tgtEl>
                                        <p:attrNameLst>
                                          <p:attrName>ppt_y</p:attrName>
                                        </p:attrNameLst>
                                      </p:cBhvr>
                                      <p:tavLst>
                                        <p:tav tm="0">
                                          <p:val>
                                            <p:strVal val="0-#ppt_h/2"/>
                                          </p:val>
                                        </p:tav>
                                        <p:tav tm="100000">
                                          <p:val>
                                            <p:strVal val="#ppt_y"/>
                                          </p:val>
                                        </p:tav>
                                      </p:tavLst>
                                    </p:anim>
                                  </p:childTnLst>
                                </p:cTn>
                              </p:par>
                            </p:childTnLst>
                          </p:cTn>
                        </p:par>
                        <p:par>
                          <p:cTn id="42" fill="hold" nodeType="afterGroup">
                            <p:stCondLst>
                              <p:cond delay="2500"/>
                            </p:stCondLst>
                            <p:childTnLst>
                              <p:par>
                                <p:cTn id="43" presetID="2" presetClass="entr" presetSubtype="8" fill="hold" nodeType="afterEffect">
                                  <p:stCondLst>
                                    <p:cond delay="0"/>
                                  </p:stCondLst>
                                  <p:childTnLst>
                                    <p:set>
                                      <p:cBhvr>
                                        <p:cTn id="44" dur="1" fill="hold">
                                          <p:stCondLst>
                                            <p:cond delay="0"/>
                                          </p:stCondLst>
                                        </p:cTn>
                                        <p:tgtEl>
                                          <p:spTgt spid="630830"/>
                                        </p:tgtEl>
                                        <p:attrNameLst>
                                          <p:attrName>style.visibility</p:attrName>
                                        </p:attrNameLst>
                                      </p:cBhvr>
                                      <p:to>
                                        <p:strVal val="visible"/>
                                      </p:to>
                                    </p:set>
                                    <p:anim calcmode="lin" valueType="num">
                                      <p:cBhvr additive="base">
                                        <p:cTn id="45" dur="500" fill="hold"/>
                                        <p:tgtEl>
                                          <p:spTgt spid="630830"/>
                                        </p:tgtEl>
                                        <p:attrNameLst>
                                          <p:attrName>ppt_x</p:attrName>
                                        </p:attrNameLst>
                                      </p:cBhvr>
                                      <p:tavLst>
                                        <p:tav tm="0">
                                          <p:val>
                                            <p:strVal val="0-#ppt_w/2"/>
                                          </p:val>
                                        </p:tav>
                                        <p:tav tm="100000">
                                          <p:val>
                                            <p:strVal val="#ppt_x"/>
                                          </p:val>
                                        </p:tav>
                                      </p:tavLst>
                                    </p:anim>
                                    <p:anim calcmode="lin" valueType="num">
                                      <p:cBhvr additive="base">
                                        <p:cTn id="46" dur="500" fill="hold"/>
                                        <p:tgtEl>
                                          <p:spTgt spid="630830"/>
                                        </p:tgtEl>
                                        <p:attrNameLst>
                                          <p:attrName>ppt_y</p:attrName>
                                        </p:attrNameLst>
                                      </p:cBhvr>
                                      <p:tavLst>
                                        <p:tav tm="0">
                                          <p:val>
                                            <p:strVal val="#ppt_y"/>
                                          </p:val>
                                        </p:tav>
                                        <p:tav tm="100000">
                                          <p:val>
                                            <p:strVal val="#ppt_y"/>
                                          </p:val>
                                        </p:tav>
                                      </p:tavLst>
                                    </p:anim>
                                  </p:childTnLst>
                                </p:cTn>
                              </p:par>
                            </p:childTnLst>
                          </p:cTn>
                        </p:par>
                        <p:par>
                          <p:cTn id="47" fill="hold" nodeType="afterGroup">
                            <p:stCondLst>
                              <p:cond delay="3000"/>
                            </p:stCondLst>
                            <p:childTnLst>
                              <p:par>
                                <p:cTn id="48" presetID="2" presetClass="entr" presetSubtype="1" fill="hold" nodeType="afterEffect">
                                  <p:stCondLst>
                                    <p:cond delay="0"/>
                                  </p:stCondLst>
                                  <p:childTnLst>
                                    <p:set>
                                      <p:cBhvr>
                                        <p:cTn id="49" dur="1" fill="hold">
                                          <p:stCondLst>
                                            <p:cond delay="0"/>
                                          </p:stCondLst>
                                        </p:cTn>
                                        <p:tgtEl>
                                          <p:spTgt spid="630824"/>
                                        </p:tgtEl>
                                        <p:attrNameLst>
                                          <p:attrName>style.visibility</p:attrName>
                                        </p:attrNameLst>
                                      </p:cBhvr>
                                      <p:to>
                                        <p:strVal val="visible"/>
                                      </p:to>
                                    </p:set>
                                    <p:anim calcmode="lin" valueType="num">
                                      <p:cBhvr additive="base">
                                        <p:cTn id="50" dur="500" fill="hold"/>
                                        <p:tgtEl>
                                          <p:spTgt spid="630824"/>
                                        </p:tgtEl>
                                        <p:attrNameLst>
                                          <p:attrName>ppt_x</p:attrName>
                                        </p:attrNameLst>
                                      </p:cBhvr>
                                      <p:tavLst>
                                        <p:tav tm="0">
                                          <p:val>
                                            <p:strVal val="#ppt_x"/>
                                          </p:val>
                                        </p:tav>
                                        <p:tav tm="100000">
                                          <p:val>
                                            <p:strVal val="#ppt_x"/>
                                          </p:val>
                                        </p:tav>
                                      </p:tavLst>
                                    </p:anim>
                                    <p:anim calcmode="lin" valueType="num">
                                      <p:cBhvr additive="base">
                                        <p:cTn id="51" dur="500" fill="hold"/>
                                        <p:tgtEl>
                                          <p:spTgt spid="630824"/>
                                        </p:tgtEl>
                                        <p:attrNameLst>
                                          <p:attrName>ppt_y</p:attrName>
                                        </p:attrNameLst>
                                      </p:cBhvr>
                                      <p:tavLst>
                                        <p:tav tm="0">
                                          <p:val>
                                            <p:strVal val="0-#ppt_h/2"/>
                                          </p:val>
                                        </p:tav>
                                        <p:tav tm="100000">
                                          <p:val>
                                            <p:strVal val="#ppt_y"/>
                                          </p:val>
                                        </p:tav>
                                      </p:tavLst>
                                    </p:anim>
                                  </p:childTnLst>
                                </p:cTn>
                              </p:par>
                            </p:childTnLst>
                          </p:cTn>
                        </p:par>
                        <p:par>
                          <p:cTn id="52" fill="hold" nodeType="afterGroup">
                            <p:stCondLst>
                              <p:cond delay="3500"/>
                            </p:stCondLst>
                            <p:childTnLst>
                              <p:par>
                                <p:cTn id="53" presetID="2" presetClass="entr" presetSubtype="8" fill="hold" nodeType="afterEffect">
                                  <p:stCondLst>
                                    <p:cond delay="0"/>
                                  </p:stCondLst>
                                  <p:childTnLst>
                                    <p:set>
                                      <p:cBhvr>
                                        <p:cTn id="54" dur="1" fill="hold">
                                          <p:stCondLst>
                                            <p:cond delay="0"/>
                                          </p:stCondLst>
                                        </p:cTn>
                                        <p:tgtEl>
                                          <p:spTgt spid="630831"/>
                                        </p:tgtEl>
                                        <p:attrNameLst>
                                          <p:attrName>style.visibility</p:attrName>
                                        </p:attrNameLst>
                                      </p:cBhvr>
                                      <p:to>
                                        <p:strVal val="visible"/>
                                      </p:to>
                                    </p:set>
                                    <p:anim calcmode="lin" valueType="num">
                                      <p:cBhvr additive="base">
                                        <p:cTn id="55" dur="500" fill="hold"/>
                                        <p:tgtEl>
                                          <p:spTgt spid="630831"/>
                                        </p:tgtEl>
                                        <p:attrNameLst>
                                          <p:attrName>ppt_x</p:attrName>
                                        </p:attrNameLst>
                                      </p:cBhvr>
                                      <p:tavLst>
                                        <p:tav tm="0">
                                          <p:val>
                                            <p:strVal val="0-#ppt_w/2"/>
                                          </p:val>
                                        </p:tav>
                                        <p:tav tm="100000">
                                          <p:val>
                                            <p:strVal val="#ppt_x"/>
                                          </p:val>
                                        </p:tav>
                                      </p:tavLst>
                                    </p:anim>
                                    <p:anim calcmode="lin" valueType="num">
                                      <p:cBhvr additive="base">
                                        <p:cTn id="56" dur="500" fill="hold"/>
                                        <p:tgtEl>
                                          <p:spTgt spid="630831"/>
                                        </p:tgtEl>
                                        <p:attrNameLst>
                                          <p:attrName>ppt_y</p:attrName>
                                        </p:attrNameLst>
                                      </p:cBhvr>
                                      <p:tavLst>
                                        <p:tav tm="0">
                                          <p:val>
                                            <p:strVal val="#ppt_y"/>
                                          </p:val>
                                        </p:tav>
                                        <p:tav tm="100000">
                                          <p:val>
                                            <p:strVal val="#ppt_y"/>
                                          </p:val>
                                        </p:tav>
                                      </p:tavLst>
                                    </p:anim>
                                  </p:childTnLst>
                                </p:cTn>
                              </p:par>
                            </p:childTnLst>
                          </p:cTn>
                        </p:par>
                        <p:par>
                          <p:cTn id="57" fill="hold" nodeType="afterGroup">
                            <p:stCondLst>
                              <p:cond delay="4000"/>
                            </p:stCondLst>
                            <p:childTnLst>
                              <p:par>
                                <p:cTn id="58" presetID="2" presetClass="entr" presetSubtype="1" fill="hold" nodeType="afterEffect">
                                  <p:stCondLst>
                                    <p:cond delay="0"/>
                                  </p:stCondLst>
                                  <p:childTnLst>
                                    <p:set>
                                      <p:cBhvr>
                                        <p:cTn id="59" dur="1" fill="hold">
                                          <p:stCondLst>
                                            <p:cond delay="0"/>
                                          </p:stCondLst>
                                        </p:cTn>
                                        <p:tgtEl>
                                          <p:spTgt spid="630825"/>
                                        </p:tgtEl>
                                        <p:attrNameLst>
                                          <p:attrName>style.visibility</p:attrName>
                                        </p:attrNameLst>
                                      </p:cBhvr>
                                      <p:to>
                                        <p:strVal val="visible"/>
                                      </p:to>
                                    </p:set>
                                    <p:anim calcmode="lin" valueType="num">
                                      <p:cBhvr additive="base">
                                        <p:cTn id="60" dur="500" fill="hold"/>
                                        <p:tgtEl>
                                          <p:spTgt spid="630825"/>
                                        </p:tgtEl>
                                        <p:attrNameLst>
                                          <p:attrName>ppt_x</p:attrName>
                                        </p:attrNameLst>
                                      </p:cBhvr>
                                      <p:tavLst>
                                        <p:tav tm="0">
                                          <p:val>
                                            <p:strVal val="#ppt_x"/>
                                          </p:val>
                                        </p:tav>
                                        <p:tav tm="100000">
                                          <p:val>
                                            <p:strVal val="#ppt_x"/>
                                          </p:val>
                                        </p:tav>
                                      </p:tavLst>
                                    </p:anim>
                                    <p:anim calcmode="lin" valueType="num">
                                      <p:cBhvr additive="base">
                                        <p:cTn id="61" dur="500" fill="hold"/>
                                        <p:tgtEl>
                                          <p:spTgt spid="630825"/>
                                        </p:tgtEl>
                                        <p:attrNameLst>
                                          <p:attrName>ppt_y</p:attrName>
                                        </p:attrNameLst>
                                      </p:cBhvr>
                                      <p:tavLst>
                                        <p:tav tm="0">
                                          <p:val>
                                            <p:strVal val="0-#ppt_h/2"/>
                                          </p:val>
                                        </p:tav>
                                        <p:tav tm="100000">
                                          <p:val>
                                            <p:strVal val="#ppt_y"/>
                                          </p:val>
                                        </p:tav>
                                      </p:tavLst>
                                    </p:anim>
                                  </p:childTnLst>
                                </p:cTn>
                              </p:par>
                            </p:childTnLst>
                          </p:cTn>
                        </p:par>
                        <p:par>
                          <p:cTn id="62" fill="hold" nodeType="afterGroup">
                            <p:stCondLst>
                              <p:cond delay="4500"/>
                            </p:stCondLst>
                            <p:childTnLst>
                              <p:par>
                                <p:cTn id="63" presetID="2" presetClass="entr" presetSubtype="8" fill="hold" nodeType="afterEffect">
                                  <p:stCondLst>
                                    <p:cond delay="0"/>
                                  </p:stCondLst>
                                  <p:childTnLst>
                                    <p:set>
                                      <p:cBhvr>
                                        <p:cTn id="64" dur="1" fill="hold">
                                          <p:stCondLst>
                                            <p:cond delay="0"/>
                                          </p:stCondLst>
                                        </p:cTn>
                                        <p:tgtEl>
                                          <p:spTgt spid="630832"/>
                                        </p:tgtEl>
                                        <p:attrNameLst>
                                          <p:attrName>style.visibility</p:attrName>
                                        </p:attrNameLst>
                                      </p:cBhvr>
                                      <p:to>
                                        <p:strVal val="visible"/>
                                      </p:to>
                                    </p:set>
                                    <p:anim calcmode="lin" valueType="num">
                                      <p:cBhvr additive="base">
                                        <p:cTn id="65" dur="500" fill="hold"/>
                                        <p:tgtEl>
                                          <p:spTgt spid="630832"/>
                                        </p:tgtEl>
                                        <p:attrNameLst>
                                          <p:attrName>ppt_x</p:attrName>
                                        </p:attrNameLst>
                                      </p:cBhvr>
                                      <p:tavLst>
                                        <p:tav tm="0">
                                          <p:val>
                                            <p:strVal val="0-#ppt_w/2"/>
                                          </p:val>
                                        </p:tav>
                                        <p:tav tm="100000">
                                          <p:val>
                                            <p:strVal val="#ppt_x"/>
                                          </p:val>
                                        </p:tav>
                                      </p:tavLst>
                                    </p:anim>
                                    <p:anim calcmode="lin" valueType="num">
                                      <p:cBhvr additive="base">
                                        <p:cTn id="66" dur="500" fill="hold"/>
                                        <p:tgtEl>
                                          <p:spTgt spid="630832"/>
                                        </p:tgtEl>
                                        <p:attrNameLst>
                                          <p:attrName>ppt_y</p:attrName>
                                        </p:attrNameLst>
                                      </p:cBhvr>
                                      <p:tavLst>
                                        <p:tav tm="0">
                                          <p:val>
                                            <p:strVal val="#ppt_y"/>
                                          </p:val>
                                        </p:tav>
                                        <p:tav tm="100000">
                                          <p:val>
                                            <p:strVal val="#ppt_y"/>
                                          </p:val>
                                        </p:tav>
                                      </p:tavLst>
                                    </p:anim>
                                  </p:childTnLst>
                                </p:cTn>
                              </p:par>
                            </p:childTnLst>
                          </p:cTn>
                        </p:par>
                        <p:par>
                          <p:cTn id="67" fill="hold" nodeType="afterGroup">
                            <p:stCondLst>
                              <p:cond delay="5000"/>
                            </p:stCondLst>
                            <p:childTnLst>
                              <p:par>
                                <p:cTn id="68" presetID="2" presetClass="entr" presetSubtype="1" fill="hold" nodeType="afterEffect">
                                  <p:stCondLst>
                                    <p:cond delay="0"/>
                                  </p:stCondLst>
                                  <p:childTnLst>
                                    <p:set>
                                      <p:cBhvr>
                                        <p:cTn id="69" dur="1" fill="hold">
                                          <p:stCondLst>
                                            <p:cond delay="0"/>
                                          </p:stCondLst>
                                        </p:cTn>
                                        <p:tgtEl>
                                          <p:spTgt spid="630826"/>
                                        </p:tgtEl>
                                        <p:attrNameLst>
                                          <p:attrName>style.visibility</p:attrName>
                                        </p:attrNameLst>
                                      </p:cBhvr>
                                      <p:to>
                                        <p:strVal val="visible"/>
                                      </p:to>
                                    </p:set>
                                    <p:anim calcmode="lin" valueType="num">
                                      <p:cBhvr additive="base">
                                        <p:cTn id="70" dur="500" fill="hold"/>
                                        <p:tgtEl>
                                          <p:spTgt spid="630826"/>
                                        </p:tgtEl>
                                        <p:attrNameLst>
                                          <p:attrName>ppt_x</p:attrName>
                                        </p:attrNameLst>
                                      </p:cBhvr>
                                      <p:tavLst>
                                        <p:tav tm="0">
                                          <p:val>
                                            <p:strVal val="#ppt_x"/>
                                          </p:val>
                                        </p:tav>
                                        <p:tav tm="100000">
                                          <p:val>
                                            <p:strVal val="#ppt_x"/>
                                          </p:val>
                                        </p:tav>
                                      </p:tavLst>
                                    </p:anim>
                                    <p:anim calcmode="lin" valueType="num">
                                      <p:cBhvr additive="base">
                                        <p:cTn id="71" dur="500" fill="hold"/>
                                        <p:tgtEl>
                                          <p:spTgt spid="630826"/>
                                        </p:tgtEl>
                                        <p:attrNameLst>
                                          <p:attrName>ppt_y</p:attrName>
                                        </p:attrNameLst>
                                      </p:cBhvr>
                                      <p:tavLst>
                                        <p:tav tm="0">
                                          <p:val>
                                            <p:strVal val="0-#ppt_h/2"/>
                                          </p:val>
                                        </p:tav>
                                        <p:tav tm="100000">
                                          <p:val>
                                            <p:strVal val="#ppt_y"/>
                                          </p:val>
                                        </p:tav>
                                      </p:tavLst>
                                    </p:anim>
                                  </p:childTnLst>
                                </p:cTn>
                              </p:par>
                            </p:childTnLst>
                          </p:cTn>
                        </p:par>
                        <p:par>
                          <p:cTn id="72" fill="hold" nodeType="afterGroup">
                            <p:stCondLst>
                              <p:cond delay="5500"/>
                            </p:stCondLst>
                            <p:childTnLst>
                              <p:par>
                                <p:cTn id="73" presetID="2" presetClass="entr" presetSubtype="8" fill="hold" nodeType="afterEffect">
                                  <p:stCondLst>
                                    <p:cond delay="0"/>
                                  </p:stCondLst>
                                  <p:childTnLst>
                                    <p:set>
                                      <p:cBhvr>
                                        <p:cTn id="74" dur="1" fill="hold">
                                          <p:stCondLst>
                                            <p:cond delay="0"/>
                                          </p:stCondLst>
                                        </p:cTn>
                                        <p:tgtEl>
                                          <p:spTgt spid="630833"/>
                                        </p:tgtEl>
                                        <p:attrNameLst>
                                          <p:attrName>style.visibility</p:attrName>
                                        </p:attrNameLst>
                                      </p:cBhvr>
                                      <p:to>
                                        <p:strVal val="visible"/>
                                      </p:to>
                                    </p:set>
                                    <p:anim calcmode="lin" valueType="num">
                                      <p:cBhvr additive="base">
                                        <p:cTn id="75" dur="500" fill="hold"/>
                                        <p:tgtEl>
                                          <p:spTgt spid="630833"/>
                                        </p:tgtEl>
                                        <p:attrNameLst>
                                          <p:attrName>ppt_x</p:attrName>
                                        </p:attrNameLst>
                                      </p:cBhvr>
                                      <p:tavLst>
                                        <p:tav tm="0">
                                          <p:val>
                                            <p:strVal val="0-#ppt_w/2"/>
                                          </p:val>
                                        </p:tav>
                                        <p:tav tm="100000">
                                          <p:val>
                                            <p:strVal val="#ppt_x"/>
                                          </p:val>
                                        </p:tav>
                                      </p:tavLst>
                                    </p:anim>
                                    <p:anim calcmode="lin" valueType="num">
                                      <p:cBhvr additive="base">
                                        <p:cTn id="76" dur="500" fill="hold"/>
                                        <p:tgtEl>
                                          <p:spTgt spid="6308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838" grpId="0" autoUpdateAnimBg="0"/>
      <p:bldP spid="630840" grpId="0" animBg="1"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2818" name="Group 5">
            <a:extLst>
              <a:ext uri="{FF2B5EF4-FFF2-40B4-BE49-F238E27FC236}">
                <a16:creationId xmlns:a16="http://schemas.microsoft.com/office/drawing/2014/main" id="{9BC80541-D999-9B4E-9FE4-9CCF223431F4}"/>
              </a:ext>
            </a:extLst>
          </p:cNvPr>
          <p:cNvGrpSpPr>
            <a:grpSpLocks/>
          </p:cNvGrpSpPr>
          <p:nvPr/>
        </p:nvGrpSpPr>
        <p:grpSpPr bwMode="auto">
          <a:xfrm>
            <a:off x="0" y="0"/>
            <a:ext cx="9144000" cy="6858000"/>
            <a:chOff x="0" y="0"/>
            <a:chExt cx="5760" cy="4320"/>
          </a:xfrm>
        </p:grpSpPr>
        <p:pic>
          <p:nvPicPr>
            <p:cNvPr id="162840" name="Picture 6">
              <a:extLst>
                <a:ext uri="{FF2B5EF4-FFF2-40B4-BE49-F238E27FC236}">
                  <a16:creationId xmlns:a16="http://schemas.microsoft.com/office/drawing/2014/main" id="{43895248-6F73-544E-BEE1-9E7FD90F8A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841" name="Picture 7">
              <a:extLst>
                <a:ext uri="{FF2B5EF4-FFF2-40B4-BE49-F238E27FC236}">
                  <a16:creationId xmlns:a16="http://schemas.microsoft.com/office/drawing/2014/main" id="{BB4523C5-D6BA-4445-9DF8-2C93282F07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9618" t="36551" r="19080" b="12106"/>
            <a:stretch>
              <a:fillRect/>
            </a:stretch>
          </p:blipFill>
          <p:spPr bwMode="auto">
            <a:xfrm>
              <a:off x="1138" y="1521"/>
              <a:ext cx="3531" cy="2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9224" name="Rectangle 8">
            <a:extLst>
              <a:ext uri="{FF2B5EF4-FFF2-40B4-BE49-F238E27FC236}">
                <a16:creationId xmlns:a16="http://schemas.microsoft.com/office/drawing/2014/main" id="{98E2F290-1401-314E-A19E-AB2228D20119}"/>
              </a:ext>
            </a:extLst>
          </p:cNvPr>
          <p:cNvSpPr>
            <a:spLocks noChangeArrowheads="1"/>
          </p:cNvSpPr>
          <p:nvPr/>
        </p:nvSpPr>
        <p:spPr bwMode="auto">
          <a:xfrm>
            <a:off x="568325" y="311150"/>
            <a:ext cx="742950" cy="14335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9225" name="Text Box 9">
            <a:extLst>
              <a:ext uri="{FF2B5EF4-FFF2-40B4-BE49-F238E27FC236}">
                <a16:creationId xmlns:a16="http://schemas.microsoft.com/office/drawing/2014/main" id="{DF909D07-09C2-2E42-8958-B41ED07AA467}"/>
              </a:ext>
            </a:extLst>
          </p:cNvPr>
          <p:cNvSpPr txBox="1">
            <a:spLocks noChangeArrowheads="1"/>
          </p:cNvSpPr>
          <p:nvPr/>
        </p:nvSpPr>
        <p:spPr bwMode="auto">
          <a:xfrm>
            <a:off x="1768475" y="5024438"/>
            <a:ext cx="7018338" cy="143192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400">
                <a:solidFill>
                  <a:srgbClr val="FFE957"/>
                </a:solidFill>
              </a:rPr>
              <a:t>…Khina chiyakha ngazip ngasak khala?</a:t>
            </a:r>
            <a:endParaRPr lang="en-US" altLang="en-US" sz="4400" b="0">
              <a:solidFill>
                <a:srgbClr val="FFE957"/>
              </a:solidFill>
            </a:endParaRPr>
          </a:p>
        </p:txBody>
      </p:sp>
      <p:sp>
        <p:nvSpPr>
          <p:cNvPr id="649226" name="Text Box 10">
            <a:extLst>
              <a:ext uri="{FF2B5EF4-FFF2-40B4-BE49-F238E27FC236}">
                <a16:creationId xmlns:a16="http://schemas.microsoft.com/office/drawing/2014/main" id="{96567E3A-5BC1-BC47-AF39-443323B70E6A}"/>
              </a:ext>
            </a:extLst>
          </p:cNvPr>
          <p:cNvSpPr txBox="1">
            <a:spLocks noChangeArrowheads="1"/>
          </p:cNvSpPr>
          <p:nvPr/>
        </p:nvSpPr>
        <p:spPr bwMode="auto">
          <a:xfrm>
            <a:off x="1547813" y="822325"/>
            <a:ext cx="7481887" cy="143192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400">
                <a:solidFill>
                  <a:srgbClr val="FFE957"/>
                </a:solidFill>
              </a:rPr>
              <a:t>Phaning Yanglu Israelwui Kachon khamarar hi…</a:t>
            </a:r>
            <a:endParaRPr lang="en-US" altLang="en-US" sz="4400" b="0">
              <a:solidFill>
                <a:srgbClr val="FFE957"/>
              </a:solidFill>
            </a:endParaRPr>
          </a:p>
        </p:txBody>
      </p:sp>
      <p:sp>
        <p:nvSpPr>
          <p:cNvPr id="649231" name="Line 15">
            <a:extLst>
              <a:ext uri="{FF2B5EF4-FFF2-40B4-BE49-F238E27FC236}">
                <a16:creationId xmlns:a16="http://schemas.microsoft.com/office/drawing/2014/main" id="{8F0F9232-12C7-814E-A39D-E35338B57A4F}"/>
              </a:ext>
            </a:extLst>
          </p:cNvPr>
          <p:cNvSpPr>
            <a:spLocks noChangeShapeType="1"/>
          </p:cNvSpPr>
          <p:nvPr/>
        </p:nvSpPr>
        <p:spPr bwMode="auto">
          <a:xfrm>
            <a:off x="368300" y="2536825"/>
            <a:ext cx="7434263" cy="0"/>
          </a:xfrm>
          <a:prstGeom prst="line">
            <a:avLst/>
          </a:prstGeom>
          <a:noFill/>
          <a:ln w="57150">
            <a:solidFill>
              <a:srgbClr val="00FF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9235" name="Line 19">
            <a:extLst>
              <a:ext uri="{FF2B5EF4-FFF2-40B4-BE49-F238E27FC236}">
                <a16:creationId xmlns:a16="http://schemas.microsoft.com/office/drawing/2014/main" id="{63C7C945-9207-DA40-8669-F288528345B4}"/>
              </a:ext>
            </a:extLst>
          </p:cNvPr>
          <p:cNvSpPr>
            <a:spLocks noChangeShapeType="1"/>
          </p:cNvSpPr>
          <p:nvPr/>
        </p:nvSpPr>
        <p:spPr bwMode="auto">
          <a:xfrm>
            <a:off x="817563" y="361950"/>
            <a:ext cx="0" cy="5207000"/>
          </a:xfrm>
          <a:prstGeom prst="line">
            <a:avLst/>
          </a:prstGeom>
          <a:noFill/>
          <a:ln w="57150">
            <a:solidFill>
              <a:srgbClr val="00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62824" name="Text Box 25">
            <a:extLst>
              <a:ext uri="{FF2B5EF4-FFF2-40B4-BE49-F238E27FC236}">
                <a16:creationId xmlns:a16="http://schemas.microsoft.com/office/drawing/2014/main" id="{27D8885C-9DA4-584D-B32F-73D56D4AC14A}"/>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49242" name="Rectangle 26">
            <a:extLst>
              <a:ext uri="{FF2B5EF4-FFF2-40B4-BE49-F238E27FC236}">
                <a16:creationId xmlns:a16="http://schemas.microsoft.com/office/drawing/2014/main" id="{4088EEE6-E6DD-ED47-83F0-6EE97B1BACB0}"/>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49243" name="Rectangle 27">
            <a:extLst>
              <a:ext uri="{FF2B5EF4-FFF2-40B4-BE49-F238E27FC236}">
                <a16:creationId xmlns:a16="http://schemas.microsoft.com/office/drawing/2014/main" id="{2DC463FB-8A51-E843-A551-B69CD6947D0A}"/>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73</a:t>
            </a:r>
          </a:p>
        </p:txBody>
      </p:sp>
      <p:sp>
        <p:nvSpPr>
          <p:cNvPr id="162827" name="Text Box 28">
            <a:extLst>
              <a:ext uri="{FF2B5EF4-FFF2-40B4-BE49-F238E27FC236}">
                <a16:creationId xmlns:a16="http://schemas.microsoft.com/office/drawing/2014/main" id="{C6EBB89C-9F33-A94E-8E04-1AAEB99D09DE}"/>
              </a:ext>
            </a:extLst>
          </p:cNvPr>
          <p:cNvSpPr txBox="1">
            <a:spLocks noChangeArrowheads="1"/>
          </p:cNvSpPr>
          <p:nvPr/>
        </p:nvSpPr>
        <p:spPr bwMode="auto">
          <a:xfrm>
            <a:off x="8555038" y="644207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5</a:t>
            </a:r>
          </a:p>
        </p:txBody>
      </p:sp>
      <p:sp>
        <p:nvSpPr>
          <p:cNvPr id="649247" name="Line 31">
            <a:extLst>
              <a:ext uri="{FF2B5EF4-FFF2-40B4-BE49-F238E27FC236}">
                <a16:creationId xmlns:a16="http://schemas.microsoft.com/office/drawing/2014/main" id="{D6F356B7-7AA9-C047-AD68-C28CB7F54869}"/>
              </a:ext>
            </a:extLst>
          </p:cNvPr>
          <p:cNvSpPr>
            <a:spLocks noChangeShapeType="1"/>
          </p:cNvSpPr>
          <p:nvPr/>
        </p:nvSpPr>
        <p:spPr bwMode="auto">
          <a:xfrm>
            <a:off x="520700" y="2689225"/>
            <a:ext cx="7434263" cy="0"/>
          </a:xfrm>
          <a:prstGeom prst="line">
            <a:avLst/>
          </a:prstGeom>
          <a:noFill/>
          <a:ln w="57150">
            <a:solidFill>
              <a:srgbClr val="00FF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9245" name="Line 29">
            <a:extLst>
              <a:ext uri="{FF2B5EF4-FFF2-40B4-BE49-F238E27FC236}">
                <a16:creationId xmlns:a16="http://schemas.microsoft.com/office/drawing/2014/main" id="{0E26B85E-5D64-F542-97FB-FA376E8AFC7E}"/>
              </a:ext>
            </a:extLst>
          </p:cNvPr>
          <p:cNvSpPr>
            <a:spLocks noChangeShapeType="1"/>
          </p:cNvSpPr>
          <p:nvPr/>
        </p:nvSpPr>
        <p:spPr bwMode="auto">
          <a:xfrm>
            <a:off x="969963" y="514350"/>
            <a:ext cx="0" cy="5207000"/>
          </a:xfrm>
          <a:prstGeom prst="line">
            <a:avLst/>
          </a:prstGeom>
          <a:noFill/>
          <a:ln w="57150">
            <a:solidFill>
              <a:srgbClr val="00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9248" name="Line 32">
            <a:extLst>
              <a:ext uri="{FF2B5EF4-FFF2-40B4-BE49-F238E27FC236}">
                <a16:creationId xmlns:a16="http://schemas.microsoft.com/office/drawing/2014/main" id="{322045D5-00CC-704D-977E-C7610F6BDE86}"/>
              </a:ext>
            </a:extLst>
          </p:cNvPr>
          <p:cNvSpPr>
            <a:spLocks noChangeShapeType="1"/>
          </p:cNvSpPr>
          <p:nvPr/>
        </p:nvSpPr>
        <p:spPr bwMode="auto">
          <a:xfrm>
            <a:off x="673100" y="2841625"/>
            <a:ext cx="7434263" cy="0"/>
          </a:xfrm>
          <a:prstGeom prst="line">
            <a:avLst/>
          </a:prstGeom>
          <a:noFill/>
          <a:ln w="57150">
            <a:solidFill>
              <a:srgbClr val="00FF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9246" name="Line 30">
            <a:extLst>
              <a:ext uri="{FF2B5EF4-FFF2-40B4-BE49-F238E27FC236}">
                <a16:creationId xmlns:a16="http://schemas.microsoft.com/office/drawing/2014/main" id="{597A7D09-A78E-EC46-B0E5-D5981DE2F15E}"/>
              </a:ext>
            </a:extLst>
          </p:cNvPr>
          <p:cNvSpPr>
            <a:spLocks noChangeShapeType="1"/>
          </p:cNvSpPr>
          <p:nvPr/>
        </p:nvSpPr>
        <p:spPr bwMode="auto">
          <a:xfrm>
            <a:off x="1122363" y="666750"/>
            <a:ext cx="0" cy="5207000"/>
          </a:xfrm>
          <a:prstGeom prst="line">
            <a:avLst/>
          </a:prstGeom>
          <a:noFill/>
          <a:ln w="57150">
            <a:solidFill>
              <a:srgbClr val="00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9249" name="Line 33">
            <a:extLst>
              <a:ext uri="{FF2B5EF4-FFF2-40B4-BE49-F238E27FC236}">
                <a16:creationId xmlns:a16="http://schemas.microsoft.com/office/drawing/2014/main" id="{1D08E1FC-9C7D-D746-A54B-CBD19E701E17}"/>
              </a:ext>
            </a:extLst>
          </p:cNvPr>
          <p:cNvSpPr>
            <a:spLocks noChangeShapeType="1"/>
          </p:cNvSpPr>
          <p:nvPr/>
        </p:nvSpPr>
        <p:spPr bwMode="auto">
          <a:xfrm>
            <a:off x="1274763" y="819150"/>
            <a:ext cx="0" cy="5207000"/>
          </a:xfrm>
          <a:prstGeom prst="line">
            <a:avLst/>
          </a:prstGeom>
          <a:noFill/>
          <a:ln w="57150">
            <a:solidFill>
              <a:srgbClr val="00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9250" name="Line 34">
            <a:extLst>
              <a:ext uri="{FF2B5EF4-FFF2-40B4-BE49-F238E27FC236}">
                <a16:creationId xmlns:a16="http://schemas.microsoft.com/office/drawing/2014/main" id="{0868B400-5F2E-7B4C-BDEA-EEE7D629BCB3}"/>
              </a:ext>
            </a:extLst>
          </p:cNvPr>
          <p:cNvSpPr>
            <a:spLocks noChangeShapeType="1"/>
          </p:cNvSpPr>
          <p:nvPr/>
        </p:nvSpPr>
        <p:spPr bwMode="auto">
          <a:xfrm>
            <a:off x="825500" y="2994025"/>
            <a:ext cx="7434263" cy="0"/>
          </a:xfrm>
          <a:prstGeom prst="line">
            <a:avLst/>
          </a:prstGeom>
          <a:noFill/>
          <a:ln w="57150">
            <a:solidFill>
              <a:srgbClr val="00FF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9252" name="Line 36">
            <a:extLst>
              <a:ext uri="{FF2B5EF4-FFF2-40B4-BE49-F238E27FC236}">
                <a16:creationId xmlns:a16="http://schemas.microsoft.com/office/drawing/2014/main" id="{3E46BE79-C9D2-6D45-B34A-846BAD6030D5}"/>
              </a:ext>
            </a:extLst>
          </p:cNvPr>
          <p:cNvSpPr>
            <a:spLocks noChangeShapeType="1"/>
          </p:cNvSpPr>
          <p:nvPr/>
        </p:nvSpPr>
        <p:spPr bwMode="auto">
          <a:xfrm>
            <a:off x="1427163" y="971550"/>
            <a:ext cx="0" cy="5207000"/>
          </a:xfrm>
          <a:prstGeom prst="line">
            <a:avLst/>
          </a:prstGeom>
          <a:noFill/>
          <a:ln w="57150">
            <a:solidFill>
              <a:srgbClr val="00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9253" name="Line 37">
            <a:extLst>
              <a:ext uri="{FF2B5EF4-FFF2-40B4-BE49-F238E27FC236}">
                <a16:creationId xmlns:a16="http://schemas.microsoft.com/office/drawing/2014/main" id="{71D3904A-DB63-2442-AE7A-6BA9BBA4861F}"/>
              </a:ext>
            </a:extLst>
          </p:cNvPr>
          <p:cNvSpPr>
            <a:spLocks noChangeShapeType="1"/>
          </p:cNvSpPr>
          <p:nvPr/>
        </p:nvSpPr>
        <p:spPr bwMode="auto">
          <a:xfrm>
            <a:off x="977900" y="3146425"/>
            <a:ext cx="7434263" cy="0"/>
          </a:xfrm>
          <a:prstGeom prst="line">
            <a:avLst/>
          </a:prstGeom>
          <a:noFill/>
          <a:ln w="57150">
            <a:solidFill>
              <a:srgbClr val="00FF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nvGrpSpPr>
          <p:cNvPr id="3" name="Group 39">
            <a:extLst>
              <a:ext uri="{FF2B5EF4-FFF2-40B4-BE49-F238E27FC236}">
                <a16:creationId xmlns:a16="http://schemas.microsoft.com/office/drawing/2014/main" id="{C1EEE160-8F32-124B-8CE6-7D9F71DD528F}"/>
              </a:ext>
            </a:extLst>
          </p:cNvPr>
          <p:cNvGrpSpPr>
            <a:grpSpLocks/>
          </p:cNvGrpSpPr>
          <p:nvPr/>
        </p:nvGrpSpPr>
        <p:grpSpPr bwMode="auto">
          <a:xfrm>
            <a:off x="4471988" y="2868613"/>
            <a:ext cx="3533775" cy="1193800"/>
            <a:chOff x="347" y="2268"/>
            <a:chExt cx="1635" cy="752"/>
          </a:xfrm>
        </p:grpSpPr>
        <p:sp>
          <p:nvSpPr>
            <p:cNvPr id="649251" name="Text Box 35">
              <a:extLst>
                <a:ext uri="{FF2B5EF4-FFF2-40B4-BE49-F238E27FC236}">
                  <a16:creationId xmlns:a16="http://schemas.microsoft.com/office/drawing/2014/main" id="{F9FAEF85-20BE-B247-92CD-06D8F4546F38}"/>
                </a:ext>
              </a:extLst>
            </p:cNvPr>
            <p:cNvSpPr txBox="1">
              <a:spLocks noChangeArrowheads="1"/>
            </p:cNvSpPr>
            <p:nvPr/>
          </p:nvSpPr>
          <p:spPr bwMode="auto">
            <a:xfrm>
              <a:off x="347" y="2268"/>
              <a:ext cx="1395" cy="519"/>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latin typeface="Arial" panose="020B0604020202020204" pitchFamily="34" charset="0"/>
                </a:rPr>
                <a:t>KHARAK</a:t>
              </a:r>
              <a:endParaRPr lang="en-US" altLang="en-US" sz="3600" b="0">
                <a:solidFill>
                  <a:srgbClr val="FF0000"/>
                </a:solidFill>
                <a:latin typeface="Arial" panose="020B0604020202020204" pitchFamily="34" charset="0"/>
              </a:endParaRPr>
            </a:p>
          </p:txBody>
        </p:sp>
        <p:sp>
          <p:nvSpPr>
            <p:cNvPr id="649254" name="Text Box 38">
              <a:extLst>
                <a:ext uri="{FF2B5EF4-FFF2-40B4-BE49-F238E27FC236}">
                  <a16:creationId xmlns:a16="http://schemas.microsoft.com/office/drawing/2014/main" id="{8099E697-10FD-EA4D-8468-0EE99A500B91}"/>
                </a:ext>
              </a:extLst>
            </p:cNvPr>
            <p:cNvSpPr txBox="1">
              <a:spLocks noChangeArrowheads="1"/>
            </p:cNvSpPr>
            <p:nvPr/>
          </p:nvSpPr>
          <p:spPr bwMode="auto">
            <a:xfrm>
              <a:off x="587" y="2732"/>
              <a:ext cx="1395" cy="288"/>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endParaRPr lang="en-US" altLang="en-US" b="0">
                <a:solidFill>
                  <a:srgbClr val="FF0000"/>
                </a:solidFill>
                <a:latin typeface="Arial" panose="020B0604020202020204" pitchFamily="34" charset="0"/>
              </a:endParaRPr>
            </a:p>
          </p:txBody>
        </p:sp>
      </p:grpSp>
      <p:sp>
        <p:nvSpPr>
          <p:cNvPr id="649232" name="Text Box 16">
            <a:extLst>
              <a:ext uri="{FF2B5EF4-FFF2-40B4-BE49-F238E27FC236}">
                <a16:creationId xmlns:a16="http://schemas.microsoft.com/office/drawing/2014/main" id="{5B38E2FA-C112-4340-8D95-36E6E1BB3AB8}"/>
              </a:ext>
            </a:extLst>
          </p:cNvPr>
          <p:cNvSpPr txBox="1">
            <a:spLocks noChangeArrowheads="1"/>
          </p:cNvSpPr>
          <p:nvPr/>
        </p:nvSpPr>
        <p:spPr bwMode="auto">
          <a:xfrm>
            <a:off x="1296988" y="3746500"/>
            <a:ext cx="3070225" cy="823913"/>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latin typeface="Arial" panose="020B0604020202020204" pitchFamily="34" charset="0"/>
              </a:rPr>
              <a:t>KHARAN</a:t>
            </a:r>
            <a:endParaRPr lang="en-US" altLang="en-US" sz="3600" b="0">
              <a:solidFill>
                <a:srgbClr val="FF0000"/>
              </a:solidFill>
              <a:latin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49226"/>
                                        </p:tgtEl>
                                        <p:attrNameLst>
                                          <p:attrName>style.visibility</p:attrName>
                                        </p:attrNameLst>
                                      </p:cBhvr>
                                      <p:to>
                                        <p:strVal val="visible"/>
                                      </p:to>
                                    </p:set>
                                    <p:animEffect transition="in" filter="wipe(left)">
                                      <p:cBhvr>
                                        <p:cTn id="7" dur="500"/>
                                        <p:tgtEl>
                                          <p:spTgt spid="6492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49225"/>
                                        </p:tgtEl>
                                        <p:attrNameLst>
                                          <p:attrName>style.visibility</p:attrName>
                                        </p:attrNameLst>
                                      </p:cBhvr>
                                      <p:to>
                                        <p:strVal val="visible"/>
                                      </p:to>
                                    </p:set>
                                    <p:animEffect transition="in" filter="wipe(left)">
                                      <p:cBhvr>
                                        <p:cTn id="12" dur="500"/>
                                        <p:tgtEl>
                                          <p:spTgt spid="649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649231"/>
                                        </p:tgtEl>
                                        <p:attrNameLst>
                                          <p:attrName>style.visibility</p:attrName>
                                        </p:attrNameLst>
                                      </p:cBhvr>
                                      <p:to>
                                        <p:strVal val="visible"/>
                                      </p:to>
                                    </p:set>
                                    <p:anim calcmode="lin" valueType="num">
                                      <p:cBhvr additive="base">
                                        <p:cTn id="17" dur="500" fill="hold"/>
                                        <p:tgtEl>
                                          <p:spTgt spid="649231"/>
                                        </p:tgtEl>
                                        <p:attrNameLst>
                                          <p:attrName>ppt_x</p:attrName>
                                        </p:attrNameLst>
                                      </p:cBhvr>
                                      <p:tavLst>
                                        <p:tav tm="0">
                                          <p:val>
                                            <p:strVal val="0-#ppt_w/2"/>
                                          </p:val>
                                        </p:tav>
                                        <p:tav tm="100000">
                                          <p:val>
                                            <p:strVal val="#ppt_x"/>
                                          </p:val>
                                        </p:tav>
                                      </p:tavLst>
                                    </p:anim>
                                    <p:anim calcmode="lin" valueType="num">
                                      <p:cBhvr additive="base">
                                        <p:cTn id="18" dur="500" fill="hold"/>
                                        <p:tgtEl>
                                          <p:spTgt spid="649231"/>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500"/>
                            </p:stCondLst>
                            <p:childTnLst>
                              <p:par>
                                <p:cTn id="20" presetID="2" presetClass="entr" presetSubtype="1" fill="hold" nodeType="afterEffect">
                                  <p:stCondLst>
                                    <p:cond delay="0"/>
                                  </p:stCondLst>
                                  <p:childTnLst>
                                    <p:set>
                                      <p:cBhvr>
                                        <p:cTn id="21" dur="1" fill="hold">
                                          <p:stCondLst>
                                            <p:cond delay="0"/>
                                          </p:stCondLst>
                                        </p:cTn>
                                        <p:tgtEl>
                                          <p:spTgt spid="649235"/>
                                        </p:tgtEl>
                                        <p:attrNameLst>
                                          <p:attrName>style.visibility</p:attrName>
                                        </p:attrNameLst>
                                      </p:cBhvr>
                                      <p:to>
                                        <p:strVal val="visible"/>
                                      </p:to>
                                    </p:set>
                                    <p:anim calcmode="lin" valueType="num">
                                      <p:cBhvr additive="base">
                                        <p:cTn id="22" dur="500" fill="hold"/>
                                        <p:tgtEl>
                                          <p:spTgt spid="649235"/>
                                        </p:tgtEl>
                                        <p:attrNameLst>
                                          <p:attrName>ppt_x</p:attrName>
                                        </p:attrNameLst>
                                      </p:cBhvr>
                                      <p:tavLst>
                                        <p:tav tm="0">
                                          <p:val>
                                            <p:strVal val="#ppt_x"/>
                                          </p:val>
                                        </p:tav>
                                        <p:tav tm="100000">
                                          <p:val>
                                            <p:strVal val="#ppt_x"/>
                                          </p:val>
                                        </p:tav>
                                      </p:tavLst>
                                    </p:anim>
                                    <p:anim calcmode="lin" valueType="num">
                                      <p:cBhvr additive="base">
                                        <p:cTn id="23" dur="500" fill="hold"/>
                                        <p:tgtEl>
                                          <p:spTgt spid="649235"/>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1000"/>
                            </p:stCondLst>
                            <p:childTnLst>
                              <p:par>
                                <p:cTn id="25" presetID="2" presetClass="entr" presetSubtype="8" fill="hold" nodeType="afterEffect">
                                  <p:stCondLst>
                                    <p:cond delay="0"/>
                                  </p:stCondLst>
                                  <p:childTnLst>
                                    <p:set>
                                      <p:cBhvr>
                                        <p:cTn id="26" dur="1" fill="hold">
                                          <p:stCondLst>
                                            <p:cond delay="0"/>
                                          </p:stCondLst>
                                        </p:cTn>
                                        <p:tgtEl>
                                          <p:spTgt spid="649247"/>
                                        </p:tgtEl>
                                        <p:attrNameLst>
                                          <p:attrName>style.visibility</p:attrName>
                                        </p:attrNameLst>
                                      </p:cBhvr>
                                      <p:to>
                                        <p:strVal val="visible"/>
                                      </p:to>
                                    </p:set>
                                    <p:anim calcmode="lin" valueType="num">
                                      <p:cBhvr additive="base">
                                        <p:cTn id="27" dur="500" fill="hold"/>
                                        <p:tgtEl>
                                          <p:spTgt spid="649247"/>
                                        </p:tgtEl>
                                        <p:attrNameLst>
                                          <p:attrName>ppt_x</p:attrName>
                                        </p:attrNameLst>
                                      </p:cBhvr>
                                      <p:tavLst>
                                        <p:tav tm="0">
                                          <p:val>
                                            <p:strVal val="0-#ppt_w/2"/>
                                          </p:val>
                                        </p:tav>
                                        <p:tav tm="100000">
                                          <p:val>
                                            <p:strVal val="#ppt_x"/>
                                          </p:val>
                                        </p:tav>
                                      </p:tavLst>
                                    </p:anim>
                                    <p:anim calcmode="lin" valueType="num">
                                      <p:cBhvr additive="base">
                                        <p:cTn id="28" dur="500" fill="hold"/>
                                        <p:tgtEl>
                                          <p:spTgt spid="649247"/>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1500"/>
                            </p:stCondLst>
                            <p:childTnLst>
                              <p:par>
                                <p:cTn id="30" presetID="2" presetClass="entr" presetSubtype="1" fill="hold" nodeType="afterEffect">
                                  <p:stCondLst>
                                    <p:cond delay="0"/>
                                  </p:stCondLst>
                                  <p:childTnLst>
                                    <p:set>
                                      <p:cBhvr>
                                        <p:cTn id="31" dur="1" fill="hold">
                                          <p:stCondLst>
                                            <p:cond delay="0"/>
                                          </p:stCondLst>
                                        </p:cTn>
                                        <p:tgtEl>
                                          <p:spTgt spid="649245"/>
                                        </p:tgtEl>
                                        <p:attrNameLst>
                                          <p:attrName>style.visibility</p:attrName>
                                        </p:attrNameLst>
                                      </p:cBhvr>
                                      <p:to>
                                        <p:strVal val="visible"/>
                                      </p:to>
                                    </p:set>
                                    <p:anim calcmode="lin" valueType="num">
                                      <p:cBhvr additive="base">
                                        <p:cTn id="32" dur="500" fill="hold"/>
                                        <p:tgtEl>
                                          <p:spTgt spid="649245"/>
                                        </p:tgtEl>
                                        <p:attrNameLst>
                                          <p:attrName>ppt_x</p:attrName>
                                        </p:attrNameLst>
                                      </p:cBhvr>
                                      <p:tavLst>
                                        <p:tav tm="0">
                                          <p:val>
                                            <p:strVal val="#ppt_x"/>
                                          </p:val>
                                        </p:tav>
                                        <p:tav tm="100000">
                                          <p:val>
                                            <p:strVal val="#ppt_x"/>
                                          </p:val>
                                        </p:tav>
                                      </p:tavLst>
                                    </p:anim>
                                    <p:anim calcmode="lin" valueType="num">
                                      <p:cBhvr additive="base">
                                        <p:cTn id="33" dur="500" fill="hold"/>
                                        <p:tgtEl>
                                          <p:spTgt spid="649245"/>
                                        </p:tgtEl>
                                        <p:attrNameLst>
                                          <p:attrName>ppt_y</p:attrName>
                                        </p:attrNameLst>
                                      </p:cBhvr>
                                      <p:tavLst>
                                        <p:tav tm="0">
                                          <p:val>
                                            <p:strVal val="0-#ppt_h/2"/>
                                          </p:val>
                                        </p:tav>
                                        <p:tav tm="100000">
                                          <p:val>
                                            <p:strVal val="#ppt_y"/>
                                          </p:val>
                                        </p:tav>
                                      </p:tavLst>
                                    </p:anim>
                                  </p:childTnLst>
                                </p:cTn>
                              </p:par>
                            </p:childTnLst>
                          </p:cTn>
                        </p:par>
                        <p:par>
                          <p:cTn id="34" fill="hold" nodeType="afterGroup">
                            <p:stCondLst>
                              <p:cond delay="2000"/>
                            </p:stCondLst>
                            <p:childTnLst>
                              <p:par>
                                <p:cTn id="35" presetID="2" presetClass="entr" presetSubtype="8" fill="hold" nodeType="afterEffect">
                                  <p:stCondLst>
                                    <p:cond delay="0"/>
                                  </p:stCondLst>
                                  <p:childTnLst>
                                    <p:set>
                                      <p:cBhvr>
                                        <p:cTn id="36" dur="1" fill="hold">
                                          <p:stCondLst>
                                            <p:cond delay="0"/>
                                          </p:stCondLst>
                                        </p:cTn>
                                        <p:tgtEl>
                                          <p:spTgt spid="649248"/>
                                        </p:tgtEl>
                                        <p:attrNameLst>
                                          <p:attrName>style.visibility</p:attrName>
                                        </p:attrNameLst>
                                      </p:cBhvr>
                                      <p:to>
                                        <p:strVal val="visible"/>
                                      </p:to>
                                    </p:set>
                                    <p:anim calcmode="lin" valueType="num">
                                      <p:cBhvr additive="base">
                                        <p:cTn id="37" dur="500" fill="hold"/>
                                        <p:tgtEl>
                                          <p:spTgt spid="649248"/>
                                        </p:tgtEl>
                                        <p:attrNameLst>
                                          <p:attrName>ppt_x</p:attrName>
                                        </p:attrNameLst>
                                      </p:cBhvr>
                                      <p:tavLst>
                                        <p:tav tm="0">
                                          <p:val>
                                            <p:strVal val="0-#ppt_w/2"/>
                                          </p:val>
                                        </p:tav>
                                        <p:tav tm="100000">
                                          <p:val>
                                            <p:strVal val="#ppt_x"/>
                                          </p:val>
                                        </p:tav>
                                      </p:tavLst>
                                    </p:anim>
                                    <p:anim calcmode="lin" valueType="num">
                                      <p:cBhvr additive="base">
                                        <p:cTn id="38" dur="500" fill="hold"/>
                                        <p:tgtEl>
                                          <p:spTgt spid="649248"/>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2500"/>
                            </p:stCondLst>
                            <p:childTnLst>
                              <p:par>
                                <p:cTn id="40" presetID="2" presetClass="entr" presetSubtype="1" fill="hold" nodeType="afterEffect">
                                  <p:stCondLst>
                                    <p:cond delay="0"/>
                                  </p:stCondLst>
                                  <p:childTnLst>
                                    <p:set>
                                      <p:cBhvr>
                                        <p:cTn id="41" dur="1" fill="hold">
                                          <p:stCondLst>
                                            <p:cond delay="0"/>
                                          </p:stCondLst>
                                        </p:cTn>
                                        <p:tgtEl>
                                          <p:spTgt spid="649246"/>
                                        </p:tgtEl>
                                        <p:attrNameLst>
                                          <p:attrName>style.visibility</p:attrName>
                                        </p:attrNameLst>
                                      </p:cBhvr>
                                      <p:to>
                                        <p:strVal val="visible"/>
                                      </p:to>
                                    </p:set>
                                    <p:anim calcmode="lin" valueType="num">
                                      <p:cBhvr additive="base">
                                        <p:cTn id="42" dur="500" fill="hold"/>
                                        <p:tgtEl>
                                          <p:spTgt spid="649246"/>
                                        </p:tgtEl>
                                        <p:attrNameLst>
                                          <p:attrName>ppt_x</p:attrName>
                                        </p:attrNameLst>
                                      </p:cBhvr>
                                      <p:tavLst>
                                        <p:tav tm="0">
                                          <p:val>
                                            <p:strVal val="#ppt_x"/>
                                          </p:val>
                                        </p:tav>
                                        <p:tav tm="100000">
                                          <p:val>
                                            <p:strVal val="#ppt_x"/>
                                          </p:val>
                                        </p:tav>
                                      </p:tavLst>
                                    </p:anim>
                                    <p:anim calcmode="lin" valueType="num">
                                      <p:cBhvr additive="base">
                                        <p:cTn id="43" dur="500" fill="hold"/>
                                        <p:tgtEl>
                                          <p:spTgt spid="649246"/>
                                        </p:tgtEl>
                                        <p:attrNameLst>
                                          <p:attrName>ppt_y</p:attrName>
                                        </p:attrNameLst>
                                      </p:cBhvr>
                                      <p:tavLst>
                                        <p:tav tm="0">
                                          <p:val>
                                            <p:strVal val="0-#ppt_h/2"/>
                                          </p:val>
                                        </p:tav>
                                        <p:tav tm="100000">
                                          <p:val>
                                            <p:strVal val="#ppt_y"/>
                                          </p:val>
                                        </p:tav>
                                      </p:tavLst>
                                    </p:anim>
                                  </p:childTnLst>
                                </p:cTn>
                              </p:par>
                            </p:childTnLst>
                          </p:cTn>
                        </p:par>
                        <p:par>
                          <p:cTn id="44" fill="hold" nodeType="afterGroup">
                            <p:stCondLst>
                              <p:cond delay="3000"/>
                            </p:stCondLst>
                            <p:childTnLst>
                              <p:par>
                                <p:cTn id="45" presetID="2" presetClass="entr" presetSubtype="8" fill="hold" nodeType="afterEffect">
                                  <p:stCondLst>
                                    <p:cond delay="0"/>
                                  </p:stCondLst>
                                  <p:childTnLst>
                                    <p:set>
                                      <p:cBhvr>
                                        <p:cTn id="46" dur="1" fill="hold">
                                          <p:stCondLst>
                                            <p:cond delay="0"/>
                                          </p:stCondLst>
                                        </p:cTn>
                                        <p:tgtEl>
                                          <p:spTgt spid="649250"/>
                                        </p:tgtEl>
                                        <p:attrNameLst>
                                          <p:attrName>style.visibility</p:attrName>
                                        </p:attrNameLst>
                                      </p:cBhvr>
                                      <p:to>
                                        <p:strVal val="visible"/>
                                      </p:to>
                                    </p:set>
                                    <p:anim calcmode="lin" valueType="num">
                                      <p:cBhvr additive="base">
                                        <p:cTn id="47" dur="500" fill="hold"/>
                                        <p:tgtEl>
                                          <p:spTgt spid="649250"/>
                                        </p:tgtEl>
                                        <p:attrNameLst>
                                          <p:attrName>ppt_x</p:attrName>
                                        </p:attrNameLst>
                                      </p:cBhvr>
                                      <p:tavLst>
                                        <p:tav tm="0">
                                          <p:val>
                                            <p:strVal val="0-#ppt_w/2"/>
                                          </p:val>
                                        </p:tav>
                                        <p:tav tm="100000">
                                          <p:val>
                                            <p:strVal val="#ppt_x"/>
                                          </p:val>
                                        </p:tav>
                                      </p:tavLst>
                                    </p:anim>
                                    <p:anim calcmode="lin" valueType="num">
                                      <p:cBhvr additive="base">
                                        <p:cTn id="48" dur="500" fill="hold"/>
                                        <p:tgtEl>
                                          <p:spTgt spid="649250"/>
                                        </p:tgtEl>
                                        <p:attrNameLst>
                                          <p:attrName>ppt_y</p:attrName>
                                        </p:attrNameLst>
                                      </p:cBhvr>
                                      <p:tavLst>
                                        <p:tav tm="0">
                                          <p:val>
                                            <p:strVal val="#ppt_y"/>
                                          </p:val>
                                        </p:tav>
                                        <p:tav tm="100000">
                                          <p:val>
                                            <p:strVal val="#ppt_y"/>
                                          </p:val>
                                        </p:tav>
                                      </p:tavLst>
                                    </p:anim>
                                  </p:childTnLst>
                                </p:cTn>
                              </p:par>
                            </p:childTnLst>
                          </p:cTn>
                        </p:par>
                        <p:par>
                          <p:cTn id="49" fill="hold" nodeType="afterGroup">
                            <p:stCondLst>
                              <p:cond delay="3500"/>
                            </p:stCondLst>
                            <p:childTnLst>
                              <p:par>
                                <p:cTn id="50" presetID="2" presetClass="entr" presetSubtype="1" fill="hold" nodeType="afterEffect">
                                  <p:stCondLst>
                                    <p:cond delay="0"/>
                                  </p:stCondLst>
                                  <p:childTnLst>
                                    <p:set>
                                      <p:cBhvr>
                                        <p:cTn id="51" dur="1" fill="hold">
                                          <p:stCondLst>
                                            <p:cond delay="0"/>
                                          </p:stCondLst>
                                        </p:cTn>
                                        <p:tgtEl>
                                          <p:spTgt spid="649249"/>
                                        </p:tgtEl>
                                        <p:attrNameLst>
                                          <p:attrName>style.visibility</p:attrName>
                                        </p:attrNameLst>
                                      </p:cBhvr>
                                      <p:to>
                                        <p:strVal val="visible"/>
                                      </p:to>
                                    </p:set>
                                    <p:anim calcmode="lin" valueType="num">
                                      <p:cBhvr additive="base">
                                        <p:cTn id="52" dur="500" fill="hold"/>
                                        <p:tgtEl>
                                          <p:spTgt spid="649249"/>
                                        </p:tgtEl>
                                        <p:attrNameLst>
                                          <p:attrName>ppt_x</p:attrName>
                                        </p:attrNameLst>
                                      </p:cBhvr>
                                      <p:tavLst>
                                        <p:tav tm="0">
                                          <p:val>
                                            <p:strVal val="#ppt_x"/>
                                          </p:val>
                                        </p:tav>
                                        <p:tav tm="100000">
                                          <p:val>
                                            <p:strVal val="#ppt_x"/>
                                          </p:val>
                                        </p:tav>
                                      </p:tavLst>
                                    </p:anim>
                                    <p:anim calcmode="lin" valueType="num">
                                      <p:cBhvr additive="base">
                                        <p:cTn id="53" dur="500" fill="hold"/>
                                        <p:tgtEl>
                                          <p:spTgt spid="649249"/>
                                        </p:tgtEl>
                                        <p:attrNameLst>
                                          <p:attrName>ppt_y</p:attrName>
                                        </p:attrNameLst>
                                      </p:cBhvr>
                                      <p:tavLst>
                                        <p:tav tm="0">
                                          <p:val>
                                            <p:strVal val="0-#ppt_h/2"/>
                                          </p:val>
                                        </p:tav>
                                        <p:tav tm="100000">
                                          <p:val>
                                            <p:strVal val="#ppt_y"/>
                                          </p:val>
                                        </p:tav>
                                      </p:tavLst>
                                    </p:anim>
                                  </p:childTnLst>
                                </p:cTn>
                              </p:par>
                            </p:childTnLst>
                          </p:cTn>
                        </p:par>
                        <p:par>
                          <p:cTn id="54" fill="hold" nodeType="afterGroup">
                            <p:stCondLst>
                              <p:cond delay="4000"/>
                            </p:stCondLst>
                            <p:childTnLst>
                              <p:par>
                                <p:cTn id="55" presetID="2" presetClass="entr" presetSubtype="8" fill="hold" nodeType="afterEffect">
                                  <p:stCondLst>
                                    <p:cond delay="0"/>
                                  </p:stCondLst>
                                  <p:childTnLst>
                                    <p:set>
                                      <p:cBhvr>
                                        <p:cTn id="56" dur="1" fill="hold">
                                          <p:stCondLst>
                                            <p:cond delay="0"/>
                                          </p:stCondLst>
                                        </p:cTn>
                                        <p:tgtEl>
                                          <p:spTgt spid="649253"/>
                                        </p:tgtEl>
                                        <p:attrNameLst>
                                          <p:attrName>style.visibility</p:attrName>
                                        </p:attrNameLst>
                                      </p:cBhvr>
                                      <p:to>
                                        <p:strVal val="visible"/>
                                      </p:to>
                                    </p:set>
                                    <p:anim calcmode="lin" valueType="num">
                                      <p:cBhvr additive="base">
                                        <p:cTn id="57" dur="500" fill="hold"/>
                                        <p:tgtEl>
                                          <p:spTgt spid="649253"/>
                                        </p:tgtEl>
                                        <p:attrNameLst>
                                          <p:attrName>ppt_x</p:attrName>
                                        </p:attrNameLst>
                                      </p:cBhvr>
                                      <p:tavLst>
                                        <p:tav tm="0">
                                          <p:val>
                                            <p:strVal val="0-#ppt_w/2"/>
                                          </p:val>
                                        </p:tav>
                                        <p:tav tm="100000">
                                          <p:val>
                                            <p:strVal val="#ppt_x"/>
                                          </p:val>
                                        </p:tav>
                                      </p:tavLst>
                                    </p:anim>
                                    <p:anim calcmode="lin" valueType="num">
                                      <p:cBhvr additive="base">
                                        <p:cTn id="58" dur="500" fill="hold"/>
                                        <p:tgtEl>
                                          <p:spTgt spid="649253"/>
                                        </p:tgtEl>
                                        <p:attrNameLst>
                                          <p:attrName>ppt_y</p:attrName>
                                        </p:attrNameLst>
                                      </p:cBhvr>
                                      <p:tavLst>
                                        <p:tav tm="0">
                                          <p:val>
                                            <p:strVal val="#ppt_y"/>
                                          </p:val>
                                        </p:tav>
                                        <p:tav tm="100000">
                                          <p:val>
                                            <p:strVal val="#ppt_y"/>
                                          </p:val>
                                        </p:tav>
                                      </p:tavLst>
                                    </p:anim>
                                  </p:childTnLst>
                                </p:cTn>
                              </p:par>
                            </p:childTnLst>
                          </p:cTn>
                        </p:par>
                        <p:par>
                          <p:cTn id="59" fill="hold" nodeType="afterGroup">
                            <p:stCondLst>
                              <p:cond delay="4500"/>
                            </p:stCondLst>
                            <p:childTnLst>
                              <p:par>
                                <p:cTn id="60" presetID="2" presetClass="entr" presetSubtype="1" fill="hold" nodeType="afterEffect">
                                  <p:stCondLst>
                                    <p:cond delay="0"/>
                                  </p:stCondLst>
                                  <p:childTnLst>
                                    <p:set>
                                      <p:cBhvr>
                                        <p:cTn id="61" dur="1" fill="hold">
                                          <p:stCondLst>
                                            <p:cond delay="0"/>
                                          </p:stCondLst>
                                        </p:cTn>
                                        <p:tgtEl>
                                          <p:spTgt spid="649252"/>
                                        </p:tgtEl>
                                        <p:attrNameLst>
                                          <p:attrName>style.visibility</p:attrName>
                                        </p:attrNameLst>
                                      </p:cBhvr>
                                      <p:to>
                                        <p:strVal val="visible"/>
                                      </p:to>
                                    </p:set>
                                    <p:anim calcmode="lin" valueType="num">
                                      <p:cBhvr additive="base">
                                        <p:cTn id="62" dur="500" fill="hold"/>
                                        <p:tgtEl>
                                          <p:spTgt spid="649252"/>
                                        </p:tgtEl>
                                        <p:attrNameLst>
                                          <p:attrName>ppt_x</p:attrName>
                                        </p:attrNameLst>
                                      </p:cBhvr>
                                      <p:tavLst>
                                        <p:tav tm="0">
                                          <p:val>
                                            <p:strVal val="#ppt_x"/>
                                          </p:val>
                                        </p:tav>
                                        <p:tav tm="100000">
                                          <p:val>
                                            <p:strVal val="#ppt_x"/>
                                          </p:val>
                                        </p:tav>
                                      </p:tavLst>
                                    </p:anim>
                                    <p:anim calcmode="lin" valueType="num">
                                      <p:cBhvr additive="base">
                                        <p:cTn id="63" dur="500" fill="hold"/>
                                        <p:tgtEl>
                                          <p:spTgt spid="649252"/>
                                        </p:tgtEl>
                                        <p:attrNameLst>
                                          <p:attrName>ppt_y</p:attrName>
                                        </p:attrNameLst>
                                      </p:cBhvr>
                                      <p:tavLst>
                                        <p:tav tm="0">
                                          <p:val>
                                            <p:strVal val="0-#ppt_h/2"/>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17" presetClass="entr" presetSubtype="8" fill="hold" grpId="0" nodeType="clickEffect">
                                  <p:stCondLst>
                                    <p:cond delay="0"/>
                                  </p:stCondLst>
                                  <p:childTnLst>
                                    <p:set>
                                      <p:cBhvr>
                                        <p:cTn id="67" dur="1" fill="hold">
                                          <p:stCondLst>
                                            <p:cond delay="0"/>
                                          </p:stCondLst>
                                        </p:cTn>
                                        <p:tgtEl>
                                          <p:spTgt spid="649232"/>
                                        </p:tgtEl>
                                        <p:attrNameLst>
                                          <p:attrName>style.visibility</p:attrName>
                                        </p:attrNameLst>
                                      </p:cBhvr>
                                      <p:to>
                                        <p:strVal val="visible"/>
                                      </p:to>
                                    </p:set>
                                    <p:anim calcmode="lin" valueType="num">
                                      <p:cBhvr>
                                        <p:cTn id="68" dur="500" fill="hold"/>
                                        <p:tgtEl>
                                          <p:spTgt spid="649232"/>
                                        </p:tgtEl>
                                        <p:attrNameLst>
                                          <p:attrName>ppt_x</p:attrName>
                                        </p:attrNameLst>
                                      </p:cBhvr>
                                      <p:tavLst>
                                        <p:tav tm="0">
                                          <p:val>
                                            <p:strVal val="#ppt_x-#ppt_w/2"/>
                                          </p:val>
                                        </p:tav>
                                        <p:tav tm="100000">
                                          <p:val>
                                            <p:strVal val="#ppt_x"/>
                                          </p:val>
                                        </p:tav>
                                      </p:tavLst>
                                    </p:anim>
                                    <p:anim calcmode="lin" valueType="num">
                                      <p:cBhvr>
                                        <p:cTn id="69" dur="500" fill="hold"/>
                                        <p:tgtEl>
                                          <p:spTgt spid="649232"/>
                                        </p:tgtEl>
                                        <p:attrNameLst>
                                          <p:attrName>ppt_y</p:attrName>
                                        </p:attrNameLst>
                                      </p:cBhvr>
                                      <p:tavLst>
                                        <p:tav tm="0">
                                          <p:val>
                                            <p:strVal val="#ppt_y"/>
                                          </p:val>
                                        </p:tav>
                                        <p:tav tm="100000">
                                          <p:val>
                                            <p:strVal val="#ppt_y"/>
                                          </p:val>
                                        </p:tav>
                                      </p:tavLst>
                                    </p:anim>
                                    <p:anim calcmode="lin" valueType="num">
                                      <p:cBhvr>
                                        <p:cTn id="70" dur="500" fill="hold"/>
                                        <p:tgtEl>
                                          <p:spTgt spid="649232"/>
                                        </p:tgtEl>
                                        <p:attrNameLst>
                                          <p:attrName>ppt_w</p:attrName>
                                        </p:attrNameLst>
                                      </p:cBhvr>
                                      <p:tavLst>
                                        <p:tav tm="0">
                                          <p:val>
                                            <p:fltVal val="0"/>
                                          </p:val>
                                        </p:tav>
                                        <p:tav tm="100000">
                                          <p:val>
                                            <p:strVal val="#ppt_w"/>
                                          </p:val>
                                        </p:tav>
                                      </p:tavLst>
                                    </p:anim>
                                    <p:anim calcmode="lin" valueType="num">
                                      <p:cBhvr>
                                        <p:cTn id="71" dur="500" fill="hold"/>
                                        <p:tgtEl>
                                          <p:spTgt spid="649232"/>
                                        </p:tgtEl>
                                        <p:attrNameLst>
                                          <p:attrName>ppt_h</p:attrName>
                                        </p:attrNameLst>
                                      </p:cBhvr>
                                      <p:tavLst>
                                        <p:tav tm="0">
                                          <p:val>
                                            <p:strVal val="#ppt_h"/>
                                          </p:val>
                                        </p:tav>
                                        <p:tav tm="100000">
                                          <p:val>
                                            <p:strVal val="#ppt_h"/>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17" presetClass="entr" presetSubtype="8" fill="hold" nodeType="clickEffect">
                                  <p:stCondLst>
                                    <p:cond delay="0"/>
                                  </p:stCondLst>
                                  <p:childTnLst>
                                    <p:set>
                                      <p:cBhvr>
                                        <p:cTn id="75" dur="1" fill="hold">
                                          <p:stCondLst>
                                            <p:cond delay="0"/>
                                          </p:stCondLst>
                                        </p:cTn>
                                        <p:tgtEl>
                                          <p:spTgt spid="3"/>
                                        </p:tgtEl>
                                        <p:attrNameLst>
                                          <p:attrName>style.visibility</p:attrName>
                                        </p:attrNameLst>
                                      </p:cBhvr>
                                      <p:to>
                                        <p:strVal val="visible"/>
                                      </p:to>
                                    </p:set>
                                    <p:anim calcmode="lin" valueType="num">
                                      <p:cBhvr>
                                        <p:cTn id="76" dur="500" fill="hold"/>
                                        <p:tgtEl>
                                          <p:spTgt spid="3"/>
                                        </p:tgtEl>
                                        <p:attrNameLst>
                                          <p:attrName>ppt_x</p:attrName>
                                        </p:attrNameLst>
                                      </p:cBhvr>
                                      <p:tavLst>
                                        <p:tav tm="0">
                                          <p:val>
                                            <p:strVal val="#ppt_x-#ppt_w/2"/>
                                          </p:val>
                                        </p:tav>
                                        <p:tav tm="100000">
                                          <p:val>
                                            <p:strVal val="#ppt_x"/>
                                          </p:val>
                                        </p:tav>
                                      </p:tavLst>
                                    </p:anim>
                                    <p:anim calcmode="lin" valueType="num">
                                      <p:cBhvr>
                                        <p:cTn id="77" dur="500" fill="hold"/>
                                        <p:tgtEl>
                                          <p:spTgt spid="3"/>
                                        </p:tgtEl>
                                        <p:attrNameLst>
                                          <p:attrName>ppt_y</p:attrName>
                                        </p:attrNameLst>
                                      </p:cBhvr>
                                      <p:tavLst>
                                        <p:tav tm="0">
                                          <p:val>
                                            <p:strVal val="#ppt_y"/>
                                          </p:val>
                                        </p:tav>
                                        <p:tav tm="100000">
                                          <p:val>
                                            <p:strVal val="#ppt_y"/>
                                          </p:val>
                                        </p:tav>
                                      </p:tavLst>
                                    </p:anim>
                                    <p:anim calcmode="lin" valueType="num">
                                      <p:cBhvr>
                                        <p:cTn id="78" dur="500" fill="hold"/>
                                        <p:tgtEl>
                                          <p:spTgt spid="3"/>
                                        </p:tgtEl>
                                        <p:attrNameLst>
                                          <p:attrName>ppt_w</p:attrName>
                                        </p:attrNameLst>
                                      </p:cBhvr>
                                      <p:tavLst>
                                        <p:tav tm="0">
                                          <p:val>
                                            <p:fltVal val="0"/>
                                          </p:val>
                                        </p:tav>
                                        <p:tav tm="100000">
                                          <p:val>
                                            <p:strVal val="#ppt_w"/>
                                          </p:val>
                                        </p:tav>
                                      </p:tavLst>
                                    </p:anim>
                                    <p:anim calcmode="lin" valueType="num">
                                      <p:cBhvr>
                                        <p:cTn id="79" dur="5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9225" grpId="0" autoUpdateAnimBg="0"/>
      <p:bldP spid="649226" grpId="0" autoUpdateAnimBg="0"/>
      <p:bldP spid="649232"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2" descr="Walnut">
            <a:extLst>
              <a:ext uri="{FF2B5EF4-FFF2-40B4-BE49-F238E27FC236}">
                <a16:creationId xmlns:a16="http://schemas.microsoft.com/office/drawing/2014/main" id="{8B9F663B-ED30-A449-9667-01B72248ED1C}"/>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64867" name="Group 3">
            <a:extLst>
              <a:ext uri="{FF2B5EF4-FFF2-40B4-BE49-F238E27FC236}">
                <a16:creationId xmlns:a16="http://schemas.microsoft.com/office/drawing/2014/main" id="{7B254B96-797F-2746-B1A6-B356F9BC0C51}"/>
              </a:ext>
            </a:extLst>
          </p:cNvPr>
          <p:cNvGrpSpPr>
            <a:grpSpLocks/>
          </p:cNvGrpSpPr>
          <p:nvPr/>
        </p:nvGrpSpPr>
        <p:grpSpPr bwMode="auto">
          <a:xfrm>
            <a:off x="8147050" y="4979988"/>
            <a:ext cx="168275" cy="177800"/>
            <a:chOff x="4316" y="856"/>
            <a:chExt cx="145" cy="700"/>
          </a:xfrm>
        </p:grpSpPr>
        <p:sp>
          <p:nvSpPr>
            <p:cNvPr id="164917" name="Rectangle 4">
              <a:extLst>
                <a:ext uri="{FF2B5EF4-FFF2-40B4-BE49-F238E27FC236}">
                  <a16:creationId xmlns:a16="http://schemas.microsoft.com/office/drawing/2014/main" id="{95F70240-25D9-F245-9D4C-2FA713634EE3}"/>
                </a:ext>
              </a:extLst>
            </p:cNvPr>
            <p:cNvSpPr>
              <a:spLocks noChangeArrowheads="1"/>
            </p:cNvSpPr>
            <p:nvPr/>
          </p:nvSpPr>
          <p:spPr bwMode="auto">
            <a:xfrm rot="-5400000">
              <a:off x="4388" y="784"/>
              <a:ext cx="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64918" name="Rectangle 5">
              <a:extLst>
                <a:ext uri="{FF2B5EF4-FFF2-40B4-BE49-F238E27FC236}">
                  <a16:creationId xmlns:a16="http://schemas.microsoft.com/office/drawing/2014/main" id="{36484522-28CD-CE49-ABFE-5FBD5160A3C1}"/>
                </a:ext>
              </a:extLst>
            </p:cNvPr>
            <p:cNvSpPr>
              <a:spLocks noChangeArrowheads="1"/>
            </p:cNvSpPr>
            <p:nvPr/>
          </p:nvSpPr>
          <p:spPr bwMode="auto">
            <a:xfrm rot="-5400000">
              <a:off x="4103" y="1225"/>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grpSp>
        <p:nvGrpSpPr>
          <p:cNvPr id="164868" name="Group 6">
            <a:extLst>
              <a:ext uri="{FF2B5EF4-FFF2-40B4-BE49-F238E27FC236}">
                <a16:creationId xmlns:a16="http://schemas.microsoft.com/office/drawing/2014/main" id="{EEFCE476-3436-754F-8623-1A59EE503867}"/>
              </a:ext>
            </a:extLst>
          </p:cNvPr>
          <p:cNvGrpSpPr>
            <a:grpSpLocks/>
          </p:cNvGrpSpPr>
          <p:nvPr/>
        </p:nvGrpSpPr>
        <p:grpSpPr bwMode="auto">
          <a:xfrm>
            <a:off x="1627188" y="2182813"/>
            <a:ext cx="6045200" cy="3983037"/>
            <a:chOff x="610" y="1163"/>
            <a:chExt cx="4583" cy="2701"/>
          </a:xfrm>
        </p:grpSpPr>
        <p:sp>
          <p:nvSpPr>
            <p:cNvPr id="164913" name="Rectangle 7" descr="Oak">
              <a:extLst>
                <a:ext uri="{FF2B5EF4-FFF2-40B4-BE49-F238E27FC236}">
                  <a16:creationId xmlns:a16="http://schemas.microsoft.com/office/drawing/2014/main" id="{43E091BA-80C9-3242-BF3C-803FDAEE8801}"/>
                </a:ext>
              </a:extLst>
            </p:cNvPr>
            <p:cNvSpPr>
              <a:spLocks noChangeArrowheads="1"/>
            </p:cNvSpPr>
            <p:nvPr/>
          </p:nvSpPr>
          <p:spPr bwMode="auto">
            <a:xfrm>
              <a:off x="5037" y="1181"/>
              <a:ext cx="153" cy="2683"/>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64914" name="Rectangle 8" descr="Oak">
              <a:extLst>
                <a:ext uri="{FF2B5EF4-FFF2-40B4-BE49-F238E27FC236}">
                  <a16:creationId xmlns:a16="http://schemas.microsoft.com/office/drawing/2014/main" id="{8C5AF458-CF42-3B4D-8323-41A8772E3377}"/>
                </a:ext>
              </a:extLst>
            </p:cNvPr>
            <p:cNvSpPr>
              <a:spLocks noChangeArrowheads="1"/>
            </p:cNvSpPr>
            <p:nvPr/>
          </p:nvSpPr>
          <p:spPr bwMode="auto">
            <a:xfrm>
              <a:off x="611" y="1163"/>
              <a:ext cx="4582" cy="16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64915" name="Rectangle 9" descr="Oak">
              <a:extLst>
                <a:ext uri="{FF2B5EF4-FFF2-40B4-BE49-F238E27FC236}">
                  <a16:creationId xmlns:a16="http://schemas.microsoft.com/office/drawing/2014/main" id="{4C56079B-5C6D-A44E-B25B-F997AAD82273}"/>
                </a:ext>
              </a:extLst>
            </p:cNvPr>
            <p:cNvSpPr>
              <a:spLocks noChangeArrowheads="1"/>
            </p:cNvSpPr>
            <p:nvPr/>
          </p:nvSpPr>
          <p:spPr bwMode="auto">
            <a:xfrm>
              <a:off x="620" y="3701"/>
              <a:ext cx="4423" cy="161"/>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64916" name="Rectangle 10" descr="Oak">
              <a:extLst>
                <a:ext uri="{FF2B5EF4-FFF2-40B4-BE49-F238E27FC236}">
                  <a16:creationId xmlns:a16="http://schemas.microsoft.com/office/drawing/2014/main" id="{B47B5223-EA1E-674C-BCE5-F402A59A82F2}"/>
                </a:ext>
              </a:extLst>
            </p:cNvPr>
            <p:cNvSpPr>
              <a:spLocks noChangeArrowheads="1"/>
            </p:cNvSpPr>
            <p:nvPr/>
          </p:nvSpPr>
          <p:spPr bwMode="auto">
            <a:xfrm>
              <a:off x="610" y="1167"/>
              <a:ext cx="124" cy="2689"/>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grpSp>
      <p:grpSp>
        <p:nvGrpSpPr>
          <p:cNvPr id="164869" name="Group 11">
            <a:extLst>
              <a:ext uri="{FF2B5EF4-FFF2-40B4-BE49-F238E27FC236}">
                <a16:creationId xmlns:a16="http://schemas.microsoft.com/office/drawing/2014/main" id="{8BB13271-8527-5549-A5B2-1459D8A58D79}"/>
              </a:ext>
            </a:extLst>
          </p:cNvPr>
          <p:cNvGrpSpPr>
            <a:grpSpLocks/>
          </p:cNvGrpSpPr>
          <p:nvPr/>
        </p:nvGrpSpPr>
        <p:grpSpPr bwMode="auto">
          <a:xfrm>
            <a:off x="8147050" y="4979988"/>
            <a:ext cx="168275" cy="177800"/>
            <a:chOff x="4316" y="856"/>
            <a:chExt cx="145" cy="700"/>
          </a:xfrm>
        </p:grpSpPr>
        <p:sp>
          <p:nvSpPr>
            <p:cNvPr id="164911" name="Rectangle 12">
              <a:extLst>
                <a:ext uri="{FF2B5EF4-FFF2-40B4-BE49-F238E27FC236}">
                  <a16:creationId xmlns:a16="http://schemas.microsoft.com/office/drawing/2014/main" id="{E3D9129E-A24B-9D4E-A0AE-D4D7D8AE4E4F}"/>
                </a:ext>
              </a:extLst>
            </p:cNvPr>
            <p:cNvSpPr>
              <a:spLocks noChangeArrowheads="1"/>
            </p:cNvSpPr>
            <p:nvPr/>
          </p:nvSpPr>
          <p:spPr bwMode="auto">
            <a:xfrm rot="-5400000">
              <a:off x="4388" y="784"/>
              <a:ext cx="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64912" name="Rectangle 13">
              <a:extLst>
                <a:ext uri="{FF2B5EF4-FFF2-40B4-BE49-F238E27FC236}">
                  <a16:creationId xmlns:a16="http://schemas.microsoft.com/office/drawing/2014/main" id="{7013A66E-ED4D-DA48-AC73-1D2178721338}"/>
                </a:ext>
              </a:extLst>
            </p:cNvPr>
            <p:cNvSpPr>
              <a:spLocks noChangeArrowheads="1"/>
            </p:cNvSpPr>
            <p:nvPr/>
          </p:nvSpPr>
          <p:spPr bwMode="auto">
            <a:xfrm rot="-5400000">
              <a:off x="4103" y="1225"/>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sp>
        <p:nvSpPr>
          <p:cNvPr id="631822" name="Rectangle 14">
            <a:extLst>
              <a:ext uri="{FF2B5EF4-FFF2-40B4-BE49-F238E27FC236}">
                <a16:creationId xmlns:a16="http://schemas.microsoft.com/office/drawing/2014/main" id="{602FFD99-C93F-B343-970D-55BE0403834E}"/>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1823" name="Rectangle 15">
            <a:extLst>
              <a:ext uri="{FF2B5EF4-FFF2-40B4-BE49-F238E27FC236}">
                <a16:creationId xmlns:a16="http://schemas.microsoft.com/office/drawing/2014/main" id="{4234F7AB-A82B-9A45-959F-1CC2A19ED144}"/>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1824" name="Text Box 16">
            <a:extLst>
              <a:ext uri="{FF2B5EF4-FFF2-40B4-BE49-F238E27FC236}">
                <a16:creationId xmlns:a16="http://schemas.microsoft.com/office/drawing/2014/main" id="{C3A6E9E2-82B4-4E4F-AB59-3B569720D3C3}"/>
              </a:ext>
            </a:extLst>
          </p:cNvPr>
          <p:cNvSpPr txBox="1">
            <a:spLocks noChangeArrowheads="1"/>
          </p:cNvSpPr>
          <p:nvPr/>
        </p:nvSpPr>
        <p:spPr bwMode="auto">
          <a:xfrm>
            <a:off x="2024063" y="2873375"/>
            <a:ext cx="5059362" cy="2771775"/>
          </a:xfrm>
          <a:prstGeom prst="rect">
            <a:avLst/>
          </a:prstGeom>
          <a:noFill/>
          <a:ln w="12700">
            <a:noFill/>
            <a:miter lim="800000"/>
            <a:headEnd/>
            <a:tailEnd/>
          </a:ln>
          <a:effectLst>
            <a:outerShdw blurRad="63500" dist="74053" dir="1857825"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4400">
                <a:solidFill>
                  <a:srgbClr val="08F220"/>
                </a:solidFill>
              </a:rPr>
              <a:t>BIBLE HI NGAZIPLAK EINA RANKHAVAI </a:t>
            </a:r>
            <a:endParaRPr lang="en-US" altLang="en-US" sz="4000">
              <a:solidFill>
                <a:srgbClr val="08F220"/>
              </a:solidFill>
            </a:endParaRPr>
          </a:p>
        </p:txBody>
      </p:sp>
      <p:sp>
        <p:nvSpPr>
          <p:cNvPr id="631825" name="Text Box 17">
            <a:extLst>
              <a:ext uri="{FF2B5EF4-FFF2-40B4-BE49-F238E27FC236}">
                <a16:creationId xmlns:a16="http://schemas.microsoft.com/office/drawing/2014/main" id="{8CEAEB86-644C-184C-8F8B-E743EAB33883}"/>
              </a:ext>
            </a:extLst>
          </p:cNvPr>
          <p:cNvSpPr txBox="1">
            <a:spLocks noChangeArrowheads="1"/>
          </p:cNvSpPr>
          <p:nvPr/>
        </p:nvSpPr>
        <p:spPr bwMode="auto">
          <a:xfrm>
            <a:off x="720725" y="349250"/>
            <a:ext cx="8229600" cy="1190625"/>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FFEA18"/>
                </a:solidFill>
              </a:rPr>
              <a:t>KHALATTA PHANINGLU NANA KAZAIRA EINA RANDALEIDA...</a:t>
            </a:r>
            <a:endParaRPr lang="en-US" altLang="en-US" sz="3200">
              <a:solidFill>
                <a:srgbClr val="FFEA18"/>
              </a:solidFill>
            </a:endParaRPr>
          </a:p>
        </p:txBody>
      </p:sp>
      <p:grpSp>
        <p:nvGrpSpPr>
          <p:cNvPr id="164874" name="Group 18">
            <a:extLst>
              <a:ext uri="{FF2B5EF4-FFF2-40B4-BE49-F238E27FC236}">
                <a16:creationId xmlns:a16="http://schemas.microsoft.com/office/drawing/2014/main" id="{D485F813-6F2A-CD45-81D4-1031E3F09F6B}"/>
              </a:ext>
            </a:extLst>
          </p:cNvPr>
          <p:cNvGrpSpPr>
            <a:grpSpLocks/>
          </p:cNvGrpSpPr>
          <p:nvPr/>
        </p:nvGrpSpPr>
        <p:grpSpPr bwMode="auto">
          <a:xfrm>
            <a:off x="1949450" y="2236788"/>
            <a:ext cx="5273675" cy="3898900"/>
            <a:chOff x="1228" y="1409"/>
            <a:chExt cx="3322" cy="2456"/>
          </a:xfrm>
        </p:grpSpPr>
        <p:grpSp>
          <p:nvGrpSpPr>
            <p:cNvPr id="164879" name="Group 19">
              <a:extLst>
                <a:ext uri="{FF2B5EF4-FFF2-40B4-BE49-F238E27FC236}">
                  <a16:creationId xmlns:a16="http://schemas.microsoft.com/office/drawing/2014/main" id="{001386DF-CD54-8F4E-B7BD-25A304AE1D72}"/>
                </a:ext>
              </a:extLst>
            </p:cNvPr>
            <p:cNvGrpSpPr>
              <a:grpSpLocks/>
            </p:cNvGrpSpPr>
            <p:nvPr/>
          </p:nvGrpSpPr>
          <p:grpSpPr bwMode="auto">
            <a:xfrm>
              <a:off x="1228" y="1409"/>
              <a:ext cx="3303" cy="119"/>
              <a:chOff x="1206" y="1392"/>
              <a:chExt cx="3303" cy="119"/>
            </a:xfrm>
          </p:grpSpPr>
          <p:sp>
            <p:nvSpPr>
              <p:cNvPr id="631828" name="AutoShape 20" descr="Cork">
                <a:extLst>
                  <a:ext uri="{FF2B5EF4-FFF2-40B4-BE49-F238E27FC236}">
                    <a16:creationId xmlns:a16="http://schemas.microsoft.com/office/drawing/2014/main" id="{275335C9-968E-6F4D-BD3A-9D6A6EC06A63}"/>
                  </a:ext>
                </a:extLst>
              </p:cNvPr>
              <p:cNvSpPr>
                <a:spLocks noChangeArrowheads="1"/>
              </p:cNvSpPr>
              <p:nvPr/>
            </p:nvSpPr>
            <p:spPr bwMode="auto">
              <a:xfrm rot="-1822980">
                <a:off x="1206" y="1407"/>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1829" name="AutoShape 21" descr="Cork">
                <a:extLst>
                  <a:ext uri="{FF2B5EF4-FFF2-40B4-BE49-F238E27FC236}">
                    <a16:creationId xmlns:a16="http://schemas.microsoft.com/office/drawing/2014/main" id="{65BCAA44-5D8E-8141-8775-C3CC6CED193C}"/>
                  </a:ext>
                </a:extLst>
              </p:cNvPr>
              <p:cNvSpPr>
                <a:spLocks noChangeArrowheads="1"/>
              </p:cNvSpPr>
              <p:nvPr/>
            </p:nvSpPr>
            <p:spPr bwMode="auto">
              <a:xfrm rot="-1822980">
                <a:off x="1433" y="1413"/>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1830" name="AutoShape 22" descr="Cork">
                <a:extLst>
                  <a:ext uri="{FF2B5EF4-FFF2-40B4-BE49-F238E27FC236}">
                    <a16:creationId xmlns:a16="http://schemas.microsoft.com/office/drawing/2014/main" id="{23EFB3C8-D68F-FC4C-971B-4B913A2C3781}"/>
                  </a:ext>
                </a:extLst>
              </p:cNvPr>
              <p:cNvSpPr>
                <a:spLocks noChangeArrowheads="1"/>
              </p:cNvSpPr>
              <p:nvPr/>
            </p:nvSpPr>
            <p:spPr bwMode="auto">
              <a:xfrm rot="-1822980">
                <a:off x="1666" y="1413"/>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1831" name="AutoShape 23" descr="Cork">
                <a:extLst>
                  <a:ext uri="{FF2B5EF4-FFF2-40B4-BE49-F238E27FC236}">
                    <a16:creationId xmlns:a16="http://schemas.microsoft.com/office/drawing/2014/main" id="{FEC4AD25-E567-1B4D-8EB7-156FFCFA772E}"/>
                  </a:ext>
                </a:extLst>
              </p:cNvPr>
              <p:cNvSpPr>
                <a:spLocks noChangeArrowheads="1"/>
              </p:cNvSpPr>
              <p:nvPr/>
            </p:nvSpPr>
            <p:spPr bwMode="auto">
              <a:xfrm rot="-1822980">
                <a:off x="1894" y="1413"/>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1832" name="AutoShape 24" descr="Cork">
                <a:extLst>
                  <a:ext uri="{FF2B5EF4-FFF2-40B4-BE49-F238E27FC236}">
                    <a16:creationId xmlns:a16="http://schemas.microsoft.com/office/drawing/2014/main" id="{0371D590-99E2-AA44-94B7-0E982DAAE357}"/>
                  </a:ext>
                </a:extLst>
              </p:cNvPr>
              <p:cNvSpPr>
                <a:spLocks noChangeArrowheads="1"/>
              </p:cNvSpPr>
              <p:nvPr/>
            </p:nvSpPr>
            <p:spPr bwMode="auto">
              <a:xfrm rot="-1822980">
                <a:off x="2110" y="1409"/>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1833" name="AutoShape 25" descr="Cork">
                <a:extLst>
                  <a:ext uri="{FF2B5EF4-FFF2-40B4-BE49-F238E27FC236}">
                    <a16:creationId xmlns:a16="http://schemas.microsoft.com/office/drawing/2014/main" id="{D3CBF11A-0ECE-7544-A45D-4C943B3A2B36}"/>
                  </a:ext>
                </a:extLst>
              </p:cNvPr>
              <p:cNvSpPr>
                <a:spLocks noChangeArrowheads="1"/>
              </p:cNvSpPr>
              <p:nvPr/>
            </p:nvSpPr>
            <p:spPr bwMode="auto">
              <a:xfrm rot="-1822980">
                <a:off x="2350" y="1397"/>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34" name="AutoShape 26" descr="Cork">
                <a:extLst>
                  <a:ext uri="{FF2B5EF4-FFF2-40B4-BE49-F238E27FC236}">
                    <a16:creationId xmlns:a16="http://schemas.microsoft.com/office/drawing/2014/main" id="{0EA7B467-2BDB-D64F-97E0-2DE63B533E7A}"/>
                  </a:ext>
                </a:extLst>
              </p:cNvPr>
              <p:cNvSpPr>
                <a:spLocks noChangeArrowheads="1"/>
              </p:cNvSpPr>
              <p:nvPr/>
            </p:nvSpPr>
            <p:spPr bwMode="auto">
              <a:xfrm rot="-1822980">
                <a:off x="2577" y="1401"/>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35" name="AutoShape 27" descr="Cork">
                <a:extLst>
                  <a:ext uri="{FF2B5EF4-FFF2-40B4-BE49-F238E27FC236}">
                    <a16:creationId xmlns:a16="http://schemas.microsoft.com/office/drawing/2014/main" id="{C231C204-1250-DA49-8D28-96388C729AD4}"/>
                  </a:ext>
                </a:extLst>
              </p:cNvPr>
              <p:cNvSpPr>
                <a:spLocks noChangeArrowheads="1"/>
              </p:cNvSpPr>
              <p:nvPr/>
            </p:nvSpPr>
            <p:spPr bwMode="auto">
              <a:xfrm rot="-1822980">
                <a:off x="2803" y="1401"/>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36" name="AutoShape 28" descr="Cork">
                <a:extLst>
                  <a:ext uri="{FF2B5EF4-FFF2-40B4-BE49-F238E27FC236}">
                    <a16:creationId xmlns:a16="http://schemas.microsoft.com/office/drawing/2014/main" id="{299B9E99-BC5C-0A4F-87DA-95DA2B3C7683}"/>
                  </a:ext>
                </a:extLst>
              </p:cNvPr>
              <p:cNvSpPr>
                <a:spLocks noChangeArrowheads="1"/>
              </p:cNvSpPr>
              <p:nvPr/>
            </p:nvSpPr>
            <p:spPr bwMode="auto">
              <a:xfrm rot="-1822980">
                <a:off x="3034" y="1401"/>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37" name="AutoShape 29" descr="Cork">
                <a:extLst>
                  <a:ext uri="{FF2B5EF4-FFF2-40B4-BE49-F238E27FC236}">
                    <a16:creationId xmlns:a16="http://schemas.microsoft.com/office/drawing/2014/main" id="{06778A24-317F-D24C-9641-F7139403D173}"/>
                  </a:ext>
                </a:extLst>
              </p:cNvPr>
              <p:cNvSpPr>
                <a:spLocks noChangeArrowheads="1"/>
              </p:cNvSpPr>
              <p:nvPr/>
            </p:nvSpPr>
            <p:spPr bwMode="auto">
              <a:xfrm rot="-1822980">
                <a:off x="3286" y="1401"/>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38" name="AutoShape 30" descr="Cork">
                <a:extLst>
                  <a:ext uri="{FF2B5EF4-FFF2-40B4-BE49-F238E27FC236}">
                    <a16:creationId xmlns:a16="http://schemas.microsoft.com/office/drawing/2014/main" id="{DFF9F853-E983-1C46-862A-0E934CA6F2CA}"/>
                  </a:ext>
                </a:extLst>
              </p:cNvPr>
              <p:cNvSpPr>
                <a:spLocks noChangeArrowheads="1"/>
              </p:cNvSpPr>
              <p:nvPr/>
            </p:nvSpPr>
            <p:spPr bwMode="auto">
              <a:xfrm rot="-1822980">
                <a:off x="3504" y="1399"/>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1839" name="AutoShape 31" descr="Cork">
                <a:extLst>
                  <a:ext uri="{FF2B5EF4-FFF2-40B4-BE49-F238E27FC236}">
                    <a16:creationId xmlns:a16="http://schemas.microsoft.com/office/drawing/2014/main" id="{E8F13B48-215F-CC48-898B-3EB9354A8D01}"/>
                  </a:ext>
                </a:extLst>
              </p:cNvPr>
              <p:cNvSpPr>
                <a:spLocks noChangeArrowheads="1"/>
              </p:cNvSpPr>
              <p:nvPr/>
            </p:nvSpPr>
            <p:spPr bwMode="auto">
              <a:xfrm rot="-1822980">
                <a:off x="3757" y="1400"/>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1840" name="AutoShape 32" descr="Cork">
                <a:extLst>
                  <a:ext uri="{FF2B5EF4-FFF2-40B4-BE49-F238E27FC236}">
                    <a16:creationId xmlns:a16="http://schemas.microsoft.com/office/drawing/2014/main" id="{A69FDBC9-E954-8A4D-A17D-526BA5ED0136}"/>
                  </a:ext>
                </a:extLst>
              </p:cNvPr>
              <p:cNvSpPr>
                <a:spLocks noChangeArrowheads="1"/>
              </p:cNvSpPr>
              <p:nvPr/>
            </p:nvSpPr>
            <p:spPr bwMode="auto">
              <a:xfrm rot="-1822980">
                <a:off x="3982" y="1402"/>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1841" name="AutoShape 33" descr="Cork">
                <a:extLst>
                  <a:ext uri="{FF2B5EF4-FFF2-40B4-BE49-F238E27FC236}">
                    <a16:creationId xmlns:a16="http://schemas.microsoft.com/office/drawing/2014/main" id="{90F267A8-445E-D940-BFCB-DE74E1F03A6C}"/>
                  </a:ext>
                </a:extLst>
              </p:cNvPr>
              <p:cNvSpPr>
                <a:spLocks noChangeArrowheads="1"/>
              </p:cNvSpPr>
              <p:nvPr/>
            </p:nvSpPr>
            <p:spPr bwMode="auto">
              <a:xfrm rot="-1822980">
                <a:off x="4210" y="1403"/>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1842" name="AutoShape 34" descr="Cork">
                <a:extLst>
                  <a:ext uri="{FF2B5EF4-FFF2-40B4-BE49-F238E27FC236}">
                    <a16:creationId xmlns:a16="http://schemas.microsoft.com/office/drawing/2014/main" id="{1EA97F12-E0F9-484C-9F52-15A6C13CBE04}"/>
                  </a:ext>
                </a:extLst>
              </p:cNvPr>
              <p:cNvSpPr>
                <a:spLocks noChangeArrowheads="1"/>
              </p:cNvSpPr>
              <p:nvPr/>
            </p:nvSpPr>
            <p:spPr bwMode="auto">
              <a:xfrm rot="-1822980">
                <a:off x="4419" y="1392"/>
                <a:ext cx="90" cy="98"/>
              </a:xfrm>
              <a:prstGeom prst="can">
                <a:avLst>
                  <a:gd name="adj" fmla="val 20351"/>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64880" name="Group 35">
              <a:extLst>
                <a:ext uri="{FF2B5EF4-FFF2-40B4-BE49-F238E27FC236}">
                  <a16:creationId xmlns:a16="http://schemas.microsoft.com/office/drawing/2014/main" id="{FE80DC03-780C-BB40-990D-ED898A0E7F5E}"/>
                </a:ext>
              </a:extLst>
            </p:cNvPr>
            <p:cNvGrpSpPr>
              <a:grpSpLocks/>
            </p:cNvGrpSpPr>
            <p:nvPr/>
          </p:nvGrpSpPr>
          <p:grpSpPr bwMode="auto">
            <a:xfrm>
              <a:off x="1243" y="3761"/>
              <a:ext cx="3307" cy="104"/>
              <a:chOff x="1231" y="3769"/>
              <a:chExt cx="3307" cy="104"/>
            </a:xfrm>
          </p:grpSpPr>
          <p:sp>
            <p:nvSpPr>
              <p:cNvPr id="631844" name="AutoShape 36" descr="Cork">
                <a:extLst>
                  <a:ext uri="{FF2B5EF4-FFF2-40B4-BE49-F238E27FC236}">
                    <a16:creationId xmlns:a16="http://schemas.microsoft.com/office/drawing/2014/main" id="{FD7A6BA8-8303-3F4C-9D0C-CE36C1719ACF}"/>
                  </a:ext>
                </a:extLst>
              </p:cNvPr>
              <p:cNvSpPr>
                <a:spLocks noChangeArrowheads="1"/>
              </p:cNvSpPr>
              <p:nvPr/>
            </p:nvSpPr>
            <p:spPr bwMode="auto">
              <a:xfrm rot="12494257">
                <a:off x="1231" y="3769"/>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45" name="AutoShape 37" descr="Cork">
                <a:extLst>
                  <a:ext uri="{FF2B5EF4-FFF2-40B4-BE49-F238E27FC236}">
                    <a16:creationId xmlns:a16="http://schemas.microsoft.com/office/drawing/2014/main" id="{FFCEFABD-5860-5044-B14F-C3C2CD7B59B8}"/>
                  </a:ext>
                </a:extLst>
              </p:cNvPr>
              <p:cNvSpPr>
                <a:spLocks noChangeArrowheads="1"/>
              </p:cNvSpPr>
              <p:nvPr/>
            </p:nvSpPr>
            <p:spPr bwMode="auto">
              <a:xfrm rot="12494257">
                <a:off x="1455"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46" name="AutoShape 38" descr="Cork">
                <a:extLst>
                  <a:ext uri="{FF2B5EF4-FFF2-40B4-BE49-F238E27FC236}">
                    <a16:creationId xmlns:a16="http://schemas.microsoft.com/office/drawing/2014/main" id="{B5D97C69-063A-E749-80ED-A7B179C10287}"/>
                  </a:ext>
                </a:extLst>
              </p:cNvPr>
              <p:cNvSpPr>
                <a:spLocks noChangeArrowheads="1"/>
              </p:cNvSpPr>
              <p:nvPr/>
            </p:nvSpPr>
            <p:spPr bwMode="auto">
              <a:xfrm rot="12494257">
                <a:off x="1693"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47" name="AutoShape 39" descr="Cork">
                <a:extLst>
                  <a:ext uri="{FF2B5EF4-FFF2-40B4-BE49-F238E27FC236}">
                    <a16:creationId xmlns:a16="http://schemas.microsoft.com/office/drawing/2014/main" id="{13B3BD1F-A59C-BD43-B905-9014C20AFC5B}"/>
                  </a:ext>
                </a:extLst>
              </p:cNvPr>
              <p:cNvSpPr>
                <a:spLocks noChangeArrowheads="1"/>
              </p:cNvSpPr>
              <p:nvPr/>
            </p:nvSpPr>
            <p:spPr bwMode="auto">
              <a:xfrm rot="12494257">
                <a:off x="1925"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48" name="AutoShape 40" descr="Cork">
                <a:extLst>
                  <a:ext uri="{FF2B5EF4-FFF2-40B4-BE49-F238E27FC236}">
                    <a16:creationId xmlns:a16="http://schemas.microsoft.com/office/drawing/2014/main" id="{F06F20AF-765F-A04A-B613-DCDF9731E435}"/>
                  </a:ext>
                </a:extLst>
              </p:cNvPr>
              <p:cNvSpPr>
                <a:spLocks noChangeArrowheads="1"/>
              </p:cNvSpPr>
              <p:nvPr/>
            </p:nvSpPr>
            <p:spPr bwMode="auto">
              <a:xfrm rot="12494257">
                <a:off x="2137"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49" name="AutoShape 41" descr="Cork">
                <a:extLst>
                  <a:ext uri="{FF2B5EF4-FFF2-40B4-BE49-F238E27FC236}">
                    <a16:creationId xmlns:a16="http://schemas.microsoft.com/office/drawing/2014/main" id="{9483F638-F5E0-F844-AB60-E141348BFBAF}"/>
                  </a:ext>
                </a:extLst>
              </p:cNvPr>
              <p:cNvSpPr>
                <a:spLocks noChangeArrowheads="1"/>
              </p:cNvSpPr>
              <p:nvPr/>
            </p:nvSpPr>
            <p:spPr bwMode="auto">
              <a:xfrm rot="12494257">
                <a:off x="2375" y="3779"/>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50" name="AutoShape 42" descr="Cork">
                <a:extLst>
                  <a:ext uri="{FF2B5EF4-FFF2-40B4-BE49-F238E27FC236}">
                    <a16:creationId xmlns:a16="http://schemas.microsoft.com/office/drawing/2014/main" id="{C9835FD1-6473-4C42-951E-1028F6235563}"/>
                  </a:ext>
                </a:extLst>
              </p:cNvPr>
              <p:cNvSpPr>
                <a:spLocks noChangeArrowheads="1"/>
              </p:cNvSpPr>
              <p:nvPr/>
            </p:nvSpPr>
            <p:spPr bwMode="auto">
              <a:xfrm rot="12494257">
                <a:off x="2611"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51" name="AutoShape 43" descr="Cork">
                <a:extLst>
                  <a:ext uri="{FF2B5EF4-FFF2-40B4-BE49-F238E27FC236}">
                    <a16:creationId xmlns:a16="http://schemas.microsoft.com/office/drawing/2014/main" id="{4550B45E-E3E8-864D-92E2-6BE99B5425A7}"/>
                  </a:ext>
                </a:extLst>
              </p:cNvPr>
              <p:cNvSpPr>
                <a:spLocks noChangeArrowheads="1"/>
              </p:cNvSpPr>
              <p:nvPr/>
            </p:nvSpPr>
            <p:spPr bwMode="auto">
              <a:xfrm rot="12494257">
                <a:off x="2830" y="3775"/>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52" name="AutoShape 44" descr="Cork">
                <a:extLst>
                  <a:ext uri="{FF2B5EF4-FFF2-40B4-BE49-F238E27FC236}">
                    <a16:creationId xmlns:a16="http://schemas.microsoft.com/office/drawing/2014/main" id="{5EEB2FAB-81EF-0549-8F4C-156B381ECC4B}"/>
                  </a:ext>
                </a:extLst>
              </p:cNvPr>
              <p:cNvSpPr>
                <a:spLocks noChangeArrowheads="1"/>
              </p:cNvSpPr>
              <p:nvPr/>
            </p:nvSpPr>
            <p:spPr bwMode="auto">
              <a:xfrm rot="12494257">
                <a:off x="3299"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53" name="AutoShape 45" descr="Cork">
                <a:extLst>
                  <a:ext uri="{FF2B5EF4-FFF2-40B4-BE49-F238E27FC236}">
                    <a16:creationId xmlns:a16="http://schemas.microsoft.com/office/drawing/2014/main" id="{FE52D6F4-C0FE-C747-8D48-290CBA9B0D7D}"/>
                  </a:ext>
                </a:extLst>
              </p:cNvPr>
              <p:cNvSpPr>
                <a:spLocks noChangeArrowheads="1"/>
              </p:cNvSpPr>
              <p:nvPr/>
            </p:nvSpPr>
            <p:spPr bwMode="auto">
              <a:xfrm rot="12494257">
                <a:off x="3070"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54" name="AutoShape 46" descr="Cork">
                <a:extLst>
                  <a:ext uri="{FF2B5EF4-FFF2-40B4-BE49-F238E27FC236}">
                    <a16:creationId xmlns:a16="http://schemas.microsoft.com/office/drawing/2014/main" id="{3FE3FC03-B8B7-2C40-B425-AD43858CF007}"/>
                  </a:ext>
                </a:extLst>
              </p:cNvPr>
              <p:cNvSpPr>
                <a:spLocks noChangeArrowheads="1"/>
              </p:cNvSpPr>
              <p:nvPr/>
            </p:nvSpPr>
            <p:spPr bwMode="auto">
              <a:xfrm rot="12494257">
                <a:off x="3531" y="3779"/>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55" name="AutoShape 47" descr="Cork">
                <a:extLst>
                  <a:ext uri="{FF2B5EF4-FFF2-40B4-BE49-F238E27FC236}">
                    <a16:creationId xmlns:a16="http://schemas.microsoft.com/office/drawing/2014/main" id="{792BC5C2-6DB8-4D46-8D12-6EB57C3F4B53}"/>
                  </a:ext>
                </a:extLst>
              </p:cNvPr>
              <p:cNvSpPr>
                <a:spLocks noChangeArrowheads="1"/>
              </p:cNvSpPr>
              <p:nvPr/>
            </p:nvSpPr>
            <p:spPr bwMode="auto">
              <a:xfrm rot="12494257">
                <a:off x="3793"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56" name="AutoShape 48" descr="Cork">
                <a:extLst>
                  <a:ext uri="{FF2B5EF4-FFF2-40B4-BE49-F238E27FC236}">
                    <a16:creationId xmlns:a16="http://schemas.microsoft.com/office/drawing/2014/main" id="{2C08D577-C6CD-7748-81C1-E9B5FB78BCE2}"/>
                  </a:ext>
                </a:extLst>
              </p:cNvPr>
              <p:cNvSpPr>
                <a:spLocks noChangeArrowheads="1"/>
              </p:cNvSpPr>
              <p:nvPr/>
            </p:nvSpPr>
            <p:spPr bwMode="auto">
              <a:xfrm rot="12494257">
                <a:off x="4021"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57" name="AutoShape 49" descr="Cork">
                <a:extLst>
                  <a:ext uri="{FF2B5EF4-FFF2-40B4-BE49-F238E27FC236}">
                    <a16:creationId xmlns:a16="http://schemas.microsoft.com/office/drawing/2014/main" id="{81D04D89-D830-C14B-88D4-FF833BD9566C}"/>
                  </a:ext>
                </a:extLst>
              </p:cNvPr>
              <p:cNvSpPr>
                <a:spLocks noChangeArrowheads="1"/>
              </p:cNvSpPr>
              <p:nvPr/>
            </p:nvSpPr>
            <p:spPr bwMode="auto">
              <a:xfrm rot="12494257">
                <a:off x="4244"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1858" name="AutoShape 50" descr="Cork">
                <a:extLst>
                  <a:ext uri="{FF2B5EF4-FFF2-40B4-BE49-F238E27FC236}">
                    <a16:creationId xmlns:a16="http://schemas.microsoft.com/office/drawing/2014/main" id="{F2EB8BA0-8A6E-D64A-8F0D-028E71A7F6CF}"/>
                  </a:ext>
                </a:extLst>
              </p:cNvPr>
              <p:cNvSpPr>
                <a:spLocks noChangeArrowheads="1"/>
              </p:cNvSpPr>
              <p:nvPr/>
            </p:nvSpPr>
            <p:spPr bwMode="auto">
              <a:xfrm rot="12494257">
                <a:off x="4455" y="3783"/>
                <a:ext cx="83" cy="90"/>
              </a:xfrm>
              <a:prstGeom prst="can">
                <a:avLst>
                  <a:gd name="adj" fmla="val 20266"/>
                </a:avLst>
              </a:prstGeom>
              <a:blipFill dpi="0" rotWithShape="0">
                <a:blip r:embed="rId5"/>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sp>
        <p:nvSpPr>
          <p:cNvPr id="164875" name="Text Box 52">
            <a:extLst>
              <a:ext uri="{FF2B5EF4-FFF2-40B4-BE49-F238E27FC236}">
                <a16:creationId xmlns:a16="http://schemas.microsoft.com/office/drawing/2014/main" id="{D2C258D7-79CF-094D-879B-6E98F6A5CF86}"/>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31861" name="Rectangle 53">
            <a:extLst>
              <a:ext uri="{FF2B5EF4-FFF2-40B4-BE49-F238E27FC236}">
                <a16:creationId xmlns:a16="http://schemas.microsoft.com/office/drawing/2014/main" id="{8EE87508-E61C-8C49-BDC5-0AD7927F82AF}"/>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31862" name="Rectangle 54">
            <a:extLst>
              <a:ext uri="{FF2B5EF4-FFF2-40B4-BE49-F238E27FC236}">
                <a16:creationId xmlns:a16="http://schemas.microsoft.com/office/drawing/2014/main" id="{AB7BB48C-1A5C-BE4F-BCD3-0C8EF68BB66E}"/>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74</a:t>
            </a:r>
          </a:p>
        </p:txBody>
      </p:sp>
      <p:sp>
        <p:nvSpPr>
          <p:cNvPr id="164878" name="Text Box 55">
            <a:extLst>
              <a:ext uri="{FF2B5EF4-FFF2-40B4-BE49-F238E27FC236}">
                <a16:creationId xmlns:a16="http://schemas.microsoft.com/office/drawing/2014/main" id="{8AF1B0EA-9BC3-BB4B-957A-A55FB88513EC}"/>
              </a:ext>
            </a:extLst>
          </p:cNvPr>
          <p:cNvSpPr txBox="1">
            <a:spLocks noChangeArrowheads="1"/>
          </p:cNvSpPr>
          <p:nvPr/>
        </p:nvSpPr>
        <p:spPr bwMode="auto">
          <a:xfrm>
            <a:off x="8555038"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1825"/>
                                        </p:tgtEl>
                                        <p:attrNameLst>
                                          <p:attrName>style.visibility</p:attrName>
                                        </p:attrNameLst>
                                      </p:cBhvr>
                                      <p:to>
                                        <p:strVal val="visible"/>
                                      </p:to>
                                    </p:set>
                                    <p:animEffect transition="in" filter="wipe(left)">
                                      <p:cBhvr>
                                        <p:cTn id="7" dur="500"/>
                                        <p:tgtEl>
                                          <p:spTgt spid="6318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31824"/>
                                        </p:tgtEl>
                                        <p:attrNameLst>
                                          <p:attrName>style.visibility</p:attrName>
                                        </p:attrNameLst>
                                      </p:cBhvr>
                                      <p:to>
                                        <p:strVal val="visible"/>
                                      </p:to>
                                    </p:set>
                                    <p:animEffect transition="in" filter="fade">
                                      <p:cBhvr>
                                        <p:cTn id="12" dur="1000"/>
                                        <p:tgtEl>
                                          <p:spTgt spid="6318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1824" grpId="0" autoUpdateAnimBg="0"/>
      <p:bldP spid="63182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descr="Walnut">
            <a:extLst>
              <a:ext uri="{FF2B5EF4-FFF2-40B4-BE49-F238E27FC236}">
                <a16:creationId xmlns:a16="http://schemas.microsoft.com/office/drawing/2014/main" id="{A140C0D1-BED5-0442-ACEF-2A20A5C40F46}"/>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35" name="Text Box 3">
            <a:extLst>
              <a:ext uri="{FF2B5EF4-FFF2-40B4-BE49-F238E27FC236}">
                <a16:creationId xmlns:a16="http://schemas.microsoft.com/office/drawing/2014/main" id="{F22D5F2D-B900-5F42-B26F-B020E1610266}"/>
              </a:ext>
            </a:extLst>
          </p:cNvPr>
          <p:cNvSpPr txBox="1">
            <a:spLocks noChangeArrowheads="1"/>
          </p:cNvSpPr>
          <p:nvPr/>
        </p:nvSpPr>
        <p:spPr bwMode="auto">
          <a:xfrm>
            <a:off x="2024063" y="2873375"/>
            <a:ext cx="5059362" cy="2771775"/>
          </a:xfrm>
          <a:prstGeom prst="rect">
            <a:avLst/>
          </a:prstGeom>
          <a:noFill/>
          <a:ln w="12700">
            <a:noFill/>
            <a:miter lim="800000"/>
            <a:headEnd/>
            <a:tailEnd/>
          </a:ln>
          <a:effectLst>
            <a:outerShdw blurRad="63500" dist="74053" dir="1857825"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4400">
                <a:solidFill>
                  <a:srgbClr val="08F220"/>
                </a:solidFill>
              </a:rPr>
              <a:t>BIBLE HI NGAZIPLAK EINA RANKHAVAI </a:t>
            </a:r>
            <a:endParaRPr lang="en-US" altLang="en-US" sz="4000">
              <a:solidFill>
                <a:srgbClr val="08F220"/>
              </a:solidFill>
            </a:endParaRPr>
          </a:p>
        </p:txBody>
      </p:sp>
      <p:grpSp>
        <p:nvGrpSpPr>
          <p:cNvPr id="166916" name="Group 4">
            <a:extLst>
              <a:ext uri="{FF2B5EF4-FFF2-40B4-BE49-F238E27FC236}">
                <a16:creationId xmlns:a16="http://schemas.microsoft.com/office/drawing/2014/main" id="{CBDF3E8A-90F2-D44B-B8F5-DD7545F0C4D7}"/>
              </a:ext>
            </a:extLst>
          </p:cNvPr>
          <p:cNvGrpSpPr>
            <a:grpSpLocks/>
          </p:cNvGrpSpPr>
          <p:nvPr/>
        </p:nvGrpSpPr>
        <p:grpSpPr bwMode="auto">
          <a:xfrm>
            <a:off x="8148638" y="4983163"/>
            <a:ext cx="168275" cy="177800"/>
            <a:chOff x="4317" y="868"/>
            <a:chExt cx="146" cy="700"/>
          </a:xfrm>
        </p:grpSpPr>
        <p:sp>
          <p:nvSpPr>
            <p:cNvPr id="166979" name="Rectangle 5">
              <a:extLst>
                <a:ext uri="{FF2B5EF4-FFF2-40B4-BE49-F238E27FC236}">
                  <a16:creationId xmlns:a16="http://schemas.microsoft.com/office/drawing/2014/main" id="{54461C93-D4C9-2743-9B71-38D460CA5EB4}"/>
                </a:ext>
              </a:extLst>
            </p:cNvPr>
            <p:cNvSpPr>
              <a:spLocks noChangeArrowheads="1"/>
            </p:cNvSpPr>
            <p:nvPr/>
          </p:nvSpPr>
          <p:spPr bwMode="auto">
            <a:xfrm rot="-5400000">
              <a:off x="4389" y="796"/>
              <a:ext cx="1" cy="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66980" name="Rectangle 6">
              <a:extLst>
                <a:ext uri="{FF2B5EF4-FFF2-40B4-BE49-F238E27FC236}">
                  <a16:creationId xmlns:a16="http://schemas.microsoft.com/office/drawing/2014/main" id="{090B896A-4A9E-0A49-AAD0-7E81464D90D2}"/>
                </a:ext>
              </a:extLst>
            </p:cNvPr>
            <p:cNvSpPr>
              <a:spLocks noChangeArrowheads="1"/>
            </p:cNvSpPr>
            <p:nvPr/>
          </p:nvSpPr>
          <p:spPr bwMode="auto">
            <a:xfrm rot="-5400000">
              <a:off x="4106" y="1237"/>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grpSp>
        <p:nvGrpSpPr>
          <p:cNvPr id="166917" name="Group 7">
            <a:extLst>
              <a:ext uri="{FF2B5EF4-FFF2-40B4-BE49-F238E27FC236}">
                <a16:creationId xmlns:a16="http://schemas.microsoft.com/office/drawing/2014/main" id="{CC7ADDC6-DEA1-9F4A-8B5D-945E4B01D405}"/>
              </a:ext>
            </a:extLst>
          </p:cNvPr>
          <p:cNvGrpSpPr>
            <a:grpSpLocks/>
          </p:cNvGrpSpPr>
          <p:nvPr/>
        </p:nvGrpSpPr>
        <p:grpSpPr bwMode="auto">
          <a:xfrm>
            <a:off x="1554163" y="2063750"/>
            <a:ext cx="6045200" cy="3983038"/>
            <a:chOff x="610" y="1163"/>
            <a:chExt cx="4583" cy="2701"/>
          </a:xfrm>
        </p:grpSpPr>
        <p:sp>
          <p:nvSpPr>
            <p:cNvPr id="166975" name="Rectangle 8" descr="Oak">
              <a:extLst>
                <a:ext uri="{FF2B5EF4-FFF2-40B4-BE49-F238E27FC236}">
                  <a16:creationId xmlns:a16="http://schemas.microsoft.com/office/drawing/2014/main" id="{43F5C719-30CE-E14F-A33E-F78C5AC84B8F}"/>
                </a:ext>
              </a:extLst>
            </p:cNvPr>
            <p:cNvSpPr>
              <a:spLocks noChangeArrowheads="1"/>
            </p:cNvSpPr>
            <p:nvPr/>
          </p:nvSpPr>
          <p:spPr bwMode="auto">
            <a:xfrm>
              <a:off x="5037" y="1181"/>
              <a:ext cx="153" cy="2683"/>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66976" name="Rectangle 9" descr="Oak">
              <a:extLst>
                <a:ext uri="{FF2B5EF4-FFF2-40B4-BE49-F238E27FC236}">
                  <a16:creationId xmlns:a16="http://schemas.microsoft.com/office/drawing/2014/main" id="{051102CE-31A3-F341-9651-0B7643BD5EAF}"/>
                </a:ext>
              </a:extLst>
            </p:cNvPr>
            <p:cNvSpPr>
              <a:spLocks noChangeArrowheads="1"/>
            </p:cNvSpPr>
            <p:nvPr/>
          </p:nvSpPr>
          <p:spPr bwMode="auto">
            <a:xfrm>
              <a:off x="611" y="1163"/>
              <a:ext cx="4582" cy="16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66977" name="Rectangle 10" descr="Oak">
              <a:extLst>
                <a:ext uri="{FF2B5EF4-FFF2-40B4-BE49-F238E27FC236}">
                  <a16:creationId xmlns:a16="http://schemas.microsoft.com/office/drawing/2014/main" id="{8E2B0F07-DB46-0046-B32C-C5BF0B735298}"/>
                </a:ext>
              </a:extLst>
            </p:cNvPr>
            <p:cNvSpPr>
              <a:spLocks noChangeArrowheads="1"/>
            </p:cNvSpPr>
            <p:nvPr/>
          </p:nvSpPr>
          <p:spPr bwMode="auto">
            <a:xfrm>
              <a:off x="620" y="3701"/>
              <a:ext cx="4423" cy="161"/>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66978" name="Rectangle 11" descr="Oak">
              <a:extLst>
                <a:ext uri="{FF2B5EF4-FFF2-40B4-BE49-F238E27FC236}">
                  <a16:creationId xmlns:a16="http://schemas.microsoft.com/office/drawing/2014/main" id="{A913BACA-B9FC-974F-9691-C7DF3BF636D9}"/>
                </a:ext>
              </a:extLst>
            </p:cNvPr>
            <p:cNvSpPr>
              <a:spLocks noChangeArrowheads="1"/>
            </p:cNvSpPr>
            <p:nvPr/>
          </p:nvSpPr>
          <p:spPr bwMode="auto">
            <a:xfrm>
              <a:off x="610" y="1167"/>
              <a:ext cx="124" cy="2689"/>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grpSp>
      <p:grpSp>
        <p:nvGrpSpPr>
          <p:cNvPr id="166918" name="Group 12">
            <a:extLst>
              <a:ext uri="{FF2B5EF4-FFF2-40B4-BE49-F238E27FC236}">
                <a16:creationId xmlns:a16="http://schemas.microsoft.com/office/drawing/2014/main" id="{3D3CCED2-DB01-1749-8E08-6A4B36313689}"/>
              </a:ext>
            </a:extLst>
          </p:cNvPr>
          <p:cNvGrpSpPr>
            <a:grpSpLocks/>
          </p:cNvGrpSpPr>
          <p:nvPr/>
        </p:nvGrpSpPr>
        <p:grpSpPr bwMode="auto">
          <a:xfrm>
            <a:off x="8148638" y="4983163"/>
            <a:ext cx="168275" cy="177800"/>
            <a:chOff x="4317" y="868"/>
            <a:chExt cx="146" cy="700"/>
          </a:xfrm>
        </p:grpSpPr>
        <p:sp>
          <p:nvSpPr>
            <p:cNvPr id="166973" name="Rectangle 13">
              <a:extLst>
                <a:ext uri="{FF2B5EF4-FFF2-40B4-BE49-F238E27FC236}">
                  <a16:creationId xmlns:a16="http://schemas.microsoft.com/office/drawing/2014/main" id="{2DA6A6E9-6BD1-D442-93C3-31674366B480}"/>
                </a:ext>
              </a:extLst>
            </p:cNvPr>
            <p:cNvSpPr>
              <a:spLocks noChangeArrowheads="1"/>
            </p:cNvSpPr>
            <p:nvPr/>
          </p:nvSpPr>
          <p:spPr bwMode="auto">
            <a:xfrm rot="-5400000">
              <a:off x="4389" y="796"/>
              <a:ext cx="1" cy="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66974" name="Rectangle 14">
              <a:extLst>
                <a:ext uri="{FF2B5EF4-FFF2-40B4-BE49-F238E27FC236}">
                  <a16:creationId xmlns:a16="http://schemas.microsoft.com/office/drawing/2014/main" id="{618CF210-262D-CB46-AEB4-B50523C299EB}"/>
                </a:ext>
              </a:extLst>
            </p:cNvPr>
            <p:cNvSpPr>
              <a:spLocks noChangeArrowheads="1"/>
            </p:cNvSpPr>
            <p:nvPr/>
          </p:nvSpPr>
          <p:spPr bwMode="auto">
            <a:xfrm rot="-5400000">
              <a:off x="4106" y="1237"/>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sp>
        <p:nvSpPr>
          <p:cNvPr id="632847" name="Rectangle 15">
            <a:extLst>
              <a:ext uri="{FF2B5EF4-FFF2-40B4-BE49-F238E27FC236}">
                <a16:creationId xmlns:a16="http://schemas.microsoft.com/office/drawing/2014/main" id="{4ED9D56F-A090-9747-909E-CA93BED9069D}"/>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2848" name="Rectangle 16">
            <a:extLst>
              <a:ext uri="{FF2B5EF4-FFF2-40B4-BE49-F238E27FC236}">
                <a16:creationId xmlns:a16="http://schemas.microsoft.com/office/drawing/2014/main" id="{AF393549-99CC-3449-ADD4-721B5335CB73}"/>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32849" name="Picture 17">
            <a:extLst>
              <a:ext uri="{FF2B5EF4-FFF2-40B4-BE49-F238E27FC236}">
                <a16:creationId xmlns:a16="http://schemas.microsoft.com/office/drawing/2014/main" id="{6708C63F-8543-2845-A8FE-B8A5F53E6A2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0" name="Picture 18">
            <a:extLst>
              <a:ext uri="{FF2B5EF4-FFF2-40B4-BE49-F238E27FC236}">
                <a16:creationId xmlns:a16="http://schemas.microsoft.com/office/drawing/2014/main" id="{55C6CA9D-7236-E34C-86B4-4A01AB7C599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335756" y="4210844"/>
            <a:ext cx="46053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1" name="Picture 19">
            <a:extLst>
              <a:ext uri="{FF2B5EF4-FFF2-40B4-BE49-F238E27FC236}">
                <a16:creationId xmlns:a16="http://schemas.microsoft.com/office/drawing/2014/main" id="{111C77CD-621B-0A44-A5C8-061327A14C0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836319" y="42108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2" name="Picture 20">
            <a:extLst>
              <a:ext uri="{FF2B5EF4-FFF2-40B4-BE49-F238E27FC236}">
                <a16:creationId xmlns:a16="http://schemas.microsoft.com/office/drawing/2014/main" id="{FD2D0884-048E-7745-B6B7-5B291085663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3" name="Picture 21">
            <a:extLst>
              <a:ext uri="{FF2B5EF4-FFF2-40B4-BE49-F238E27FC236}">
                <a16:creationId xmlns:a16="http://schemas.microsoft.com/office/drawing/2014/main" id="{AE2434CD-452A-A149-B77A-D49C146642B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4" name="Picture 22">
            <a:extLst>
              <a:ext uri="{FF2B5EF4-FFF2-40B4-BE49-F238E27FC236}">
                <a16:creationId xmlns:a16="http://schemas.microsoft.com/office/drawing/2014/main" id="{DE1AF802-FC85-2C40-91E1-2B7F4EF8A13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5" name="Picture 23">
            <a:extLst>
              <a:ext uri="{FF2B5EF4-FFF2-40B4-BE49-F238E27FC236}">
                <a16:creationId xmlns:a16="http://schemas.microsoft.com/office/drawing/2014/main" id="{7DBA9F53-06C6-2A48-838F-3720A48E2D9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6" name="Picture 24">
            <a:extLst>
              <a:ext uri="{FF2B5EF4-FFF2-40B4-BE49-F238E27FC236}">
                <a16:creationId xmlns:a16="http://schemas.microsoft.com/office/drawing/2014/main" id="{FA904129-B6D7-684C-A35A-929DF606D17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7" name="Picture 25">
            <a:extLst>
              <a:ext uri="{FF2B5EF4-FFF2-40B4-BE49-F238E27FC236}">
                <a16:creationId xmlns:a16="http://schemas.microsoft.com/office/drawing/2014/main" id="{B1C9C45F-6D49-7541-80DE-69A0A74F4C0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8" name="Picture 26">
            <a:extLst>
              <a:ext uri="{FF2B5EF4-FFF2-40B4-BE49-F238E27FC236}">
                <a16:creationId xmlns:a16="http://schemas.microsoft.com/office/drawing/2014/main" id="{58D2A7CC-3ED6-3A42-AA7A-0A12551EA5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59" name="Picture 27">
            <a:extLst>
              <a:ext uri="{FF2B5EF4-FFF2-40B4-BE49-F238E27FC236}">
                <a16:creationId xmlns:a16="http://schemas.microsoft.com/office/drawing/2014/main" id="{1091F558-69DD-A44F-86E2-FE85BDFCD72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60" name="Picture 28">
            <a:extLst>
              <a:ext uri="{FF2B5EF4-FFF2-40B4-BE49-F238E27FC236}">
                <a16:creationId xmlns:a16="http://schemas.microsoft.com/office/drawing/2014/main" id="{B1242CD5-76E6-FD40-A221-D1039A7DD5C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904207"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61" name="Picture 29">
            <a:extLst>
              <a:ext uri="{FF2B5EF4-FFF2-40B4-BE49-F238E27FC236}">
                <a16:creationId xmlns:a16="http://schemas.microsoft.com/office/drawing/2014/main" id="{C9542060-48F5-9C43-ACB4-552A5B3D3C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620" y="4228306"/>
            <a:ext cx="4437062"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62" name="Picture 30">
            <a:extLst>
              <a:ext uri="{FF2B5EF4-FFF2-40B4-BE49-F238E27FC236}">
                <a16:creationId xmlns:a16="http://schemas.microsoft.com/office/drawing/2014/main" id="{F5B36503-6C33-AA46-892F-E6AE078A941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63" name="Picture 31">
            <a:extLst>
              <a:ext uri="{FF2B5EF4-FFF2-40B4-BE49-F238E27FC236}">
                <a16:creationId xmlns:a16="http://schemas.microsoft.com/office/drawing/2014/main" id="{18A1BDC2-DCC1-7844-A58D-A329627BD6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3040063" y="4229100"/>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6936" name="Group 32">
            <a:extLst>
              <a:ext uri="{FF2B5EF4-FFF2-40B4-BE49-F238E27FC236}">
                <a16:creationId xmlns:a16="http://schemas.microsoft.com/office/drawing/2014/main" id="{822D1DE7-C05F-8640-89BC-AA35D9A08B3E}"/>
              </a:ext>
            </a:extLst>
          </p:cNvPr>
          <p:cNvGrpSpPr>
            <a:grpSpLocks/>
          </p:cNvGrpSpPr>
          <p:nvPr/>
        </p:nvGrpSpPr>
        <p:grpSpPr bwMode="auto">
          <a:xfrm>
            <a:off x="1889125" y="2092325"/>
            <a:ext cx="5273675" cy="3898900"/>
            <a:chOff x="1228" y="1409"/>
            <a:chExt cx="3322" cy="2456"/>
          </a:xfrm>
        </p:grpSpPr>
        <p:grpSp>
          <p:nvGrpSpPr>
            <p:cNvPr id="166941" name="Group 33">
              <a:extLst>
                <a:ext uri="{FF2B5EF4-FFF2-40B4-BE49-F238E27FC236}">
                  <a16:creationId xmlns:a16="http://schemas.microsoft.com/office/drawing/2014/main" id="{870B09FF-6A05-D645-A0A5-7F9FB15978F4}"/>
                </a:ext>
              </a:extLst>
            </p:cNvPr>
            <p:cNvGrpSpPr>
              <a:grpSpLocks/>
            </p:cNvGrpSpPr>
            <p:nvPr/>
          </p:nvGrpSpPr>
          <p:grpSpPr bwMode="auto">
            <a:xfrm>
              <a:off x="1228" y="1409"/>
              <a:ext cx="3303" cy="119"/>
              <a:chOff x="1206" y="1392"/>
              <a:chExt cx="3303" cy="119"/>
            </a:xfrm>
          </p:grpSpPr>
          <p:sp>
            <p:nvSpPr>
              <p:cNvPr id="632866" name="AutoShape 34" descr="Cork">
                <a:extLst>
                  <a:ext uri="{FF2B5EF4-FFF2-40B4-BE49-F238E27FC236}">
                    <a16:creationId xmlns:a16="http://schemas.microsoft.com/office/drawing/2014/main" id="{033738D3-9A70-4148-8246-EAD760243814}"/>
                  </a:ext>
                </a:extLst>
              </p:cNvPr>
              <p:cNvSpPr>
                <a:spLocks noChangeArrowheads="1"/>
              </p:cNvSpPr>
              <p:nvPr/>
            </p:nvSpPr>
            <p:spPr bwMode="auto">
              <a:xfrm rot="-1822980">
                <a:off x="1206" y="1407"/>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67" name="AutoShape 35" descr="Cork">
                <a:extLst>
                  <a:ext uri="{FF2B5EF4-FFF2-40B4-BE49-F238E27FC236}">
                    <a16:creationId xmlns:a16="http://schemas.microsoft.com/office/drawing/2014/main" id="{CF35874F-E4C4-B645-B187-5B7B1C4DCF13}"/>
                  </a:ext>
                </a:extLst>
              </p:cNvPr>
              <p:cNvSpPr>
                <a:spLocks noChangeArrowheads="1"/>
              </p:cNvSpPr>
              <p:nvPr/>
            </p:nvSpPr>
            <p:spPr bwMode="auto">
              <a:xfrm rot="-1822980">
                <a:off x="1433" y="1413"/>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68" name="AutoShape 36" descr="Cork">
                <a:extLst>
                  <a:ext uri="{FF2B5EF4-FFF2-40B4-BE49-F238E27FC236}">
                    <a16:creationId xmlns:a16="http://schemas.microsoft.com/office/drawing/2014/main" id="{9C19021C-BACE-3847-A383-508E241C76DE}"/>
                  </a:ext>
                </a:extLst>
              </p:cNvPr>
              <p:cNvSpPr>
                <a:spLocks noChangeArrowheads="1"/>
              </p:cNvSpPr>
              <p:nvPr/>
            </p:nvSpPr>
            <p:spPr bwMode="auto">
              <a:xfrm rot="-1822980">
                <a:off x="1666" y="1413"/>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69" name="AutoShape 37" descr="Cork">
                <a:extLst>
                  <a:ext uri="{FF2B5EF4-FFF2-40B4-BE49-F238E27FC236}">
                    <a16:creationId xmlns:a16="http://schemas.microsoft.com/office/drawing/2014/main" id="{2DB5A6F9-F3ED-D945-ADEB-9AE52ACB28B6}"/>
                  </a:ext>
                </a:extLst>
              </p:cNvPr>
              <p:cNvSpPr>
                <a:spLocks noChangeArrowheads="1"/>
              </p:cNvSpPr>
              <p:nvPr/>
            </p:nvSpPr>
            <p:spPr bwMode="auto">
              <a:xfrm rot="-1822980">
                <a:off x="1894" y="1413"/>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70" name="AutoShape 38" descr="Cork">
                <a:extLst>
                  <a:ext uri="{FF2B5EF4-FFF2-40B4-BE49-F238E27FC236}">
                    <a16:creationId xmlns:a16="http://schemas.microsoft.com/office/drawing/2014/main" id="{952190E8-2290-C443-9480-BD41CD686C34}"/>
                  </a:ext>
                </a:extLst>
              </p:cNvPr>
              <p:cNvSpPr>
                <a:spLocks noChangeArrowheads="1"/>
              </p:cNvSpPr>
              <p:nvPr/>
            </p:nvSpPr>
            <p:spPr bwMode="auto">
              <a:xfrm rot="-1822980">
                <a:off x="2110" y="1409"/>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71" name="AutoShape 39" descr="Cork">
                <a:extLst>
                  <a:ext uri="{FF2B5EF4-FFF2-40B4-BE49-F238E27FC236}">
                    <a16:creationId xmlns:a16="http://schemas.microsoft.com/office/drawing/2014/main" id="{AEED6D4E-FA9B-734D-813A-1023243369E6}"/>
                  </a:ext>
                </a:extLst>
              </p:cNvPr>
              <p:cNvSpPr>
                <a:spLocks noChangeArrowheads="1"/>
              </p:cNvSpPr>
              <p:nvPr/>
            </p:nvSpPr>
            <p:spPr bwMode="auto">
              <a:xfrm rot="-1822980">
                <a:off x="2350" y="1397"/>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72" name="AutoShape 40" descr="Cork">
                <a:extLst>
                  <a:ext uri="{FF2B5EF4-FFF2-40B4-BE49-F238E27FC236}">
                    <a16:creationId xmlns:a16="http://schemas.microsoft.com/office/drawing/2014/main" id="{3B80DD0E-95A1-A442-8F0E-59C896BB8706}"/>
                  </a:ext>
                </a:extLst>
              </p:cNvPr>
              <p:cNvSpPr>
                <a:spLocks noChangeArrowheads="1"/>
              </p:cNvSpPr>
              <p:nvPr/>
            </p:nvSpPr>
            <p:spPr bwMode="auto">
              <a:xfrm rot="-1822980">
                <a:off x="2577" y="1401"/>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73" name="AutoShape 41" descr="Cork">
                <a:extLst>
                  <a:ext uri="{FF2B5EF4-FFF2-40B4-BE49-F238E27FC236}">
                    <a16:creationId xmlns:a16="http://schemas.microsoft.com/office/drawing/2014/main" id="{1B81549A-962E-D54D-ACC3-D3988FED3BFB}"/>
                  </a:ext>
                </a:extLst>
              </p:cNvPr>
              <p:cNvSpPr>
                <a:spLocks noChangeArrowheads="1"/>
              </p:cNvSpPr>
              <p:nvPr/>
            </p:nvSpPr>
            <p:spPr bwMode="auto">
              <a:xfrm rot="-1822980">
                <a:off x="2803" y="1401"/>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74" name="AutoShape 42" descr="Cork">
                <a:extLst>
                  <a:ext uri="{FF2B5EF4-FFF2-40B4-BE49-F238E27FC236}">
                    <a16:creationId xmlns:a16="http://schemas.microsoft.com/office/drawing/2014/main" id="{1EAC42CB-8956-534C-A1E9-2FAA1C20C7D7}"/>
                  </a:ext>
                </a:extLst>
              </p:cNvPr>
              <p:cNvSpPr>
                <a:spLocks noChangeArrowheads="1"/>
              </p:cNvSpPr>
              <p:nvPr/>
            </p:nvSpPr>
            <p:spPr bwMode="auto">
              <a:xfrm rot="-1822980">
                <a:off x="3034" y="1401"/>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75" name="AutoShape 43" descr="Cork">
                <a:extLst>
                  <a:ext uri="{FF2B5EF4-FFF2-40B4-BE49-F238E27FC236}">
                    <a16:creationId xmlns:a16="http://schemas.microsoft.com/office/drawing/2014/main" id="{31B5930A-5809-2340-B291-E96046C25141}"/>
                  </a:ext>
                </a:extLst>
              </p:cNvPr>
              <p:cNvSpPr>
                <a:spLocks noChangeArrowheads="1"/>
              </p:cNvSpPr>
              <p:nvPr/>
            </p:nvSpPr>
            <p:spPr bwMode="auto">
              <a:xfrm rot="-1822980">
                <a:off x="3286" y="1401"/>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76" name="AutoShape 44" descr="Cork">
                <a:extLst>
                  <a:ext uri="{FF2B5EF4-FFF2-40B4-BE49-F238E27FC236}">
                    <a16:creationId xmlns:a16="http://schemas.microsoft.com/office/drawing/2014/main" id="{709F8B3C-2D06-964C-AB9A-363A73FF7928}"/>
                  </a:ext>
                </a:extLst>
              </p:cNvPr>
              <p:cNvSpPr>
                <a:spLocks noChangeArrowheads="1"/>
              </p:cNvSpPr>
              <p:nvPr/>
            </p:nvSpPr>
            <p:spPr bwMode="auto">
              <a:xfrm rot="-1822980">
                <a:off x="3504" y="1399"/>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77" name="AutoShape 45" descr="Cork">
                <a:extLst>
                  <a:ext uri="{FF2B5EF4-FFF2-40B4-BE49-F238E27FC236}">
                    <a16:creationId xmlns:a16="http://schemas.microsoft.com/office/drawing/2014/main" id="{25E705C0-B6E7-4443-911B-0EE20140F476}"/>
                  </a:ext>
                </a:extLst>
              </p:cNvPr>
              <p:cNvSpPr>
                <a:spLocks noChangeArrowheads="1"/>
              </p:cNvSpPr>
              <p:nvPr/>
            </p:nvSpPr>
            <p:spPr bwMode="auto">
              <a:xfrm rot="-1822980">
                <a:off x="3757" y="1400"/>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78" name="AutoShape 46" descr="Cork">
                <a:extLst>
                  <a:ext uri="{FF2B5EF4-FFF2-40B4-BE49-F238E27FC236}">
                    <a16:creationId xmlns:a16="http://schemas.microsoft.com/office/drawing/2014/main" id="{199B3E78-970D-924A-B6D9-FA369EE04A28}"/>
                  </a:ext>
                </a:extLst>
              </p:cNvPr>
              <p:cNvSpPr>
                <a:spLocks noChangeArrowheads="1"/>
              </p:cNvSpPr>
              <p:nvPr/>
            </p:nvSpPr>
            <p:spPr bwMode="auto">
              <a:xfrm rot="-1822980">
                <a:off x="3982" y="1402"/>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79" name="AutoShape 47" descr="Cork">
                <a:extLst>
                  <a:ext uri="{FF2B5EF4-FFF2-40B4-BE49-F238E27FC236}">
                    <a16:creationId xmlns:a16="http://schemas.microsoft.com/office/drawing/2014/main" id="{3A74BD87-A3C9-5048-B041-664E42765BC3}"/>
                  </a:ext>
                </a:extLst>
              </p:cNvPr>
              <p:cNvSpPr>
                <a:spLocks noChangeArrowheads="1"/>
              </p:cNvSpPr>
              <p:nvPr/>
            </p:nvSpPr>
            <p:spPr bwMode="auto">
              <a:xfrm rot="-1822980">
                <a:off x="4210" y="1403"/>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2880" name="AutoShape 48" descr="Cork">
                <a:extLst>
                  <a:ext uri="{FF2B5EF4-FFF2-40B4-BE49-F238E27FC236}">
                    <a16:creationId xmlns:a16="http://schemas.microsoft.com/office/drawing/2014/main" id="{82110BA5-624B-B94C-941C-9E7124827FF1}"/>
                  </a:ext>
                </a:extLst>
              </p:cNvPr>
              <p:cNvSpPr>
                <a:spLocks noChangeArrowheads="1"/>
              </p:cNvSpPr>
              <p:nvPr/>
            </p:nvSpPr>
            <p:spPr bwMode="auto">
              <a:xfrm rot="-1822980">
                <a:off x="4419" y="1392"/>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66942" name="Group 49">
              <a:extLst>
                <a:ext uri="{FF2B5EF4-FFF2-40B4-BE49-F238E27FC236}">
                  <a16:creationId xmlns:a16="http://schemas.microsoft.com/office/drawing/2014/main" id="{3C13D327-267D-A340-BD1E-D011D3C534C1}"/>
                </a:ext>
              </a:extLst>
            </p:cNvPr>
            <p:cNvGrpSpPr>
              <a:grpSpLocks/>
            </p:cNvGrpSpPr>
            <p:nvPr/>
          </p:nvGrpSpPr>
          <p:grpSpPr bwMode="auto">
            <a:xfrm>
              <a:off x="1243" y="3761"/>
              <a:ext cx="3307" cy="104"/>
              <a:chOff x="1231" y="3769"/>
              <a:chExt cx="3307" cy="104"/>
            </a:xfrm>
          </p:grpSpPr>
          <p:sp>
            <p:nvSpPr>
              <p:cNvPr id="632882" name="AutoShape 50" descr="Cork">
                <a:extLst>
                  <a:ext uri="{FF2B5EF4-FFF2-40B4-BE49-F238E27FC236}">
                    <a16:creationId xmlns:a16="http://schemas.microsoft.com/office/drawing/2014/main" id="{950D4342-A868-5D4B-947F-88922308FBE7}"/>
                  </a:ext>
                </a:extLst>
              </p:cNvPr>
              <p:cNvSpPr>
                <a:spLocks noChangeArrowheads="1"/>
              </p:cNvSpPr>
              <p:nvPr/>
            </p:nvSpPr>
            <p:spPr bwMode="auto">
              <a:xfrm rot="12494257">
                <a:off x="1231" y="3769"/>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83" name="AutoShape 51" descr="Cork">
                <a:extLst>
                  <a:ext uri="{FF2B5EF4-FFF2-40B4-BE49-F238E27FC236}">
                    <a16:creationId xmlns:a16="http://schemas.microsoft.com/office/drawing/2014/main" id="{A2A51A55-A14A-3D40-94A9-442B0593B573}"/>
                  </a:ext>
                </a:extLst>
              </p:cNvPr>
              <p:cNvSpPr>
                <a:spLocks noChangeArrowheads="1"/>
              </p:cNvSpPr>
              <p:nvPr/>
            </p:nvSpPr>
            <p:spPr bwMode="auto">
              <a:xfrm rot="12494257">
                <a:off x="1455"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84" name="AutoShape 52" descr="Cork">
                <a:extLst>
                  <a:ext uri="{FF2B5EF4-FFF2-40B4-BE49-F238E27FC236}">
                    <a16:creationId xmlns:a16="http://schemas.microsoft.com/office/drawing/2014/main" id="{FD13601B-C800-764A-8DDA-769B7074B088}"/>
                  </a:ext>
                </a:extLst>
              </p:cNvPr>
              <p:cNvSpPr>
                <a:spLocks noChangeArrowheads="1"/>
              </p:cNvSpPr>
              <p:nvPr/>
            </p:nvSpPr>
            <p:spPr bwMode="auto">
              <a:xfrm rot="12494257">
                <a:off x="1693"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85" name="AutoShape 53" descr="Cork">
                <a:extLst>
                  <a:ext uri="{FF2B5EF4-FFF2-40B4-BE49-F238E27FC236}">
                    <a16:creationId xmlns:a16="http://schemas.microsoft.com/office/drawing/2014/main" id="{2BB3AAB3-0DE8-9B46-BFAB-1BE52262D6BF}"/>
                  </a:ext>
                </a:extLst>
              </p:cNvPr>
              <p:cNvSpPr>
                <a:spLocks noChangeArrowheads="1"/>
              </p:cNvSpPr>
              <p:nvPr/>
            </p:nvSpPr>
            <p:spPr bwMode="auto">
              <a:xfrm rot="12494257">
                <a:off x="1925"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86" name="AutoShape 54" descr="Cork">
                <a:extLst>
                  <a:ext uri="{FF2B5EF4-FFF2-40B4-BE49-F238E27FC236}">
                    <a16:creationId xmlns:a16="http://schemas.microsoft.com/office/drawing/2014/main" id="{4819C5A9-1D0A-7B41-9BDD-9B61C3B6181D}"/>
                  </a:ext>
                </a:extLst>
              </p:cNvPr>
              <p:cNvSpPr>
                <a:spLocks noChangeArrowheads="1"/>
              </p:cNvSpPr>
              <p:nvPr/>
            </p:nvSpPr>
            <p:spPr bwMode="auto">
              <a:xfrm rot="12494257">
                <a:off x="2137"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87" name="AutoShape 55" descr="Cork">
                <a:extLst>
                  <a:ext uri="{FF2B5EF4-FFF2-40B4-BE49-F238E27FC236}">
                    <a16:creationId xmlns:a16="http://schemas.microsoft.com/office/drawing/2014/main" id="{B524187F-B877-8940-B208-AFE6AED210E0}"/>
                  </a:ext>
                </a:extLst>
              </p:cNvPr>
              <p:cNvSpPr>
                <a:spLocks noChangeArrowheads="1"/>
              </p:cNvSpPr>
              <p:nvPr/>
            </p:nvSpPr>
            <p:spPr bwMode="auto">
              <a:xfrm rot="12494257">
                <a:off x="2375" y="3779"/>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88" name="AutoShape 56" descr="Cork">
                <a:extLst>
                  <a:ext uri="{FF2B5EF4-FFF2-40B4-BE49-F238E27FC236}">
                    <a16:creationId xmlns:a16="http://schemas.microsoft.com/office/drawing/2014/main" id="{71097180-ACEB-A440-A2C3-D1055E2B5057}"/>
                  </a:ext>
                </a:extLst>
              </p:cNvPr>
              <p:cNvSpPr>
                <a:spLocks noChangeArrowheads="1"/>
              </p:cNvSpPr>
              <p:nvPr/>
            </p:nvSpPr>
            <p:spPr bwMode="auto">
              <a:xfrm rot="12494257">
                <a:off x="2611"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89" name="AutoShape 57" descr="Cork">
                <a:extLst>
                  <a:ext uri="{FF2B5EF4-FFF2-40B4-BE49-F238E27FC236}">
                    <a16:creationId xmlns:a16="http://schemas.microsoft.com/office/drawing/2014/main" id="{73FC86D1-4EE6-A243-AD9B-D0E47AD0D677}"/>
                  </a:ext>
                </a:extLst>
              </p:cNvPr>
              <p:cNvSpPr>
                <a:spLocks noChangeArrowheads="1"/>
              </p:cNvSpPr>
              <p:nvPr/>
            </p:nvSpPr>
            <p:spPr bwMode="auto">
              <a:xfrm rot="12494257">
                <a:off x="2830" y="3775"/>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90" name="AutoShape 58" descr="Cork">
                <a:extLst>
                  <a:ext uri="{FF2B5EF4-FFF2-40B4-BE49-F238E27FC236}">
                    <a16:creationId xmlns:a16="http://schemas.microsoft.com/office/drawing/2014/main" id="{71D55835-BA74-0546-A7C1-1D009082C8DC}"/>
                  </a:ext>
                </a:extLst>
              </p:cNvPr>
              <p:cNvSpPr>
                <a:spLocks noChangeArrowheads="1"/>
              </p:cNvSpPr>
              <p:nvPr/>
            </p:nvSpPr>
            <p:spPr bwMode="auto">
              <a:xfrm rot="12494257">
                <a:off x="3299"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91" name="AutoShape 59" descr="Cork">
                <a:extLst>
                  <a:ext uri="{FF2B5EF4-FFF2-40B4-BE49-F238E27FC236}">
                    <a16:creationId xmlns:a16="http://schemas.microsoft.com/office/drawing/2014/main" id="{A50BC88D-3229-4140-8D5C-3AF1EA3B5122}"/>
                  </a:ext>
                </a:extLst>
              </p:cNvPr>
              <p:cNvSpPr>
                <a:spLocks noChangeArrowheads="1"/>
              </p:cNvSpPr>
              <p:nvPr/>
            </p:nvSpPr>
            <p:spPr bwMode="auto">
              <a:xfrm rot="12494257">
                <a:off x="3070"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92" name="AutoShape 60" descr="Cork">
                <a:extLst>
                  <a:ext uri="{FF2B5EF4-FFF2-40B4-BE49-F238E27FC236}">
                    <a16:creationId xmlns:a16="http://schemas.microsoft.com/office/drawing/2014/main" id="{BF892012-0D14-A84C-96AF-CEEB5E5D4F1C}"/>
                  </a:ext>
                </a:extLst>
              </p:cNvPr>
              <p:cNvSpPr>
                <a:spLocks noChangeArrowheads="1"/>
              </p:cNvSpPr>
              <p:nvPr/>
            </p:nvSpPr>
            <p:spPr bwMode="auto">
              <a:xfrm rot="12494257">
                <a:off x="3531" y="3779"/>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93" name="AutoShape 61" descr="Cork">
                <a:extLst>
                  <a:ext uri="{FF2B5EF4-FFF2-40B4-BE49-F238E27FC236}">
                    <a16:creationId xmlns:a16="http://schemas.microsoft.com/office/drawing/2014/main" id="{4A7D89C1-6351-334B-A517-988E453FCEEF}"/>
                  </a:ext>
                </a:extLst>
              </p:cNvPr>
              <p:cNvSpPr>
                <a:spLocks noChangeArrowheads="1"/>
              </p:cNvSpPr>
              <p:nvPr/>
            </p:nvSpPr>
            <p:spPr bwMode="auto">
              <a:xfrm rot="12494257">
                <a:off x="3793"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94" name="AutoShape 62" descr="Cork">
                <a:extLst>
                  <a:ext uri="{FF2B5EF4-FFF2-40B4-BE49-F238E27FC236}">
                    <a16:creationId xmlns:a16="http://schemas.microsoft.com/office/drawing/2014/main" id="{5A618F9B-D136-954C-AB00-3D6E346C0989}"/>
                  </a:ext>
                </a:extLst>
              </p:cNvPr>
              <p:cNvSpPr>
                <a:spLocks noChangeArrowheads="1"/>
              </p:cNvSpPr>
              <p:nvPr/>
            </p:nvSpPr>
            <p:spPr bwMode="auto">
              <a:xfrm rot="12494257">
                <a:off x="4021"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95" name="AutoShape 63" descr="Cork">
                <a:extLst>
                  <a:ext uri="{FF2B5EF4-FFF2-40B4-BE49-F238E27FC236}">
                    <a16:creationId xmlns:a16="http://schemas.microsoft.com/office/drawing/2014/main" id="{C3E7C023-92FF-E94E-9497-7515FEA9DA94}"/>
                  </a:ext>
                </a:extLst>
              </p:cNvPr>
              <p:cNvSpPr>
                <a:spLocks noChangeArrowheads="1"/>
              </p:cNvSpPr>
              <p:nvPr/>
            </p:nvSpPr>
            <p:spPr bwMode="auto">
              <a:xfrm rot="12494257">
                <a:off x="4244"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2896" name="AutoShape 64" descr="Cork">
                <a:extLst>
                  <a:ext uri="{FF2B5EF4-FFF2-40B4-BE49-F238E27FC236}">
                    <a16:creationId xmlns:a16="http://schemas.microsoft.com/office/drawing/2014/main" id="{FA229015-7719-D445-9E67-72537DE6515C}"/>
                  </a:ext>
                </a:extLst>
              </p:cNvPr>
              <p:cNvSpPr>
                <a:spLocks noChangeArrowheads="1"/>
              </p:cNvSpPr>
              <p:nvPr/>
            </p:nvSpPr>
            <p:spPr bwMode="auto">
              <a:xfrm rot="12494257">
                <a:off x="4455"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sp>
        <p:nvSpPr>
          <p:cNvPr id="632897" name="Text Box 65">
            <a:extLst>
              <a:ext uri="{FF2B5EF4-FFF2-40B4-BE49-F238E27FC236}">
                <a16:creationId xmlns:a16="http://schemas.microsoft.com/office/drawing/2014/main" id="{4D72BE35-9CA8-A14C-A823-2D30ACE60723}"/>
              </a:ext>
            </a:extLst>
          </p:cNvPr>
          <p:cNvSpPr txBox="1">
            <a:spLocks noChangeArrowheads="1"/>
          </p:cNvSpPr>
          <p:nvPr/>
        </p:nvSpPr>
        <p:spPr bwMode="auto">
          <a:xfrm>
            <a:off x="720725" y="349250"/>
            <a:ext cx="8143875" cy="1190625"/>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FFEA18"/>
                </a:solidFill>
              </a:rPr>
              <a:t>KHALATTA PHANINGLU NANA KAZAIRA EINA RANDALEIDA...</a:t>
            </a:r>
            <a:endParaRPr lang="en-US" altLang="en-US" sz="3200">
              <a:solidFill>
                <a:srgbClr val="FFEA18"/>
              </a:solidFill>
            </a:endParaRPr>
          </a:p>
        </p:txBody>
      </p:sp>
      <p:sp>
        <p:nvSpPr>
          <p:cNvPr id="166938" name="Text Box 67">
            <a:extLst>
              <a:ext uri="{FF2B5EF4-FFF2-40B4-BE49-F238E27FC236}">
                <a16:creationId xmlns:a16="http://schemas.microsoft.com/office/drawing/2014/main" id="{60B5A952-A834-AC41-8E66-CDAB04DE768E}"/>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32900" name="Rectangle 68">
            <a:extLst>
              <a:ext uri="{FF2B5EF4-FFF2-40B4-BE49-F238E27FC236}">
                <a16:creationId xmlns:a16="http://schemas.microsoft.com/office/drawing/2014/main" id="{44DA4E7E-202F-8047-A02A-1833F7B5EC81}"/>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32901" name="Rectangle 69">
            <a:extLst>
              <a:ext uri="{FF2B5EF4-FFF2-40B4-BE49-F238E27FC236}">
                <a16:creationId xmlns:a16="http://schemas.microsoft.com/office/drawing/2014/main" id="{78EC11F1-0BB0-F94B-A58E-1F68E6782222}"/>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75</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632850"/>
                                        </p:tgtEl>
                                        <p:attrNameLst>
                                          <p:attrName>style.visibility</p:attrName>
                                        </p:attrNameLst>
                                      </p:cBhvr>
                                      <p:to>
                                        <p:strVal val="visible"/>
                                      </p:to>
                                    </p:set>
                                    <p:animEffect transition="in" filter="wipe(up)">
                                      <p:cBhvr>
                                        <p:cTn id="7" dur="500"/>
                                        <p:tgtEl>
                                          <p:spTgt spid="632850"/>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632861"/>
                                        </p:tgtEl>
                                        <p:attrNameLst>
                                          <p:attrName>style.visibility</p:attrName>
                                        </p:attrNameLst>
                                      </p:cBhvr>
                                      <p:to>
                                        <p:strVal val="visible"/>
                                      </p:to>
                                    </p:set>
                                    <p:animEffect transition="in" filter="wipe(up)">
                                      <p:cBhvr>
                                        <p:cTn id="11" dur="500"/>
                                        <p:tgtEl>
                                          <p:spTgt spid="632861"/>
                                        </p:tgtEl>
                                      </p:cBhvr>
                                    </p:animEffect>
                                  </p:childTnLst>
                                </p:cTn>
                              </p:par>
                            </p:childTnLst>
                          </p:cTn>
                        </p:par>
                        <p:par>
                          <p:cTn id="12" fill="hold" nodeType="afterGroup">
                            <p:stCondLst>
                              <p:cond delay="1000"/>
                            </p:stCondLst>
                            <p:childTnLst>
                              <p:par>
                                <p:cTn id="13" presetID="22" presetClass="entr" presetSubtype="1" fill="hold" nodeType="afterEffect">
                                  <p:stCondLst>
                                    <p:cond delay="0"/>
                                  </p:stCondLst>
                                  <p:childTnLst>
                                    <p:set>
                                      <p:cBhvr>
                                        <p:cTn id="14" dur="1" fill="hold">
                                          <p:stCondLst>
                                            <p:cond delay="0"/>
                                          </p:stCondLst>
                                        </p:cTn>
                                        <p:tgtEl>
                                          <p:spTgt spid="632854"/>
                                        </p:tgtEl>
                                        <p:attrNameLst>
                                          <p:attrName>style.visibility</p:attrName>
                                        </p:attrNameLst>
                                      </p:cBhvr>
                                      <p:to>
                                        <p:strVal val="visible"/>
                                      </p:to>
                                    </p:set>
                                    <p:animEffect transition="in" filter="wipe(up)">
                                      <p:cBhvr>
                                        <p:cTn id="15" dur="500"/>
                                        <p:tgtEl>
                                          <p:spTgt spid="632854"/>
                                        </p:tgtEl>
                                      </p:cBhvr>
                                    </p:animEffect>
                                  </p:childTnLst>
                                </p:cTn>
                              </p:par>
                            </p:childTnLst>
                          </p:cTn>
                        </p:par>
                        <p:par>
                          <p:cTn id="16" fill="hold" nodeType="afterGroup">
                            <p:stCondLst>
                              <p:cond delay="1500"/>
                            </p:stCondLst>
                            <p:childTnLst>
                              <p:par>
                                <p:cTn id="17" presetID="22" presetClass="entr" presetSubtype="1" fill="hold" nodeType="afterEffect">
                                  <p:stCondLst>
                                    <p:cond delay="0"/>
                                  </p:stCondLst>
                                  <p:childTnLst>
                                    <p:set>
                                      <p:cBhvr>
                                        <p:cTn id="18" dur="1" fill="hold">
                                          <p:stCondLst>
                                            <p:cond delay="0"/>
                                          </p:stCondLst>
                                        </p:cTn>
                                        <p:tgtEl>
                                          <p:spTgt spid="632862"/>
                                        </p:tgtEl>
                                        <p:attrNameLst>
                                          <p:attrName>style.visibility</p:attrName>
                                        </p:attrNameLst>
                                      </p:cBhvr>
                                      <p:to>
                                        <p:strVal val="visible"/>
                                      </p:to>
                                    </p:set>
                                    <p:animEffect transition="in" filter="wipe(up)">
                                      <p:cBhvr>
                                        <p:cTn id="19" dur="500"/>
                                        <p:tgtEl>
                                          <p:spTgt spid="632862"/>
                                        </p:tgtEl>
                                      </p:cBhvr>
                                    </p:animEffect>
                                  </p:childTnLst>
                                </p:cTn>
                              </p:par>
                            </p:childTnLst>
                          </p:cTn>
                        </p:par>
                        <p:par>
                          <p:cTn id="20" fill="hold" nodeType="afterGroup">
                            <p:stCondLst>
                              <p:cond delay="2000"/>
                            </p:stCondLst>
                            <p:childTnLst>
                              <p:par>
                                <p:cTn id="21" presetID="22" presetClass="entr" presetSubtype="1" fill="hold" nodeType="afterEffect">
                                  <p:stCondLst>
                                    <p:cond delay="0"/>
                                  </p:stCondLst>
                                  <p:childTnLst>
                                    <p:set>
                                      <p:cBhvr>
                                        <p:cTn id="22" dur="1" fill="hold">
                                          <p:stCondLst>
                                            <p:cond delay="0"/>
                                          </p:stCondLst>
                                        </p:cTn>
                                        <p:tgtEl>
                                          <p:spTgt spid="632855"/>
                                        </p:tgtEl>
                                        <p:attrNameLst>
                                          <p:attrName>style.visibility</p:attrName>
                                        </p:attrNameLst>
                                      </p:cBhvr>
                                      <p:to>
                                        <p:strVal val="visible"/>
                                      </p:to>
                                    </p:set>
                                    <p:animEffect transition="in" filter="wipe(up)">
                                      <p:cBhvr>
                                        <p:cTn id="23" dur="500"/>
                                        <p:tgtEl>
                                          <p:spTgt spid="632855"/>
                                        </p:tgtEl>
                                      </p:cBhvr>
                                    </p:animEffect>
                                  </p:childTnLst>
                                </p:cTn>
                              </p:par>
                            </p:childTnLst>
                          </p:cTn>
                        </p:par>
                        <p:par>
                          <p:cTn id="24" fill="hold" nodeType="afterGroup">
                            <p:stCondLst>
                              <p:cond delay="2500"/>
                            </p:stCondLst>
                            <p:childTnLst>
                              <p:par>
                                <p:cTn id="25" presetID="22" presetClass="entr" presetSubtype="1" fill="hold" nodeType="afterEffect">
                                  <p:stCondLst>
                                    <p:cond delay="0"/>
                                  </p:stCondLst>
                                  <p:childTnLst>
                                    <p:set>
                                      <p:cBhvr>
                                        <p:cTn id="26" dur="1" fill="hold">
                                          <p:stCondLst>
                                            <p:cond delay="0"/>
                                          </p:stCondLst>
                                        </p:cTn>
                                        <p:tgtEl>
                                          <p:spTgt spid="632858"/>
                                        </p:tgtEl>
                                        <p:attrNameLst>
                                          <p:attrName>style.visibility</p:attrName>
                                        </p:attrNameLst>
                                      </p:cBhvr>
                                      <p:to>
                                        <p:strVal val="visible"/>
                                      </p:to>
                                    </p:set>
                                    <p:animEffect transition="in" filter="wipe(up)">
                                      <p:cBhvr>
                                        <p:cTn id="27" dur="500"/>
                                        <p:tgtEl>
                                          <p:spTgt spid="632858"/>
                                        </p:tgtEl>
                                      </p:cBhvr>
                                    </p:animEffect>
                                  </p:childTnLst>
                                </p:cTn>
                              </p:par>
                            </p:childTnLst>
                          </p:cTn>
                        </p:par>
                        <p:par>
                          <p:cTn id="28" fill="hold" nodeType="afterGroup">
                            <p:stCondLst>
                              <p:cond delay="3000"/>
                            </p:stCondLst>
                            <p:childTnLst>
                              <p:par>
                                <p:cTn id="29" presetID="22" presetClass="entr" presetSubtype="1" fill="hold" nodeType="afterEffect">
                                  <p:stCondLst>
                                    <p:cond delay="0"/>
                                  </p:stCondLst>
                                  <p:childTnLst>
                                    <p:set>
                                      <p:cBhvr>
                                        <p:cTn id="30" dur="1" fill="hold">
                                          <p:stCondLst>
                                            <p:cond delay="0"/>
                                          </p:stCondLst>
                                        </p:cTn>
                                        <p:tgtEl>
                                          <p:spTgt spid="632860"/>
                                        </p:tgtEl>
                                        <p:attrNameLst>
                                          <p:attrName>style.visibility</p:attrName>
                                        </p:attrNameLst>
                                      </p:cBhvr>
                                      <p:to>
                                        <p:strVal val="visible"/>
                                      </p:to>
                                    </p:set>
                                    <p:animEffect transition="in" filter="wipe(up)">
                                      <p:cBhvr>
                                        <p:cTn id="31" dur="500"/>
                                        <p:tgtEl>
                                          <p:spTgt spid="632860"/>
                                        </p:tgtEl>
                                      </p:cBhvr>
                                    </p:animEffect>
                                  </p:childTnLst>
                                </p:cTn>
                              </p:par>
                            </p:childTnLst>
                          </p:cTn>
                        </p:par>
                        <p:par>
                          <p:cTn id="32" fill="hold" nodeType="afterGroup">
                            <p:stCondLst>
                              <p:cond delay="3500"/>
                            </p:stCondLst>
                            <p:childTnLst>
                              <p:par>
                                <p:cTn id="33" presetID="22" presetClass="entr" presetSubtype="1" fill="hold" nodeType="afterEffect">
                                  <p:stCondLst>
                                    <p:cond delay="0"/>
                                  </p:stCondLst>
                                  <p:childTnLst>
                                    <p:set>
                                      <p:cBhvr>
                                        <p:cTn id="34" dur="1" fill="hold">
                                          <p:stCondLst>
                                            <p:cond delay="0"/>
                                          </p:stCondLst>
                                        </p:cTn>
                                        <p:tgtEl>
                                          <p:spTgt spid="632857"/>
                                        </p:tgtEl>
                                        <p:attrNameLst>
                                          <p:attrName>style.visibility</p:attrName>
                                        </p:attrNameLst>
                                      </p:cBhvr>
                                      <p:to>
                                        <p:strVal val="visible"/>
                                      </p:to>
                                    </p:set>
                                    <p:animEffect transition="in" filter="wipe(up)">
                                      <p:cBhvr>
                                        <p:cTn id="35" dur="500"/>
                                        <p:tgtEl>
                                          <p:spTgt spid="632857"/>
                                        </p:tgtEl>
                                      </p:cBhvr>
                                    </p:animEffect>
                                  </p:childTnLst>
                                </p:cTn>
                              </p:par>
                            </p:childTnLst>
                          </p:cTn>
                        </p:par>
                        <p:par>
                          <p:cTn id="36" fill="hold" nodeType="afterGroup">
                            <p:stCondLst>
                              <p:cond delay="4000"/>
                            </p:stCondLst>
                            <p:childTnLst>
                              <p:par>
                                <p:cTn id="37" presetID="22" presetClass="entr" presetSubtype="1" fill="hold" nodeType="afterEffect">
                                  <p:stCondLst>
                                    <p:cond delay="0"/>
                                  </p:stCondLst>
                                  <p:childTnLst>
                                    <p:set>
                                      <p:cBhvr>
                                        <p:cTn id="38" dur="1" fill="hold">
                                          <p:stCondLst>
                                            <p:cond delay="0"/>
                                          </p:stCondLst>
                                        </p:cTn>
                                        <p:tgtEl>
                                          <p:spTgt spid="632849"/>
                                        </p:tgtEl>
                                        <p:attrNameLst>
                                          <p:attrName>style.visibility</p:attrName>
                                        </p:attrNameLst>
                                      </p:cBhvr>
                                      <p:to>
                                        <p:strVal val="visible"/>
                                      </p:to>
                                    </p:set>
                                    <p:animEffect transition="in" filter="wipe(up)">
                                      <p:cBhvr>
                                        <p:cTn id="39" dur="500"/>
                                        <p:tgtEl>
                                          <p:spTgt spid="632849"/>
                                        </p:tgtEl>
                                      </p:cBhvr>
                                    </p:animEffect>
                                  </p:childTnLst>
                                </p:cTn>
                              </p:par>
                            </p:childTnLst>
                          </p:cTn>
                        </p:par>
                        <p:par>
                          <p:cTn id="40" fill="hold" nodeType="afterGroup">
                            <p:stCondLst>
                              <p:cond delay="4500"/>
                            </p:stCondLst>
                            <p:childTnLst>
                              <p:par>
                                <p:cTn id="41" presetID="22" presetClass="entr" presetSubtype="1" fill="hold" nodeType="afterEffect">
                                  <p:stCondLst>
                                    <p:cond delay="0"/>
                                  </p:stCondLst>
                                  <p:childTnLst>
                                    <p:set>
                                      <p:cBhvr>
                                        <p:cTn id="42" dur="1" fill="hold">
                                          <p:stCondLst>
                                            <p:cond delay="0"/>
                                          </p:stCondLst>
                                        </p:cTn>
                                        <p:tgtEl>
                                          <p:spTgt spid="632863"/>
                                        </p:tgtEl>
                                        <p:attrNameLst>
                                          <p:attrName>style.visibility</p:attrName>
                                        </p:attrNameLst>
                                      </p:cBhvr>
                                      <p:to>
                                        <p:strVal val="visible"/>
                                      </p:to>
                                    </p:set>
                                    <p:animEffect transition="in" filter="wipe(up)">
                                      <p:cBhvr>
                                        <p:cTn id="43" dur="500"/>
                                        <p:tgtEl>
                                          <p:spTgt spid="632863"/>
                                        </p:tgtEl>
                                      </p:cBhvr>
                                    </p:animEffect>
                                  </p:childTnLst>
                                </p:cTn>
                              </p:par>
                            </p:childTnLst>
                          </p:cTn>
                        </p:par>
                        <p:par>
                          <p:cTn id="44" fill="hold" nodeType="afterGroup">
                            <p:stCondLst>
                              <p:cond delay="5000"/>
                            </p:stCondLst>
                            <p:childTnLst>
                              <p:par>
                                <p:cTn id="45" presetID="22" presetClass="entr" presetSubtype="1" fill="hold" nodeType="afterEffect">
                                  <p:stCondLst>
                                    <p:cond delay="0"/>
                                  </p:stCondLst>
                                  <p:childTnLst>
                                    <p:set>
                                      <p:cBhvr>
                                        <p:cTn id="46" dur="1" fill="hold">
                                          <p:stCondLst>
                                            <p:cond delay="0"/>
                                          </p:stCondLst>
                                        </p:cTn>
                                        <p:tgtEl>
                                          <p:spTgt spid="632853"/>
                                        </p:tgtEl>
                                        <p:attrNameLst>
                                          <p:attrName>style.visibility</p:attrName>
                                        </p:attrNameLst>
                                      </p:cBhvr>
                                      <p:to>
                                        <p:strVal val="visible"/>
                                      </p:to>
                                    </p:set>
                                    <p:animEffect transition="in" filter="wipe(up)">
                                      <p:cBhvr>
                                        <p:cTn id="47" dur="500"/>
                                        <p:tgtEl>
                                          <p:spTgt spid="632853"/>
                                        </p:tgtEl>
                                      </p:cBhvr>
                                    </p:animEffect>
                                  </p:childTnLst>
                                </p:cTn>
                              </p:par>
                            </p:childTnLst>
                          </p:cTn>
                        </p:par>
                        <p:par>
                          <p:cTn id="48" fill="hold" nodeType="afterGroup">
                            <p:stCondLst>
                              <p:cond delay="5500"/>
                            </p:stCondLst>
                            <p:childTnLst>
                              <p:par>
                                <p:cTn id="49" presetID="22" presetClass="entr" presetSubtype="1" fill="hold" nodeType="afterEffect">
                                  <p:stCondLst>
                                    <p:cond delay="0"/>
                                  </p:stCondLst>
                                  <p:childTnLst>
                                    <p:set>
                                      <p:cBhvr>
                                        <p:cTn id="50" dur="1" fill="hold">
                                          <p:stCondLst>
                                            <p:cond delay="0"/>
                                          </p:stCondLst>
                                        </p:cTn>
                                        <p:tgtEl>
                                          <p:spTgt spid="632856"/>
                                        </p:tgtEl>
                                        <p:attrNameLst>
                                          <p:attrName>style.visibility</p:attrName>
                                        </p:attrNameLst>
                                      </p:cBhvr>
                                      <p:to>
                                        <p:strVal val="visible"/>
                                      </p:to>
                                    </p:set>
                                    <p:animEffect transition="in" filter="wipe(up)">
                                      <p:cBhvr>
                                        <p:cTn id="51" dur="500"/>
                                        <p:tgtEl>
                                          <p:spTgt spid="632856"/>
                                        </p:tgtEl>
                                      </p:cBhvr>
                                    </p:animEffect>
                                  </p:childTnLst>
                                </p:cTn>
                              </p:par>
                            </p:childTnLst>
                          </p:cTn>
                        </p:par>
                        <p:par>
                          <p:cTn id="52" fill="hold" nodeType="afterGroup">
                            <p:stCondLst>
                              <p:cond delay="6000"/>
                            </p:stCondLst>
                            <p:childTnLst>
                              <p:par>
                                <p:cTn id="53" presetID="22" presetClass="entr" presetSubtype="1" fill="hold" nodeType="afterEffect">
                                  <p:stCondLst>
                                    <p:cond delay="0"/>
                                  </p:stCondLst>
                                  <p:childTnLst>
                                    <p:set>
                                      <p:cBhvr>
                                        <p:cTn id="54" dur="1" fill="hold">
                                          <p:stCondLst>
                                            <p:cond delay="0"/>
                                          </p:stCondLst>
                                        </p:cTn>
                                        <p:tgtEl>
                                          <p:spTgt spid="632852"/>
                                        </p:tgtEl>
                                        <p:attrNameLst>
                                          <p:attrName>style.visibility</p:attrName>
                                        </p:attrNameLst>
                                      </p:cBhvr>
                                      <p:to>
                                        <p:strVal val="visible"/>
                                      </p:to>
                                    </p:set>
                                    <p:animEffect transition="in" filter="wipe(up)">
                                      <p:cBhvr>
                                        <p:cTn id="55" dur="500"/>
                                        <p:tgtEl>
                                          <p:spTgt spid="632852"/>
                                        </p:tgtEl>
                                      </p:cBhvr>
                                    </p:animEffect>
                                  </p:childTnLst>
                                </p:cTn>
                              </p:par>
                            </p:childTnLst>
                          </p:cTn>
                        </p:par>
                        <p:par>
                          <p:cTn id="56" fill="hold" nodeType="afterGroup">
                            <p:stCondLst>
                              <p:cond delay="6500"/>
                            </p:stCondLst>
                            <p:childTnLst>
                              <p:par>
                                <p:cTn id="57" presetID="22" presetClass="entr" presetSubtype="1" fill="hold" nodeType="afterEffect">
                                  <p:stCondLst>
                                    <p:cond delay="0"/>
                                  </p:stCondLst>
                                  <p:childTnLst>
                                    <p:set>
                                      <p:cBhvr>
                                        <p:cTn id="58" dur="1" fill="hold">
                                          <p:stCondLst>
                                            <p:cond delay="0"/>
                                          </p:stCondLst>
                                        </p:cTn>
                                        <p:tgtEl>
                                          <p:spTgt spid="632859"/>
                                        </p:tgtEl>
                                        <p:attrNameLst>
                                          <p:attrName>style.visibility</p:attrName>
                                        </p:attrNameLst>
                                      </p:cBhvr>
                                      <p:to>
                                        <p:strVal val="visible"/>
                                      </p:to>
                                    </p:set>
                                    <p:animEffect transition="in" filter="wipe(up)">
                                      <p:cBhvr>
                                        <p:cTn id="59" dur="500"/>
                                        <p:tgtEl>
                                          <p:spTgt spid="632859"/>
                                        </p:tgtEl>
                                      </p:cBhvr>
                                    </p:animEffect>
                                  </p:childTnLst>
                                </p:cTn>
                              </p:par>
                            </p:childTnLst>
                          </p:cTn>
                        </p:par>
                        <p:par>
                          <p:cTn id="60" fill="hold" nodeType="afterGroup">
                            <p:stCondLst>
                              <p:cond delay="7000"/>
                            </p:stCondLst>
                            <p:childTnLst>
                              <p:par>
                                <p:cTn id="61" presetID="22" presetClass="entr" presetSubtype="1" fill="hold" nodeType="afterEffect">
                                  <p:stCondLst>
                                    <p:cond delay="0"/>
                                  </p:stCondLst>
                                  <p:childTnLst>
                                    <p:set>
                                      <p:cBhvr>
                                        <p:cTn id="62" dur="1" fill="hold">
                                          <p:stCondLst>
                                            <p:cond delay="0"/>
                                          </p:stCondLst>
                                        </p:cTn>
                                        <p:tgtEl>
                                          <p:spTgt spid="632851"/>
                                        </p:tgtEl>
                                        <p:attrNameLst>
                                          <p:attrName>style.visibility</p:attrName>
                                        </p:attrNameLst>
                                      </p:cBhvr>
                                      <p:to>
                                        <p:strVal val="visible"/>
                                      </p:to>
                                    </p:set>
                                    <p:animEffect transition="in" filter="wipe(up)">
                                      <p:cBhvr>
                                        <p:cTn id="63" dur="500"/>
                                        <p:tgtEl>
                                          <p:spTgt spid="6328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descr="Walnut">
            <a:extLst>
              <a:ext uri="{FF2B5EF4-FFF2-40B4-BE49-F238E27FC236}">
                <a16:creationId xmlns:a16="http://schemas.microsoft.com/office/drawing/2014/main" id="{25FAA9B8-F195-9D4C-8785-116DAD3D2F92}"/>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68963" name="Group 3">
            <a:extLst>
              <a:ext uri="{FF2B5EF4-FFF2-40B4-BE49-F238E27FC236}">
                <a16:creationId xmlns:a16="http://schemas.microsoft.com/office/drawing/2014/main" id="{46B60A44-CFA4-D642-9B68-158B6D68201F}"/>
              </a:ext>
            </a:extLst>
          </p:cNvPr>
          <p:cNvGrpSpPr>
            <a:grpSpLocks/>
          </p:cNvGrpSpPr>
          <p:nvPr/>
        </p:nvGrpSpPr>
        <p:grpSpPr bwMode="auto">
          <a:xfrm>
            <a:off x="8147050" y="4979988"/>
            <a:ext cx="168275" cy="177800"/>
            <a:chOff x="4316" y="856"/>
            <a:chExt cx="145" cy="700"/>
          </a:xfrm>
        </p:grpSpPr>
        <p:sp>
          <p:nvSpPr>
            <p:cNvPr id="169030" name="Rectangle 4">
              <a:extLst>
                <a:ext uri="{FF2B5EF4-FFF2-40B4-BE49-F238E27FC236}">
                  <a16:creationId xmlns:a16="http://schemas.microsoft.com/office/drawing/2014/main" id="{6B6B7E5A-41A7-8840-86C1-DEAD0A5C60C7}"/>
                </a:ext>
              </a:extLst>
            </p:cNvPr>
            <p:cNvSpPr>
              <a:spLocks noChangeArrowheads="1"/>
            </p:cNvSpPr>
            <p:nvPr/>
          </p:nvSpPr>
          <p:spPr bwMode="auto">
            <a:xfrm rot="-5400000">
              <a:off x="4388" y="784"/>
              <a:ext cx="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69031" name="Rectangle 5">
              <a:extLst>
                <a:ext uri="{FF2B5EF4-FFF2-40B4-BE49-F238E27FC236}">
                  <a16:creationId xmlns:a16="http://schemas.microsoft.com/office/drawing/2014/main" id="{E02A764E-2080-874D-A574-A5E77DD8D288}"/>
                </a:ext>
              </a:extLst>
            </p:cNvPr>
            <p:cNvSpPr>
              <a:spLocks noChangeArrowheads="1"/>
            </p:cNvSpPr>
            <p:nvPr/>
          </p:nvSpPr>
          <p:spPr bwMode="auto">
            <a:xfrm rot="-5400000">
              <a:off x="4103" y="1225"/>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grpSp>
        <p:nvGrpSpPr>
          <p:cNvPr id="168964" name="Group 6">
            <a:extLst>
              <a:ext uri="{FF2B5EF4-FFF2-40B4-BE49-F238E27FC236}">
                <a16:creationId xmlns:a16="http://schemas.microsoft.com/office/drawing/2014/main" id="{D30A1B72-4362-DE42-B10E-EE155133741B}"/>
              </a:ext>
            </a:extLst>
          </p:cNvPr>
          <p:cNvGrpSpPr>
            <a:grpSpLocks/>
          </p:cNvGrpSpPr>
          <p:nvPr/>
        </p:nvGrpSpPr>
        <p:grpSpPr bwMode="auto">
          <a:xfrm>
            <a:off x="1627188" y="2182813"/>
            <a:ext cx="6045200" cy="3983037"/>
            <a:chOff x="610" y="1163"/>
            <a:chExt cx="4583" cy="2701"/>
          </a:xfrm>
        </p:grpSpPr>
        <p:sp>
          <p:nvSpPr>
            <p:cNvPr id="169026" name="Rectangle 7" descr="Oak">
              <a:extLst>
                <a:ext uri="{FF2B5EF4-FFF2-40B4-BE49-F238E27FC236}">
                  <a16:creationId xmlns:a16="http://schemas.microsoft.com/office/drawing/2014/main" id="{B71F2E51-C59B-E14F-AD7A-BE2204A0217F}"/>
                </a:ext>
              </a:extLst>
            </p:cNvPr>
            <p:cNvSpPr>
              <a:spLocks noChangeArrowheads="1"/>
            </p:cNvSpPr>
            <p:nvPr/>
          </p:nvSpPr>
          <p:spPr bwMode="auto">
            <a:xfrm>
              <a:off x="5037" y="1181"/>
              <a:ext cx="153" cy="2683"/>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69027" name="Rectangle 8" descr="Oak">
              <a:extLst>
                <a:ext uri="{FF2B5EF4-FFF2-40B4-BE49-F238E27FC236}">
                  <a16:creationId xmlns:a16="http://schemas.microsoft.com/office/drawing/2014/main" id="{FCABFF10-29DA-3345-B119-DF37447F6B54}"/>
                </a:ext>
              </a:extLst>
            </p:cNvPr>
            <p:cNvSpPr>
              <a:spLocks noChangeArrowheads="1"/>
            </p:cNvSpPr>
            <p:nvPr/>
          </p:nvSpPr>
          <p:spPr bwMode="auto">
            <a:xfrm>
              <a:off x="611" y="1163"/>
              <a:ext cx="4582" cy="16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69028" name="Rectangle 9" descr="Oak">
              <a:extLst>
                <a:ext uri="{FF2B5EF4-FFF2-40B4-BE49-F238E27FC236}">
                  <a16:creationId xmlns:a16="http://schemas.microsoft.com/office/drawing/2014/main" id="{F0EC0799-1927-954E-887C-57A80A990E6A}"/>
                </a:ext>
              </a:extLst>
            </p:cNvPr>
            <p:cNvSpPr>
              <a:spLocks noChangeArrowheads="1"/>
            </p:cNvSpPr>
            <p:nvPr/>
          </p:nvSpPr>
          <p:spPr bwMode="auto">
            <a:xfrm>
              <a:off x="620" y="3701"/>
              <a:ext cx="4423" cy="161"/>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69029" name="Rectangle 10" descr="Oak">
              <a:extLst>
                <a:ext uri="{FF2B5EF4-FFF2-40B4-BE49-F238E27FC236}">
                  <a16:creationId xmlns:a16="http://schemas.microsoft.com/office/drawing/2014/main" id="{44E2D14C-13F0-F542-824D-BF06DF1585B3}"/>
                </a:ext>
              </a:extLst>
            </p:cNvPr>
            <p:cNvSpPr>
              <a:spLocks noChangeArrowheads="1"/>
            </p:cNvSpPr>
            <p:nvPr/>
          </p:nvSpPr>
          <p:spPr bwMode="auto">
            <a:xfrm>
              <a:off x="610" y="1167"/>
              <a:ext cx="124" cy="2689"/>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grpSp>
      <p:grpSp>
        <p:nvGrpSpPr>
          <p:cNvPr id="168965" name="Group 11">
            <a:extLst>
              <a:ext uri="{FF2B5EF4-FFF2-40B4-BE49-F238E27FC236}">
                <a16:creationId xmlns:a16="http://schemas.microsoft.com/office/drawing/2014/main" id="{7D0C7DAC-9AB9-1C48-B35A-D915495C88E8}"/>
              </a:ext>
            </a:extLst>
          </p:cNvPr>
          <p:cNvGrpSpPr>
            <a:grpSpLocks/>
          </p:cNvGrpSpPr>
          <p:nvPr/>
        </p:nvGrpSpPr>
        <p:grpSpPr bwMode="auto">
          <a:xfrm>
            <a:off x="8147050" y="4979988"/>
            <a:ext cx="168275" cy="177800"/>
            <a:chOff x="4316" y="856"/>
            <a:chExt cx="145" cy="700"/>
          </a:xfrm>
        </p:grpSpPr>
        <p:sp>
          <p:nvSpPr>
            <p:cNvPr id="169024" name="Rectangle 12">
              <a:extLst>
                <a:ext uri="{FF2B5EF4-FFF2-40B4-BE49-F238E27FC236}">
                  <a16:creationId xmlns:a16="http://schemas.microsoft.com/office/drawing/2014/main" id="{D8A4F7CE-9C78-C34F-B3F7-7CDC09678071}"/>
                </a:ext>
              </a:extLst>
            </p:cNvPr>
            <p:cNvSpPr>
              <a:spLocks noChangeArrowheads="1"/>
            </p:cNvSpPr>
            <p:nvPr/>
          </p:nvSpPr>
          <p:spPr bwMode="auto">
            <a:xfrm rot="-5400000">
              <a:off x="4388" y="784"/>
              <a:ext cx="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69025" name="Rectangle 13">
              <a:extLst>
                <a:ext uri="{FF2B5EF4-FFF2-40B4-BE49-F238E27FC236}">
                  <a16:creationId xmlns:a16="http://schemas.microsoft.com/office/drawing/2014/main" id="{5AE91347-DE64-7E43-812E-2888B65FBE61}"/>
                </a:ext>
              </a:extLst>
            </p:cNvPr>
            <p:cNvSpPr>
              <a:spLocks noChangeArrowheads="1"/>
            </p:cNvSpPr>
            <p:nvPr/>
          </p:nvSpPr>
          <p:spPr bwMode="auto">
            <a:xfrm rot="-5400000">
              <a:off x="4103" y="1225"/>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sp>
        <p:nvSpPr>
          <p:cNvPr id="633870" name="Rectangle 14">
            <a:extLst>
              <a:ext uri="{FF2B5EF4-FFF2-40B4-BE49-F238E27FC236}">
                <a16:creationId xmlns:a16="http://schemas.microsoft.com/office/drawing/2014/main" id="{32659C38-BD16-0142-904A-119064D18EDC}"/>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3871" name="Rectangle 15">
            <a:extLst>
              <a:ext uri="{FF2B5EF4-FFF2-40B4-BE49-F238E27FC236}">
                <a16:creationId xmlns:a16="http://schemas.microsoft.com/office/drawing/2014/main" id="{C1E39225-11A9-0E4D-BC93-99F195249ECA}"/>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33872" name="Picture 16">
            <a:extLst>
              <a:ext uri="{FF2B5EF4-FFF2-40B4-BE49-F238E27FC236}">
                <a16:creationId xmlns:a16="http://schemas.microsoft.com/office/drawing/2014/main" id="{EDA95D00-578A-8B44-9D66-9739631059E1}"/>
              </a:ext>
            </a:extLst>
          </p:cNvPr>
          <p:cNvPicPr>
            <a:picLocks noChangeAspect="1" noChangeArrowheads="1"/>
          </p:cNvPicPr>
          <p:nvPr/>
        </p:nvPicPr>
        <p:blipFill>
          <a:blip r:embed="rId5"/>
          <a:srcRect/>
          <a:stretch>
            <a:fillRect/>
          </a:stretch>
        </p:blipFill>
        <p:spPr bwMode="auto">
          <a:xfrm rot="5361337">
            <a:off x="-319881" y="4123531"/>
            <a:ext cx="4605338" cy="301625"/>
          </a:xfrm>
          <a:prstGeom prst="rect">
            <a:avLst/>
          </a:prstGeom>
          <a:noFill/>
          <a:effectLst>
            <a:outerShdw blurRad="63500" dist="38099" dir="2700000" algn="ctr" rotWithShape="0">
              <a:schemeClr val="accent2">
                <a:alpha val="74998"/>
              </a:schemeClr>
            </a:outerShdw>
          </a:effectLst>
        </p:spPr>
      </p:pic>
      <p:pic>
        <p:nvPicPr>
          <p:cNvPr id="168969" name="Picture 17">
            <a:extLst>
              <a:ext uri="{FF2B5EF4-FFF2-40B4-BE49-F238E27FC236}">
                <a16:creationId xmlns:a16="http://schemas.microsoft.com/office/drawing/2014/main" id="{8844B860-9FE2-064F-99DC-DF7C39C1441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829969" y="42235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0" name="Picture 18">
            <a:extLst>
              <a:ext uri="{FF2B5EF4-FFF2-40B4-BE49-F238E27FC236}">
                <a16:creationId xmlns:a16="http://schemas.microsoft.com/office/drawing/2014/main" id="{5547E94B-C7F7-BB49-B314-23066D617C5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1" name="Picture 19">
            <a:extLst>
              <a:ext uri="{FF2B5EF4-FFF2-40B4-BE49-F238E27FC236}">
                <a16:creationId xmlns:a16="http://schemas.microsoft.com/office/drawing/2014/main" id="{F7C9F409-5B42-BC45-8321-4FEBC30F476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2" name="Picture 20">
            <a:extLst>
              <a:ext uri="{FF2B5EF4-FFF2-40B4-BE49-F238E27FC236}">
                <a16:creationId xmlns:a16="http://schemas.microsoft.com/office/drawing/2014/main" id="{15E92C67-6088-194E-8D6B-A3B19BD765D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3" name="Picture 21">
            <a:extLst>
              <a:ext uri="{FF2B5EF4-FFF2-40B4-BE49-F238E27FC236}">
                <a16:creationId xmlns:a16="http://schemas.microsoft.com/office/drawing/2014/main" id="{AF9655AC-8BA3-524F-ABF0-3578F2D672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4" name="Picture 22">
            <a:extLst>
              <a:ext uri="{FF2B5EF4-FFF2-40B4-BE49-F238E27FC236}">
                <a16:creationId xmlns:a16="http://schemas.microsoft.com/office/drawing/2014/main" id="{9E293D08-5B06-B743-BB1B-071456F876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5" name="Picture 23">
            <a:extLst>
              <a:ext uri="{FF2B5EF4-FFF2-40B4-BE49-F238E27FC236}">
                <a16:creationId xmlns:a16="http://schemas.microsoft.com/office/drawing/2014/main" id="{64461D9D-2CB1-0443-B304-36DAEC484BF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6" name="Picture 24">
            <a:extLst>
              <a:ext uri="{FF2B5EF4-FFF2-40B4-BE49-F238E27FC236}">
                <a16:creationId xmlns:a16="http://schemas.microsoft.com/office/drawing/2014/main" id="{212C7195-DD51-AC4D-A308-4AA046C7333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7" name="Picture 25">
            <a:extLst>
              <a:ext uri="{FF2B5EF4-FFF2-40B4-BE49-F238E27FC236}">
                <a16:creationId xmlns:a16="http://schemas.microsoft.com/office/drawing/2014/main" id="{D6B3EB90-BE73-174E-B61B-BBA280755AE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8" name="Picture 26">
            <a:extLst>
              <a:ext uri="{FF2B5EF4-FFF2-40B4-BE49-F238E27FC236}">
                <a16:creationId xmlns:a16="http://schemas.microsoft.com/office/drawing/2014/main" id="{8EACDAB8-C036-4A4D-A572-B925475A584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79" name="Picture 27">
            <a:extLst>
              <a:ext uri="{FF2B5EF4-FFF2-40B4-BE49-F238E27FC236}">
                <a16:creationId xmlns:a16="http://schemas.microsoft.com/office/drawing/2014/main" id="{97E4D572-C656-6447-91A8-0B684EBE4C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80" name="Picture 28">
            <a:extLst>
              <a:ext uri="{FF2B5EF4-FFF2-40B4-BE49-F238E27FC236}">
                <a16:creationId xmlns:a16="http://schemas.microsoft.com/office/drawing/2014/main" id="{3AC4CB96-8AA1-0848-A593-F179DEACF4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981" name="Picture 29">
            <a:extLst>
              <a:ext uri="{FF2B5EF4-FFF2-40B4-BE49-F238E27FC236}">
                <a16:creationId xmlns:a16="http://schemas.microsoft.com/office/drawing/2014/main" id="{106165E1-16AB-9B47-8D48-E0880D4F9A4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3040063" y="4229100"/>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3886" name="AutoShape 30">
            <a:extLst>
              <a:ext uri="{FF2B5EF4-FFF2-40B4-BE49-F238E27FC236}">
                <a16:creationId xmlns:a16="http://schemas.microsoft.com/office/drawing/2014/main" id="{1BABA3F0-B081-604C-89CF-5AF5677C37A4}"/>
              </a:ext>
            </a:extLst>
          </p:cNvPr>
          <p:cNvSpPr>
            <a:spLocks noChangeArrowheads="1"/>
          </p:cNvSpPr>
          <p:nvPr/>
        </p:nvSpPr>
        <p:spPr bwMode="auto">
          <a:xfrm>
            <a:off x="5588000" y="3214688"/>
            <a:ext cx="1511300" cy="1524000"/>
          </a:xfrm>
          <a:prstGeom prst="leftRightArrow">
            <a:avLst>
              <a:gd name="adj1" fmla="val 54583"/>
              <a:gd name="adj2" fmla="val 29866"/>
            </a:avLst>
          </a:prstGeom>
          <a:gradFill rotWithShape="0">
            <a:gsLst>
              <a:gs pos="0">
                <a:srgbClr val="FC030C"/>
              </a:gs>
              <a:gs pos="50000">
                <a:srgbClr val="FC030C">
                  <a:gamma/>
                  <a:shade val="0"/>
                  <a:invGamma/>
                </a:srgbClr>
              </a:gs>
              <a:gs pos="100000">
                <a:srgbClr val="FC030C"/>
              </a:gs>
            </a:gsLst>
            <a:lin ang="5400000" scaled="1"/>
          </a:gradFill>
          <a:ln w="38100">
            <a:solidFill>
              <a:schemeClr val="tx1"/>
            </a:solidFill>
            <a:miter lim="800000"/>
            <a:headEnd/>
            <a:tailEnd/>
          </a:ln>
          <a:effectLst>
            <a:outerShdw blurRad="63500" dist="117088" dir="2963922"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887" name="Text Box 31">
            <a:extLst>
              <a:ext uri="{FF2B5EF4-FFF2-40B4-BE49-F238E27FC236}">
                <a16:creationId xmlns:a16="http://schemas.microsoft.com/office/drawing/2014/main" id="{02ADDCA4-4DD7-1F4C-8F4B-21022D34C96E}"/>
              </a:ext>
            </a:extLst>
          </p:cNvPr>
          <p:cNvSpPr txBox="1">
            <a:spLocks noChangeArrowheads="1"/>
          </p:cNvSpPr>
          <p:nvPr/>
        </p:nvSpPr>
        <p:spPr bwMode="auto">
          <a:xfrm>
            <a:off x="6011863" y="3629025"/>
            <a:ext cx="704850" cy="579438"/>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b="0">
                <a:solidFill>
                  <a:schemeClr val="tx2"/>
                </a:solidFill>
              </a:rPr>
              <a:t>5</a:t>
            </a:r>
          </a:p>
        </p:txBody>
      </p:sp>
      <p:pic>
        <p:nvPicPr>
          <p:cNvPr id="168984" name="Picture 32">
            <a:extLst>
              <a:ext uri="{FF2B5EF4-FFF2-40B4-BE49-F238E27FC236}">
                <a16:creationId xmlns:a16="http://schemas.microsoft.com/office/drawing/2014/main" id="{79F02DE9-F73B-A141-A65B-9B2EF369B52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3889" name="AutoShape 33">
            <a:extLst>
              <a:ext uri="{FF2B5EF4-FFF2-40B4-BE49-F238E27FC236}">
                <a16:creationId xmlns:a16="http://schemas.microsoft.com/office/drawing/2014/main" id="{F4186CA5-A88F-3B4E-90FB-04789C312D49}"/>
              </a:ext>
            </a:extLst>
          </p:cNvPr>
          <p:cNvSpPr>
            <a:spLocks noChangeArrowheads="1"/>
          </p:cNvSpPr>
          <p:nvPr/>
        </p:nvSpPr>
        <p:spPr bwMode="auto">
          <a:xfrm>
            <a:off x="1951038" y="3209925"/>
            <a:ext cx="3382962" cy="1524000"/>
          </a:xfrm>
          <a:prstGeom prst="leftRightArrow">
            <a:avLst>
              <a:gd name="adj1" fmla="val 50000"/>
              <a:gd name="adj2" fmla="val 44396"/>
            </a:avLst>
          </a:prstGeom>
          <a:gradFill rotWithShape="0">
            <a:gsLst>
              <a:gs pos="0">
                <a:schemeClr val="accent1"/>
              </a:gs>
              <a:gs pos="50000">
                <a:schemeClr val="accent1">
                  <a:gamma/>
                  <a:shade val="0"/>
                  <a:invGamma/>
                </a:schemeClr>
              </a:gs>
              <a:gs pos="100000">
                <a:schemeClr val="accent1"/>
              </a:gs>
            </a:gsLst>
            <a:lin ang="5400000" scaled="1"/>
          </a:gradFill>
          <a:ln w="28575">
            <a:solidFill>
              <a:schemeClr val="tx1"/>
            </a:solidFill>
            <a:miter lim="800000"/>
            <a:headEnd/>
            <a:tailEnd/>
          </a:ln>
          <a:effectLst>
            <a:outerShdw blurRad="63500" dist="102391" dir="1784693"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890" name="Text Box 34">
            <a:extLst>
              <a:ext uri="{FF2B5EF4-FFF2-40B4-BE49-F238E27FC236}">
                <a16:creationId xmlns:a16="http://schemas.microsoft.com/office/drawing/2014/main" id="{2895C722-546B-D249-BC2E-B76ED538EF41}"/>
              </a:ext>
            </a:extLst>
          </p:cNvPr>
          <p:cNvSpPr txBox="1">
            <a:spLocks noChangeArrowheads="1"/>
          </p:cNvSpPr>
          <p:nvPr/>
        </p:nvSpPr>
        <p:spPr bwMode="auto">
          <a:xfrm>
            <a:off x="3390900" y="3616325"/>
            <a:ext cx="704850" cy="579438"/>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b="0">
                <a:solidFill>
                  <a:schemeClr val="tx2"/>
                </a:solidFill>
              </a:rPr>
              <a:t>10</a:t>
            </a:r>
          </a:p>
        </p:txBody>
      </p:sp>
      <p:grpSp>
        <p:nvGrpSpPr>
          <p:cNvPr id="168987" name="Group 35">
            <a:extLst>
              <a:ext uri="{FF2B5EF4-FFF2-40B4-BE49-F238E27FC236}">
                <a16:creationId xmlns:a16="http://schemas.microsoft.com/office/drawing/2014/main" id="{A4B4762F-391F-B34D-8829-0FC446A8E8C2}"/>
              </a:ext>
            </a:extLst>
          </p:cNvPr>
          <p:cNvGrpSpPr>
            <a:grpSpLocks/>
          </p:cNvGrpSpPr>
          <p:nvPr/>
        </p:nvGrpSpPr>
        <p:grpSpPr bwMode="auto">
          <a:xfrm>
            <a:off x="1949450" y="2236788"/>
            <a:ext cx="5273675" cy="3898900"/>
            <a:chOff x="1228" y="1409"/>
            <a:chExt cx="3322" cy="2456"/>
          </a:xfrm>
        </p:grpSpPr>
        <p:grpSp>
          <p:nvGrpSpPr>
            <p:cNvPr id="168992" name="Group 36">
              <a:extLst>
                <a:ext uri="{FF2B5EF4-FFF2-40B4-BE49-F238E27FC236}">
                  <a16:creationId xmlns:a16="http://schemas.microsoft.com/office/drawing/2014/main" id="{8D07B7AF-6FF3-F54C-A056-7925C58B0800}"/>
                </a:ext>
              </a:extLst>
            </p:cNvPr>
            <p:cNvGrpSpPr>
              <a:grpSpLocks/>
            </p:cNvGrpSpPr>
            <p:nvPr/>
          </p:nvGrpSpPr>
          <p:grpSpPr bwMode="auto">
            <a:xfrm>
              <a:off x="1228" y="1409"/>
              <a:ext cx="3303" cy="119"/>
              <a:chOff x="1206" y="1392"/>
              <a:chExt cx="3303" cy="119"/>
            </a:xfrm>
          </p:grpSpPr>
          <p:sp>
            <p:nvSpPr>
              <p:cNvPr id="633893" name="AutoShape 37" descr="Cork">
                <a:extLst>
                  <a:ext uri="{FF2B5EF4-FFF2-40B4-BE49-F238E27FC236}">
                    <a16:creationId xmlns:a16="http://schemas.microsoft.com/office/drawing/2014/main" id="{A5F28916-4F01-C14D-BE93-2FE15EF5E79E}"/>
                  </a:ext>
                </a:extLst>
              </p:cNvPr>
              <p:cNvSpPr>
                <a:spLocks noChangeArrowheads="1"/>
              </p:cNvSpPr>
              <p:nvPr/>
            </p:nvSpPr>
            <p:spPr bwMode="auto">
              <a:xfrm rot="-1822980">
                <a:off x="1206" y="1407"/>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894" name="AutoShape 38" descr="Cork">
                <a:extLst>
                  <a:ext uri="{FF2B5EF4-FFF2-40B4-BE49-F238E27FC236}">
                    <a16:creationId xmlns:a16="http://schemas.microsoft.com/office/drawing/2014/main" id="{D8A73A88-C03C-D649-821F-DFF00B2C14B1}"/>
                  </a:ext>
                </a:extLst>
              </p:cNvPr>
              <p:cNvSpPr>
                <a:spLocks noChangeArrowheads="1"/>
              </p:cNvSpPr>
              <p:nvPr/>
            </p:nvSpPr>
            <p:spPr bwMode="auto">
              <a:xfrm rot="-1822980">
                <a:off x="1433" y="1413"/>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895" name="AutoShape 39" descr="Cork">
                <a:extLst>
                  <a:ext uri="{FF2B5EF4-FFF2-40B4-BE49-F238E27FC236}">
                    <a16:creationId xmlns:a16="http://schemas.microsoft.com/office/drawing/2014/main" id="{C4CA3731-5A26-1C4C-B1A6-4ABF11621A1B}"/>
                  </a:ext>
                </a:extLst>
              </p:cNvPr>
              <p:cNvSpPr>
                <a:spLocks noChangeArrowheads="1"/>
              </p:cNvSpPr>
              <p:nvPr/>
            </p:nvSpPr>
            <p:spPr bwMode="auto">
              <a:xfrm rot="-1822980">
                <a:off x="1666" y="1413"/>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896" name="AutoShape 40" descr="Cork">
                <a:extLst>
                  <a:ext uri="{FF2B5EF4-FFF2-40B4-BE49-F238E27FC236}">
                    <a16:creationId xmlns:a16="http://schemas.microsoft.com/office/drawing/2014/main" id="{002DEDBB-0BA5-B048-A563-074A8029F0C5}"/>
                  </a:ext>
                </a:extLst>
              </p:cNvPr>
              <p:cNvSpPr>
                <a:spLocks noChangeArrowheads="1"/>
              </p:cNvSpPr>
              <p:nvPr/>
            </p:nvSpPr>
            <p:spPr bwMode="auto">
              <a:xfrm rot="-1822980">
                <a:off x="1894" y="1413"/>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897" name="AutoShape 41" descr="Cork">
                <a:extLst>
                  <a:ext uri="{FF2B5EF4-FFF2-40B4-BE49-F238E27FC236}">
                    <a16:creationId xmlns:a16="http://schemas.microsoft.com/office/drawing/2014/main" id="{F867BC28-52A0-F54B-AFE3-00403C1711E2}"/>
                  </a:ext>
                </a:extLst>
              </p:cNvPr>
              <p:cNvSpPr>
                <a:spLocks noChangeArrowheads="1"/>
              </p:cNvSpPr>
              <p:nvPr/>
            </p:nvSpPr>
            <p:spPr bwMode="auto">
              <a:xfrm rot="-1822980">
                <a:off x="2110" y="1409"/>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898" name="AutoShape 42" descr="Cork">
                <a:extLst>
                  <a:ext uri="{FF2B5EF4-FFF2-40B4-BE49-F238E27FC236}">
                    <a16:creationId xmlns:a16="http://schemas.microsoft.com/office/drawing/2014/main" id="{CC083DD8-AF51-BC48-B1D6-05E454187CF0}"/>
                  </a:ext>
                </a:extLst>
              </p:cNvPr>
              <p:cNvSpPr>
                <a:spLocks noChangeArrowheads="1"/>
              </p:cNvSpPr>
              <p:nvPr/>
            </p:nvSpPr>
            <p:spPr bwMode="auto">
              <a:xfrm rot="-1822980">
                <a:off x="2350" y="1397"/>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899" name="AutoShape 43" descr="Cork">
                <a:extLst>
                  <a:ext uri="{FF2B5EF4-FFF2-40B4-BE49-F238E27FC236}">
                    <a16:creationId xmlns:a16="http://schemas.microsoft.com/office/drawing/2014/main" id="{A16F305C-35A0-CB48-A015-548B13381276}"/>
                  </a:ext>
                </a:extLst>
              </p:cNvPr>
              <p:cNvSpPr>
                <a:spLocks noChangeArrowheads="1"/>
              </p:cNvSpPr>
              <p:nvPr/>
            </p:nvSpPr>
            <p:spPr bwMode="auto">
              <a:xfrm rot="-1822980">
                <a:off x="2577" y="1401"/>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00" name="AutoShape 44" descr="Cork">
                <a:extLst>
                  <a:ext uri="{FF2B5EF4-FFF2-40B4-BE49-F238E27FC236}">
                    <a16:creationId xmlns:a16="http://schemas.microsoft.com/office/drawing/2014/main" id="{E83C569E-298F-F84E-A020-63D80E3AF022}"/>
                  </a:ext>
                </a:extLst>
              </p:cNvPr>
              <p:cNvSpPr>
                <a:spLocks noChangeArrowheads="1"/>
              </p:cNvSpPr>
              <p:nvPr/>
            </p:nvSpPr>
            <p:spPr bwMode="auto">
              <a:xfrm rot="-1822980">
                <a:off x="2803" y="1401"/>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01" name="AutoShape 45" descr="Cork">
                <a:extLst>
                  <a:ext uri="{FF2B5EF4-FFF2-40B4-BE49-F238E27FC236}">
                    <a16:creationId xmlns:a16="http://schemas.microsoft.com/office/drawing/2014/main" id="{01EFA606-3AF3-B841-8A3F-8B9AE9C55082}"/>
                  </a:ext>
                </a:extLst>
              </p:cNvPr>
              <p:cNvSpPr>
                <a:spLocks noChangeArrowheads="1"/>
              </p:cNvSpPr>
              <p:nvPr/>
            </p:nvSpPr>
            <p:spPr bwMode="auto">
              <a:xfrm rot="-1822980">
                <a:off x="3034" y="1401"/>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02" name="AutoShape 46" descr="Cork">
                <a:extLst>
                  <a:ext uri="{FF2B5EF4-FFF2-40B4-BE49-F238E27FC236}">
                    <a16:creationId xmlns:a16="http://schemas.microsoft.com/office/drawing/2014/main" id="{23A97F6F-FA43-364F-80FF-BF6A2A270206}"/>
                  </a:ext>
                </a:extLst>
              </p:cNvPr>
              <p:cNvSpPr>
                <a:spLocks noChangeArrowheads="1"/>
              </p:cNvSpPr>
              <p:nvPr/>
            </p:nvSpPr>
            <p:spPr bwMode="auto">
              <a:xfrm rot="-1822980">
                <a:off x="3286" y="1401"/>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03" name="AutoShape 47" descr="Cork">
                <a:extLst>
                  <a:ext uri="{FF2B5EF4-FFF2-40B4-BE49-F238E27FC236}">
                    <a16:creationId xmlns:a16="http://schemas.microsoft.com/office/drawing/2014/main" id="{68D7FE28-A599-B243-AAA8-BBD8306751CE}"/>
                  </a:ext>
                </a:extLst>
              </p:cNvPr>
              <p:cNvSpPr>
                <a:spLocks noChangeArrowheads="1"/>
              </p:cNvSpPr>
              <p:nvPr/>
            </p:nvSpPr>
            <p:spPr bwMode="auto">
              <a:xfrm rot="-1822980">
                <a:off x="3504" y="1399"/>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904" name="AutoShape 48" descr="Cork">
                <a:extLst>
                  <a:ext uri="{FF2B5EF4-FFF2-40B4-BE49-F238E27FC236}">
                    <a16:creationId xmlns:a16="http://schemas.microsoft.com/office/drawing/2014/main" id="{FBCE4DB7-71AC-9747-A07B-167D3B5907ED}"/>
                  </a:ext>
                </a:extLst>
              </p:cNvPr>
              <p:cNvSpPr>
                <a:spLocks noChangeArrowheads="1"/>
              </p:cNvSpPr>
              <p:nvPr/>
            </p:nvSpPr>
            <p:spPr bwMode="auto">
              <a:xfrm rot="-1822980">
                <a:off x="3757" y="1400"/>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905" name="AutoShape 49" descr="Cork">
                <a:extLst>
                  <a:ext uri="{FF2B5EF4-FFF2-40B4-BE49-F238E27FC236}">
                    <a16:creationId xmlns:a16="http://schemas.microsoft.com/office/drawing/2014/main" id="{26FF577B-E153-784E-BC93-82B9751EE871}"/>
                  </a:ext>
                </a:extLst>
              </p:cNvPr>
              <p:cNvSpPr>
                <a:spLocks noChangeArrowheads="1"/>
              </p:cNvSpPr>
              <p:nvPr/>
            </p:nvSpPr>
            <p:spPr bwMode="auto">
              <a:xfrm rot="-1822980">
                <a:off x="3982" y="1402"/>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906" name="AutoShape 50" descr="Cork">
                <a:extLst>
                  <a:ext uri="{FF2B5EF4-FFF2-40B4-BE49-F238E27FC236}">
                    <a16:creationId xmlns:a16="http://schemas.microsoft.com/office/drawing/2014/main" id="{314C1E43-8900-494A-B347-D9C5CBF9039D}"/>
                  </a:ext>
                </a:extLst>
              </p:cNvPr>
              <p:cNvSpPr>
                <a:spLocks noChangeArrowheads="1"/>
              </p:cNvSpPr>
              <p:nvPr/>
            </p:nvSpPr>
            <p:spPr bwMode="auto">
              <a:xfrm rot="-1822980">
                <a:off x="4210" y="1403"/>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3907" name="AutoShape 51" descr="Cork">
                <a:extLst>
                  <a:ext uri="{FF2B5EF4-FFF2-40B4-BE49-F238E27FC236}">
                    <a16:creationId xmlns:a16="http://schemas.microsoft.com/office/drawing/2014/main" id="{4512866C-BEE2-CB45-8D91-8F6952271946}"/>
                  </a:ext>
                </a:extLst>
              </p:cNvPr>
              <p:cNvSpPr>
                <a:spLocks noChangeArrowheads="1"/>
              </p:cNvSpPr>
              <p:nvPr/>
            </p:nvSpPr>
            <p:spPr bwMode="auto">
              <a:xfrm rot="-1822980">
                <a:off x="4419" y="1392"/>
                <a:ext cx="90" cy="98"/>
              </a:xfrm>
              <a:prstGeom prst="can">
                <a:avLst>
                  <a:gd name="adj" fmla="val 20351"/>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68993" name="Group 52">
              <a:extLst>
                <a:ext uri="{FF2B5EF4-FFF2-40B4-BE49-F238E27FC236}">
                  <a16:creationId xmlns:a16="http://schemas.microsoft.com/office/drawing/2014/main" id="{0EB45E3F-63E3-8649-9D45-6D4A31B48017}"/>
                </a:ext>
              </a:extLst>
            </p:cNvPr>
            <p:cNvGrpSpPr>
              <a:grpSpLocks/>
            </p:cNvGrpSpPr>
            <p:nvPr/>
          </p:nvGrpSpPr>
          <p:grpSpPr bwMode="auto">
            <a:xfrm>
              <a:off x="1243" y="3761"/>
              <a:ext cx="3307" cy="104"/>
              <a:chOff x="1231" y="3769"/>
              <a:chExt cx="3307" cy="104"/>
            </a:xfrm>
          </p:grpSpPr>
          <p:sp>
            <p:nvSpPr>
              <p:cNvPr id="633909" name="AutoShape 53" descr="Cork">
                <a:extLst>
                  <a:ext uri="{FF2B5EF4-FFF2-40B4-BE49-F238E27FC236}">
                    <a16:creationId xmlns:a16="http://schemas.microsoft.com/office/drawing/2014/main" id="{8A2AA746-DD9D-6F44-9A24-F1CFC820890A}"/>
                  </a:ext>
                </a:extLst>
              </p:cNvPr>
              <p:cNvSpPr>
                <a:spLocks noChangeArrowheads="1"/>
              </p:cNvSpPr>
              <p:nvPr/>
            </p:nvSpPr>
            <p:spPr bwMode="auto">
              <a:xfrm rot="12494257">
                <a:off x="1231" y="3769"/>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0" name="AutoShape 54" descr="Cork">
                <a:extLst>
                  <a:ext uri="{FF2B5EF4-FFF2-40B4-BE49-F238E27FC236}">
                    <a16:creationId xmlns:a16="http://schemas.microsoft.com/office/drawing/2014/main" id="{A701351C-884A-DE42-BF8B-8E2EAAE036B3}"/>
                  </a:ext>
                </a:extLst>
              </p:cNvPr>
              <p:cNvSpPr>
                <a:spLocks noChangeArrowheads="1"/>
              </p:cNvSpPr>
              <p:nvPr/>
            </p:nvSpPr>
            <p:spPr bwMode="auto">
              <a:xfrm rot="12494257">
                <a:off x="1455"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1" name="AutoShape 55" descr="Cork">
                <a:extLst>
                  <a:ext uri="{FF2B5EF4-FFF2-40B4-BE49-F238E27FC236}">
                    <a16:creationId xmlns:a16="http://schemas.microsoft.com/office/drawing/2014/main" id="{022BFE75-8EE7-9845-9A13-E26D531938A6}"/>
                  </a:ext>
                </a:extLst>
              </p:cNvPr>
              <p:cNvSpPr>
                <a:spLocks noChangeArrowheads="1"/>
              </p:cNvSpPr>
              <p:nvPr/>
            </p:nvSpPr>
            <p:spPr bwMode="auto">
              <a:xfrm rot="12494257">
                <a:off x="1693"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2" name="AutoShape 56" descr="Cork">
                <a:extLst>
                  <a:ext uri="{FF2B5EF4-FFF2-40B4-BE49-F238E27FC236}">
                    <a16:creationId xmlns:a16="http://schemas.microsoft.com/office/drawing/2014/main" id="{21097831-DCD6-8C4F-A7C6-F13766D75962}"/>
                  </a:ext>
                </a:extLst>
              </p:cNvPr>
              <p:cNvSpPr>
                <a:spLocks noChangeArrowheads="1"/>
              </p:cNvSpPr>
              <p:nvPr/>
            </p:nvSpPr>
            <p:spPr bwMode="auto">
              <a:xfrm rot="12494257">
                <a:off x="1925"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3" name="AutoShape 57" descr="Cork">
                <a:extLst>
                  <a:ext uri="{FF2B5EF4-FFF2-40B4-BE49-F238E27FC236}">
                    <a16:creationId xmlns:a16="http://schemas.microsoft.com/office/drawing/2014/main" id="{27E4F37F-80FC-144F-ABE1-CC097148529E}"/>
                  </a:ext>
                </a:extLst>
              </p:cNvPr>
              <p:cNvSpPr>
                <a:spLocks noChangeArrowheads="1"/>
              </p:cNvSpPr>
              <p:nvPr/>
            </p:nvSpPr>
            <p:spPr bwMode="auto">
              <a:xfrm rot="12494257">
                <a:off x="2137"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4" name="AutoShape 58" descr="Cork">
                <a:extLst>
                  <a:ext uri="{FF2B5EF4-FFF2-40B4-BE49-F238E27FC236}">
                    <a16:creationId xmlns:a16="http://schemas.microsoft.com/office/drawing/2014/main" id="{9EE76FF8-9A4A-1F47-B647-558749C0BA1E}"/>
                  </a:ext>
                </a:extLst>
              </p:cNvPr>
              <p:cNvSpPr>
                <a:spLocks noChangeArrowheads="1"/>
              </p:cNvSpPr>
              <p:nvPr/>
            </p:nvSpPr>
            <p:spPr bwMode="auto">
              <a:xfrm rot="12494257">
                <a:off x="2375" y="3779"/>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5" name="AutoShape 59" descr="Cork">
                <a:extLst>
                  <a:ext uri="{FF2B5EF4-FFF2-40B4-BE49-F238E27FC236}">
                    <a16:creationId xmlns:a16="http://schemas.microsoft.com/office/drawing/2014/main" id="{971AF3F1-9C1A-3D42-976D-70108FDA6989}"/>
                  </a:ext>
                </a:extLst>
              </p:cNvPr>
              <p:cNvSpPr>
                <a:spLocks noChangeArrowheads="1"/>
              </p:cNvSpPr>
              <p:nvPr/>
            </p:nvSpPr>
            <p:spPr bwMode="auto">
              <a:xfrm rot="12494257">
                <a:off x="2611"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6" name="AutoShape 60" descr="Cork">
                <a:extLst>
                  <a:ext uri="{FF2B5EF4-FFF2-40B4-BE49-F238E27FC236}">
                    <a16:creationId xmlns:a16="http://schemas.microsoft.com/office/drawing/2014/main" id="{3F7E15C1-A29A-4B41-8C8C-01D2593B2BD8}"/>
                  </a:ext>
                </a:extLst>
              </p:cNvPr>
              <p:cNvSpPr>
                <a:spLocks noChangeArrowheads="1"/>
              </p:cNvSpPr>
              <p:nvPr/>
            </p:nvSpPr>
            <p:spPr bwMode="auto">
              <a:xfrm rot="12494257">
                <a:off x="2830" y="3775"/>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7" name="AutoShape 61" descr="Cork">
                <a:extLst>
                  <a:ext uri="{FF2B5EF4-FFF2-40B4-BE49-F238E27FC236}">
                    <a16:creationId xmlns:a16="http://schemas.microsoft.com/office/drawing/2014/main" id="{A023266E-FA0D-734F-BC4B-47C56C02FBD4}"/>
                  </a:ext>
                </a:extLst>
              </p:cNvPr>
              <p:cNvSpPr>
                <a:spLocks noChangeArrowheads="1"/>
              </p:cNvSpPr>
              <p:nvPr/>
            </p:nvSpPr>
            <p:spPr bwMode="auto">
              <a:xfrm rot="12494257">
                <a:off x="3299"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8" name="AutoShape 62" descr="Cork">
                <a:extLst>
                  <a:ext uri="{FF2B5EF4-FFF2-40B4-BE49-F238E27FC236}">
                    <a16:creationId xmlns:a16="http://schemas.microsoft.com/office/drawing/2014/main" id="{0B6058A5-26D1-F141-86A6-3D219C2A20DD}"/>
                  </a:ext>
                </a:extLst>
              </p:cNvPr>
              <p:cNvSpPr>
                <a:spLocks noChangeArrowheads="1"/>
              </p:cNvSpPr>
              <p:nvPr/>
            </p:nvSpPr>
            <p:spPr bwMode="auto">
              <a:xfrm rot="12494257">
                <a:off x="3070"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19" name="AutoShape 63" descr="Cork">
                <a:extLst>
                  <a:ext uri="{FF2B5EF4-FFF2-40B4-BE49-F238E27FC236}">
                    <a16:creationId xmlns:a16="http://schemas.microsoft.com/office/drawing/2014/main" id="{5EB919B5-4931-8040-BB2F-F56FE2C9FF87}"/>
                  </a:ext>
                </a:extLst>
              </p:cNvPr>
              <p:cNvSpPr>
                <a:spLocks noChangeArrowheads="1"/>
              </p:cNvSpPr>
              <p:nvPr/>
            </p:nvSpPr>
            <p:spPr bwMode="auto">
              <a:xfrm rot="12494257">
                <a:off x="3531" y="3779"/>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20" name="AutoShape 64" descr="Cork">
                <a:extLst>
                  <a:ext uri="{FF2B5EF4-FFF2-40B4-BE49-F238E27FC236}">
                    <a16:creationId xmlns:a16="http://schemas.microsoft.com/office/drawing/2014/main" id="{843D8CBD-683E-5943-9CE3-F0D0ED96E3CD}"/>
                  </a:ext>
                </a:extLst>
              </p:cNvPr>
              <p:cNvSpPr>
                <a:spLocks noChangeArrowheads="1"/>
              </p:cNvSpPr>
              <p:nvPr/>
            </p:nvSpPr>
            <p:spPr bwMode="auto">
              <a:xfrm rot="12494257">
                <a:off x="3793"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21" name="AutoShape 65" descr="Cork">
                <a:extLst>
                  <a:ext uri="{FF2B5EF4-FFF2-40B4-BE49-F238E27FC236}">
                    <a16:creationId xmlns:a16="http://schemas.microsoft.com/office/drawing/2014/main" id="{F7FF18FF-5091-EC42-BE9C-8CA6FBF07244}"/>
                  </a:ext>
                </a:extLst>
              </p:cNvPr>
              <p:cNvSpPr>
                <a:spLocks noChangeArrowheads="1"/>
              </p:cNvSpPr>
              <p:nvPr/>
            </p:nvSpPr>
            <p:spPr bwMode="auto">
              <a:xfrm rot="12494257">
                <a:off x="4021"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22" name="AutoShape 66" descr="Cork">
                <a:extLst>
                  <a:ext uri="{FF2B5EF4-FFF2-40B4-BE49-F238E27FC236}">
                    <a16:creationId xmlns:a16="http://schemas.microsoft.com/office/drawing/2014/main" id="{97D8739A-B0F5-F24E-9A05-875C2A9D0506}"/>
                  </a:ext>
                </a:extLst>
              </p:cNvPr>
              <p:cNvSpPr>
                <a:spLocks noChangeArrowheads="1"/>
              </p:cNvSpPr>
              <p:nvPr/>
            </p:nvSpPr>
            <p:spPr bwMode="auto">
              <a:xfrm rot="12494257">
                <a:off x="4244"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3923" name="AutoShape 67" descr="Cork">
                <a:extLst>
                  <a:ext uri="{FF2B5EF4-FFF2-40B4-BE49-F238E27FC236}">
                    <a16:creationId xmlns:a16="http://schemas.microsoft.com/office/drawing/2014/main" id="{77F47238-4784-DD4B-AF50-454CF1E365BD}"/>
                  </a:ext>
                </a:extLst>
              </p:cNvPr>
              <p:cNvSpPr>
                <a:spLocks noChangeArrowheads="1"/>
              </p:cNvSpPr>
              <p:nvPr/>
            </p:nvSpPr>
            <p:spPr bwMode="auto">
              <a:xfrm rot="12494257">
                <a:off x="4455" y="3783"/>
                <a:ext cx="83" cy="90"/>
              </a:xfrm>
              <a:prstGeom prst="can">
                <a:avLst>
                  <a:gd name="adj" fmla="val 20266"/>
                </a:avLst>
              </a:prstGeom>
              <a:blipFill dpi="0" rotWithShape="0">
                <a:blip r:embed="rId7"/>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sp>
        <p:nvSpPr>
          <p:cNvPr id="633924" name="Text Box 68">
            <a:extLst>
              <a:ext uri="{FF2B5EF4-FFF2-40B4-BE49-F238E27FC236}">
                <a16:creationId xmlns:a16="http://schemas.microsoft.com/office/drawing/2014/main" id="{74CB7000-F15D-EA47-84AC-A82E7BF87B8D}"/>
              </a:ext>
            </a:extLst>
          </p:cNvPr>
          <p:cNvSpPr txBox="1">
            <a:spLocks noChangeArrowheads="1"/>
          </p:cNvSpPr>
          <p:nvPr/>
        </p:nvSpPr>
        <p:spPr bwMode="auto">
          <a:xfrm>
            <a:off x="720725" y="349250"/>
            <a:ext cx="8024813" cy="1190625"/>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FFEA18"/>
                </a:solidFill>
              </a:rPr>
              <a:t>KHALATTA PHANINGLU NANA KAZAIRA EINA RANDALEI DA...</a:t>
            </a:r>
            <a:endParaRPr lang="en-US" altLang="en-US" sz="3200">
              <a:solidFill>
                <a:srgbClr val="FFEA18"/>
              </a:solidFill>
            </a:endParaRPr>
          </a:p>
        </p:txBody>
      </p:sp>
      <p:sp>
        <p:nvSpPr>
          <p:cNvPr id="168989" name="Text Box 70">
            <a:extLst>
              <a:ext uri="{FF2B5EF4-FFF2-40B4-BE49-F238E27FC236}">
                <a16:creationId xmlns:a16="http://schemas.microsoft.com/office/drawing/2014/main" id="{4EE3ED6A-A81D-D749-9EB6-7F69A10AA520}"/>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33927" name="Rectangle 71">
            <a:extLst>
              <a:ext uri="{FF2B5EF4-FFF2-40B4-BE49-F238E27FC236}">
                <a16:creationId xmlns:a16="http://schemas.microsoft.com/office/drawing/2014/main" id="{9A6C785C-0E8F-A649-9524-C027C6279240}"/>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33928" name="Rectangle 72">
            <a:extLst>
              <a:ext uri="{FF2B5EF4-FFF2-40B4-BE49-F238E27FC236}">
                <a16:creationId xmlns:a16="http://schemas.microsoft.com/office/drawing/2014/main" id="{56DE0E58-2DAD-3443-9454-DCE23E2888E6}"/>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76</a:t>
            </a:r>
          </a:p>
        </p:txBody>
      </p:sp>
    </p:spTree>
  </p:cSld>
  <p:clrMapOvr>
    <a:masterClrMapping/>
  </p:clrMapOvr>
  <p:transition spd="med">
    <p:fade/>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descr="Walnut">
            <a:extLst>
              <a:ext uri="{FF2B5EF4-FFF2-40B4-BE49-F238E27FC236}">
                <a16:creationId xmlns:a16="http://schemas.microsoft.com/office/drawing/2014/main" id="{D40E2137-91FD-004C-BDFF-1B91913DCF31}"/>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71011" name="Group 3">
            <a:extLst>
              <a:ext uri="{FF2B5EF4-FFF2-40B4-BE49-F238E27FC236}">
                <a16:creationId xmlns:a16="http://schemas.microsoft.com/office/drawing/2014/main" id="{BAC7948B-38B1-2D49-9D31-35CF3B71F9DF}"/>
              </a:ext>
            </a:extLst>
          </p:cNvPr>
          <p:cNvGrpSpPr>
            <a:grpSpLocks/>
          </p:cNvGrpSpPr>
          <p:nvPr/>
        </p:nvGrpSpPr>
        <p:grpSpPr bwMode="auto">
          <a:xfrm>
            <a:off x="8148638" y="4983163"/>
            <a:ext cx="168275" cy="177800"/>
            <a:chOff x="4317" y="868"/>
            <a:chExt cx="146" cy="700"/>
          </a:xfrm>
        </p:grpSpPr>
        <p:sp>
          <p:nvSpPr>
            <p:cNvPr id="171082" name="Rectangle 4">
              <a:extLst>
                <a:ext uri="{FF2B5EF4-FFF2-40B4-BE49-F238E27FC236}">
                  <a16:creationId xmlns:a16="http://schemas.microsoft.com/office/drawing/2014/main" id="{87FAFB3F-B289-F340-871C-11FFACB17419}"/>
                </a:ext>
              </a:extLst>
            </p:cNvPr>
            <p:cNvSpPr>
              <a:spLocks noChangeArrowheads="1"/>
            </p:cNvSpPr>
            <p:nvPr/>
          </p:nvSpPr>
          <p:spPr bwMode="auto">
            <a:xfrm rot="-5400000">
              <a:off x="4389" y="796"/>
              <a:ext cx="1" cy="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1083" name="Rectangle 5">
              <a:extLst>
                <a:ext uri="{FF2B5EF4-FFF2-40B4-BE49-F238E27FC236}">
                  <a16:creationId xmlns:a16="http://schemas.microsoft.com/office/drawing/2014/main" id="{BBED5467-A3EC-A44B-8CC7-3819277C305D}"/>
                </a:ext>
              </a:extLst>
            </p:cNvPr>
            <p:cNvSpPr>
              <a:spLocks noChangeArrowheads="1"/>
            </p:cNvSpPr>
            <p:nvPr/>
          </p:nvSpPr>
          <p:spPr bwMode="auto">
            <a:xfrm rot="-5400000">
              <a:off x="4106" y="1237"/>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grpSp>
        <p:nvGrpSpPr>
          <p:cNvPr id="171012" name="Group 6">
            <a:extLst>
              <a:ext uri="{FF2B5EF4-FFF2-40B4-BE49-F238E27FC236}">
                <a16:creationId xmlns:a16="http://schemas.microsoft.com/office/drawing/2014/main" id="{1BFF303C-41A5-274F-A43E-6619CA5F15D0}"/>
              </a:ext>
            </a:extLst>
          </p:cNvPr>
          <p:cNvGrpSpPr>
            <a:grpSpLocks/>
          </p:cNvGrpSpPr>
          <p:nvPr/>
        </p:nvGrpSpPr>
        <p:grpSpPr bwMode="auto">
          <a:xfrm>
            <a:off x="1627188" y="2182813"/>
            <a:ext cx="6045200" cy="3983037"/>
            <a:chOff x="610" y="1163"/>
            <a:chExt cx="4583" cy="2701"/>
          </a:xfrm>
        </p:grpSpPr>
        <p:sp>
          <p:nvSpPr>
            <p:cNvPr id="171078" name="Rectangle 7" descr="Oak">
              <a:extLst>
                <a:ext uri="{FF2B5EF4-FFF2-40B4-BE49-F238E27FC236}">
                  <a16:creationId xmlns:a16="http://schemas.microsoft.com/office/drawing/2014/main" id="{3240FA2C-FEE0-0946-93F8-B34DF8916C16}"/>
                </a:ext>
              </a:extLst>
            </p:cNvPr>
            <p:cNvSpPr>
              <a:spLocks noChangeArrowheads="1"/>
            </p:cNvSpPr>
            <p:nvPr/>
          </p:nvSpPr>
          <p:spPr bwMode="auto">
            <a:xfrm>
              <a:off x="5037" y="1181"/>
              <a:ext cx="153" cy="2683"/>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71079" name="Rectangle 8" descr="Oak">
              <a:extLst>
                <a:ext uri="{FF2B5EF4-FFF2-40B4-BE49-F238E27FC236}">
                  <a16:creationId xmlns:a16="http://schemas.microsoft.com/office/drawing/2014/main" id="{1781A8D6-0965-204A-950F-5061C49354B8}"/>
                </a:ext>
              </a:extLst>
            </p:cNvPr>
            <p:cNvSpPr>
              <a:spLocks noChangeArrowheads="1"/>
            </p:cNvSpPr>
            <p:nvPr/>
          </p:nvSpPr>
          <p:spPr bwMode="auto">
            <a:xfrm>
              <a:off x="611" y="1163"/>
              <a:ext cx="4582" cy="16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1080" name="Rectangle 9" descr="Oak">
              <a:extLst>
                <a:ext uri="{FF2B5EF4-FFF2-40B4-BE49-F238E27FC236}">
                  <a16:creationId xmlns:a16="http://schemas.microsoft.com/office/drawing/2014/main" id="{B99E8926-EEAB-1A49-A129-372473C4C519}"/>
                </a:ext>
              </a:extLst>
            </p:cNvPr>
            <p:cNvSpPr>
              <a:spLocks noChangeArrowheads="1"/>
            </p:cNvSpPr>
            <p:nvPr/>
          </p:nvSpPr>
          <p:spPr bwMode="auto">
            <a:xfrm>
              <a:off x="620" y="3701"/>
              <a:ext cx="4423" cy="161"/>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1081" name="Rectangle 10" descr="Oak">
              <a:extLst>
                <a:ext uri="{FF2B5EF4-FFF2-40B4-BE49-F238E27FC236}">
                  <a16:creationId xmlns:a16="http://schemas.microsoft.com/office/drawing/2014/main" id="{C9AD7DE6-AA01-C64A-8FD4-EC2797362034}"/>
                </a:ext>
              </a:extLst>
            </p:cNvPr>
            <p:cNvSpPr>
              <a:spLocks noChangeArrowheads="1"/>
            </p:cNvSpPr>
            <p:nvPr/>
          </p:nvSpPr>
          <p:spPr bwMode="auto">
            <a:xfrm>
              <a:off x="610" y="1167"/>
              <a:ext cx="124" cy="2689"/>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grpSp>
      <p:pic>
        <p:nvPicPr>
          <p:cNvPr id="171013" name="Picture 11">
            <a:extLst>
              <a:ext uri="{FF2B5EF4-FFF2-40B4-BE49-F238E27FC236}">
                <a16:creationId xmlns:a16="http://schemas.microsoft.com/office/drawing/2014/main" id="{8F895D64-D02E-FD46-8F26-B5B86E7DC1C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14" name="Picture 12">
            <a:extLst>
              <a:ext uri="{FF2B5EF4-FFF2-40B4-BE49-F238E27FC236}">
                <a16:creationId xmlns:a16="http://schemas.microsoft.com/office/drawing/2014/main" id="{BE823BBF-8095-4D44-B450-A8C6898B7B9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1015" name="Group 13">
            <a:extLst>
              <a:ext uri="{FF2B5EF4-FFF2-40B4-BE49-F238E27FC236}">
                <a16:creationId xmlns:a16="http://schemas.microsoft.com/office/drawing/2014/main" id="{9D8841E9-D28A-C340-8CE5-9E0006E8CF77}"/>
              </a:ext>
            </a:extLst>
          </p:cNvPr>
          <p:cNvGrpSpPr>
            <a:grpSpLocks/>
          </p:cNvGrpSpPr>
          <p:nvPr/>
        </p:nvGrpSpPr>
        <p:grpSpPr bwMode="auto">
          <a:xfrm>
            <a:off x="8148638" y="4983163"/>
            <a:ext cx="168275" cy="177800"/>
            <a:chOff x="4317" y="868"/>
            <a:chExt cx="146" cy="700"/>
          </a:xfrm>
        </p:grpSpPr>
        <p:sp>
          <p:nvSpPr>
            <p:cNvPr id="171076" name="Rectangle 14">
              <a:extLst>
                <a:ext uri="{FF2B5EF4-FFF2-40B4-BE49-F238E27FC236}">
                  <a16:creationId xmlns:a16="http://schemas.microsoft.com/office/drawing/2014/main" id="{6305EABE-2236-EA47-ACB0-62442DA67DD2}"/>
                </a:ext>
              </a:extLst>
            </p:cNvPr>
            <p:cNvSpPr>
              <a:spLocks noChangeArrowheads="1"/>
            </p:cNvSpPr>
            <p:nvPr/>
          </p:nvSpPr>
          <p:spPr bwMode="auto">
            <a:xfrm rot="-5400000">
              <a:off x="4389" y="796"/>
              <a:ext cx="1" cy="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1077" name="Rectangle 15">
              <a:extLst>
                <a:ext uri="{FF2B5EF4-FFF2-40B4-BE49-F238E27FC236}">
                  <a16:creationId xmlns:a16="http://schemas.microsoft.com/office/drawing/2014/main" id="{8735B111-5643-7747-8CA3-53E25BBE9BCE}"/>
                </a:ext>
              </a:extLst>
            </p:cNvPr>
            <p:cNvSpPr>
              <a:spLocks noChangeArrowheads="1"/>
            </p:cNvSpPr>
            <p:nvPr/>
          </p:nvSpPr>
          <p:spPr bwMode="auto">
            <a:xfrm rot="-5400000">
              <a:off x="4106" y="1237"/>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sp>
        <p:nvSpPr>
          <p:cNvPr id="634896" name="Rectangle 16">
            <a:extLst>
              <a:ext uri="{FF2B5EF4-FFF2-40B4-BE49-F238E27FC236}">
                <a16:creationId xmlns:a16="http://schemas.microsoft.com/office/drawing/2014/main" id="{238B6175-95BD-0347-A584-6151038054BF}"/>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4897" name="Rectangle 17">
            <a:extLst>
              <a:ext uri="{FF2B5EF4-FFF2-40B4-BE49-F238E27FC236}">
                <a16:creationId xmlns:a16="http://schemas.microsoft.com/office/drawing/2014/main" id="{B6A0E45B-85DD-2848-BDBC-B33DDE0AA614}"/>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34898" name="Picture 18">
            <a:extLst>
              <a:ext uri="{FF2B5EF4-FFF2-40B4-BE49-F238E27FC236}">
                <a16:creationId xmlns:a16="http://schemas.microsoft.com/office/drawing/2014/main" id="{39DDFD59-BE52-CF44-AACC-3767366F8378}"/>
              </a:ext>
            </a:extLst>
          </p:cNvPr>
          <p:cNvPicPr>
            <a:picLocks noChangeAspect="1" noChangeArrowheads="1"/>
          </p:cNvPicPr>
          <p:nvPr/>
        </p:nvPicPr>
        <p:blipFill>
          <a:blip r:embed="rId5"/>
          <a:srcRect/>
          <a:stretch>
            <a:fillRect/>
          </a:stretch>
        </p:blipFill>
        <p:spPr bwMode="auto">
          <a:xfrm rot="5361337">
            <a:off x="-319881" y="4123531"/>
            <a:ext cx="4605338" cy="301625"/>
          </a:xfrm>
          <a:prstGeom prst="rect">
            <a:avLst/>
          </a:prstGeom>
          <a:noFill/>
          <a:effectLst>
            <a:outerShdw blurRad="63500" dist="38099" dir="2700000" algn="ctr" rotWithShape="0">
              <a:schemeClr val="accent2">
                <a:alpha val="74998"/>
              </a:schemeClr>
            </a:outerShdw>
          </a:effectLst>
        </p:spPr>
      </p:pic>
      <p:pic>
        <p:nvPicPr>
          <p:cNvPr id="171019" name="Picture 19">
            <a:extLst>
              <a:ext uri="{FF2B5EF4-FFF2-40B4-BE49-F238E27FC236}">
                <a16:creationId xmlns:a16="http://schemas.microsoft.com/office/drawing/2014/main" id="{4FC3D745-2E5A-4243-94EA-6C7B84776DF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2235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0" name="Picture 20">
            <a:extLst>
              <a:ext uri="{FF2B5EF4-FFF2-40B4-BE49-F238E27FC236}">
                <a16:creationId xmlns:a16="http://schemas.microsoft.com/office/drawing/2014/main" id="{C67436DE-7F5A-2540-B3BF-0E4ECCF8926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1" name="Picture 21">
            <a:extLst>
              <a:ext uri="{FF2B5EF4-FFF2-40B4-BE49-F238E27FC236}">
                <a16:creationId xmlns:a16="http://schemas.microsoft.com/office/drawing/2014/main" id="{1514C223-AE12-E646-BD50-10379B6774E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2" name="Picture 22">
            <a:extLst>
              <a:ext uri="{FF2B5EF4-FFF2-40B4-BE49-F238E27FC236}">
                <a16:creationId xmlns:a16="http://schemas.microsoft.com/office/drawing/2014/main" id="{711EFD10-9BD1-D84B-93A3-07D407DF191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3" name="Picture 23">
            <a:extLst>
              <a:ext uri="{FF2B5EF4-FFF2-40B4-BE49-F238E27FC236}">
                <a16:creationId xmlns:a16="http://schemas.microsoft.com/office/drawing/2014/main" id="{D2C37E52-83EA-414D-8024-1F091D2220B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4" name="Picture 24">
            <a:extLst>
              <a:ext uri="{FF2B5EF4-FFF2-40B4-BE49-F238E27FC236}">
                <a16:creationId xmlns:a16="http://schemas.microsoft.com/office/drawing/2014/main" id="{6E3B6C84-B07E-3240-A874-D5C420CE04D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5" name="Picture 25">
            <a:extLst>
              <a:ext uri="{FF2B5EF4-FFF2-40B4-BE49-F238E27FC236}">
                <a16:creationId xmlns:a16="http://schemas.microsoft.com/office/drawing/2014/main" id="{90FD5E7F-26EC-9D4E-8C3C-851CA018739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6" name="Picture 26">
            <a:extLst>
              <a:ext uri="{FF2B5EF4-FFF2-40B4-BE49-F238E27FC236}">
                <a16:creationId xmlns:a16="http://schemas.microsoft.com/office/drawing/2014/main" id="{8137364E-F225-794A-9CA8-25A120806E1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7" name="Picture 27">
            <a:extLst>
              <a:ext uri="{FF2B5EF4-FFF2-40B4-BE49-F238E27FC236}">
                <a16:creationId xmlns:a16="http://schemas.microsoft.com/office/drawing/2014/main" id="{E231AC91-CB80-CE4C-B113-5AA565BD4C5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8" name="Picture 28">
            <a:extLst>
              <a:ext uri="{FF2B5EF4-FFF2-40B4-BE49-F238E27FC236}">
                <a16:creationId xmlns:a16="http://schemas.microsoft.com/office/drawing/2014/main" id="{817F8089-4DB6-1B42-ADBD-0EA63043BF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29" name="Picture 29">
            <a:extLst>
              <a:ext uri="{FF2B5EF4-FFF2-40B4-BE49-F238E27FC236}">
                <a16:creationId xmlns:a16="http://schemas.microsoft.com/office/drawing/2014/main" id="{B317C995-08DD-954B-8CBC-C9803F6919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030" name="Picture 30">
            <a:extLst>
              <a:ext uri="{FF2B5EF4-FFF2-40B4-BE49-F238E27FC236}">
                <a16:creationId xmlns:a16="http://schemas.microsoft.com/office/drawing/2014/main" id="{D4A376E6-11E4-3848-95C3-1D8338B4E81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31">
            <a:extLst>
              <a:ext uri="{FF2B5EF4-FFF2-40B4-BE49-F238E27FC236}">
                <a16:creationId xmlns:a16="http://schemas.microsoft.com/office/drawing/2014/main" id="{1B2F524F-641C-9544-807D-8B2974701BE6}"/>
              </a:ext>
            </a:extLst>
          </p:cNvPr>
          <p:cNvGrpSpPr>
            <a:grpSpLocks/>
          </p:cNvGrpSpPr>
          <p:nvPr/>
        </p:nvGrpSpPr>
        <p:grpSpPr bwMode="auto">
          <a:xfrm>
            <a:off x="5575300" y="3186113"/>
            <a:ext cx="2011363" cy="1658937"/>
            <a:chOff x="3512" y="2007"/>
            <a:chExt cx="1131" cy="1045"/>
          </a:xfrm>
        </p:grpSpPr>
        <p:sp>
          <p:nvSpPr>
            <p:cNvPr id="634912" name="AutoShape 32">
              <a:extLst>
                <a:ext uri="{FF2B5EF4-FFF2-40B4-BE49-F238E27FC236}">
                  <a16:creationId xmlns:a16="http://schemas.microsoft.com/office/drawing/2014/main" id="{4CE17E11-3D61-E44D-9A20-234AA3ACFF68}"/>
                </a:ext>
              </a:extLst>
            </p:cNvPr>
            <p:cNvSpPr>
              <a:spLocks noChangeArrowheads="1"/>
            </p:cNvSpPr>
            <p:nvPr/>
          </p:nvSpPr>
          <p:spPr bwMode="auto">
            <a:xfrm>
              <a:off x="3512" y="2007"/>
              <a:ext cx="1131" cy="1045"/>
            </a:xfrm>
            <a:prstGeom prst="roundRect">
              <a:avLst>
                <a:gd name="adj" fmla="val 16667"/>
              </a:avLst>
            </a:prstGeom>
            <a:gradFill rotWithShape="0">
              <a:gsLst>
                <a:gs pos="0">
                  <a:srgbClr val="EE0B1B">
                    <a:gamma/>
                    <a:shade val="0"/>
                    <a:invGamma/>
                  </a:srgbClr>
                </a:gs>
                <a:gs pos="50000">
                  <a:srgbClr val="EE0B1B"/>
                </a:gs>
                <a:gs pos="100000">
                  <a:srgbClr val="EE0B1B">
                    <a:gamma/>
                    <a:shade val="0"/>
                    <a:invGamma/>
                  </a:srgbClr>
                </a:gs>
              </a:gsLst>
              <a:lin ang="5400000" scaled="1"/>
            </a:gradFill>
            <a:ln w="76200">
              <a:solidFill>
                <a:schemeClr val="accent1"/>
              </a:solidFill>
              <a:round/>
              <a:headEnd/>
              <a:tailEnd/>
            </a:ln>
            <a:effectLst>
              <a:outerShdw blurRad="63500" dist="135003" dir="13271156"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13" name="Text Box 33">
              <a:extLst>
                <a:ext uri="{FF2B5EF4-FFF2-40B4-BE49-F238E27FC236}">
                  <a16:creationId xmlns:a16="http://schemas.microsoft.com/office/drawing/2014/main" id="{8B75D012-33B4-CC4F-8BE9-D305B10633BC}"/>
                </a:ext>
              </a:extLst>
            </p:cNvPr>
            <p:cNvSpPr txBox="1">
              <a:spLocks noChangeArrowheads="1"/>
            </p:cNvSpPr>
            <p:nvPr/>
          </p:nvSpPr>
          <p:spPr bwMode="auto">
            <a:xfrm>
              <a:off x="3637" y="2152"/>
              <a:ext cx="878" cy="518"/>
            </a:xfrm>
            <a:prstGeom prst="rect">
              <a:avLst/>
            </a:prstGeom>
            <a:noFill/>
            <a:ln w="12700">
              <a:noFill/>
              <a:miter lim="800000"/>
              <a:headEnd/>
              <a:tailEnd/>
            </a:ln>
            <a:effectLst>
              <a:outerShdw blurRad="63500" dist="63500" dir="2212194" algn="ctr" rotWithShape="0">
                <a:srgbClr val="0A0A0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latin typeface="Arial" panose="020B0604020202020204" pitchFamily="34" charset="0"/>
                </a:rPr>
                <a:t>KHANAO ATAM</a:t>
              </a:r>
              <a:endParaRPr lang="en-US" altLang="en-US" sz="2800">
                <a:solidFill>
                  <a:schemeClr val="tx1"/>
                </a:solidFill>
                <a:latin typeface="Arial" panose="020B0604020202020204" pitchFamily="34" charset="0"/>
              </a:endParaRPr>
            </a:p>
          </p:txBody>
        </p:sp>
      </p:grpSp>
      <p:sp>
        <p:nvSpPr>
          <p:cNvPr id="634914" name="AutoShape 34">
            <a:extLst>
              <a:ext uri="{FF2B5EF4-FFF2-40B4-BE49-F238E27FC236}">
                <a16:creationId xmlns:a16="http://schemas.microsoft.com/office/drawing/2014/main" id="{4130B398-F824-F241-9D6F-C86F44820131}"/>
              </a:ext>
            </a:extLst>
          </p:cNvPr>
          <p:cNvSpPr>
            <a:spLocks noChangeArrowheads="1"/>
          </p:cNvSpPr>
          <p:nvPr/>
        </p:nvSpPr>
        <p:spPr bwMode="auto">
          <a:xfrm>
            <a:off x="5127625" y="2081213"/>
            <a:ext cx="390525" cy="4465637"/>
          </a:xfrm>
          <a:prstGeom prst="roundRect">
            <a:avLst>
              <a:gd name="adj" fmla="val 16667"/>
            </a:avLst>
          </a:prstGeom>
          <a:noFill/>
          <a:ln w="28575">
            <a:solidFill>
              <a:srgbClr val="FDDC07"/>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6" name="Group 35">
            <a:extLst>
              <a:ext uri="{FF2B5EF4-FFF2-40B4-BE49-F238E27FC236}">
                <a16:creationId xmlns:a16="http://schemas.microsoft.com/office/drawing/2014/main" id="{8C8258C7-E712-6940-84CF-7670A8300CB7}"/>
              </a:ext>
            </a:extLst>
          </p:cNvPr>
          <p:cNvGrpSpPr>
            <a:grpSpLocks/>
          </p:cNvGrpSpPr>
          <p:nvPr/>
        </p:nvGrpSpPr>
        <p:grpSpPr bwMode="auto">
          <a:xfrm>
            <a:off x="1995488" y="2711450"/>
            <a:ext cx="3355975" cy="2798763"/>
            <a:chOff x="1257" y="1708"/>
            <a:chExt cx="2114" cy="1763"/>
          </a:xfrm>
        </p:grpSpPr>
        <p:sp>
          <p:nvSpPr>
            <p:cNvPr id="634916" name="AutoShape 36">
              <a:extLst>
                <a:ext uri="{FF2B5EF4-FFF2-40B4-BE49-F238E27FC236}">
                  <a16:creationId xmlns:a16="http://schemas.microsoft.com/office/drawing/2014/main" id="{25742F2B-6B96-0B46-B25C-2E0F5779E16A}"/>
                </a:ext>
              </a:extLst>
            </p:cNvPr>
            <p:cNvSpPr>
              <a:spLocks noChangeArrowheads="1"/>
            </p:cNvSpPr>
            <p:nvPr/>
          </p:nvSpPr>
          <p:spPr bwMode="auto">
            <a:xfrm>
              <a:off x="1257" y="1751"/>
              <a:ext cx="2114" cy="1720"/>
            </a:xfrm>
            <a:prstGeom prst="roundRect">
              <a:avLst>
                <a:gd name="adj" fmla="val 16667"/>
              </a:avLst>
            </a:prstGeom>
            <a:gradFill rotWithShape="0">
              <a:gsLst>
                <a:gs pos="0">
                  <a:schemeClr val="bg2"/>
                </a:gs>
                <a:gs pos="50000">
                  <a:schemeClr val="bg2">
                    <a:gamma/>
                    <a:tint val="20392"/>
                    <a:invGamma/>
                  </a:schemeClr>
                </a:gs>
                <a:gs pos="100000">
                  <a:schemeClr val="bg2"/>
                </a:gs>
              </a:gsLst>
              <a:lin ang="5400000" scaled="1"/>
            </a:gradFill>
            <a:ln w="76200">
              <a:solidFill>
                <a:srgbClr val="2F8B20"/>
              </a:solidFill>
              <a:round/>
              <a:headEnd/>
              <a:tailEnd/>
            </a:ln>
            <a:effectLst>
              <a:outerShdw blurRad="63500" dist="143684" dir="13500000" algn="ctr" rotWithShape="0">
                <a:schemeClr val="accent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1600" b="0">
                <a:solidFill>
                  <a:schemeClr val="bg2"/>
                </a:solidFill>
              </a:endParaRPr>
            </a:p>
          </p:txBody>
        </p:sp>
        <p:sp>
          <p:nvSpPr>
            <p:cNvPr id="634917" name="Text Box 37">
              <a:extLst>
                <a:ext uri="{FF2B5EF4-FFF2-40B4-BE49-F238E27FC236}">
                  <a16:creationId xmlns:a16="http://schemas.microsoft.com/office/drawing/2014/main" id="{6FF345BA-6F43-2249-A95C-4C2D89B56C8B}"/>
                </a:ext>
              </a:extLst>
            </p:cNvPr>
            <p:cNvSpPr txBox="1">
              <a:spLocks noChangeArrowheads="1"/>
            </p:cNvSpPr>
            <p:nvPr/>
          </p:nvSpPr>
          <p:spPr bwMode="auto">
            <a:xfrm>
              <a:off x="1394" y="1708"/>
              <a:ext cx="1688" cy="1713"/>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0000"/>
                </a:lnSpc>
                <a:spcBef>
                  <a:spcPct val="50000"/>
                </a:spcBef>
              </a:pPr>
              <a:endParaRPr lang="en-US" altLang="en-US" sz="1600">
                <a:latin typeface="Arial" panose="020B0604020202020204" pitchFamily="34" charset="0"/>
              </a:endParaRPr>
            </a:p>
            <a:p>
              <a:pPr>
                <a:lnSpc>
                  <a:spcPct val="50000"/>
                </a:lnSpc>
                <a:spcBef>
                  <a:spcPct val="50000"/>
                </a:spcBef>
              </a:pPr>
              <a:r>
                <a:rPr lang="en-US" altLang="en-US" sz="1600">
                  <a:solidFill>
                    <a:srgbClr val="F09F32"/>
                  </a:solidFill>
                  <a:latin typeface="Arial" panose="020B0604020202020204" pitchFamily="34" charset="0"/>
                </a:rPr>
                <a:t>OKATHUI KASEM</a:t>
              </a:r>
              <a:endParaRPr lang="en-US" altLang="en-US" sz="1600">
                <a:latin typeface="Arial" panose="020B0604020202020204" pitchFamily="34" charset="0"/>
              </a:endParaRPr>
            </a:p>
            <a:p>
              <a:pPr>
                <a:lnSpc>
                  <a:spcPct val="50000"/>
                </a:lnSpc>
                <a:spcBef>
                  <a:spcPct val="50000"/>
                </a:spcBef>
              </a:pPr>
              <a:r>
                <a:rPr lang="en-US" altLang="en-US" sz="1600">
                  <a:solidFill>
                    <a:srgbClr val="FC030C"/>
                  </a:solidFill>
                  <a:latin typeface="Arial" panose="020B0604020202020204" pitchFamily="34" charset="0"/>
                </a:rPr>
                <a:t>   ABRAHAM</a:t>
              </a:r>
            </a:p>
            <a:p>
              <a:pPr>
                <a:lnSpc>
                  <a:spcPct val="50000"/>
                </a:lnSpc>
                <a:spcBef>
                  <a:spcPct val="50000"/>
                </a:spcBef>
              </a:pPr>
              <a:r>
                <a:rPr lang="en-US" altLang="en-US" sz="1600">
                  <a:solidFill>
                    <a:srgbClr val="FC030C"/>
                  </a:solidFill>
                  <a:latin typeface="Arial" panose="020B0604020202020204" pitchFamily="34" charset="0"/>
                </a:rPr>
                <a:t>     JOSEPH</a:t>
              </a:r>
            </a:p>
            <a:p>
              <a:pPr>
                <a:lnSpc>
                  <a:spcPct val="50000"/>
                </a:lnSpc>
                <a:spcBef>
                  <a:spcPct val="50000"/>
                </a:spcBef>
              </a:pPr>
              <a:r>
                <a:rPr lang="en-US" altLang="en-US" sz="1600">
                  <a:solidFill>
                    <a:srgbClr val="FC030C"/>
                  </a:solidFill>
                  <a:latin typeface="Arial" panose="020B0604020202020204" pitchFamily="34" charset="0"/>
                </a:rPr>
                <a:t>        MOSES</a:t>
              </a:r>
            </a:p>
            <a:p>
              <a:pPr>
                <a:lnSpc>
                  <a:spcPct val="50000"/>
                </a:lnSpc>
                <a:spcBef>
                  <a:spcPct val="50000"/>
                </a:spcBef>
              </a:pPr>
              <a:r>
                <a:rPr lang="en-US" altLang="en-US" sz="1600">
                  <a:solidFill>
                    <a:srgbClr val="FC030C"/>
                  </a:solidFill>
                  <a:latin typeface="Arial" panose="020B0604020202020204" pitchFamily="34" charset="0"/>
                </a:rPr>
                <a:t>          JOSHUA</a:t>
              </a:r>
              <a:endParaRPr lang="en-US" altLang="en-US" sz="1600">
                <a:latin typeface="Arial" panose="020B0604020202020204" pitchFamily="34" charset="0"/>
              </a:endParaRPr>
            </a:p>
            <a:p>
              <a:pPr>
                <a:lnSpc>
                  <a:spcPct val="50000"/>
                </a:lnSpc>
                <a:spcBef>
                  <a:spcPct val="50000"/>
                </a:spcBef>
              </a:pPr>
              <a:r>
                <a:rPr lang="en-US" altLang="en-US" sz="1600">
                  <a:solidFill>
                    <a:srgbClr val="1ADE31"/>
                  </a:solidFill>
                  <a:latin typeface="Arial" panose="020B0604020202020204" pitchFamily="34" charset="0"/>
                </a:rPr>
                <a:t>             ROTKHAMARAT</a:t>
              </a:r>
            </a:p>
            <a:p>
              <a:pPr>
                <a:lnSpc>
                  <a:spcPct val="50000"/>
                </a:lnSpc>
                <a:spcBef>
                  <a:spcPct val="50000"/>
                </a:spcBef>
              </a:pPr>
              <a:r>
                <a:rPr lang="en-US" altLang="en-US" sz="1600">
                  <a:solidFill>
                    <a:srgbClr val="1ADE31"/>
                  </a:solidFill>
                  <a:latin typeface="Arial" panose="020B0604020202020204" pitchFamily="34" charset="0"/>
                </a:rPr>
                <a:t>                WUNGNAO</a:t>
              </a:r>
            </a:p>
            <a:p>
              <a:pPr>
                <a:lnSpc>
                  <a:spcPct val="50000"/>
                </a:lnSpc>
                <a:spcBef>
                  <a:spcPct val="50000"/>
                </a:spcBef>
              </a:pPr>
              <a:r>
                <a:rPr lang="en-US" altLang="en-US" sz="1600">
                  <a:solidFill>
                    <a:srgbClr val="1ADE31"/>
                  </a:solidFill>
                  <a:latin typeface="Arial" panose="020B0604020202020204" pitchFamily="34" charset="0"/>
                </a:rPr>
                <a:t>                    NARKAHAI</a:t>
              </a:r>
              <a:endParaRPr lang="en-US" altLang="en-US" sz="1600">
                <a:latin typeface="Arial" panose="020B0604020202020204" pitchFamily="34" charset="0"/>
              </a:endParaRPr>
            </a:p>
            <a:p>
              <a:pPr>
                <a:lnSpc>
                  <a:spcPct val="50000"/>
                </a:lnSpc>
                <a:spcBef>
                  <a:spcPct val="50000"/>
                </a:spcBef>
              </a:pPr>
              <a:r>
                <a:rPr lang="en-US" altLang="en-US" sz="1600">
                  <a:latin typeface="Arial" panose="020B0604020202020204" pitchFamily="34" charset="0"/>
                </a:rPr>
                <a:t>                      VARI KAHAI</a:t>
              </a:r>
            </a:p>
            <a:p>
              <a:pPr>
                <a:lnSpc>
                  <a:spcPct val="50000"/>
                </a:lnSpc>
                <a:spcBef>
                  <a:spcPct val="50000"/>
                </a:spcBef>
              </a:pPr>
              <a:r>
                <a:rPr lang="en-US" altLang="en-US" sz="2000">
                  <a:solidFill>
                    <a:schemeClr val="tx1"/>
                  </a:solidFill>
                  <a:latin typeface="Arial" panose="020B0604020202020204" pitchFamily="34" charset="0"/>
                </a:rPr>
                <a:t>                      JESU</a:t>
              </a:r>
              <a:endParaRPr lang="en-US" altLang="en-US" sz="1600">
                <a:latin typeface="Arial" panose="020B0604020202020204" pitchFamily="34" charset="0"/>
              </a:endParaRPr>
            </a:p>
          </p:txBody>
        </p:sp>
      </p:grpSp>
      <p:grpSp>
        <p:nvGrpSpPr>
          <p:cNvPr id="171034" name="Group 38">
            <a:extLst>
              <a:ext uri="{FF2B5EF4-FFF2-40B4-BE49-F238E27FC236}">
                <a16:creationId xmlns:a16="http://schemas.microsoft.com/office/drawing/2014/main" id="{7CDCB05B-0CE4-064D-99E4-30FD473ADDE7}"/>
              </a:ext>
            </a:extLst>
          </p:cNvPr>
          <p:cNvGrpSpPr>
            <a:grpSpLocks/>
          </p:cNvGrpSpPr>
          <p:nvPr/>
        </p:nvGrpSpPr>
        <p:grpSpPr bwMode="auto">
          <a:xfrm>
            <a:off x="1949450" y="2236788"/>
            <a:ext cx="5273675" cy="3898900"/>
            <a:chOff x="1228" y="1409"/>
            <a:chExt cx="3322" cy="2456"/>
          </a:xfrm>
        </p:grpSpPr>
        <p:grpSp>
          <p:nvGrpSpPr>
            <p:cNvPr id="171040" name="Group 39">
              <a:extLst>
                <a:ext uri="{FF2B5EF4-FFF2-40B4-BE49-F238E27FC236}">
                  <a16:creationId xmlns:a16="http://schemas.microsoft.com/office/drawing/2014/main" id="{2E4EE9E0-3AC9-2448-B58D-6363B30CD0F6}"/>
                </a:ext>
              </a:extLst>
            </p:cNvPr>
            <p:cNvGrpSpPr>
              <a:grpSpLocks/>
            </p:cNvGrpSpPr>
            <p:nvPr/>
          </p:nvGrpSpPr>
          <p:grpSpPr bwMode="auto">
            <a:xfrm>
              <a:off x="1228" y="1409"/>
              <a:ext cx="3303" cy="119"/>
              <a:chOff x="1206" y="1392"/>
              <a:chExt cx="3303" cy="119"/>
            </a:xfrm>
          </p:grpSpPr>
          <p:sp>
            <p:nvSpPr>
              <p:cNvPr id="634920" name="AutoShape 40" descr="Cork">
                <a:extLst>
                  <a:ext uri="{FF2B5EF4-FFF2-40B4-BE49-F238E27FC236}">
                    <a16:creationId xmlns:a16="http://schemas.microsoft.com/office/drawing/2014/main" id="{1C1CAA41-3DE4-3E44-9243-D693E9042ACB}"/>
                  </a:ext>
                </a:extLst>
              </p:cNvPr>
              <p:cNvSpPr>
                <a:spLocks noChangeArrowheads="1"/>
              </p:cNvSpPr>
              <p:nvPr/>
            </p:nvSpPr>
            <p:spPr bwMode="auto">
              <a:xfrm rot="-1822980">
                <a:off x="1206" y="1407"/>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21" name="AutoShape 41" descr="Cork">
                <a:extLst>
                  <a:ext uri="{FF2B5EF4-FFF2-40B4-BE49-F238E27FC236}">
                    <a16:creationId xmlns:a16="http://schemas.microsoft.com/office/drawing/2014/main" id="{B3420421-8A96-AF43-A94E-896F5A2C1D51}"/>
                  </a:ext>
                </a:extLst>
              </p:cNvPr>
              <p:cNvSpPr>
                <a:spLocks noChangeArrowheads="1"/>
              </p:cNvSpPr>
              <p:nvPr/>
            </p:nvSpPr>
            <p:spPr bwMode="auto">
              <a:xfrm rot="-1822980">
                <a:off x="1433" y="141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22" name="AutoShape 42" descr="Cork">
                <a:extLst>
                  <a:ext uri="{FF2B5EF4-FFF2-40B4-BE49-F238E27FC236}">
                    <a16:creationId xmlns:a16="http://schemas.microsoft.com/office/drawing/2014/main" id="{43AF222D-4C75-D24B-A3DA-59E37C120910}"/>
                  </a:ext>
                </a:extLst>
              </p:cNvPr>
              <p:cNvSpPr>
                <a:spLocks noChangeArrowheads="1"/>
              </p:cNvSpPr>
              <p:nvPr/>
            </p:nvSpPr>
            <p:spPr bwMode="auto">
              <a:xfrm rot="-1822980">
                <a:off x="1666" y="141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23" name="AutoShape 43" descr="Cork">
                <a:extLst>
                  <a:ext uri="{FF2B5EF4-FFF2-40B4-BE49-F238E27FC236}">
                    <a16:creationId xmlns:a16="http://schemas.microsoft.com/office/drawing/2014/main" id="{C6AADEF4-E1BE-1041-8D0B-5557C66237D9}"/>
                  </a:ext>
                </a:extLst>
              </p:cNvPr>
              <p:cNvSpPr>
                <a:spLocks noChangeArrowheads="1"/>
              </p:cNvSpPr>
              <p:nvPr/>
            </p:nvSpPr>
            <p:spPr bwMode="auto">
              <a:xfrm rot="-1822980">
                <a:off x="1894" y="141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24" name="AutoShape 44" descr="Cork">
                <a:extLst>
                  <a:ext uri="{FF2B5EF4-FFF2-40B4-BE49-F238E27FC236}">
                    <a16:creationId xmlns:a16="http://schemas.microsoft.com/office/drawing/2014/main" id="{0AC15E40-FCD3-DA47-BF36-3DC671F92A96}"/>
                  </a:ext>
                </a:extLst>
              </p:cNvPr>
              <p:cNvSpPr>
                <a:spLocks noChangeArrowheads="1"/>
              </p:cNvSpPr>
              <p:nvPr/>
            </p:nvSpPr>
            <p:spPr bwMode="auto">
              <a:xfrm rot="-1822980">
                <a:off x="2110" y="1409"/>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25" name="AutoShape 45" descr="Cork">
                <a:extLst>
                  <a:ext uri="{FF2B5EF4-FFF2-40B4-BE49-F238E27FC236}">
                    <a16:creationId xmlns:a16="http://schemas.microsoft.com/office/drawing/2014/main" id="{FE679BA3-4B2A-B24E-82F2-FD6B5903B133}"/>
                  </a:ext>
                </a:extLst>
              </p:cNvPr>
              <p:cNvSpPr>
                <a:spLocks noChangeArrowheads="1"/>
              </p:cNvSpPr>
              <p:nvPr/>
            </p:nvSpPr>
            <p:spPr bwMode="auto">
              <a:xfrm rot="-1822980">
                <a:off x="2350" y="1397"/>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26" name="AutoShape 46" descr="Cork">
                <a:extLst>
                  <a:ext uri="{FF2B5EF4-FFF2-40B4-BE49-F238E27FC236}">
                    <a16:creationId xmlns:a16="http://schemas.microsoft.com/office/drawing/2014/main" id="{2EA37248-ADFA-BC4D-917D-4E3619B53BD8}"/>
                  </a:ext>
                </a:extLst>
              </p:cNvPr>
              <p:cNvSpPr>
                <a:spLocks noChangeArrowheads="1"/>
              </p:cNvSpPr>
              <p:nvPr/>
            </p:nvSpPr>
            <p:spPr bwMode="auto">
              <a:xfrm rot="-1822980">
                <a:off x="2577"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27" name="AutoShape 47" descr="Cork">
                <a:extLst>
                  <a:ext uri="{FF2B5EF4-FFF2-40B4-BE49-F238E27FC236}">
                    <a16:creationId xmlns:a16="http://schemas.microsoft.com/office/drawing/2014/main" id="{FBBE8E00-31CD-3349-970A-040AE1B077D2}"/>
                  </a:ext>
                </a:extLst>
              </p:cNvPr>
              <p:cNvSpPr>
                <a:spLocks noChangeArrowheads="1"/>
              </p:cNvSpPr>
              <p:nvPr/>
            </p:nvSpPr>
            <p:spPr bwMode="auto">
              <a:xfrm rot="-1822980">
                <a:off x="2803"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28" name="AutoShape 48" descr="Cork">
                <a:extLst>
                  <a:ext uri="{FF2B5EF4-FFF2-40B4-BE49-F238E27FC236}">
                    <a16:creationId xmlns:a16="http://schemas.microsoft.com/office/drawing/2014/main" id="{B00E2F7E-410E-D542-960C-D04F4C9C7A1A}"/>
                  </a:ext>
                </a:extLst>
              </p:cNvPr>
              <p:cNvSpPr>
                <a:spLocks noChangeArrowheads="1"/>
              </p:cNvSpPr>
              <p:nvPr/>
            </p:nvSpPr>
            <p:spPr bwMode="auto">
              <a:xfrm rot="-1822980">
                <a:off x="3034"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29" name="AutoShape 49" descr="Cork">
                <a:extLst>
                  <a:ext uri="{FF2B5EF4-FFF2-40B4-BE49-F238E27FC236}">
                    <a16:creationId xmlns:a16="http://schemas.microsoft.com/office/drawing/2014/main" id="{80824F17-2BD9-C743-A704-1311587AA322}"/>
                  </a:ext>
                </a:extLst>
              </p:cNvPr>
              <p:cNvSpPr>
                <a:spLocks noChangeArrowheads="1"/>
              </p:cNvSpPr>
              <p:nvPr/>
            </p:nvSpPr>
            <p:spPr bwMode="auto">
              <a:xfrm rot="-1822980">
                <a:off x="3286"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30" name="AutoShape 50" descr="Cork">
                <a:extLst>
                  <a:ext uri="{FF2B5EF4-FFF2-40B4-BE49-F238E27FC236}">
                    <a16:creationId xmlns:a16="http://schemas.microsoft.com/office/drawing/2014/main" id="{3F42D13B-602E-A84B-8E20-35A9C3CBA00B}"/>
                  </a:ext>
                </a:extLst>
              </p:cNvPr>
              <p:cNvSpPr>
                <a:spLocks noChangeArrowheads="1"/>
              </p:cNvSpPr>
              <p:nvPr/>
            </p:nvSpPr>
            <p:spPr bwMode="auto">
              <a:xfrm rot="-1822980">
                <a:off x="3504" y="1399"/>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31" name="AutoShape 51" descr="Cork">
                <a:extLst>
                  <a:ext uri="{FF2B5EF4-FFF2-40B4-BE49-F238E27FC236}">
                    <a16:creationId xmlns:a16="http://schemas.microsoft.com/office/drawing/2014/main" id="{2A01AA08-491F-9C4A-B3F8-459533646283}"/>
                  </a:ext>
                </a:extLst>
              </p:cNvPr>
              <p:cNvSpPr>
                <a:spLocks noChangeArrowheads="1"/>
              </p:cNvSpPr>
              <p:nvPr/>
            </p:nvSpPr>
            <p:spPr bwMode="auto">
              <a:xfrm rot="-1822980">
                <a:off x="3757" y="1400"/>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32" name="AutoShape 52" descr="Cork">
                <a:extLst>
                  <a:ext uri="{FF2B5EF4-FFF2-40B4-BE49-F238E27FC236}">
                    <a16:creationId xmlns:a16="http://schemas.microsoft.com/office/drawing/2014/main" id="{D393118D-587C-9A46-BB03-752D6B258527}"/>
                  </a:ext>
                </a:extLst>
              </p:cNvPr>
              <p:cNvSpPr>
                <a:spLocks noChangeArrowheads="1"/>
              </p:cNvSpPr>
              <p:nvPr/>
            </p:nvSpPr>
            <p:spPr bwMode="auto">
              <a:xfrm rot="-1822980">
                <a:off x="3982" y="1402"/>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33" name="AutoShape 53" descr="Cork">
                <a:extLst>
                  <a:ext uri="{FF2B5EF4-FFF2-40B4-BE49-F238E27FC236}">
                    <a16:creationId xmlns:a16="http://schemas.microsoft.com/office/drawing/2014/main" id="{9AFAF33D-291F-FE4B-8081-BC43F671D8D7}"/>
                  </a:ext>
                </a:extLst>
              </p:cNvPr>
              <p:cNvSpPr>
                <a:spLocks noChangeArrowheads="1"/>
              </p:cNvSpPr>
              <p:nvPr/>
            </p:nvSpPr>
            <p:spPr bwMode="auto">
              <a:xfrm rot="-1822980">
                <a:off x="4210" y="140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4934" name="AutoShape 54" descr="Cork">
                <a:extLst>
                  <a:ext uri="{FF2B5EF4-FFF2-40B4-BE49-F238E27FC236}">
                    <a16:creationId xmlns:a16="http://schemas.microsoft.com/office/drawing/2014/main" id="{D7B4B5B8-9F5E-1A41-B8CC-CC58EA5877DC}"/>
                  </a:ext>
                </a:extLst>
              </p:cNvPr>
              <p:cNvSpPr>
                <a:spLocks noChangeArrowheads="1"/>
              </p:cNvSpPr>
              <p:nvPr/>
            </p:nvSpPr>
            <p:spPr bwMode="auto">
              <a:xfrm rot="-1822980">
                <a:off x="4419" y="1392"/>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71041" name="Group 55">
              <a:extLst>
                <a:ext uri="{FF2B5EF4-FFF2-40B4-BE49-F238E27FC236}">
                  <a16:creationId xmlns:a16="http://schemas.microsoft.com/office/drawing/2014/main" id="{31C2F8EB-82A2-1C48-BA17-A9E8F5FD8D9A}"/>
                </a:ext>
              </a:extLst>
            </p:cNvPr>
            <p:cNvGrpSpPr>
              <a:grpSpLocks/>
            </p:cNvGrpSpPr>
            <p:nvPr/>
          </p:nvGrpSpPr>
          <p:grpSpPr bwMode="auto">
            <a:xfrm>
              <a:off x="1243" y="3761"/>
              <a:ext cx="3307" cy="104"/>
              <a:chOff x="1231" y="3769"/>
              <a:chExt cx="3307" cy="104"/>
            </a:xfrm>
          </p:grpSpPr>
          <p:sp>
            <p:nvSpPr>
              <p:cNvPr id="634936" name="AutoShape 56" descr="Cork">
                <a:extLst>
                  <a:ext uri="{FF2B5EF4-FFF2-40B4-BE49-F238E27FC236}">
                    <a16:creationId xmlns:a16="http://schemas.microsoft.com/office/drawing/2014/main" id="{B4C209B0-1F0B-D54D-AE14-357C5AD88A57}"/>
                  </a:ext>
                </a:extLst>
              </p:cNvPr>
              <p:cNvSpPr>
                <a:spLocks noChangeArrowheads="1"/>
              </p:cNvSpPr>
              <p:nvPr/>
            </p:nvSpPr>
            <p:spPr bwMode="auto">
              <a:xfrm rot="12494257">
                <a:off x="1231" y="3769"/>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37" name="AutoShape 57" descr="Cork">
                <a:extLst>
                  <a:ext uri="{FF2B5EF4-FFF2-40B4-BE49-F238E27FC236}">
                    <a16:creationId xmlns:a16="http://schemas.microsoft.com/office/drawing/2014/main" id="{6635A8E1-5776-DB41-B246-4CF67C1D6A79}"/>
                  </a:ext>
                </a:extLst>
              </p:cNvPr>
              <p:cNvSpPr>
                <a:spLocks noChangeArrowheads="1"/>
              </p:cNvSpPr>
              <p:nvPr/>
            </p:nvSpPr>
            <p:spPr bwMode="auto">
              <a:xfrm rot="12494257">
                <a:off x="1455"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38" name="AutoShape 58" descr="Cork">
                <a:extLst>
                  <a:ext uri="{FF2B5EF4-FFF2-40B4-BE49-F238E27FC236}">
                    <a16:creationId xmlns:a16="http://schemas.microsoft.com/office/drawing/2014/main" id="{1E5C9434-D8B0-3D4E-9491-2819B3FF85EA}"/>
                  </a:ext>
                </a:extLst>
              </p:cNvPr>
              <p:cNvSpPr>
                <a:spLocks noChangeArrowheads="1"/>
              </p:cNvSpPr>
              <p:nvPr/>
            </p:nvSpPr>
            <p:spPr bwMode="auto">
              <a:xfrm rot="12494257">
                <a:off x="1693"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39" name="AutoShape 59" descr="Cork">
                <a:extLst>
                  <a:ext uri="{FF2B5EF4-FFF2-40B4-BE49-F238E27FC236}">
                    <a16:creationId xmlns:a16="http://schemas.microsoft.com/office/drawing/2014/main" id="{AD730437-C314-4946-B1DE-112283C4BCDD}"/>
                  </a:ext>
                </a:extLst>
              </p:cNvPr>
              <p:cNvSpPr>
                <a:spLocks noChangeArrowheads="1"/>
              </p:cNvSpPr>
              <p:nvPr/>
            </p:nvSpPr>
            <p:spPr bwMode="auto">
              <a:xfrm rot="12494257">
                <a:off x="1925"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0" name="AutoShape 60" descr="Cork">
                <a:extLst>
                  <a:ext uri="{FF2B5EF4-FFF2-40B4-BE49-F238E27FC236}">
                    <a16:creationId xmlns:a16="http://schemas.microsoft.com/office/drawing/2014/main" id="{A729ECAF-C194-424B-B9A0-A3EC90968237}"/>
                  </a:ext>
                </a:extLst>
              </p:cNvPr>
              <p:cNvSpPr>
                <a:spLocks noChangeArrowheads="1"/>
              </p:cNvSpPr>
              <p:nvPr/>
            </p:nvSpPr>
            <p:spPr bwMode="auto">
              <a:xfrm rot="12494257">
                <a:off x="2137"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1" name="AutoShape 61" descr="Cork">
                <a:extLst>
                  <a:ext uri="{FF2B5EF4-FFF2-40B4-BE49-F238E27FC236}">
                    <a16:creationId xmlns:a16="http://schemas.microsoft.com/office/drawing/2014/main" id="{1B0DFE95-2437-5F41-A4EC-9DD99F07171E}"/>
                  </a:ext>
                </a:extLst>
              </p:cNvPr>
              <p:cNvSpPr>
                <a:spLocks noChangeArrowheads="1"/>
              </p:cNvSpPr>
              <p:nvPr/>
            </p:nvSpPr>
            <p:spPr bwMode="auto">
              <a:xfrm rot="12494257">
                <a:off x="2375" y="3779"/>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2" name="AutoShape 62" descr="Cork">
                <a:extLst>
                  <a:ext uri="{FF2B5EF4-FFF2-40B4-BE49-F238E27FC236}">
                    <a16:creationId xmlns:a16="http://schemas.microsoft.com/office/drawing/2014/main" id="{312DAE8F-6D78-754A-A758-245DDA245ACF}"/>
                  </a:ext>
                </a:extLst>
              </p:cNvPr>
              <p:cNvSpPr>
                <a:spLocks noChangeArrowheads="1"/>
              </p:cNvSpPr>
              <p:nvPr/>
            </p:nvSpPr>
            <p:spPr bwMode="auto">
              <a:xfrm rot="12494257">
                <a:off x="2611"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3" name="AutoShape 63" descr="Cork">
                <a:extLst>
                  <a:ext uri="{FF2B5EF4-FFF2-40B4-BE49-F238E27FC236}">
                    <a16:creationId xmlns:a16="http://schemas.microsoft.com/office/drawing/2014/main" id="{8E3AC841-7911-344C-AD0B-577802494C2F}"/>
                  </a:ext>
                </a:extLst>
              </p:cNvPr>
              <p:cNvSpPr>
                <a:spLocks noChangeArrowheads="1"/>
              </p:cNvSpPr>
              <p:nvPr/>
            </p:nvSpPr>
            <p:spPr bwMode="auto">
              <a:xfrm rot="12494257">
                <a:off x="2830" y="3775"/>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4" name="AutoShape 64" descr="Cork">
                <a:extLst>
                  <a:ext uri="{FF2B5EF4-FFF2-40B4-BE49-F238E27FC236}">
                    <a16:creationId xmlns:a16="http://schemas.microsoft.com/office/drawing/2014/main" id="{CB5D499D-2649-964A-A2BC-106EE68B96C1}"/>
                  </a:ext>
                </a:extLst>
              </p:cNvPr>
              <p:cNvSpPr>
                <a:spLocks noChangeArrowheads="1"/>
              </p:cNvSpPr>
              <p:nvPr/>
            </p:nvSpPr>
            <p:spPr bwMode="auto">
              <a:xfrm rot="12494257">
                <a:off x="3299"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5" name="AutoShape 65" descr="Cork">
                <a:extLst>
                  <a:ext uri="{FF2B5EF4-FFF2-40B4-BE49-F238E27FC236}">
                    <a16:creationId xmlns:a16="http://schemas.microsoft.com/office/drawing/2014/main" id="{4C875774-43DF-FC4D-B5C4-B3CDE1621A97}"/>
                  </a:ext>
                </a:extLst>
              </p:cNvPr>
              <p:cNvSpPr>
                <a:spLocks noChangeArrowheads="1"/>
              </p:cNvSpPr>
              <p:nvPr/>
            </p:nvSpPr>
            <p:spPr bwMode="auto">
              <a:xfrm rot="12494257">
                <a:off x="3070"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6" name="AutoShape 66" descr="Cork">
                <a:extLst>
                  <a:ext uri="{FF2B5EF4-FFF2-40B4-BE49-F238E27FC236}">
                    <a16:creationId xmlns:a16="http://schemas.microsoft.com/office/drawing/2014/main" id="{9CA8693B-061B-0A4E-A213-0B11D6831C9A}"/>
                  </a:ext>
                </a:extLst>
              </p:cNvPr>
              <p:cNvSpPr>
                <a:spLocks noChangeArrowheads="1"/>
              </p:cNvSpPr>
              <p:nvPr/>
            </p:nvSpPr>
            <p:spPr bwMode="auto">
              <a:xfrm rot="12494257">
                <a:off x="3531" y="3779"/>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7" name="AutoShape 67" descr="Cork">
                <a:extLst>
                  <a:ext uri="{FF2B5EF4-FFF2-40B4-BE49-F238E27FC236}">
                    <a16:creationId xmlns:a16="http://schemas.microsoft.com/office/drawing/2014/main" id="{51E1FBEC-E8DE-7548-8D81-17E239B5F871}"/>
                  </a:ext>
                </a:extLst>
              </p:cNvPr>
              <p:cNvSpPr>
                <a:spLocks noChangeArrowheads="1"/>
              </p:cNvSpPr>
              <p:nvPr/>
            </p:nvSpPr>
            <p:spPr bwMode="auto">
              <a:xfrm rot="12494257">
                <a:off x="3793"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8" name="AutoShape 68" descr="Cork">
                <a:extLst>
                  <a:ext uri="{FF2B5EF4-FFF2-40B4-BE49-F238E27FC236}">
                    <a16:creationId xmlns:a16="http://schemas.microsoft.com/office/drawing/2014/main" id="{C61867FF-063E-7042-BC23-B6C9C382817B}"/>
                  </a:ext>
                </a:extLst>
              </p:cNvPr>
              <p:cNvSpPr>
                <a:spLocks noChangeArrowheads="1"/>
              </p:cNvSpPr>
              <p:nvPr/>
            </p:nvSpPr>
            <p:spPr bwMode="auto">
              <a:xfrm rot="12494257">
                <a:off x="4021"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49" name="AutoShape 69" descr="Cork">
                <a:extLst>
                  <a:ext uri="{FF2B5EF4-FFF2-40B4-BE49-F238E27FC236}">
                    <a16:creationId xmlns:a16="http://schemas.microsoft.com/office/drawing/2014/main" id="{6AF8E784-48FA-1F43-819F-05D8C392327B}"/>
                  </a:ext>
                </a:extLst>
              </p:cNvPr>
              <p:cNvSpPr>
                <a:spLocks noChangeArrowheads="1"/>
              </p:cNvSpPr>
              <p:nvPr/>
            </p:nvSpPr>
            <p:spPr bwMode="auto">
              <a:xfrm rot="12494257">
                <a:off x="4244"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4950" name="AutoShape 70" descr="Cork">
                <a:extLst>
                  <a:ext uri="{FF2B5EF4-FFF2-40B4-BE49-F238E27FC236}">
                    <a16:creationId xmlns:a16="http://schemas.microsoft.com/office/drawing/2014/main" id="{09877653-9F7E-A64A-B6BB-42FF4EA4EDB8}"/>
                  </a:ext>
                </a:extLst>
              </p:cNvPr>
              <p:cNvSpPr>
                <a:spLocks noChangeArrowheads="1"/>
              </p:cNvSpPr>
              <p:nvPr/>
            </p:nvSpPr>
            <p:spPr bwMode="auto">
              <a:xfrm rot="12494257">
                <a:off x="4455"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sp>
        <p:nvSpPr>
          <p:cNvPr id="634951" name="Text Box 71">
            <a:extLst>
              <a:ext uri="{FF2B5EF4-FFF2-40B4-BE49-F238E27FC236}">
                <a16:creationId xmlns:a16="http://schemas.microsoft.com/office/drawing/2014/main" id="{7DC5FCDA-C671-E248-B3D7-172026D05849}"/>
              </a:ext>
            </a:extLst>
          </p:cNvPr>
          <p:cNvSpPr txBox="1">
            <a:spLocks noChangeArrowheads="1"/>
          </p:cNvSpPr>
          <p:nvPr/>
        </p:nvSpPr>
        <p:spPr bwMode="auto">
          <a:xfrm>
            <a:off x="720725" y="349250"/>
            <a:ext cx="7759700" cy="1190625"/>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FFEA18"/>
                </a:solidFill>
              </a:rPr>
              <a:t>KHALATTA PHANINGLU NANA KAZAIRA EINA RANDALEIDA...</a:t>
            </a:r>
            <a:endParaRPr lang="en-US" altLang="en-US" sz="3200">
              <a:solidFill>
                <a:srgbClr val="FFEA18"/>
              </a:solidFill>
            </a:endParaRPr>
          </a:p>
        </p:txBody>
      </p:sp>
      <p:sp>
        <p:nvSpPr>
          <p:cNvPr id="171036" name="Text Box 73">
            <a:extLst>
              <a:ext uri="{FF2B5EF4-FFF2-40B4-BE49-F238E27FC236}">
                <a16:creationId xmlns:a16="http://schemas.microsoft.com/office/drawing/2014/main" id="{486DFAC2-400F-0343-845A-804582088CBA}"/>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34954" name="Rectangle 74">
            <a:extLst>
              <a:ext uri="{FF2B5EF4-FFF2-40B4-BE49-F238E27FC236}">
                <a16:creationId xmlns:a16="http://schemas.microsoft.com/office/drawing/2014/main" id="{57C5ECB3-48E9-2F44-BB8F-74338F35172C}"/>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34955" name="Rectangle 75">
            <a:extLst>
              <a:ext uri="{FF2B5EF4-FFF2-40B4-BE49-F238E27FC236}">
                <a16:creationId xmlns:a16="http://schemas.microsoft.com/office/drawing/2014/main" id="{0156089E-828E-494A-A6AF-AAD2A40253DB}"/>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77</a:t>
            </a:r>
          </a:p>
        </p:txBody>
      </p:sp>
      <p:sp>
        <p:nvSpPr>
          <p:cNvPr id="171039" name="Text Box 76">
            <a:extLst>
              <a:ext uri="{FF2B5EF4-FFF2-40B4-BE49-F238E27FC236}">
                <a16:creationId xmlns:a16="http://schemas.microsoft.com/office/drawing/2014/main" id="{30AE0CCA-8B44-1442-8DDB-553C0AEDC14C}"/>
              </a:ext>
            </a:extLst>
          </p:cNvPr>
          <p:cNvSpPr txBox="1">
            <a:spLocks noChangeArrowheads="1"/>
          </p:cNvSpPr>
          <p:nvPr/>
        </p:nvSpPr>
        <p:spPr bwMode="auto">
          <a:xfrm>
            <a:off x="8551863" y="6453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afterEffect">
                                  <p:stCondLst>
                                    <p:cond delay="0"/>
                                  </p:stCondLst>
                                  <p:childTnLst>
                                    <p:set>
                                      <p:cBhvr>
                                        <p:cTn id="6" dur="1" fill="hold">
                                          <p:stCondLst>
                                            <p:cond delay="0"/>
                                          </p:stCondLst>
                                        </p:cTn>
                                        <p:tgtEl>
                                          <p:spTgt spid="634914"/>
                                        </p:tgtEl>
                                        <p:attrNameLst>
                                          <p:attrName>style.visibility</p:attrName>
                                        </p:attrNameLst>
                                      </p:cBhvr>
                                      <p:to>
                                        <p:strVal val="visible"/>
                                      </p:to>
                                    </p:set>
                                    <p:anim calcmode="lin" valueType="num">
                                      <p:cBhvr>
                                        <p:cTn id="7" dur="500" fill="hold"/>
                                        <p:tgtEl>
                                          <p:spTgt spid="634914"/>
                                        </p:tgtEl>
                                        <p:attrNameLst>
                                          <p:attrName>ppt_w</p:attrName>
                                        </p:attrNameLst>
                                      </p:cBhvr>
                                      <p:tavLst>
                                        <p:tav tm="0">
                                          <p:val>
                                            <p:strVal val="2/3*#ppt_w"/>
                                          </p:val>
                                        </p:tav>
                                        <p:tav tm="100000">
                                          <p:val>
                                            <p:strVal val="#ppt_w"/>
                                          </p:val>
                                        </p:tav>
                                      </p:tavLst>
                                    </p:anim>
                                    <p:anim calcmode="lin" valueType="num">
                                      <p:cBhvr>
                                        <p:cTn id="8" dur="500" fill="hold"/>
                                        <p:tgtEl>
                                          <p:spTgt spid="634914"/>
                                        </p:tgtEl>
                                        <p:attrNameLst>
                                          <p:attrName>ppt_h</p:attrName>
                                        </p:attrNameLst>
                                      </p:cBhvr>
                                      <p:tavLst>
                                        <p:tav tm="0">
                                          <p:val>
                                            <p:strVal val="2/3*#ppt_h"/>
                                          </p:val>
                                        </p:tav>
                                        <p:tav tm="100000">
                                          <p:val>
                                            <p:strVal val="#ppt_h"/>
                                          </p:val>
                                        </p:tav>
                                      </p:tavLst>
                                    </p:anim>
                                  </p:childTnLst>
                                  <p:subTnLst>
                                    <p:set>
                                      <p:cBhvr override="childStyle">
                                        <p:cTn dur="1" fill="hold" display="0" masterRel="nextClick" afterEffect="1"/>
                                        <p:tgtEl>
                                          <p:spTgt spid="634914"/>
                                        </p:tgtEl>
                                        <p:attrNameLst>
                                          <p:attrName>style.visibility</p:attrName>
                                        </p:attrNameLst>
                                      </p:cBhvr>
                                      <p:to>
                                        <p:strVal val="hidden"/>
                                      </p:to>
                                    </p:set>
                                  </p:sub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left)">
                                      <p:cBhvr>
                                        <p:cTn id="13" dur="500"/>
                                        <p:tgtEl>
                                          <p:spTgt spid="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left)">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2" hidden="1">
            <a:extLst>
              <a:ext uri="{FF2B5EF4-FFF2-40B4-BE49-F238E27FC236}">
                <a16:creationId xmlns:a16="http://schemas.microsoft.com/office/drawing/2014/main" id="{CA8BCA1B-175B-5142-8684-B273D1DB435B}"/>
              </a:ext>
            </a:extLst>
          </p:cNvPr>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endParaRPr lang="en-SG" altLang="en-US">
              <a:effectLst>
                <a:outerShdw blurRad="38100" dist="38100" dir="2700000" algn="tl">
                  <a:srgbClr val="C0C0C0"/>
                </a:outerShdw>
              </a:effectLst>
            </a:endParaRPr>
          </a:p>
        </p:txBody>
      </p:sp>
      <p:sp>
        <p:nvSpPr>
          <p:cNvPr id="564230" name="Text Box 6">
            <a:extLst>
              <a:ext uri="{FF2B5EF4-FFF2-40B4-BE49-F238E27FC236}">
                <a16:creationId xmlns:a16="http://schemas.microsoft.com/office/drawing/2014/main" id="{0B0B0FD6-70DA-424D-9458-37C49E3970E8}"/>
              </a:ext>
            </a:extLst>
          </p:cNvPr>
          <p:cNvSpPr txBox="1">
            <a:spLocks noChangeArrowheads="1"/>
          </p:cNvSpPr>
          <p:nvPr/>
        </p:nvSpPr>
        <p:spPr bwMode="auto">
          <a:xfrm>
            <a:off x="1046163" y="5014913"/>
            <a:ext cx="6391275"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Jesus Traveled His Land:</a:t>
            </a:r>
          </a:p>
        </p:txBody>
      </p:sp>
      <p:sp>
        <p:nvSpPr>
          <p:cNvPr id="564232" name="Rectangle 8">
            <a:extLst>
              <a:ext uri="{FF2B5EF4-FFF2-40B4-BE49-F238E27FC236}">
                <a16:creationId xmlns:a16="http://schemas.microsoft.com/office/drawing/2014/main" id="{2E626F81-54C0-4746-9153-7C514B6B032B}"/>
              </a:ext>
            </a:extLst>
          </p:cNvPr>
          <p:cNvSpPr>
            <a:spLocks noChangeArrowheads="1"/>
          </p:cNvSpPr>
          <p:nvPr/>
        </p:nvSpPr>
        <p:spPr bwMode="auto">
          <a:xfrm>
            <a:off x="8091488" y="6510338"/>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06</a:t>
            </a:r>
          </a:p>
        </p:txBody>
      </p:sp>
      <p:sp>
        <p:nvSpPr>
          <p:cNvPr id="564233" name="Text Box 9">
            <a:extLst>
              <a:ext uri="{FF2B5EF4-FFF2-40B4-BE49-F238E27FC236}">
                <a16:creationId xmlns:a16="http://schemas.microsoft.com/office/drawing/2014/main" id="{ADAAEB97-BC5F-8A47-B613-EE1A53DF60CA}"/>
              </a:ext>
            </a:extLst>
          </p:cNvPr>
          <p:cNvSpPr txBox="1">
            <a:spLocks noChangeArrowheads="1"/>
          </p:cNvSpPr>
          <p:nvPr/>
        </p:nvSpPr>
        <p:spPr bwMode="auto">
          <a:xfrm>
            <a:off x="1770063" y="0"/>
            <a:ext cx="5957887" cy="3048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400">
                <a:solidFill>
                  <a:schemeClr val="tx1"/>
                </a:solidFill>
              </a:rPr>
              <a:t>John 2:1-11</a:t>
            </a:r>
          </a:p>
        </p:txBody>
      </p:sp>
      <p:pic>
        <p:nvPicPr>
          <p:cNvPr id="25606" name="Picture 25">
            <a:extLst>
              <a:ext uri="{FF2B5EF4-FFF2-40B4-BE49-F238E27FC236}">
                <a16:creationId xmlns:a16="http://schemas.microsoft.com/office/drawing/2014/main" id="{866B642B-8D48-2347-AE6A-9AFD6570BA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549275"/>
            <a:ext cx="7869238" cy="571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4231" name="Text Box 7">
            <a:extLst>
              <a:ext uri="{FF2B5EF4-FFF2-40B4-BE49-F238E27FC236}">
                <a16:creationId xmlns:a16="http://schemas.microsoft.com/office/drawing/2014/main" id="{E5753C6D-E9E0-1C4E-8114-D79B84D604A7}"/>
              </a:ext>
            </a:extLst>
          </p:cNvPr>
          <p:cNvSpPr txBox="1">
            <a:spLocks noChangeArrowheads="1"/>
          </p:cNvSpPr>
          <p:nvPr/>
        </p:nvSpPr>
        <p:spPr bwMode="auto">
          <a:xfrm>
            <a:off x="817563" y="5673725"/>
            <a:ext cx="7369175" cy="3968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a:solidFill>
                  <a:srgbClr val="FFFF00"/>
                </a:solidFill>
              </a:rPr>
              <a:t>Cana: Jesuna Matakkhak Kahai Ot Sakhare Apam!</a:t>
            </a:r>
          </a:p>
        </p:txBody>
      </p:sp>
      <p:sp>
        <p:nvSpPr>
          <p:cNvPr id="25608" name="Rectangle 5">
            <a:extLst>
              <a:ext uri="{FF2B5EF4-FFF2-40B4-BE49-F238E27FC236}">
                <a16:creationId xmlns:a16="http://schemas.microsoft.com/office/drawing/2014/main" id="{7B1657D4-004E-2649-9471-02B0942AD3A4}"/>
              </a:ext>
            </a:extLst>
          </p:cNvPr>
          <p:cNvSpPr>
            <a:spLocks noChangeArrowheads="1"/>
          </p:cNvSpPr>
          <p:nvPr/>
        </p:nvSpPr>
        <p:spPr bwMode="auto">
          <a:xfrm>
            <a:off x="606425" y="577850"/>
            <a:ext cx="7869238" cy="5716588"/>
          </a:xfrm>
          <a:prstGeom prst="rect">
            <a:avLst/>
          </a:prstGeom>
          <a:noFill/>
          <a:ln w="15557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5609" name="Rectangle 10">
            <a:extLst>
              <a:ext uri="{FF2B5EF4-FFF2-40B4-BE49-F238E27FC236}">
                <a16:creationId xmlns:a16="http://schemas.microsoft.com/office/drawing/2014/main" id="{4CA7023C-CB4D-3F4F-97D7-F630F776EB31}"/>
              </a:ext>
            </a:extLst>
          </p:cNvPr>
          <p:cNvSpPr>
            <a:spLocks noChangeArrowheads="1"/>
          </p:cNvSpPr>
          <p:nvPr/>
        </p:nvSpPr>
        <p:spPr bwMode="auto">
          <a:xfrm>
            <a:off x="8034338" y="3429000"/>
            <a:ext cx="681037"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JESUS</a:t>
            </a:r>
          </a:p>
        </p:txBody>
      </p:sp>
      <p:sp>
        <p:nvSpPr>
          <p:cNvPr id="25610" name="AutoShape 11">
            <a:extLst>
              <a:ext uri="{FF2B5EF4-FFF2-40B4-BE49-F238E27FC236}">
                <a16:creationId xmlns:a16="http://schemas.microsoft.com/office/drawing/2014/main" id="{6BC57DEB-0467-6247-A721-CEB5916C9D37}"/>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5611" name="Rectangle 12">
            <a:extLst>
              <a:ext uri="{FF2B5EF4-FFF2-40B4-BE49-F238E27FC236}">
                <a16:creationId xmlns:a16="http://schemas.microsoft.com/office/drawing/2014/main" id="{6C7806F4-4EA0-A84D-95FF-C250829846EC}"/>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5612" name="Line 13">
            <a:extLst>
              <a:ext uri="{FF2B5EF4-FFF2-40B4-BE49-F238E27FC236}">
                <a16:creationId xmlns:a16="http://schemas.microsoft.com/office/drawing/2014/main" id="{653AC8DA-CDAC-D448-9FB8-C2F4C175B9A3}"/>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3" name="Line 14">
            <a:extLst>
              <a:ext uri="{FF2B5EF4-FFF2-40B4-BE49-F238E27FC236}">
                <a16:creationId xmlns:a16="http://schemas.microsoft.com/office/drawing/2014/main" id="{B566002E-FB18-3240-9176-BB18CE5F84CB}"/>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4" name="Line 15">
            <a:extLst>
              <a:ext uri="{FF2B5EF4-FFF2-40B4-BE49-F238E27FC236}">
                <a16:creationId xmlns:a16="http://schemas.microsoft.com/office/drawing/2014/main" id="{D1FC6292-EF21-F741-8CC1-D4EC15C2B783}"/>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5" name="Line 16">
            <a:extLst>
              <a:ext uri="{FF2B5EF4-FFF2-40B4-BE49-F238E27FC236}">
                <a16:creationId xmlns:a16="http://schemas.microsoft.com/office/drawing/2014/main" id="{E3A30973-51BF-E746-826B-8FB143163B29}"/>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6" name="Line 17">
            <a:extLst>
              <a:ext uri="{FF2B5EF4-FFF2-40B4-BE49-F238E27FC236}">
                <a16:creationId xmlns:a16="http://schemas.microsoft.com/office/drawing/2014/main" id="{C1FE1942-D139-904E-82D9-3D8B4FD9B4AE}"/>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7" name="Rectangle 18">
            <a:extLst>
              <a:ext uri="{FF2B5EF4-FFF2-40B4-BE49-F238E27FC236}">
                <a16:creationId xmlns:a16="http://schemas.microsoft.com/office/drawing/2014/main" id="{7D8FDCDD-C111-B74A-8B66-0F9583FFABAB}"/>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25618" name="Rectangle 19">
            <a:extLst>
              <a:ext uri="{FF2B5EF4-FFF2-40B4-BE49-F238E27FC236}">
                <a16:creationId xmlns:a16="http://schemas.microsoft.com/office/drawing/2014/main" id="{0809D85C-F190-3E43-8831-F2C6412D65BE}"/>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5619" name="Line 20">
            <a:extLst>
              <a:ext uri="{FF2B5EF4-FFF2-40B4-BE49-F238E27FC236}">
                <a16:creationId xmlns:a16="http://schemas.microsoft.com/office/drawing/2014/main" id="{B189B51E-A2E3-6443-9D28-943F26C4FF27}"/>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0" name="Line 21">
            <a:extLst>
              <a:ext uri="{FF2B5EF4-FFF2-40B4-BE49-F238E27FC236}">
                <a16:creationId xmlns:a16="http://schemas.microsoft.com/office/drawing/2014/main" id="{E639C18B-CAC3-4345-A14C-10827CAFAE1E}"/>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1" name="Rectangle 22">
            <a:extLst>
              <a:ext uri="{FF2B5EF4-FFF2-40B4-BE49-F238E27FC236}">
                <a16:creationId xmlns:a16="http://schemas.microsoft.com/office/drawing/2014/main" id="{E9A2EF58-3320-4B4C-97CE-CB73C0991EBF}"/>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5622" name="Rectangle 23">
            <a:extLst>
              <a:ext uri="{FF2B5EF4-FFF2-40B4-BE49-F238E27FC236}">
                <a16:creationId xmlns:a16="http://schemas.microsoft.com/office/drawing/2014/main" id="{CEB71634-038B-C84B-AD12-BA185A0DD551}"/>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64248" name="Rectangle 24">
            <a:extLst>
              <a:ext uri="{FF2B5EF4-FFF2-40B4-BE49-F238E27FC236}">
                <a16:creationId xmlns:a16="http://schemas.microsoft.com/office/drawing/2014/main" id="{DD33A024-EEA3-204D-AFD8-2034FFE7AEDF}"/>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Tree>
  </p:cSld>
  <p:clrMapOvr>
    <a:masterClrMapping/>
  </p:clrMapOvr>
  <p:transition spd="med">
    <p:fade/>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descr="Walnut">
            <a:extLst>
              <a:ext uri="{FF2B5EF4-FFF2-40B4-BE49-F238E27FC236}">
                <a16:creationId xmlns:a16="http://schemas.microsoft.com/office/drawing/2014/main" id="{5D67486A-BBB7-024F-A310-B78A8028FDD2}"/>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73059" name="Group 3">
            <a:extLst>
              <a:ext uri="{FF2B5EF4-FFF2-40B4-BE49-F238E27FC236}">
                <a16:creationId xmlns:a16="http://schemas.microsoft.com/office/drawing/2014/main" id="{513D0057-26E3-9D45-94FA-AD827B320A3A}"/>
              </a:ext>
            </a:extLst>
          </p:cNvPr>
          <p:cNvGrpSpPr>
            <a:grpSpLocks/>
          </p:cNvGrpSpPr>
          <p:nvPr/>
        </p:nvGrpSpPr>
        <p:grpSpPr bwMode="auto">
          <a:xfrm>
            <a:off x="8148638" y="4983163"/>
            <a:ext cx="168275" cy="177800"/>
            <a:chOff x="4317" y="868"/>
            <a:chExt cx="146" cy="700"/>
          </a:xfrm>
        </p:grpSpPr>
        <p:sp>
          <p:nvSpPr>
            <p:cNvPr id="173152" name="Rectangle 4">
              <a:extLst>
                <a:ext uri="{FF2B5EF4-FFF2-40B4-BE49-F238E27FC236}">
                  <a16:creationId xmlns:a16="http://schemas.microsoft.com/office/drawing/2014/main" id="{FE74DF9C-5618-E347-B237-186E4C18EDD6}"/>
                </a:ext>
              </a:extLst>
            </p:cNvPr>
            <p:cNvSpPr>
              <a:spLocks noChangeArrowheads="1"/>
            </p:cNvSpPr>
            <p:nvPr/>
          </p:nvSpPr>
          <p:spPr bwMode="auto">
            <a:xfrm rot="-5400000">
              <a:off x="4389" y="796"/>
              <a:ext cx="1" cy="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3153" name="Rectangle 5">
              <a:extLst>
                <a:ext uri="{FF2B5EF4-FFF2-40B4-BE49-F238E27FC236}">
                  <a16:creationId xmlns:a16="http://schemas.microsoft.com/office/drawing/2014/main" id="{EEFB583B-B343-5E41-BF47-A1BE3ABF9EA4}"/>
                </a:ext>
              </a:extLst>
            </p:cNvPr>
            <p:cNvSpPr>
              <a:spLocks noChangeArrowheads="1"/>
            </p:cNvSpPr>
            <p:nvPr/>
          </p:nvSpPr>
          <p:spPr bwMode="auto">
            <a:xfrm rot="-5400000">
              <a:off x="4106" y="1237"/>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grpSp>
        <p:nvGrpSpPr>
          <p:cNvPr id="173060" name="Group 6">
            <a:extLst>
              <a:ext uri="{FF2B5EF4-FFF2-40B4-BE49-F238E27FC236}">
                <a16:creationId xmlns:a16="http://schemas.microsoft.com/office/drawing/2014/main" id="{8AC36D21-560D-9240-8B40-C6B09EA12478}"/>
              </a:ext>
            </a:extLst>
          </p:cNvPr>
          <p:cNvGrpSpPr>
            <a:grpSpLocks/>
          </p:cNvGrpSpPr>
          <p:nvPr/>
        </p:nvGrpSpPr>
        <p:grpSpPr bwMode="auto">
          <a:xfrm>
            <a:off x="1627188" y="2182813"/>
            <a:ext cx="6045200" cy="3983037"/>
            <a:chOff x="610" y="1163"/>
            <a:chExt cx="4583" cy="2701"/>
          </a:xfrm>
        </p:grpSpPr>
        <p:sp>
          <p:nvSpPr>
            <p:cNvPr id="173148" name="Rectangle 7" descr="Oak">
              <a:extLst>
                <a:ext uri="{FF2B5EF4-FFF2-40B4-BE49-F238E27FC236}">
                  <a16:creationId xmlns:a16="http://schemas.microsoft.com/office/drawing/2014/main" id="{DA68D1DA-E22F-2749-B6FC-F4CFE343C826}"/>
                </a:ext>
              </a:extLst>
            </p:cNvPr>
            <p:cNvSpPr>
              <a:spLocks noChangeArrowheads="1"/>
            </p:cNvSpPr>
            <p:nvPr/>
          </p:nvSpPr>
          <p:spPr bwMode="auto">
            <a:xfrm>
              <a:off x="5037" y="1181"/>
              <a:ext cx="153" cy="2683"/>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73149" name="Rectangle 8" descr="Oak">
              <a:extLst>
                <a:ext uri="{FF2B5EF4-FFF2-40B4-BE49-F238E27FC236}">
                  <a16:creationId xmlns:a16="http://schemas.microsoft.com/office/drawing/2014/main" id="{F9A1F8C9-461E-3945-807F-84BFC24EA1B5}"/>
                </a:ext>
              </a:extLst>
            </p:cNvPr>
            <p:cNvSpPr>
              <a:spLocks noChangeArrowheads="1"/>
            </p:cNvSpPr>
            <p:nvPr/>
          </p:nvSpPr>
          <p:spPr bwMode="auto">
            <a:xfrm>
              <a:off x="611" y="1163"/>
              <a:ext cx="4582" cy="16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3150" name="Rectangle 9" descr="Oak">
              <a:extLst>
                <a:ext uri="{FF2B5EF4-FFF2-40B4-BE49-F238E27FC236}">
                  <a16:creationId xmlns:a16="http://schemas.microsoft.com/office/drawing/2014/main" id="{D8575CB4-ED77-9D44-B616-45A99398BEED}"/>
                </a:ext>
              </a:extLst>
            </p:cNvPr>
            <p:cNvSpPr>
              <a:spLocks noChangeArrowheads="1"/>
            </p:cNvSpPr>
            <p:nvPr/>
          </p:nvSpPr>
          <p:spPr bwMode="auto">
            <a:xfrm>
              <a:off x="620" y="3701"/>
              <a:ext cx="4423" cy="161"/>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3151" name="Rectangle 10" descr="Oak">
              <a:extLst>
                <a:ext uri="{FF2B5EF4-FFF2-40B4-BE49-F238E27FC236}">
                  <a16:creationId xmlns:a16="http://schemas.microsoft.com/office/drawing/2014/main" id="{41FEC913-8906-8A4D-A616-20017657BC28}"/>
                </a:ext>
              </a:extLst>
            </p:cNvPr>
            <p:cNvSpPr>
              <a:spLocks noChangeArrowheads="1"/>
            </p:cNvSpPr>
            <p:nvPr/>
          </p:nvSpPr>
          <p:spPr bwMode="auto">
            <a:xfrm>
              <a:off x="610" y="1167"/>
              <a:ext cx="124" cy="2689"/>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grpSp>
      <p:pic>
        <p:nvPicPr>
          <p:cNvPr id="173061" name="Picture 11">
            <a:extLst>
              <a:ext uri="{FF2B5EF4-FFF2-40B4-BE49-F238E27FC236}">
                <a16:creationId xmlns:a16="http://schemas.microsoft.com/office/drawing/2014/main" id="{668794F3-5127-8F4E-AB28-F00B44F5A24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916" name="Text Box 12">
            <a:extLst>
              <a:ext uri="{FF2B5EF4-FFF2-40B4-BE49-F238E27FC236}">
                <a16:creationId xmlns:a16="http://schemas.microsoft.com/office/drawing/2014/main" id="{FD92F0C8-8C6A-8B4D-B19A-5DEABC46E2E8}"/>
              </a:ext>
            </a:extLst>
          </p:cNvPr>
          <p:cNvSpPr txBox="1">
            <a:spLocks noChangeArrowheads="1"/>
          </p:cNvSpPr>
          <p:nvPr/>
        </p:nvSpPr>
        <p:spPr bwMode="auto">
          <a:xfrm>
            <a:off x="5010150" y="1597025"/>
            <a:ext cx="685800" cy="8239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4" name="Group 13">
            <a:extLst>
              <a:ext uri="{FF2B5EF4-FFF2-40B4-BE49-F238E27FC236}">
                <a16:creationId xmlns:a16="http://schemas.microsoft.com/office/drawing/2014/main" id="{113471F5-7263-684F-9EA0-F361F3794479}"/>
              </a:ext>
            </a:extLst>
          </p:cNvPr>
          <p:cNvGrpSpPr>
            <a:grpSpLocks/>
          </p:cNvGrpSpPr>
          <p:nvPr/>
        </p:nvGrpSpPr>
        <p:grpSpPr bwMode="auto">
          <a:xfrm>
            <a:off x="2676525" y="1308100"/>
            <a:ext cx="1917700" cy="563563"/>
            <a:chOff x="1686" y="824"/>
            <a:chExt cx="1208" cy="355"/>
          </a:xfrm>
        </p:grpSpPr>
        <p:sp>
          <p:nvSpPr>
            <p:cNvPr id="635918" name="Rectangle 14">
              <a:extLst>
                <a:ext uri="{FF2B5EF4-FFF2-40B4-BE49-F238E27FC236}">
                  <a16:creationId xmlns:a16="http://schemas.microsoft.com/office/drawing/2014/main" id="{A0F5D0FC-1137-DB4E-8953-5460F54DBF8F}"/>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35919" name="Rectangle 15">
              <a:extLst>
                <a:ext uri="{FF2B5EF4-FFF2-40B4-BE49-F238E27FC236}">
                  <a16:creationId xmlns:a16="http://schemas.microsoft.com/office/drawing/2014/main" id="{16B471D4-487C-BF45-B546-946D7F6F2A26}"/>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5" name="Group 104">
            <a:extLst>
              <a:ext uri="{FF2B5EF4-FFF2-40B4-BE49-F238E27FC236}">
                <a16:creationId xmlns:a16="http://schemas.microsoft.com/office/drawing/2014/main" id="{E47E4F20-E0BC-AF40-9188-E667A94C1845}"/>
              </a:ext>
            </a:extLst>
          </p:cNvPr>
          <p:cNvGrpSpPr>
            <a:grpSpLocks/>
          </p:cNvGrpSpPr>
          <p:nvPr/>
        </p:nvGrpSpPr>
        <p:grpSpPr bwMode="auto">
          <a:xfrm>
            <a:off x="3227388" y="92075"/>
            <a:ext cx="722312" cy="1098550"/>
            <a:chOff x="2033" y="58"/>
            <a:chExt cx="455" cy="692"/>
          </a:xfrm>
        </p:grpSpPr>
        <p:grpSp>
          <p:nvGrpSpPr>
            <p:cNvPr id="173142" name="Group 28">
              <a:extLst>
                <a:ext uri="{FF2B5EF4-FFF2-40B4-BE49-F238E27FC236}">
                  <a16:creationId xmlns:a16="http://schemas.microsoft.com/office/drawing/2014/main" id="{4E2ADB3A-C863-2049-90EF-40B7DE8615C2}"/>
                </a:ext>
              </a:extLst>
            </p:cNvPr>
            <p:cNvGrpSpPr>
              <a:grpSpLocks/>
            </p:cNvGrpSpPr>
            <p:nvPr/>
          </p:nvGrpSpPr>
          <p:grpSpPr bwMode="auto">
            <a:xfrm>
              <a:off x="2033" y="58"/>
              <a:ext cx="455" cy="692"/>
              <a:chOff x="1814" y="109"/>
              <a:chExt cx="455" cy="692"/>
            </a:xfrm>
          </p:grpSpPr>
          <p:sp>
            <p:nvSpPr>
              <p:cNvPr id="635933" name="Text Box 29">
                <a:extLst>
                  <a:ext uri="{FF2B5EF4-FFF2-40B4-BE49-F238E27FC236}">
                    <a16:creationId xmlns:a16="http://schemas.microsoft.com/office/drawing/2014/main" id="{50AABCC8-18C2-5742-BB2B-C028ED8EAE84}"/>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35934" name="Line 30">
                <a:extLst>
                  <a:ext uri="{FF2B5EF4-FFF2-40B4-BE49-F238E27FC236}">
                    <a16:creationId xmlns:a16="http://schemas.microsoft.com/office/drawing/2014/main" id="{E7520F0F-80D9-2B43-BA65-3E772347D1D3}"/>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35935" name="Line 31">
              <a:extLst>
                <a:ext uri="{FF2B5EF4-FFF2-40B4-BE49-F238E27FC236}">
                  <a16:creationId xmlns:a16="http://schemas.microsoft.com/office/drawing/2014/main" id="{A76052F6-9305-7D4C-AEA7-FCE69D48D0D0}"/>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7" name="Group 103">
            <a:extLst>
              <a:ext uri="{FF2B5EF4-FFF2-40B4-BE49-F238E27FC236}">
                <a16:creationId xmlns:a16="http://schemas.microsoft.com/office/drawing/2014/main" id="{CA9F63D2-1D44-E547-B893-EA8990CA7251}"/>
              </a:ext>
            </a:extLst>
          </p:cNvPr>
          <p:cNvGrpSpPr>
            <a:grpSpLocks/>
          </p:cNvGrpSpPr>
          <p:nvPr/>
        </p:nvGrpSpPr>
        <p:grpSpPr bwMode="auto">
          <a:xfrm>
            <a:off x="2212975" y="1839913"/>
            <a:ext cx="2479675" cy="431800"/>
            <a:chOff x="1394" y="1159"/>
            <a:chExt cx="1562" cy="272"/>
          </a:xfrm>
        </p:grpSpPr>
        <p:sp>
          <p:nvSpPr>
            <p:cNvPr id="635936" name="Rectangle 32">
              <a:extLst>
                <a:ext uri="{FF2B5EF4-FFF2-40B4-BE49-F238E27FC236}">
                  <a16:creationId xmlns:a16="http://schemas.microsoft.com/office/drawing/2014/main" id="{4566324D-C048-9B41-B84E-4D259E5EBD46}"/>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35937" name="Rectangle 33">
              <a:extLst>
                <a:ext uri="{FF2B5EF4-FFF2-40B4-BE49-F238E27FC236}">
                  <a16:creationId xmlns:a16="http://schemas.microsoft.com/office/drawing/2014/main" id="{BB09E01E-FE54-D94D-8945-CDC6B2F8B397}"/>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pic>
        <p:nvPicPr>
          <p:cNvPr id="173066" name="Picture 34">
            <a:extLst>
              <a:ext uri="{FF2B5EF4-FFF2-40B4-BE49-F238E27FC236}">
                <a16:creationId xmlns:a16="http://schemas.microsoft.com/office/drawing/2014/main" id="{79D75DF1-4BE2-AD45-9D6C-0CEA9C297F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3067" name="Group 35">
            <a:extLst>
              <a:ext uri="{FF2B5EF4-FFF2-40B4-BE49-F238E27FC236}">
                <a16:creationId xmlns:a16="http://schemas.microsoft.com/office/drawing/2014/main" id="{44B42320-86BB-2B42-BE81-3A1724DD45FA}"/>
              </a:ext>
            </a:extLst>
          </p:cNvPr>
          <p:cNvGrpSpPr>
            <a:grpSpLocks/>
          </p:cNvGrpSpPr>
          <p:nvPr/>
        </p:nvGrpSpPr>
        <p:grpSpPr bwMode="auto">
          <a:xfrm>
            <a:off x="8148638" y="4983163"/>
            <a:ext cx="168275" cy="177800"/>
            <a:chOff x="4317" y="868"/>
            <a:chExt cx="146" cy="700"/>
          </a:xfrm>
        </p:grpSpPr>
        <p:sp>
          <p:nvSpPr>
            <p:cNvPr id="173138" name="Rectangle 36">
              <a:extLst>
                <a:ext uri="{FF2B5EF4-FFF2-40B4-BE49-F238E27FC236}">
                  <a16:creationId xmlns:a16="http://schemas.microsoft.com/office/drawing/2014/main" id="{E201EDB8-D10D-454C-8E8C-6CEB843F43BE}"/>
                </a:ext>
              </a:extLst>
            </p:cNvPr>
            <p:cNvSpPr>
              <a:spLocks noChangeArrowheads="1"/>
            </p:cNvSpPr>
            <p:nvPr/>
          </p:nvSpPr>
          <p:spPr bwMode="auto">
            <a:xfrm rot="-5400000">
              <a:off x="4389" y="796"/>
              <a:ext cx="1" cy="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3139" name="Rectangle 37">
              <a:extLst>
                <a:ext uri="{FF2B5EF4-FFF2-40B4-BE49-F238E27FC236}">
                  <a16:creationId xmlns:a16="http://schemas.microsoft.com/office/drawing/2014/main" id="{44788593-AB46-294F-BE44-E0945FDA98A5}"/>
                </a:ext>
              </a:extLst>
            </p:cNvPr>
            <p:cNvSpPr>
              <a:spLocks noChangeArrowheads="1"/>
            </p:cNvSpPr>
            <p:nvPr/>
          </p:nvSpPr>
          <p:spPr bwMode="auto">
            <a:xfrm rot="-5400000">
              <a:off x="4106" y="1237"/>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sp>
        <p:nvSpPr>
          <p:cNvPr id="635942" name="Rectangle 38">
            <a:extLst>
              <a:ext uri="{FF2B5EF4-FFF2-40B4-BE49-F238E27FC236}">
                <a16:creationId xmlns:a16="http://schemas.microsoft.com/office/drawing/2014/main" id="{9CCF9B6C-DAF1-F046-8B58-BC260B59D363}"/>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5943" name="Rectangle 39">
            <a:extLst>
              <a:ext uri="{FF2B5EF4-FFF2-40B4-BE49-F238E27FC236}">
                <a16:creationId xmlns:a16="http://schemas.microsoft.com/office/drawing/2014/main" id="{2A249422-E5F5-0A4C-86C2-B38FEA1866EC}"/>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35944" name="Picture 40">
            <a:extLst>
              <a:ext uri="{FF2B5EF4-FFF2-40B4-BE49-F238E27FC236}">
                <a16:creationId xmlns:a16="http://schemas.microsoft.com/office/drawing/2014/main" id="{FE2A256C-194F-EF43-A1F6-E464617BAEAC}"/>
              </a:ext>
            </a:extLst>
          </p:cNvPr>
          <p:cNvPicPr>
            <a:picLocks noChangeAspect="1" noChangeArrowheads="1"/>
          </p:cNvPicPr>
          <p:nvPr/>
        </p:nvPicPr>
        <p:blipFill>
          <a:blip r:embed="rId5"/>
          <a:srcRect/>
          <a:stretch>
            <a:fillRect/>
          </a:stretch>
        </p:blipFill>
        <p:spPr bwMode="auto">
          <a:xfrm rot="5361337">
            <a:off x="-323056" y="4133056"/>
            <a:ext cx="4605338" cy="301625"/>
          </a:xfrm>
          <a:prstGeom prst="rect">
            <a:avLst/>
          </a:prstGeom>
          <a:noFill/>
          <a:effectLst>
            <a:outerShdw blurRad="63500" dist="38099" dir="2700000" algn="ctr" rotWithShape="0">
              <a:schemeClr val="accent2">
                <a:alpha val="74998"/>
              </a:schemeClr>
            </a:outerShdw>
          </a:effectLst>
        </p:spPr>
      </p:pic>
      <p:pic>
        <p:nvPicPr>
          <p:cNvPr id="173071" name="Picture 41">
            <a:extLst>
              <a:ext uri="{FF2B5EF4-FFF2-40B4-BE49-F238E27FC236}">
                <a16:creationId xmlns:a16="http://schemas.microsoft.com/office/drawing/2014/main" id="{482CB059-2BAF-F648-93F3-81A534DB0B0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1473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2" name="Picture 42">
            <a:extLst>
              <a:ext uri="{FF2B5EF4-FFF2-40B4-BE49-F238E27FC236}">
                <a16:creationId xmlns:a16="http://schemas.microsoft.com/office/drawing/2014/main" id="{33774C8C-7B99-074A-8AB2-078427B2338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3" name="Picture 43">
            <a:extLst>
              <a:ext uri="{FF2B5EF4-FFF2-40B4-BE49-F238E27FC236}">
                <a16:creationId xmlns:a16="http://schemas.microsoft.com/office/drawing/2014/main" id="{CFB3094D-BEE8-C641-B139-49FC8F9D178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4" name="Picture 44">
            <a:extLst>
              <a:ext uri="{FF2B5EF4-FFF2-40B4-BE49-F238E27FC236}">
                <a16:creationId xmlns:a16="http://schemas.microsoft.com/office/drawing/2014/main" id="{78697144-9B89-DA4A-B849-C53F63189D5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5" name="Picture 45">
            <a:extLst>
              <a:ext uri="{FF2B5EF4-FFF2-40B4-BE49-F238E27FC236}">
                <a16:creationId xmlns:a16="http://schemas.microsoft.com/office/drawing/2014/main" id="{8567F4CD-9466-154B-8424-A6F45F686F9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6" name="Picture 46">
            <a:extLst>
              <a:ext uri="{FF2B5EF4-FFF2-40B4-BE49-F238E27FC236}">
                <a16:creationId xmlns:a16="http://schemas.microsoft.com/office/drawing/2014/main" id="{3E243CCD-DB86-E44D-BD33-E53A31AAC25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7" name="Picture 47">
            <a:extLst>
              <a:ext uri="{FF2B5EF4-FFF2-40B4-BE49-F238E27FC236}">
                <a16:creationId xmlns:a16="http://schemas.microsoft.com/office/drawing/2014/main" id="{6274804B-F534-F64F-B287-27FC642BB4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8" name="Picture 48">
            <a:extLst>
              <a:ext uri="{FF2B5EF4-FFF2-40B4-BE49-F238E27FC236}">
                <a16:creationId xmlns:a16="http://schemas.microsoft.com/office/drawing/2014/main" id="{3A698D0B-3A5C-244A-95AC-D7B43C5AC9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79" name="Picture 49">
            <a:extLst>
              <a:ext uri="{FF2B5EF4-FFF2-40B4-BE49-F238E27FC236}">
                <a16:creationId xmlns:a16="http://schemas.microsoft.com/office/drawing/2014/main" id="{1E38667F-4E5C-8948-AB82-38E698E92A9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80" name="Picture 50">
            <a:extLst>
              <a:ext uri="{FF2B5EF4-FFF2-40B4-BE49-F238E27FC236}">
                <a16:creationId xmlns:a16="http://schemas.microsoft.com/office/drawing/2014/main" id="{791160D5-3E1E-1B4B-BCEF-6867298059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81" name="Picture 51">
            <a:extLst>
              <a:ext uri="{FF2B5EF4-FFF2-40B4-BE49-F238E27FC236}">
                <a16:creationId xmlns:a16="http://schemas.microsoft.com/office/drawing/2014/main" id="{B696A2C1-35EE-8F47-917B-3D9D0E133BB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3082" name="Picture 52">
            <a:extLst>
              <a:ext uri="{FF2B5EF4-FFF2-40B4-BE49-F238E27FC236}">
                <a16:creationId xmlns:a16="http://schemas.microsoft.com/office/drawing/2014/main" id="{091AC499-399F-8C45-AAE9-531152BFCA6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957" name="Text Box 53">
            <a:extLst>
              <a:ext uri="{FF2B5EF4-FFF2-40B4-BE49-F238E27FC236}">
                <a16:creationId xmlns:a16="http://schemas.microsoft.com/office/drawing/2014/main" id="{2CFFD6FB-9A9E-B542-9214-9EA6955E5204}"/>
              </a:ext>
            </a:extLst>
          </p:cNvPr>
          <p:cNvSpPr txBox="1">
            <a:spLocks noChangeArrowheads="1"/>
          </p:cNvSpPr>
          <p:nvPr/>
        </p:nvSpPr>
        <p:spPr bwMode="auto">
          <a:xfrm>
            <a:off x="120650" y="106363"/>
            <a:ext cx="3097213" cy="13112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2000">
                <a:solidFill>
                  <a:schemeClr val="tx1"/>
                </a:solidFill>
                <a:latin typeface="Arial" panose="020B0604020202020204" pitchFamily="34" charset="0"/>
              </a:rPr>
              <a:t>BIBLE KHARARCHANWUI KACHON KHARAN KALA KHARAK</a:t>
            </a:r>
          </a:p>
        </p:txBody>
      </p:sp>
      <p:grpSp>
        <p:nvGrpSpPr>
          <p:cNvPr id="173084" name="Group 54">
            <a:extLst>
              <a:ext uri="{FF2B5EF4-FFF2-40B4-BE49-F238E27FC236}">
                <a16:creationId xmlns:a16="http://schemas.microsoft.com/office/drawing/2014/main" id="{37E120B1-3BC7-5E43-AEC6-2A07F1F263F4}"/>
              </a:ext>
            </a:extLst>
          </p:cNvPr>
          <p:cNvGrpSpPr>
            <a:grpSpLocks/>
          </p:cNvGrpSpPr>
          <p:nvPr/>
        </p:nvGrpSpPr>
        <p:grpSpPr bwMode="auto">
          <a:xfrm>
            <a:off x="1995488" y="2711450"/>
            <a:ext cx="3355975" cy="2798763"/>
            <a:chOff x="1257" y="1708"/>
            <a:chExt cx="2114" cy="1763"/>
          </a:xfrm>
        </p:grpSpPr>
        <p:sp>
          <p:nvSpPr>
            <p:cNvPr id="635959" name="AutoShape 55">
              <a:extLst>
                <a:ext uri="{FF2B5EF4-FFF2-40B4-BE49-F238E27FC236}">
                  <a16:creationId xmlns:a16="http://schemas.microsoft.com/office/drawing/2014/main" id="{D3DF7EE2-C5FF-0A4B-86C5-FE5BEF38E62F}"/>
                </a:ext>
              </a:extLst>
            </p:cNvPr>
            <p:cNvSpPr>
              <a:spLocks noChangeArrowheads="1"/>
            </p:cNvSpPr>
            <p:nvPr/>
          </p:nvSpPr>
          <p:spPr bwMode="auto">
            <a:xfrm>
              <a:off x="1257" y="1751"/>
              <a:ext cx="2114" cy="1720"/>
            </a:xfrm>
            <a:prstGeom prst="roundRect">
              <a:avLst>
                <a:gd name="adj" fmla="val 16667"/>
              </a:avLst>
            </a:prstGeom>
            <a:gradFill rotWithShape="0">
              <a:gsLst>
                <a:gs pos="0">
                  <a:schemeClr val="bg2"/>
                </a:gs>
                <a:gs pos="50000">
                  <a:schemeClr val="bg2">
                    <a:gamma/>
                    <a:tint val="20392"/>
                    <a:invGamma/>
                  </a:schemeClr>
                </a:gs>
                <a:gs pos="100000">
                  <a:schemeClr val="bg2"/>
                </a:gs>
              </a:gsLst>
              <a:lin ang="5400000" scaled="1"/>
            </a:gradFill>
            <a:ln w="76200">
              <a:solidFill>
                <a:srgbClr val="2F8B20"/>
              </a:solidFill>
              <a:round/>
              <a:headEnd/>
              <a:tailEnd/>
            </a:ln>
            <a:effectLst>
              <a:outerShdw blurRad="63500" dist="143684" dir="13500000" algn="ctr" rotWithShape="0">
                <a:schemeClr val="accent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1600" b="0">
                <a:solidFill>
                  <a:schemeClr val="bg2"/>
                </a:solidFill>
              </a:endParaRPr>
            </a:p>
          </p:txBody>
        </p:sp>
        <p:sp>
          <p:nvSpPr>
            <p:cNvPr id="635960" name="Text Box 56">
              <a:extLst>
                <a:ext uri="{FF2B5EF4-FFF2-40B4-BE49-F238E27FC236}">
                  <a16:creationId xmlns:a16="http://schemas.microsoft.com/office/drawing/2014/main" id="{1CDA1C98-C708-D644-A7D7-48543E2FE21C}"/>
                </a:ext>
              </a:extLst>
            </p:cNvPr>
            <p:cNvSpPr txBox="1">
              <a:spLocks noChangeArrowheads="1"/>
            </p:cNvSpPr>
            <p:nvPr/>
          </p:nvSpPr>
          <p:spPr bwMode="auto">
            <a:xfrm>
              <a:off x="1394" y="1708"/>
              <a:ext cx="1688" cy="1713"/>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50000"/>
                </a:lnSpc>
                <a:spcBef>
                  <a:spcPct val="50000"/>
                </a:spcBef>
              </a:pPr>
              <a:endParaRPr lang="en-US" altLang="en-US" sz="1600">
                <a:latin typeface="Arial" panose="020B0604020202020204" pitchFamily="34" charset="0"/>
              </a:endParaRPr>
            </a:p>
            <a:p>
              <a:pPr>
                <a:lnSpc>
                  <a:spcPct val="50000"/>
                </a:lnSpc>
                <a:spcBef>
                  <a:spcPct val="50000"/>
                </a:spcBef>
              </a:pPr>
              <a:r>
                <a:rPr lang="en-US" altLang="en-US" sz="1600">
                  <a:solidFill>
                    <a:srgbClr val="F09F32"/>
                  </a:solidFill>
                  <a:latin typeface="Arial" panose="020B0604020202020204" pitchFamily="34" charset="0"/>
                </a:rPr>
                <a:t>OKATHUI KASEM</a:t>
              </a:r>
              <a:endParaRPr lang="en-US" altLang="en-US" sz="1600">
                <a:latin typeface="Arial" panose="020B0604020202020204" pitchFamily="34" charset="0"/>
              </a:endParaRPr>
            </a:p>
            <a:p>
              <a:pPr>
                <a:lnSpc>
                  <a:spcPct val="50000"/>
                </a:lnSpc>
                <a:spcBef>
                  <a:spcPct val="50000"/>
                </a:spcBef>
              </a:pPr>
              <a:r>
                <a:rPr lang="en-US" altLang="en-US" sz="1600">
                  <a:solidFill>
                    <a:srgbClr val="FC030C"/>
                  </a:solidFill>
                  <a:latin typeface="Arial" panose="020B0604020202020204" pitchFamily="34" charset="0"/>
                </a:rPr>
                <a:t>   ABRAHAM</a:t>
              </a:r>
            </a:p>
            <a:p>
              <a:pPr>
                <a:lnSpc>
                  <a:spcPct val="50000"/>
                </a:lnSpc>
                <a:spcBef>
                  <a:spcPct val="50000"/>
                </a:spcBef>
              </a:pPr>
              <a:r>
                <a:rPr lang="en-US" altLang="en-US" sz="1600">
                  <a:solidFill>
                    <a:srgbClr val="FC030C"/>
                  </a:solidFill>
                  <a:latin typeface="Arial" panose="020B0604020202020204" pitchFamily="34" charset="0"/>
                </a:rPr>
                <a:t>     JOSEPH</a:t>
              </a:r>
            </a:p>
            <a:p>
              <a:pPr>
                <a:lnSpc>
                  <a:spcPct val="50000"/>
                </a:lnSpc>
                <a:spcBef>
                  <a:spcPct val="50000"/>
                </a:spcBef>
              </a:pPr>
              <a:r>
                <a:rPr lang="en-US" altLang="en-US" sz="1600">
                  <a:solidFill>
                    <a:srgbClr val="FC030C"/>
                  </a:solidFill>
                  <a:latin typeface="Arial" panose="020B0604020202020204" pitchFamily="34" charset="0"/>
                </a:rPr>
                <a:t>        MOSES</a:t>
              </a:r>
            </a:p>
            <a:p>
              <a:pPr>
                <a:lnSpc>
                  <a:spcPct val="50000"/>
                </a:lnSpc>
                <a:spcBef>
                  <a:spcPct val="50000"/>
                </a:spcBef>
              </a:pPr>
              <a:r>
                <a:rPr lang="en-US" altLang="en-US" sz="1600">
                  <a:solidFill>
                    <a:srgbClr val="FC030C"/>
                  </a:solidFill>
                  <a:latin typeface="Arial" panose="020B0604020202020204" pitchFamily="34" charset="0"/>
                </a:rPr>
                <a:t>          JOSHUA</a:t>
              </a:r>
              <a:endParaRPr lang="en-US" altLang="en-US" sz="1600">
                <a:latin typeface="Arial" panose="020B0604020202020204" pitchFamily="34" charset="0"/>
              </a:endParaRPr>
            </a:p>
            <a:p>
              <a:pPr>
                <a:lnSpc>
                  <a:spcPct val="50000"/>
                </a:lnSpc>
                <a:spcBef>
                  <a:spcPct val="50000"/>
                </a:spcBef>
              </a:pPr>
              <a:r>
                <a:rPr lang="en-US" altLang="en-US" sz="1600">
                  <a:solidFill>
                    <a:srgbClr val="1ADE31"/>
                  </a:solidFill>
                  <a:latin typeface="Arial" panose="020B0604020202020204" pitchFamily="34" charset="0"/>
                </a:rPr>
                <a:t>             ROTKHAMARAT</a:t>
              </a:r>
            </a:p>
            <a:p>
              <a:pPr>
                <a:lnSpc>
                  <a:spcPct val="50000"/>
                </a:lnSpc>
                <a:spcBef>
                  <a:spcPct val="50000"/>
                </a:spcBef>
              </a:pPr>
              <a:r>
                <a:rPr lang="en-US" altLang="en-US" sz="1600">
                  <a:solidFill>
                    <a:srgbClr val="1ADE31"/>
                  </a:solidFill>
                  <a:latin typeface="Arial" panose="020B0604020202020204" pitchFamily="34" charset="0"/>
                </a:rPr>
                <a:t>                WUNGNAO</a:t>
              </a:r>
            </a:p>
            <a:p>
              <a:pPr>
                <a:lnSpc>
                  <a:spcPct val="50000"/>
                </a:lnSpc>
                <a:spcBef>
                  <a:spcPct val="50000"/>
                </a:spcBef>
              </a:pPr>
              <a:r>
                <a:rPr lang="en-US" altLang="en-US" sz="1600">
                  <a:solidFill>
                    <a:srgbClr val="1ADE31"/>
                  </a:solidFill>
                  <a:latin typeface="Arial" panose="020B0604020202020204" pitchFamily="34" charset="0"/>
                </a:rPr>
                <a:t>                    NARKAHAI</a:t>
              </a:r>
              <a:endParaRPr lang="en-US" altLang="en-US" sz="1600">
                <a:latin typeface="Arial" panose="020B0604020202020204" pitchFamily="34" charset="0"/>
              </a:endParaRPr>
            </a:p>
            <a:p>
              <a:pPr>
                <a:lnSpc>
                  <a:spcPct val="50000"/>
                </a:lnSpc>
                <a:spcBef>
                  <a:spcPct val="50000"/>
                </a:spcBef>
              </a:pPr>
              <a:r>
                <a:rPr lang="en-US" altLang="en-US" sz="1600">
                  <a:latin typeface="Arial" panose="020B0604020202020204" pitchFamily="34" charset="0"/>
                </a:rPr>
                <a:t>                      VARI KAHAI</a:t>
              </a:r>
            </a:p>
            <a:p>
              <a:pPr>
                <a:lnSpc>
                  <a:spcPct val="50000"/>
                </a:lnSpc>
                <a:spcBef>
                  <a:spcPct val="50000"/>
                </a:spcBef>
              </a:pPr>
              <a:r>
                <a:rPr lang="en-US" altLang="en-US" sz="2000">
                  <a:solidFill>
                    <a:schemeClr val="tx1"/>
                  </a:solidFill>
                  <a:latin typeface="Arial" panose="020B0604020202020204" pitchFamily="34" charset="0"/>
                </a:rPr>
                <a:t>                      JESU</a:t>
              </a:r>
              <a:endParaRPr lang="en-US" altLang="en-US" sz="1600">
                <a:latin typeface="Arial" panose="020B0604020202020204" pitchFamily="34" charset="0"/>
              </a:endParaRPr>
            </a:p>
          </p:txBody>
        </p:sp>
      </p:grpSp>
      <p:grpSp>
        <p:nvGrpSpPr>
          <p:cNvPr id="173085" name="Group 57">
            <a:extLst>
              <a:ext uri="{FF2B5EF4-FFF2-40B4-BE49-F238E27FC236}">
                <a16:creationId xmlns:a16="http://schemas.microsoft.com/office/drawing/2014/main" id="{3795CEFA-14A0-1240-A7B6-F797DBCD3BEB}"/>
              </a:ext>
            </a:extLst>
          </p:cNvPr>
          <p:cNvGrpSpPr>
            <a:grpSpLocks/>
          </p:cNvGrpSpPr>
          <p:nvPr/>
        </p:nvGrpSpPr>
        <p:grpSpPr bwMode="auto">
          <a:xfrm>
            <a:off x="1949450" y="2236788"/>
            <a:ext cx="5273675" cy="3898900"/>
            <a:chOff x="1228" y="1409"/>
            <a:chExt cx="3322" cy="2456"/>
          </a:xfrm>
        </p:grpSpPr>
        <p:grpSp>
          <p:nvGrpSpPr>
            <p:cNvPr id="173104" name="Group 58">
              <a:extLst>
                <a:ext uri="{FF2B5EF4-FFF2-40B4-BE49-F238E27FC236}">
                  <a16:creationId xmlns:a16="http://schemas.microsoft.com/office/drawing/2014/main" id="{429A7FE8-7145-574D-BBD5-4E981A4CD3F0}"/>
                </a:ext>
              </a:extLst>
            </p:cNvPr>
            <p:cNvGrpSpPr>
              <a:grpSpLocks/>
            </p:cNvGrpSpPr>
            <p:nvPr/>
          </p:nvGrpSpPr>
          <p:grpSpPr bwMode="auto">
            <a:xfrm>
              <a:off x="1228" y="1409"/>
              <a:ext cx="3303" cy="119"/>
              <a:chOff x="1206" y="1392"/>
              <a:chExt cx="3303" cy="119"/>
            </a:xfrm>
          </p:grpSpPr>
          <p:sp>
            <p:nvSpPr>
              <p:cNvPr id="635963" name="AutoShape 59" descr="Cork">
                <a:extLst>
                  <a:ext uri="{FF2B5EF4-FFF2-40B4-BE49-F238E27FC236}">
                    <a16:creationId xmlns:a16="http://schemas.microsoft.com/office/drawing/2014/main" id="{6A2D9CB9-17C1-BE41-99AF-5C04EC36957E}"/>
                  </a:ext>
                </a:extLst>
              </p:cNvPr>
              <p:cNvSpPr>
                <a:spLocks noChangeArrowheads="1"/>
              </p:cNvSpPr>
              <p:nvPr/>
            </p:nvSpPr>
            <p:spPr bwMode="auto">
              <a:xfrm rot="-1822980">
                <a:off x="1206" y="1407"/>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5964" name="AutoShape 60" descr="Cork">
                <a:extLst>
                  <a:ext uri="{FF2B5EF4-FFF2-40B4-BE49-F238E27FC236}">
                    <a16:creationId xmlns:a16="http://schemas.microsoft.com/office/drawing/2014/main" id="{1C5487AB-4251-834A-ABB5-0D62C5D012D6}"/>
                  </a:ext>
                </a:extLst>
              </p:cNvPr>
              <p:cNvSpPr>
                <a:spLocks noChangeArrowheads="1"/>
              </p:cNvSpPr>
              <p:nvPr/>
            </p:nvSpPr>
            <p:spPr bwMode="auto">
              <a:xfrm rot="-1822980">
                <a:off x="1433" y="141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5965" name="AutoShape 61" descr="Cork">
                <a:extLst>
                  <a:ext uri="{FF2B5EF4-FFF2-40B4-BE49-F238E27FC236}">
                    <a16:creationId xmlns:a16="http://schemas.microsoft.com/office/drawing/2014/main" id="{47D73725-3353-7C43-A438-32F432CADA76}"/>
                  </a:ext>
                </a:extLst>
              </p:cNvPr>
              <p:cNvSpPr>
                <a:spLocks noChangeArrowheads="1"/>
              </p:cNvSpPr>
              <p:nvPr/>
            </p:nvSpPr>
            <p:spPr bwMode="auto">
              <a:xfrm rot="-1822980">
                <a:off x="1666" y="141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5966" name="AutoShape 62" descr="Cork">
                <a:extLst>
                  <a:ext uri="{FF2B5EF4-FFF2-40B4-BE49-F238E27FC236}">
                    <a16:creationId xmlns:a16="http://schemas.microsoft.com/office/drawing/2014/main" id="{B819D195-C4FF-BC48-A968-5A078DF94B6E}"/>
                  </a:ext>
                </a:extLst>
              </p:cNvPr>
              <p:cNvSpPr>
                <a:spLocks noChangeArrowheads="1"/>
              </p:cNvSpPr>
              <p:nvPr/>
            </p:nvSpPr>
            <p:spPr bwMode="auto">
              <a:xfrm rot="-1822980">
                <a:off x="1894" y="141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5967" name="AutoShape 63" descr="Cork">
                <a:extLst>
                  <a:ext uri="{FF2B5EF4-FFF2-40B4-BE49-F238E27FC236}">
                    <a16:creationId xmlns:a16="http://schemas.microsoft.com/office/drawing/2014/main" id="{1D53E0D6-4D45-8747-945A-95953A08F42A}"/>
                  </a:ext>
                </a:extLst>
              </p:cNvPr>
              <p:cNvSpPr>
                <a:spLocks noChangeArrowheads="1"/>
              </p:cNvSpPr>
              <p:nvPr/>
            </p:nvSpPr>
            <p:spPr bwMode="auto">
              <a:xfrm rot="-1822980">
                <a:off x="2110" y="1409"/>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5968" name="AutoShape 64" descr="Cork">
                <a:extLst>
                  <a:ext uri="{FF2B5EF4-FFF2-40B4-BE49-F238E27FC236}">
                    <a16:creationId xmlns:a16="http://schemas.microsoft.com/office/drawing/2014/main" id="{D5053030-BC62-9649-9872-3784287B9748}"/>
                  </a:ext>
                </a:extLst>
              </p:cNvPr>
              <p:cNvSpPr>
                <a:spLocks noChangeArrowheads="1"/>
              </p:cNvSpPr>
              <p:nvPr/>
            </p:nvSpPr>
            <p:spPr bwMode="auto">
              <a:xfrm rot="-1822980">
                <a:off x="2350" y="1397"/>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69" name="AutoShape 65" descr="Cork">
                <a:extLst>
                  <a:ext uri="{FF2B5EF4-FFF2-40B4-BE49-F238E27FC236}">
                    <a16:creationId xmlns:a16="http://schemas.microsoft.com/office/drawing/2014/main" id="{0665BAA3-13F7-0D4F-95D6-F517A71EF5B1}"/>
                  </a:ext>
                </a:extLst>
              </p:cNvPr>
              <p:cNvSpPr>
                <a:spLocks noChangeArrowheads="1"/>
              </p:cNvSpPr>
              <p:nvPr/>
            </p:nvSpPr>
            <p:spPr bwMode="auto">
              <a:xfrm rot="-1822980">
                <a:off x="2577"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70" name="AutoShape 66" descr="Cork">
                <a:extLst>
                  <a:ext uri="{FF2B5EF4-FFF2-40B4-BE49-F238E27FC236}">
                    <a16:creationId xmlns:a16="http://schemas.microsoft.com/office/drawing/2014/main" id="{630C16D4-8002-0C4B-B945-88EF852C3AE6}"/>
                  </a:ext>
                </a:extLst>
              </p:cNvPr>
              <p:cNvSpPr>
                <a:spLocks noChangeArrowheads="1"/>
              </p:cNvSpPr>
              <p:nvPr/>
            </p:nvSpPr>
            <p:spPr bwMode="auto">
              <a:xfrm rot="-1822980">
                <a:off x="2803"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71" name="AutoShape 67" descr="Cork">
                <a:extLst>
                  <a:ext uri="{FF2B5EF4-FFF2-40B4-BE49-F238E27FC236}">
                    <a16:creationId xmlns:a16="http://schemas.microsoft.com/office/drawing/2014/main" id="{0D5DEEA4-AEFE-5B4B-8015-C709BC0EB93A}"/>
                  </a:ext>
                </a:extLst>
              </p:cNvPr>
              <p:cNvSpPr>
                <a:spLocks noChangeArrowheads="1"/>
              </p:cNvSpPr>
              <p:nvPr/>
            </p:nvSpPr>
            <p:spPr bwMode="auto">
              <a:xfrm rot="-1822980">
                <a:off x="3034"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72" name="AutoShape 68" descr="Cork">
                <a:extLst>
                  <a:ext uri="{FF2B5EF4-FFF2-40B4-BE49-F238E27FC236}">
                    <a16:creationId xmlns:a16="http://schemas.microsoft.com/office/drawing/2014/main" id="{9FBC5430-7D53-E545-AE0D-D75A3A6A6CEC}"/>
                  </a:ext>
                </a:extLst>
              </p:cNvPr>
              <p:cNvSpPr>
                <a:spLocks noChangeArrowheads="1"/>
              </p:cNvSpPr>
              <p:nvPr/>
            </p:nvSpPr>
            <p:spPr bwMode="auto">
              <a:xfrm rot="-1822980">
                <a:off x="3286"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73" name="AutoShape 69" descr="Cork">
                <a:extLst>
                  <a:ext uri="{FF2B5EF4-FFF2-40B4-BE49-F238E27FC236}">
                    <a16:creationId xmlns:a16="http://schemas.microsoft.com/office/drawing/2014/main" id="{43E794F9-0822-E941-B7B1-117E83F21AA7}"/>
                  </a:ext>
                </a:extLst>
              </p:cNvPr>
              <p:cNvSpPr>
                <a:spLocks noChangeArrowheads="1"/>
              </p:cNvSpPr>
              <p:nvPr/>
            </p:nvSpPr>
            <p:spPr bwMode="auto">
              <a:xfrm rot="-1822980">
                <a:off x="3504" y="1399"/>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5974" name="AutoShape 70" descr="Cork">
                <a:extLst>
                  <a:ext uri="{FF2B5EF4-FFF2-40B4-BE49-F238E27FC236}">
                    <a16:creationId xmlns:a16="http://schemas.microsoft.com/office/drawing/2014/main" id="{02002DB9-69B6-B247-865F-3360EDD60A43}"/>
                  </a:ext>
                </a:extLst>
              </p:cNvPr>
              <p:cNvSpPr>
                <a:spLocks noChangeArrowheads="1"/>
              </p:cNvSpPr>
              <p:nvPr/>
            </p:nvSpPr>
            <p:spPr bwMode="auto">
              <a:xfrm rot="-1822980">
                <a:off x="3757" y="1400"/>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5975" name="AutoShape 71" descr="Cork">
                <a:extLst>
                  <a:ext uri="{FF2B5EF4-FFF2-40B4-BE49-F238E27FC236}">
                    <a16:creationId xmlns:a16="http://schemas.microsoft.com/office/drawing/2014/main" id="{7B1AA4AB-A78C-E44F-8FAA-30B3A34163D3}"/>
                  </a:ext>
                </a:extLst>
              </p:cNvPr>
              <p:cNvSpPr>
                <a:spLocks noChangeArrowheads="1"/>
              </p:cNvSpPr>
              <p:nvPr/>
            </p:nvSpPr>
            <p:spPr bwMode="auto">
              <a:xfrm rot="-1822980">
                <a:off x="3982" y="1402"/>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5976" name="AutoShape 72" descr="Cork">
                <a:extLst>
                  <a:ext uri="{FF2B5EF4-FFF2-40B4-BE49-F238E27FC236}">
                    <a16:creationId xmlns:a16="http://schemas.microsoft.com/office/drawing/2014/main" id="{9444DA37-ADD8-004B-B6BC-FC10E9B3AE41}"/>
                  </a:ext>
                </a:extLst>
              </p:cNvPr>
              <p:cNvSpPr>
                <a:spLocks noChangeArrowheads="1"/>
              </p:cNvSpPr>
              <p:nvPr/>
            </p:nvSpPr>
            <p:spPr bwMode="auto">
              <a:xfrm rot="-1822980">
                <a:off x="4210" y="140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5977" name="AutoShape 73" descr="Cork">
                <a:extLst>
                  <a:ext uri="{FF2B5EF4-FFF2-40B4-BE49-F238E27FC236}">
                    <a16:creationId xmlns:a16="http://schemas.microsoft.com/office/drawing/2014/main" id="{900F079F-CE0C-B547-B176-DA55D4EEBDC9}"/>
                  </a:ext>
                </a:extLst>
              </p:cNvPr>
              <p:cNvSpPr>
                <a:spLocks noChangeArrowheads="1"/>
              </p:cNvSpPr>
              <p:nvPr/>
            </p:nvSpPr>
            <p:spPr bwMode="auto">
              <a:xfrm rot="-1822980">
                <a:off x="4419" y="1392"/>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73105" name="Group 74">
              <a:extLst>
                <a:ext uri="{FF2B5EF4-FFF2-40B4-BE49-F238E27FC236}">
                  <a16:creationId xmlns:a16="http://schemas.microsoft.com/office/drawing/2014/main" id="{77FD56B7-32A0-894C-8197-F8F13D06FA84}"/>
                </a:ext>
              </a:extLst>
            </p:cNvPr>
            <p:cNvGrpSpPr>
              <a:grpSpLocks/>
            </p:cNvGrpSpPr>
            <p:nvPr/>
          </p:nvGrpSpPr>
          <p:grpSpPr bwMode="auto">
            <a:xfrm>
              <a:off x="1243" y="3761"/>
              <a:ext cx="3307" cy="104"/>
              <a:chOff x="1231" y="3769"/>
              <a:chExt cx="3307" cy="104"/>
            </a:xfrm>
          </p:grpSpPr>
          <p:sp>
            <p:nvSpPr>
              <p:cNvPr id="635979" name="AutoShape 75" descr="Cork">
                <a:extLst>
                  <a:ext uri="{FF2B5EF4-FFF2-40B4-BE49-F238E27FC236}">
                    <a16:creationId xmlns:a16="http://schemas.microsoft.com/office/drawing/2014/main" id="{DB17FD1E-947D-384C-B8DE-012B007A83D7}"/>
                  </a:ext>
                </a:extLst>
              </p:cNvPr>
              <p:cNvSpPr>
                <a:spLocks noChangeArrowheads="1"/>
              </p:cNvSpPr>
              <p:nvPr/>
            </p:nvSpPr>
            <p:spPr bwMode="auto">
              <a:xfrm rot="12494257">
                <a:off x="1231" y="3769"/>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0" name="AutoShape 76" descr="Cork">
                <a:extLst>
                  <a:ext uri="{FF2B5EF4-FFF2-40B4-BE49-F238E27FC236}">
                    <a16:creationId xmlns:a16="http://schemas.microsoft.com/office/drawing/2014/main" id="{65491341-D47E-C14A-9ADA-42BE1242B8A4}"/>
                  </a:ext>
                </a:extLst>
              </p:cNvPr>
              <p:cNvSpPr>
                <a:spLocks noChangeArrowheads="1"/>
              </p:cNvSpPr>
              <p:nvPr/>
            </p:nvSpPr>
            <p:spPr bwMode="auto">
              <a:xfrm rot="12494257">
                <a:off x="1455"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1" name="AutoShape 77" descr="Cork">
                <a:extLst>
                  <a:ext uri="{FF2B5EF4-FFF2-40B4-BE49-F238E27FC236}">
                    <a16:creationId xmlns:a16="http://schemas.microsoft.com/office/drawing/2014/main" id="{A0E621FD-879A-0441-A0BD-3824BFB10C90}"/>
                  </a:ext>
                </a:extLst>
              </p:cNvPr>
              <p:cNvSpPr>
                <a:spLocks noChangeArrowheads="1"/>
              </p:cNvSpPr>
              <p:nvPr/>
            </p:nvSpPr>
            <p:spPr bwMode="auto">
              <a:xfrm rot="12494257">
                <a:off x="1693"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2" name="AutoShape 78" descr="Cork">
                <a:extLst>
                  <a:ext uri="{FF2B5EF4-FFF2-40B4-BE49-F238E27FC236}">
                    <a16:creationId xmlns:a16="http://schemas.microsoft.com/office/drawing/2014/main" id="{4AA3B127-F875-534D-9FB6-E110AB29BAEA}"/>
                  </a:ext>
                </a:extLst>
              </p:cNvPr>
              <p:cNvSpPr>
                <a:spLocks noChangeArrowheads="1"/>
              </p:cNvSpPr>
              <p:nvPr/>
            </p:nvSpPr>
            <p:spPr bwMode="auto">
              <a:xfrm rot="12494257">
                <a:off x="1925"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3" name="AutoShape 79" descr="Cork">
                <a:extLst>
                  <a:ext uri="{FF2B5EF4-FFF2-40B4-BE49-F238E27FC236}">
                    <a16:creationId xmlns:a16="http://schemas.microsoft.com/office/drawing/2014/main" id="{DE605B26-F53E-C144-B7DA-45B35584E145}"/>
                  </a:ext>
                </a:extLst>
              </p:cNvPr>
              <p:cNvSpPr>
                <a:spLocks noChangeArrowheads="1"/>
              </p:cNvSpPr>
              <p:nvPr/>
            </p:nvSpPr>
            <p:spPr bwMode="auto">
              <a:xfrm rot="12494257">
                <a:off x="2137"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4" name="AutoShape 80" descr="Cork">
                <a:extLst>
                  <a:ext uri="{FF2B5EF4-FFF2-40B4-BE49-F238E27FC236}">
                    <a16:creationId xmlns:a16="http://schemas.microsoft.com/office/drawing/2014/main" id="{0FD1F5DA-3AA1-7449-9FA7-5CCDA0705B24}"/>
                  </a:ext>
                </a:extLst>
              </p:cNvPr>
              <p:cNvSpPr>
                <a:spLocks noChangeArrowheads="1"/>
              </p:cNvSpPr>
              <p:nvPr/>
            </p:nvSpPr>
            <p:spPr bwMode="auto">
              <a:xfrm rot="12494257">
                <a:off x="2375" y="3779"/>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5" name="AutoShape 81" descr="Cork">
                <a:extLst>
                  <a:ext uri="{FF2B5EF4-FFF2-40B4-BE49-F238E27FC236}">
                    <a16:creationId xmlns:a16="http://schemas.microsoft.com/office/drawing/2014/main" id="{51B9C92C-8B1A-294C-A4D4-9AF0292A73AF}"/>
                  </a:ext>
                </a:extLst>
              </p:cNvPr>
              <p:cNvSpPr>
                <a:spLocks noChangeArrowheads="1"/>
              </p:cNvSpPr>
              <p:nvPr/>
            </p:nvSpPr>
            <p:spPr bwMode="auto">
              <a:xfrm rot="12494257">
                <a:off x="2611"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6" name="AutoShape 82" descr="Cork">
                <a:extLst>
                  <a:ext uri="{FF2B5EF4-FFF2-40B4-BE49-F238E27FC236}">
                    <a16:creationId xmlns:a16="http://schemas.microsoft.com/office/drawing/2014/main" id="{70570583-865B-034B-84C9-1CBEB69BF985}"/>
                  </a:ext>
                </a:extLst>
              </p:cNvPr>
              <p:cNvSpPr>
                <a:spLocks noChangeArrowheads="1"/>
              </p:cNvSpPr>
              <p:nvPr/>
            </p:nvSpPr>
            <p:spPr bwMode="auto">
              <a:xfrm rot="12494257">
                <a:off x="2830" y="3775"/>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7" name="AutoShape 83" descr="Cork">
                <a:extLst>
                  <a:ext uri="{FF2B5EF4-FFF2-40B4-BE49-F238E27FC236}">
                    <a16:creationId xmlns:a16="http://schemas.microsoft.com/office/drawing/2014/main" id="{82D0150F-22E8-604A-9979-600ECC05280A}"/>
                  </a:ext>
                </a:extLst>
              </p:cNvPr>
              <p:cNvSpPr>
                <a:spLocks noChangeArrowheads="1"/>
              </p:cNvSpPr>
              <p:nvPr/>
            </p:nvSpPr>
            <p:spPr bwMode="auto">
              <a:xfrm rot="12494257">
                <a:off x="3299"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8" name="AutoShape 84" descr="Cork">
                <a:extLst>
                  <a:ext uri="{FF2B5EF4-FFF2-40B4-BE49-F238E27FC236}">
                    <a16:creationId xmlns:a16="http://schemas.microsoft.com/office/drawing/2014/main" id="{3052266E-43B8-B04D-8DD0-CE8EC16B6B67}"/>
                  </a:ext>
                </a:extLst>
              </p:cNvPr>
              <p:cNvSpPr>
                <a:spLocks noChangeArrowheads="1"/>
              </p:cNvSpPr>
              <p:nvPr/>
            </p:nvSpPr>
            <p:spPr bwMode="auto">
              <a:xfrm rot="12494257">
                <a:off x="3070"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89" name="AutoShape 85" descr="Cork">
                <a:extLst>
                  <a:ext uri="{FF2B5EF4-FFF2-40B4-BE49-F238E27FC236}">
                    <a16:creationId xmlns:a16="http://schemas.microsoft.com/office/drawing/2014/main" id="{7F52DCE2-06DF-3443-8DAE-968CEA5E2D93}"/>
                  </a:ext>
                </a:extLst>
              </p:cNvPr>
              <p:cNvSpPr>
                <a:spLocks noChangeArrowheads="1"/>
              </p:cNvSpPr>
              <p:nvPr/>
            </p:nvSpPr>
            <p:spPr bwMode="auto">
              <a:xfrm rot="12494257">
                <a:off x="3531" y="3779"/>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90" name="AutoShape 86" descr="Cork">
                <a:extLst>
                  <a:ext uri="{FF2B5EF4-FFF2-40B4-BE49-F238E27FC236}">
                    <a16:creationId xmlns:a16="http://schemas.microsoft.com/office/drawing/2014/main" id="{097DA701-68C9-D741-83B1-1F01EAD90CB2}"/>
                  </a:ext>
                </a:extLst>
              </p:cNvPr>
              <p:cNvSpPr>
                <a:spLocks noChangeArrowheads="1"/>
              </p:cNvSpPr>
              <p:nvPr/>
            </p:nvSpPr>
            <p:spPr bwMode="auto">
              <a:xfrm rot="12494257">
                <a:off x="3793"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91" name="AutoShape 87" descr="Cork">
                <a:extLst>
                  <a:ext uri="{FF2B5EF4-FFF2-40B4-BE49-F238E27FC236}">
                    <a16:creationId xmlns:a16="http://schemas.microsoft.com/office/drawing/2014/main" id="{D4F7D907-F413-524E-BA40-F3C812300BA2}"/>
                  </a:ext>
                </a:extLst>
              </p:cNvPr>
              <p:cNvSpPr>
                <a:spLocks noChangeArrowheads="1"/>
              </p:cNvSpPr>
              <p:nvPr/>
            </p:nvSpPr>
            <p:spPr bwMode="auto">
              <a:xfrm rot="12494257">
                <a:off x="4021"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92" name="AutoShape 88" descr="Cork">
                <a:extLst>
                  <a:ext uri="{FF2B5EF4-FFF2-40B4-BE49-F238E27FC236}">
                    <a16:creationId xmlns:a16="http://schemas.microsoft.com/office/drawing/2014/main" id="{75AFC06D-8CDB-E048-B40E-DD29FFE7F56D}"/>
                  </a:ext>
                </a:extLst>
              </p:cNvPr>
              <p:cNvSpPr>
                <a:spLocks noChangeArrowheads="1"/>
              </p:cNvSpPr>
              <p:nvPr/>
            </p:nvSpPr>
            <p:spPr bwMode="auto">
              <a:xfrm rot="12494257">
                <a:off x="4244"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5993" name="AutoShape 89" descr="Cork">
                <a:extLst>
                  <a:ext uri="{FF2B5EF4-FFF2-40B4-BE49-F238E27FC236}">
                    <a16:creationId xmlns:a16="http://schemas.microsoft.com/office/drawing/2014/main" id="{57C253F3-BA6A-3A4D-BEF6-151D5A733597}"/>
                  </a:ext>
                </a:extLst>
              </p:cNvPr>
              <p:cNvSpPr>
                <a:spLocks noChangeArrowheads="1"/>
              </p:cNvSpPr>
              <p:nvPr/>
            </p:nvSpPr>
            <p:spPr bwMode="auto">
              <a:xfrm rot="12494257">
                <a:off x="4455"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sp>
        <p:nvSpPr>
          <p:cNvPr id="173086" name="Text Box 91">
            <a:extLst>
              <a:ext uri="{FF2B5EF4-FFF2-40B4-BE49-F238E27FC236}">
                <a16:creationId xmlns:a16="http://schemas.microsoft.com/office/drawing/2014/main" id="{AD7D1F49-CAAA-4C4B-9F00-BA2208F8167D}"/>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35996" name="Rectangle 92">
            <a:extLst>
              <a:ext uri="{FF2B5EF4-FFF2-40B4-BE49-F238E27FC236}">
                <a16:creationId xmlns:a16="http://schemas.microsoft.com/office/drawing/2014/main" id="{9F53D947-CB3D-134B-AA8B-EB53C5A93D02}"/>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35997" name="Rectangle 93">
            <a:extLst>
              <a:ext uri="{FF2B5EF4-FFF2-40B4-BE49-F238E27FC236}">
                <a16:creationId xmlns:a16="http://schemas.microsoft.com/office/drawing/2014/main" id="{CC0AB376-07AF-4248-9B42-38F3883955E6}"/>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78</a:t>
            </a:r>
          </a:p>
        </p:txBody>
      </p:sp>
      <p:sp>
        <p:nvSpPr>
          <p:cNvPr id="173089" name="Text Box 94">
            <a:extLst>
              <a:ext uri="{FF2B5EF4-FFF2-40B4-BE49-F238E27FC236}">
                <a16:creationId xmlns:a16="http://schemas.microsoft.com/office/drawing/2014/main" id="{ED1F99EB-7BF1-3C48-936C-8849AE1DC188}"/>
              </a:ext>
            </a:extLst>
          </p:cNvPr>
          <p:cNvSpPr txBox="1">
            <a:spLocks noChangeArrowheads="1"/>
          </p:cNvSpPr>
          <p:nvPr/>
        </p:nvSpPr>
        <p:spPr bwMode="auto">
          <a:xfrm>
            <a:off x="8555038" y="64468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4</a:t>
            </a:r>
          </a:p>
        </p:txBody>
      </p:sp>
      <p:grpSp>
        <p:nvGrpSpPr>
          <p:cNvPr id="13" name="Group 100">
            <a:extLst>
              <a:ext uri="{FF2B5EF4-FFF2-40B4-BE49-F238E27FC236}">
                <a16:creationId xmlns:a16="http://schemas.microsoft.com/office/drawing/2014/main" id="{A154CEDA-00ED-2347-8F56-D74E40739FE1}"/>
              </a:ext>
            </a:extLst>
          </p:cNvPr>
          <p:cNvGrpSpPr>
            <a:grpSpLocks/>
          </p:cNvGrpSpPr>
          <p:nvPr/>
        </p:nvGrpSpPr>
        <p:grpSpPr bwMode="auto">
          <a:xfrm>
            <a:off x="2601913" y="917575"/>
            <a:ext cx="2024062" cy="579438"/>
            <a:chOff x="1639" y="554"/>
            <a:chExt cx="1275" cy="365"/>
          </a:xfrm>
        </p:grpSpPr>
        <p:sp>
          <p:nvSpPr>
            <p:cNvPr id="636002" name="Text Box 98">
              <a:extLst>
                <a:ext uri="{FF2B5EF4-FFF2-40B4-BE49-F238E27FC236}">
                  <a16:creationId xmlns:a16="http://schemas.microsoft.com/office/drawing/2014/main" id="{B19F1D9B-CB73-3645-8C19-BD47D3B9E5A0}"/>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36003" name="Line 99">
              <a:extLst>
                <a:ext uri="{FF2B5EF4-FFF2-40B4-BE49-F238E27FC236}">
                  <a16:creationId xmlns:a16="http://schemas.microsoft.com/office/drawing/2014/main" id="{0FF81E37-227C-D744-A783-C9446C52BE60}"/>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73154" name="Group 98">
            <a:extLst>
              <a:ext uri="{FF2B5EF4-FFF2-40B4-BE49-F238E27FC236}">
                <a16:creationId xmlns:a16="http://schemas.microsoft.com/office/drawing/2014/main" id="{2BCDE593-B7F7-164B-89F4-7B2D3780E60C}"/>
              </a:ext>
            </a:extLst>
          </p:cNvPr>
          <p:cNvGrpSpPr>
            <a:grpSpLocks/>
          </p:cNvGrpSpPr>
          <p:nvPr/>
        </p:nvGrpSpPr>
        <p:grpSpPr bwMode="auto">
          <a:xfrm>
            <a:off x="1822450" y="1865313"/>
            <a:ext cx="3184525" cy="390525"/>
            <a:chOff x="1148" y="1175"/>
            <a:chExt cx="2006" cy="246"/>
          </a:xfrm>
        </p:grpSpPr>
        <p:grpSp>
          <p:nvGrpSpPr>
            <p:cNvPr id="173092" name="Group 17">
              <a:extLst>
                <a:ext uri="{FF2B5EF4-FFF2-40B4-BE49-F238E27FC236}">
                  <a16:creationId xmlns:a16="http://schemas.microsoft.com/office/drawing/2014/main" id="{CF5F3F46-BCD4-DB4B-A0BC-874A018BFFD6}"/>
                </a:ext>
              </a:extLst>
            </p:cNvPr>
            <p:cNvGrpSpPr>
              <a:grpSpLocks/>
            </p:cNvGrpSpPr>
            <p:nvPr/>
          </p:nvGrpSpPr>
          <p:grpSpPr bwMode="auto">
            <a:xfrm>
              <a:off x="1148" y="1175"/>
              <a:ext cx="1776" cy="246"/>
              <a:chOff x="1188" y="1175"/>
              <a:chExt cx="1746" cy="246"/>
            </a:xfrm>
          </p:grpSpPr>
          <p:sp>
            <p:nvSpPr>
              <p:cNvPr id="635922" name="Rectangle 18">
                <a:extLst>
                  <a:ext uri="{FF2B5EF4-FFF2-40B4-BE49-F238E27FC236}">
                    <a16:creationId xmlns:a16="http://schemas.microsoft.com/office/drawing/2014/main" id="{31F991FD-5ECC-5642-B31B-07837B102129}"/>
                  </a:ext>
                </a:extLst>
              </p:cNvPr>
              <p:cNvSpPr>
                <a:spLocks noChangeArrowheads="1"/>
              </p:cNvSpPr>
              <p:nvPr/>
            </p:nvSpPr>
            <p:spPr bwMode="auto">
              <a:xfrm>
                <a:off x="1188" y="1179"/>
                <a:ext cx="15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35923" name="Rectangle 19">
                <a:extLst>
                  <a:ext uri="{FF2B5EF4-FFF2-40B4-BE49-F238E27FC236}">
                    <a16:creationId xmlns:a16="http://schemas.microsoft.com/office/drawing/2014/main" id="{41886378-0180-B449-B387-CC4985002C4D}"/>
                  </a:ext>
                </a:extLst>
              </p:cNvPr>
              <p:cNvSpPr>
                <a:spLocks noChangeArrowheads="1"/>
              </p:cNvSpPr>
              <p:nvPr/>
            </p:nvSpPr>
            <p:spPr bwMode="auto">
              <a:xfrm>
                <a:off x="1415" y="1179"/>
                <a:ext cx="13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35924" name="Rectangle 20">
                <a:extLst>
                  <a:ext uri="{FF2B5EF4-FFF2-40B4-BE49-F238E27FC236}">
                    <a16:creationId xmlns:a16="http://schemas.microsoft.com/office/drawing/2014/main" id="{53C3CEE6-7987-3048-BB50-DE2D1B118FA6}"/>
                  </a:ext>
                </a:extLst>
              </p:cNvPr>
              <p:cNvSpPr>
                <a:spLocks noChangeArrowheads="1"/>
              </p:cNvSpPr>
              <p:nvPr/>
            </p:nvSpPr>
            <p:spPr bwMode="auto">
              <a:xfrm>
                <a:off x="1665" y="1181"/>
                <a:ext cx="12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35925" name="Rectangle 21">
                <a:extLst>
                  <a:ext uri="{FF2B5EF4-FFF2-40B4-BE49-F238E27FC236}">
                    <a16:creationId xmlns:a16="http://schemas.microsoft.com/office/drawing/2014/main" id="{3D813585-BF18-9349-A372-20533909F07D}"/>
                  </a:ext>
                </a:extLst>
              </p:cNvPr>
              <p:cNvSpPr>
                <a:spLocks noChangeArrowheads="1"/>
              </p:cNvSpPr>
              <p:nvPr/>
            </p:nvSpPr>
            <p:spPr bwMode="auto">
              <a:xfrm>
                <a:off x="1867" y="1179"/>
                <a:ext cx="167"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35926" name="Rectangle 22">
                <a:extLst>
                  <a:ext uri="{FF2B5EF4-FFF2-40B4-BE49-F238E27FC236}">
                    <a16:creationId xmlns:a16="http://schemas.microsoft.com/office/drawing/2014/main" id="{BC06CD62-4BC5-8B4B-B578-DDD9D46C5430}"/>
                  </a:ext>
                </a:extLst>
              </p:cNvPr>
              <p:cNvSpPr>
                <a:spLocks noChangeArrowheads="1"/>
              </p:cNvSpPr>
              <p:nvPr/>
            </p:nvSpPr>
            <p:spPr bwMode="auto">
              <a:xfrm>
                <a:off x="2113" y="1175"/>
                <a:ext cx="12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35927" name="Rectangle 23">
                <a:extLst>
                  <a:ext uri="{FF2B5EF4-FFF2-40B4-BE49-F238E27FC236}">
                    <a16:creationId xmlns:a16="http://schemas.microsoft.com/office/drawing/2014/main" id="{2F1DBAD9-D066-7C4F-84D0-BC31E541BBBD}"/>
                  </a:ext>
                </a:extLst>
              </p:cNvPr>
              <p:cNvSpPr>
                <a:spLocks noChangeArrowheads="1"/>
              </p:cNvSpPr>
              <p:nvPr/>
            </p:nvSpPr>
            <p:spPr bwMode="auto">
              <a:xfrm>
                <a:off x="2335" y="1183"/>
                <a:ext cx="121"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35928" name="Rectangle 24">
                <a:extLst>
                  <a:ext uri="{FF2B5EF4-FFF2-40B4-BE49-F238E27FC236}">
                    <a16:creationId xmlns:a16="http://schemas.microsoft.com/office/drawing/2014/main" id="{3131462A-104A-3240-9D70-44651E09DE36}"/>
                  </a:ext>
                </a:extLst>
              </p:cNvPr>
              <p:cNvSpPr>
                <a:spLocks noChangeArrowheads="1"/>
              </p:cNvSpPr>
              <p:nvPr/>
            </p:nvSpPr>
            <p:spPr bwMode="auto">
              <a:xfrm>
                <a:off x="2552" y="1183"/>
                <a:ext cx="197"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35929" name="Rectangle 25">
                <a:extLst>
                  <a:ext uri="{FF2B5EF4-FFF2-40B4-BE49-F238E27FC236}">
                    <a16:creationId xmlns:a16="http://schemas.microsoft.com/office/drawing/2014/main" id="{BC807252-55AD-BF4C-B65C-02B49C07ABC2}"/>
                  </a:ext>
                </a:extLst>
              </p:cNvPr>
              <p:cNvSpPr>
                <a:spLocks noChangeArrowheads="1"/>
              </p:cNvSpPr>
              <p:nvPr/>
            </p:nvSpPr>
            <p:spPr bwMode="auto">
              <a:xfrm>
                <a:off x="2781" y="1191"/>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35930" name="Rectangle 26">
              <a:extLst>
                <a:ext uri="{FF2B5EF4-FFF2-40B4-BE49-F238E27FC236}">
                  <a16:creationId xmlns:a16="http://schemas.microsoft.com/office/drawing/2014/main" id="{157F47F5-F468-6E4F-A7D0-6B2935D9B1B1}"/>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childTnLst>
                                </p:cTn>
                              </p:par>
                            </p:childTnLst>
                          </p:cTn>
                        </p:par>
                        <p:par>
                          <p:cTn id="18" fill="hold" nodeType="afterGroup">
                            <p:stCondLst>
                              <p:cond delay="1000"/>
                            </p:stCondLst>
                            <p:childTnLst>
                              <p:par>
                                <p:cTn id="19" presetID="10" presetClass="entr" presetSubtype="0"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635916"/>
                                        </p:tgtEl>
                                        <p:attrNameLst>
                                          <p:attrName>style.visibility</p:attrName>
                                        </p:attrNameLst>
                                      </p:cBhvr>
                                      <p:to>
                                        <p:strVal val="visible"/>
                                      </p:to>
                                    </p:set>
                                    <p:animEffect transition="in" filter="fade">
                                      <p:cBhvr>
                                        <p:cTn id="26" dur="1000"/>
                                        <p:tgtEl>
                                          <p:spTgt spid="635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916"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descr="Walnut">
            <a:extLst>
              <a:ext uri="{FF2B5EF4-FFF2-40B4-BE49-F238E27FC236}">
                <a16:creationId xmlns:a16="http://schemas.microsoft.com/office/drawing/2014/main" id="{50AD4B6E-2648-554C-8326-E5067FB3FFD8}"/>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75107" name="Group 3">
            <a:extLst>
              <a:ext uri="{FF2B5EF4-FFF2-40B4-BE49-F238E27FC236}">
                <a16:creationId xmlns:a16="http://schemas.microsoft.com/office/drawing/2014/main" id="{69A412C4-9C6A-E445-9C41-3AD94E953856}"/>
              </a:ext>
            </a:extLst>
          </p:cNvPr>
          <p:cNvGrpSpPr>
            <a:grpSpLocks/>
          </p:cNvGrpSpPr>
          <p:nvPr/>
        </p:nvGrpSpPr>
        <p:grpSpPr bwMode="auto">
          <a:xfrm>
            <a:off x="8148638" y="4983163"/>
            <a:ext cx="168275" cy="177800"/>
            <a:chOff x="4317" y="868"/>
            <a:chExt cx="146" cy="700"/>
          </a:xfrm>
        </p:grpSpPr>
        <p:sp>
          <p:nvSpPr>
            <p:cNvPr id="175205" name="Rectangle 4">
              <a:extLst>
                <a:ext uri="{FF2B5EF4-FFF2-40B4-BE49-F238E27FC236}">
                  <a16:creationId xmlns:a16="http://schemas.microsoft.com/office/drawing/2014/main" id="{EA31AD8E-8302-7347-AD3A-A648277BACA5}"/>
                </a:ext>
              </a:extLst>
            </p:cNvPr>
            <p:cNvSpPr>
              <a:spLocks noChangeArrowheads="1"/>
            </p:cNvSpPr>
            <p:nvPr/>
          </p:nvSpPr>
          <p:spPr bwMode="auto">
            <a:xfrm rot="-5400000">
              <a:off x="4389" y="796"/>
              <a:ext cx="1" cy="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5206" name="Rectangle 5">
              <a:extLst>
                <a:ext uri="{FF2B5EF4-FFF2-40B4-BE49-F238E27FC236}">
                  <a16:creationId xmlns:a16="http://schemas.microsoft.com/office/drawing/2014/main" id="{3F888778-F166-C043-9458-A495051B139A}"/>
                </a:ext>
              </a:extLst>
            </p:cNvPr>
            <p:cNvSpPr>
              <a:spLocks noChangeArrowheads="1"/>
            </p:cNvSpPr>
            <p:nvPr/>
          </p:nvSpPr>
          <p:spPr bwMode="auto">
            <a:xfrm rot="-5400000">
              <a:off x="4106" y="1237"/>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grpSp>
        <p:nvGrpSpPr>
          <p:cNvPr id="175108" name="Group 6">
            <a:extLst>
              <a:ext uri="{FF2B5EF4-FFF2-40B4-BE49-F238E27FC236}">
                <a16:creationId xmlns:a16="http://schemas.microsoft.com/office/drawing/2014/main" id="{31447AD4-9093-4842-9D0B-6CFE14518FCB}"/>
              </a:ext>
            </a:extLst>
          </p:cNvPr>
          <p:cNvGrpSpPr>
            <a:grpSpLocks/>
          </p:cNvGrpSpPr>
          <p:nvPr/>
        </p:nvGrpSpPr>
        <p:grpSpPr bwMode="auto">
          <a:xfrm>
            <a:off x="1627188" y="2182813"/>
            <a:ext cx="6045200" cy="3983037"/>
            <a:chOff x="610" y="1163"/>
            <a:chExt cx="4583" cy="2701"/>
          </a:xfrm>
        </p:grpSpPr>
        <p:sp>
          <p:nvSpPr>
            <p:cNvPr id="175201" name="Rectangle 7" descr="Oak">
              <a:extLst>
                <a:ext uri="{FF2B5EF4-FFF2-40B4-BE49-F238E27FC236}">
                  <a16:creationId xmlns:a16="http://schemas.microsoft.com/office/drawing/2014/main" id="{C5885C5F-7125-D441-B50E-0D3B28FD8585}"/>
                </a:ext>
              </a:extLst>
            </p:cNvPr>
            <p:cNvSpPr>
              <a:spLocks noChangeArrowheads="1"/>
            </p:cNvSpPr>
            <p:nvPr/>
          </p:nvSpPr>
          <p:spPr bwMode="auto">
            <a:xfrm>
              <a:off x="5037" y="1181"/>
              <a:ext cx="153" cy="2683"/>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75202" name="Rectangle 8" descr="Oak">
              <a:extLst>
                <a:ext uri="{FF2B5EF4-FFF2-40B4-BE49-F238E27FC236}">
                  <a16:creationId xmlns:a16="http://schemas.microsoft.com/office/drawing/2014/main" id="{BC79858C-D446-C445-8E36-2825FB17A6C8}"/>
                </a:ext>
              </a:extLst>
            </p:cNvPr>
            <p:cNvSpPr>
              <a:spLocks noChangeArrowheads="1"/>
            </p:cNvSpPr>
            <p:nvPr/>
          </p:nvSpPr>
          <p:spPr bwMode="auto">
            <a:xfrm>
              <a:off x="611" y="1163"/>
              <a:ext cx="4582" cy="16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5203" name="Rectangle 9" descr="Oak">
              <a:extLst>
                <a:ext uri="{FF2B5EF4-FFF2-40B4-BE49-F238E27FC236}">
                  <a16:creationId xmlns:a16="http://schemas.microsoft.com/office/drawing/2014/main" id="{E7BAFB58-FA2E-8249-98DE-5E6BC69A8855}"/>
                </a:ext>
              </a:extLst>
            </p:cNvPr>
            <p:cNvSpPr>
              <a:spLocks noChangeArrowheads="1"/>
            </p:cNvSpPr>
            <p:nvPr/>
          </p:nvSpPr>
          <p:spPr bwMode="auto">
            <a:xfrm>
              <a:off x="620" y="3701"/>
              <a:ext cx="4423" cy="161"/>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5204" name="Rectangle 10" descr="Oak">
              <a:extLst>
                <a:ext uri="{FF2B5EF4-FFF2-40B4-BE49-F238E27FC236}">
                  <a16:creationId xmlns:a16="http://schemas.microsoft.com/office/drawing/2014/main" id="{19539725-72B3-5644-84B0-78B3652FF0CE}"/>
                </a:ext>
              </a:extLst>
            </p:cNvPr>
            <p:cNvSpPr>
              <a:spLocks noChangeArrowheads="1"/>
            </p:cNvSpPr>
            <p:nvPr/>
          </p:nvSpPr>
          <p:spPr bwMode="auto">
            <a:xfrm>
              <a:off x="610" y="1167"/>
              <a:ext cx="124" cy="2689"/>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grpSp>
      <p:sp>
        <p:nvSpPr>
          <p:cNvPr id="636960" name="Rectangle 32">
            <a:extLst>
              <a:ext uri="{FF2B5EF4-FFF2-40B4-BE49-F238E27FC236}">
                <a16:creationId xmlns:a16="http://schemas.microsoft.com/office/drawing/2014/main" id="{D9D313E8-E459-A743-A7A3-5000607C9CF9}"/>
              </a:ext>
            </a:extLst>
          </p:cNvPr>
          <p:cNvSpPr>
            <a:spLocks noChangeArrowheads="1"/>
          </p:cNvSpPr>
          <p:nvPr/>
        </p:nvSpPr>
        <p:spPr bwMode="auto">
          <a:xfrm>
            <a:off x="2212975" y="1839913"/>
            <a:ext cx="1344613" cy="431800"/>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36961" name="Rectangle 33">
            <a:extLst>
              <a:ext uri="{FF2B5EF4-FFF2-40B4-BE49-F238E27FC236}">
                <a16:creationId xmlns:a16="http://schemas.microsoft.com/office/drawing/2014/main" id="{F927827D-5F17-DF44-9EEA-7B02747AB2EA}"/>
              </a:ext>
            </a:extLst>
          </p:cNvPr>
          <p:cNvSpPr>
            <a:spLocks noChangeArrowheads="1"/>
          </p:cNvSpPr>
          <p:nvPr/>
        </p:nvSpPr>
        <p:spPr bwMode="auto">
          <a:xfrm>
            <a:off x="3643313" y="1839913"/>
            <a:ext cx="1049337" cy="431800"/>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75111" name="Group 34">
            <a:extLst>
              <a:ext uri="{FF2B5EF4-FFF2-40B4-BE49-F238E27FC236}">
                <a16:creationId xmlns:a16="http://schemas.microsoft.com/office/drawing/2014/main" id="{11C556C4-B802-6B44-974C-E4ABBC19E111}"/>
              </a:ext>
            </a:extLst>
          </p:cNvPr>
          <p:cNvGrpSpPr>
            <a:grpSpLocks/>
          </p:cNvGrpSpPr>
          <p:nvPr/>
        </p:nvGrpSpPr>
        <p:grpSpPr bwMode="auto">
          <a:xfrm>
            <a:off x="8148638" y="4983163"/>
            <a:ext cx="168275" cy="177800"/>
            <a:chOff x="4317" y="868"/>
            <a:chExt cx="146" cy="700"/>
          </a:xfrm>
        </p:grpSpPr>
        <p:sp>
          <p:nvSpPr>
            <p:cNvPr id="175199" name="Rectangle 35">
              <a:extLst>
                <a:ext uri="{FF2B5EF4-FFF2-40B4-BE49-F238E27FC236}">
                  <a16:creationId xmlns:a16="http://schemas.microsoft.com/office/drawing/2014/main" id="{85982682-699B-8341-9184-14F04FAB6A0A}"/>
                </a:ext>
              </a:extLst>
            </p:cNvPr>
            <p:cNvSpPr>
              <a:spLocks noChangeArrowheads="1"/>
            </p:cNvSpPr>
            <p:nvPr/>
          </p:nvSpPr>
          <p:spPr bwMode="auto">
            <a:xfrm rot="-5400000">
              <a:off x="4389" y="796"/>
              <a:ext cx="1" cy="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5200" name="Rectangle 36">
              <a:extLst>
                <a:ext uri="{FF2B5EF4-FFF2-40B4-BE49-F238E27FC236}">
                  <a16:creationId xmlns:a16="http://schemas.microsoft.com/office/drawing/2014/main" id="{F7244B62-D8C4-0A41-9EF8-6AD415A7E625}"/>
                </a:ext>
              </a:extLst>
            </p:cNvPr>
            <p:cNvSpPr>
              <a:spLocks noChangeArrowheads="1"/>
            </p:cNvSpPr>
            <p:nvPr/>
          </p:nvSpPr>
          <p:spPr bwMode="auto">
            <a:xfrm rot="-5400000">
              <a:off x="4106" y="1237"/>
              <a:ext cx="663"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grpSp>
      <p:sp>
        <p:nvSpPr>
          <p:cNvPr id="636965" name="Rectangle 37">
            <a:extLst>
              <a:ext uri="{FF2B5EF4-FFF2-40B4-BE49-F238E27FC236}">
                <a16:creationId xmlns:a16="http://schemas.microsoft.com/office/drawing/2014/main" id="{6781BDD3-066A-A64D-AD61-DBEEDFAA0978}"/>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6966" name="Rectangle 38">
            <a:extLst>
              <a:ext uri="{FF2B5EF4-FFF2-40B4-BE49-F238E27FC236}">
                <a16:creationId xmlns:a16="http://schemas.microsoft.com/office/drawing/2014/main" id="{31F615BB-856F-E443-BE02-409239246134}"/>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36967" name="Picture 39">
            <a:extLst>
              <a:ext uri="{FF2B5EF4-FFF2-40B4-BE49-F238E27FC236}">
                <a16:creationId xmlns:a16="http://schemas.microsoft.com/office/drawing/2014/main" id="{D95875E7-657B-2248-B88D-86FE0E04ED46}"/>
              </a:ext>
            </a:extLst>
          </p:cNvPr>
          <p:cNvPicPr>
            <a:picLocks noChangeAspect="1" noChangeArrowheads="1"/>
          </p:cNvPicPr>
          <p:nvPr/>
        </p:nvPicPr>
        <p:blipFill>
          <a:blip r:embed="rId5"/>
          <a:srcRect/>
          <a:stretch>
            <a:fillRect/>
          </a:stretch>
        </p:blipFill>
        <p:spPr bwMode="auto">
          <a:xfrm rot="5361337">
            <a:off x="-319881" y="4175919"/>
            <a:ext cx="4605337" cy="301625"/>
          </a:xfrm>
          <a:prstGeom prst="rect">
            <a:avLst/>
          </a:prstGeom>
          <a:noFill/>
          <a:effectLst>
            <a:outerShdw blurRad="63500" dist="38099" dir="2700000" algn="ctr" rotWithShape="0">
              <a:schemeClr val="accent2">
                <a:alpha val="74998"/>
              </a:schemeClr>
            </a:outerShdw>
          </a:effectLst>
        </p:spPr>
      </p:pic>
      <p:pic>
        <p:nvPicPr>
          <p:cNvPr id="175115" name="Picture 40">
            <a:extLst>
              <a:ext uri="{FF2B5EF4-FFF2-40B4-BE49-F238E27FC236}">
                <a16:creationId xmlns:a16="http://schemas.microsoft.com/office/drawing/2014/main" id="{4F203195-CC37-594E-8FD7-DCD97C9A2F7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829969" y="41473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16" name="Picture 41">
            <a:extLst>
              <a:ext uri="{FF2B5EF4-FFF2-40B4-BE49-F238E27FC236}">
                <a16:creationId xmlns:a16="http://schemas.microsoft.com/office/drawing/2014/main" id="{55F40547-FF71-6640-B996-B87B13C9A6C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17" name="Picture 42">
            <a:extLst>
              <a:ext uri="{FF2B5EF4-FFF2-40B4-BE49-F238E27FC236}">
                <a16:creationId xmlns:a16="http://schemas.microsoft.com/office/drawing/2014/main" id="{01B9C9E9-8087-7840-8290-618D88CDD3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18" name="Picture 43">
            <a:extLst>
              <a:ext uri="{FF2B5EF4-FFF2-40B4-BE49-F238E27FC236}">
                <a16:creationId xmlns:a16="http://schemas.microsoft.com/office/drawing/2014/main" id="{F4412055-C36A-5141-B92A-76B2B682103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19" name="Picture 44">
            <a:extLst>
              <a:ext uri="{FF2B5EF4-FFF2-40B4-BE49-F238E27FC236}">
                <a16:creationId xmlns:a16="http://schemas.microsoft.com/office/drawing/2014/main" id="{0D84BE25-94B8-BE46-BF6A-4E9C657DF55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6973" name="Text Box 45">
            <a:extLst>
              <a:ext uri="{FF2B5EF4-FFF2-40B4-BE49-F238E27FC236}">
                <a16:creationId xmlns:a16="http://schemas.microsoft.com/office/drawing/2014/main" id="{5CC5BA43-CA1F-F641-B9BB-0A66A7043039}"/>
              </a:ext>
            </a:extLst>
          </p:cNvPr>
          <p:cNvSpPr txBox="1">
            <a:spLocks noChangeArrowheads="1"/>
          </p:cNvSpPr>
          <p:nvPr/>
        </p:nvSpPr>
        <p:spPr bwMode="auto">
          <a:xfrm>
            <a:off x="31750" y="106363"/>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latin typeface="Arial" panose="020B0604020202020204" pitchFamily="34" charset="0"/>
              </a:rPr>
              <a:t>BIBLE KHARARCHANWUI KACHON KHARAN KALA KHARAK </a:t>
            </a:r>
            <a:endParaRPr lang="en-US" altLang="en-US" sz="2000">
              <a:solidFill>
                <a:schemeClr val="tx1"/>
              </a:solidFill>
              <a:latin typeface="Arial" panose="020B0604020202020204" pitchFamily="34" charset="0"/>
            </a:endParaRPr>
          </a:p>
        </p:txBody>
      </p:sp>
      <p:sp>
        <p:nvSpPr>
          <p:cNvPr id="636974" name="Rectangle 46">
            <a:extLst>
              <a:ext uri="{FF2B5EF4-FFF2-40B4-BE49-F238E27FC236}">
                <a16:creationId xmlns:a16="http://schemas.microsoft.com/office/drawing/2014/main" id="{D4808879-0D87-0147-9F6D-E877C1D54C0B}"/>
              </a:ext>
            </a:extLst>
          </p:cNvPr>
          <p:cNvSpPr>
            <a:spLocks noChangeArrowheads="1"/>
          </p:cNvSpPr>
          <p:nvPr/>
        </p:nvSpPr>
        <p:spPr bwMode="auto">
          <a:xfrm>
            <a:off x="2143125" y="1819275"/>
            <a:ext cx="1500188" cy="406400"/>
          </a:xfrm>
          <a:prstGeom prst="rect">
            <a:avLst/>
          </a:prstGeom>
          <a:noFill/>
          <a:ln w="25400">
            <a:noFill/>
            <a:miter lim="800000"/>
            <a:headEnd/>
            <a:tailEnd/>
          </a:ln>
          <a:effectLst>
            <a:outerShdw blurRad="63500" dist="53882" dir="2700000" algn="ctr" rotWithShape="0">
              <a:schemeClr val="bg2">
                <a:alpha val="74998"/>
              </a:schemeClr>
            </a:outerShdw>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75" name="Rectangle 47">
            <a:extLst>
              <a:ext uri="{FF2B5EF4-FFF2-40B4-BE49-F238E27FC236}">
                <a16:creationId xmlns:a16="http://schemas.microsoft.com/office/drawing/2014/main" id="{E74C7AF6-CACB-8540-AC35-55B4709FD89A}"/>
              </a:ext>
            </a:extLst>
          </p:cNvPr>
          <p:cNvSpPr>
            <a:spLocks noChangeArrowheads="1"/>
          </p:cNvSpPr>
          <p:nvPr/>
        </p:nvSpPr>
        <p:spPr bwMode="auto">
          <a:xfrm>
            <a:off x="3719513" y="1824038"/>
            <a:ext cx="1131887" cy="406400"/>
          </a:xfrm>
          <a:prstGeom prst="rect">
            <a:avLst/>
          </a:prstGeom>
          <a:noFill/>
          <a:ln w="25400">
            <a:noFill/>
            <a:miter lim="800000"/>
            <a:headEnd/>
            <a:tailEnd/>
          </a:ln>
          <a:effectLst>
            <a:outerShdw blurRad="63500" dist="53882" dir="2700000" algn="ctr" rotWithShape="0">
              <a:schemeClr val="bg2">
                <a:alpha val="74998"/>
              </a:schemeClr>
            </a:outerShdw>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76" name="Line 48">
            <a:extLst>
              <a:ext uri="{FF2B5EF4-FFF2-40B4-BE49-F238E27FC236}">
                <a16:creationId xmlns:a16="http://schemas.microsoft.com/office/drawing/2014/main" id="{B9FB6B0C-8B0E-834D-A3DA-A64B915189F0}"/>
              </a:ext>
            </a:extLst>
          </p:cNvPr>
          <p:cNvSpPr>
            <a:spLocks noChangeShapeType="1"/>
          </p:cNvSpPr>
          <p:nvPr/>
        </p:nvSpPr>
        <p:spPr bwMode="auto">
          <a:xfrm flipH="1">
            <a:off x="2860675" y="1006475"/>
            <a:ext cx="488950" cy="354013"/>
          </a:xfrm>
          <a:prstGeom prst="line">
            <a:avLst/>
          </a:prstGeom>
          <a:noFill/>
          <a:ln w="28575">
            <a:noFill/>
            <a:round/>
            <a:headEnd/>
            <a:tailEnd type="arrow" w="med" len="me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36977" name="Line 49">
            <a:extLst>
              <a:ext uri="{FF2B5EF4-FFF2-40B4-BE49-F238E27FC236}">
                <a16:creationId xmlns:a16="http://schemas.microsoft.com/office/drawing/2014/main" id="{2D7DCBD3-13D2-3D4B-A352-3302863F7C17}"/>
              </a:ext>
            </a:extLst>
          </p:cNvPr>
          <p:cNvSpPr>
            <a:spLocks noChangeShapeType="1"/>
          </p:cNvSpPr>
          <p:nvPr/>
        </p:nvSpPr>
        <p:spPr bwMode="auto">
          <a:xfrm>
            <a:off x="3709988" y="1014413"/>
            <a:ext cx="414337" cy="365125"/>
          </a:xfrm>
          <a:prstGeom prst="line">
            <a:avLst/>
          </a:prstGeom>
          <a:noFill/>
          <a:ln w="28575">
            <a:noFill/>
            <a:round/>
            <a:headEnd/>
            <a:tailEnd type="arrow" w="med" len="me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pic>
        <p:nvPicPr>
          <p:cNvPr id="175125" name="Picture 50">
            <a:extLst>
              <a:ext uri="{FF2B5EF4-FFF2-40B4-BE49-F238E27FC236}">
                <a16:creationId xmlns:a16="http://schemas.microsoft.com/office/drawing/2014/main" id="{7E827B97-699D-6346-B08A-41D9154D416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26" name="Picture 51">
            <a:extLst>
              <a:ext uri="{FF2B5EF4-FFF2-40B4-BE49-F238E27FC236}">
                <a16:creationId xmlns:a16="http://schemas.microsoft.com/office/drawing/2014/main" id="{1FE7201A-19C5-0449-8E2D-C22D92696CE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27" name="Picture 52">
            <a:extLst>
              <a:ext uri="{FF2B5EF4-FFF2-40B4-BE49-F238E27FC236}">
                <a16:creationId xmlns:a16="http://schemas.microsoft.com/office/drawing/2014/main" id="{3D4A6ACC-F36C-5F49-87E9-D817255C36B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28" name="Picture 53">
            <a:extLst>
              <a:ext uri="{FF2B5EF4-FFF2-40B4-BE49-F238E27FC236}">
                <a16:creationId xmlns:a16="http://schemas.microsoft.com/office/drawing/2014/main" id="{3D53F10E-98ED-C44C-BF66-3DBF0CAF44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29" name="Picture 54">
            <a:extLst>
              <a:ext uri="{FF2B5EF4-FFF2-40B4-BE49-F238E27FC236}">
                <a16:creationId xmlns:a16="http://schemas.microsoft.com/office/drawing/2014/main" id="{34D79163-5110-764B-A5CF-7795DF3EEBA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30" name="Picture 55">
            <a:extLst>
              <a:ext uri="{FF2B5EF4-FFF2-40B4-BE49-F238E27FC236}">
                <a16:creationId xmlns:a16="http://schemas.microsoft.com/office/drawing/2014/main" id="{7E75AF25-4956-A84A-A6D7-4E444869DD8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31" name="Text Box 90">
            <a:extLst>
              <a:ext uri="{FF2B5EF4-FFF2-40B4-BE49-F238E27FC236}">
                <a16:creationId xmlns:a16="http://schemas.microsoft.com/office/drawing/2014/main" id="{849BE3FE-7C11-F840-8A37-12A2DE4365C5}"/>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37019" name="Rectangle 91">
            <a:extLst>
              <a:ext uri="{FF2B5EF4-FFF2-40B4-BE49-F238E27FC236}">
                <a16:creationId xmlns:a16="http://schemas.microsoft.com/office/drawing/2014/main" id="{A3F07A83-EDAA-8C41-9011-3E5F71F036A4}"/>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37020" name="Rectangle 92">
            <a:extLst>
              <a:ext uri="{FF2B5EF4-FFF2-40B4-BE49-F238E27FC236}">
                <a16:creationId xmlns:a16="http://schemas.microsoft.com/office/drawing/2014/main" id="{0C921FE6-D19D-664E-9BC6-3F79C63871DF}"/>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79</a:t>
            </a:r>
          </a:p>
        </p:txBody>
      </p:sp>
      <p:sp>
        <p:nvSpPr>
          <p:cNvPr id="175134" name="Line 93">
            <a:extLst>
              <a:ext uri="{FF2B5EF4-FFF2-40B4-BE49-F238E27FC236}">
                <a16:creationId xmlns:a16="http://schemas.microsoft.com/office/drawing/2014/main" id="{93A526BE-6A33-344E-B8E4-1E500988DD85}"/>
              </a:ext>
            </a:extLst>
          </p:cNvPr>
          <p:cNvSpPr>
            <a:spLocks noChangeShapeType="1"/>
          </p:cNvSpPr>
          <p:nvPr/>
        </p:nvSpPr>
        <p:spPr bwMode="auto">
          <a:xfrm>
            <a:off x="2368550" y="2466975"/>
            <a:ext cx="0" cy="3529013"/>
          </a:xfrm>
          <a:prstGeom prst="line">
            <a:avLst/>
          </a:prstGeom>
          <a:noFill/>
          <a:ln w="12700">
            <a:solidFill>
              <a:srgbClr val="B35A17"/>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35" name="Line 94">
            <a:extLst>
              <a:ext uri="{FF2B5EF4-FFF2-40B4-BE49-F238E27FC236}">
                <a16:creationId xmlns:a16="http://schemas.microsoft.com/office/drawing/2014/main" id="{F39953EA-942E-8D41-8ECF-14192C3432B6}"/>
              </a:ext>
            </a:extLst>
          </p:cNvPr>
          <p:cNvSpPr>
            <a:spLocks noChangeShapeType="1"/>
          </p:cNvSpPr>
          <p:nvPr/>
        </p:nvSpPr>
        <p:spPr bwMode="auto">
          <a:xfrm>
            <a:off x="3144838" y="2436813"/>
            <a:ext cx="0" cy="3552825"/>
          </a:xfrm>
          <a:prstGeom prst="line">
            <a:avLst/>
          </a:prstGeom>
          <a:noFill/>
          <a:ln w="12700">
            <a:solidFill>
              <a:srgbClr val="B35A17"/>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36" name="Line 95">
            <a:extLst>
              <a:ext uri="{FF2B5EF4-FFF2-40B4-BE49-F238E27FC236}">
                <a16:creationId xmlns:a16="http://schemas.microsoft.com/office/drawing/2014/main" id="{CBD16DD4-E332-6B4B-B205-5834302B064F}"/>
              </a:ext>
            </a:extLst>
          </p:cNvPr>
          <p:cNvSpPr>
            <a:spLocks noChangeShapeType="1"/>
          </p:cNvSpPr>
          <p:nvPr/>
        </p:nvSpPr>
        <p:spPr bwMode="auto">
          <a:xfrm>
            <a:off x="4189413" y="2406650"/>
            <a:ext cx="0" cy="3554413"/>
          </a:xfrm>
          <a:prstGeom prst="line">
            <a:avLst/>
          </a:prstGeom>
          <a:noFill/>
          <a:ln w="12700">
            <a:solidFill>
              <a:srgbClr val="B35A17"/>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75137" name="Group 56">
            <a:extLst>
              <a:ext uri="{FF2B5EF4-FFF2-40B4-BE49-F238E27FC236}">
                <a16:creationId xmlns:a16="http://schemas.microsoft.com/office/drawing/2014/main" id="{E9582F32-8716-584B-8496-03248B6C3D76}"/>
              </a:ext>
            </a:extLst>
          </p:cNvPr>
          <p:cNvGrpSpPr>
            <a:grpSpLocks/>
          </p:cNvGrpSpPr>
          <p:nvPr/>
        </p:nvGrpSpPr>
        <p:grpSpPr bwMode="auto">
          <a:xfrm>
            <a:off x="1949450" y="2236788"/>
            <a:ext cx="5273675" cy="3898900"/>
            <a:chOff x="1228" y="1409"/>
            <a:chExt cx="3322" cy="2456"/>
          </a:xfrm>
        </p:grpSpPr>
        <p:grpSp>
          <p:nvGrpSpPr>
            <p:cNvPr id="175167" name="Group 57">
              <a:extLst>
                <a:ext uri="{FF2B5EF4-FFF2-40B4-BE49-F238E27FC236}">
                  <a16:creationId xmlns:a16="http://schemas.microsoft.com/office/drawing/2014/main" id="{FEE6AAAD-4B67-DC45-8A88-A37B1A07DE47}"/>
                </a:ext>
              </a:extLst>
            </p:cNvPr>
            <p:cNvGrpSpPr>
              <a:grpSpLocks/>
            </p:cNvGrpSpPr>
            <p:nvPr/>
          </p:nvGrpSpPr>
          <p:grpSpPr bwMode="auto">
            <a:xfrm>
              <a:off x="1228" y="1409"/>
              <a:ext cx="3303" cy="119"/>
              <a:chOff x="1206" y="1392"/>
              <a:chExt cx="3303" cy="119"/>
            </a:xfrm>
          </p:grpSpPr>
          <p:sp>
            <p:nvSpPr>
              <p:cNvPr id="636986" name="AutoShape 58" descr="Cork">
                <a:extLst>
                  <a:ext uri="{FF2B5EF4-FFF2-40B4-BE49-F238E27FC236}">
                    <a16:creationId xmlns:a16="http://schemas.microsoft.com/office/drawing/2014/main" id="{C526D4B9-4566-DA41-9CFE-4121E8387DFF}"/>
                  </a:ext>
                </a:extLst>
              </p:cNvPr>
              <p:cNvSpPr>
                <a:spLocks noChangeArrowheads="1"/>
              </p:cNvSpPr>
              <p:nvPr/>
            </p:nvSpPr>
            <p:spPr bwMode="auto">
              <a:xfrm rot="-1822980">
                <a:off x="1206" y="1407"/>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87" name="AutoShape 59" descr="Cork">
                <a:extLst>
                  <a:ext uri="{FF2B5EF4-FFF2-40B4-BE49-F238E27FC236}">
                    <a16:creationId xmlns:a16="http://schemas.microsoft.com/office/drawing/2014/main" id="{C4B0F4D5-9184-F642-B0A0-2C1D2A620DC6}"/>
                  </a:ext>
                </a:extLst>
              </p:cNvPr>
              <p:cNvSpPr>
                <a:spLocks noChangeArrowheads="1"/>
              </p:cNvSpPr>
              <p:nvPr/>
            </p:nvSpPr>
            <p:spPr bwMode="auto">
              <a:xfrm rot="-1822980">
                <a:off x="1433" y="141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88" name="AutoShape 60" descr="Cork">
                <a:extLst>
                  <a:ext uri="{FF2B5EF4-FFF2-40B4-BE49-F238E27FC236}">
                    <a16:creationId xmlns:a16="http://schemas.microsoft.com/office/drawing/2014/main" id="{FC478FD8-7B46-CE4C-AEFB-9FD237C00DB6}"/>
                  </a:ext>
                </a:extLst>
              </p:cNvPr>
              <p:cNvSpPr>
                <a:spLocks noChangeArrowheads="1"/>
              </p:cNvSpPr>
              <p:nvPr/>
            </p:nvSpPr>
            <p:spPr bwMode="auto">
              <a:xfrm rot="-1822980">
                <a:off x="1666" y="141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89" name="AutoShape 61" descr="Cork">
                <a:extLst>
                  <a:ext uri="{FF2B5EF4-FFF2-40B4-BE49-F238E27FC236}">
                    <a16:creationId xmlns:a16="http://schemas.microsoft.com/office/drawing/2014/main" id="{7579508A-2A34-E944-95BE-5C1187DCFB75}"/>
                  </a:ext>
                </a:extLst>
              </p:cNvPr>
              <p:cNvSpPr>
                <a:spLocks noChangeArrowheads="1"/>
              </p:cNvSpPr>
              <p:nvPr/>
            </p:nvSpPr>
            <p:spPr bwMode="auto">
              <a:xfrm rot="-1822980">
                <a:off x="1894" y="141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90" name="AutoShape 62" descr="Cork">
                <a:extLst>
                  <a:ext uri="{FF2B5EF4-FFF2-40B4-BE49-F238E27FC236}">
                    <a16:creationId xmlns:a16="http://schemas.microsoft.com/office/drawing/2014/main" id="{2D6BE672-1E68-3F49-8797-B6944AB37312}"/>
                  </a:ext>
                </a:extLst>
              </p:cNvPr>
              <p:cNvSpPr>
                <a:spLocks noChangeArrowheads="1"/>
              </p:cNvSpPr>
              <p:nvPr/>
            </p:nvSpPr>
            <p:spPr bwMode="auto">
              <a:xfrm rot="-1822980">
                <a:off x="2110" y="1409"/>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91" name="AutoShape 63" descr="Cork">
                <a:extLst>
                  <a:ext uri="{FF2B5EF4-FFF2-40B4-BE49-F238E27FC236}">
                    <a16:creationId xmlns:a16="http://schemas.microsoft.com/office/drawing/2014/main" id="{E0BCDEC8-ED7B-8644-A92C-6F1DFF892603}"/>
                  </a:ext>
                </a:extLst>
              </p:cNvPr>
              <p:cNvSpPr>
                <a:spLocks noChangeArrowheads="1"/>
              </p:cNvSpPr>
              <p:nvPr/>
            </p:nvSpPr>
            <p:spPr bwMode="auto">
              <a:xfrm rot="-1822980">
                <a:off x="2350" y="1397"/>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6992" name="AutoShape 64" descr="Cork">
                <a:extLst>
                  <a:ext uri="{FF2B5EF4-FFF2-40B4-BE49-F238E27FC236}">
                    <a16:creationId xmlns:a16="http://schemas.microsoft.com/office/drawing/2014/main" id="{7744CFF2-4246-0546-A144-C6FE324F4341}"/>
                  </a:ext>
                </a:extLst>
              </p:cNvPr>
              <p:cNvSpPr>
                <a:spLocks noChangeArrowheads="1"/>
              </p:cNvSpPr>
              <p:nvPr/>
            </p:nvSpPr>
            <p:spPr bwMode="auto">
              <a:xfrm rot="-1822980">
                <a:off x="2577"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6993" name="AutoShape 65" descr="Cork">
                <a:extLst>
                  <a:ext uri="{FF2B5EF4-FFF2-40B4-BE49-F238E27FC236}">
                    <a16:creationId xmlns:a16="http://schemas.microsoft.com/office/drawing/2014/main" id="{964A6E5D-4B03-5D4E-8595-04886118CDF3}"/>
                  </a:ext>
                </a:extLst>
              </p:cNvPr>
              <p:cNvSpPr>
                <a:spLocks noChangeArrowheads="1"/>
              </p:cNvSpPr>
              <p:nvPr/>
            </p:nvSpPr>
            <p:spPr bwMode="auto">
              <a:xfrm rot="-1822980">
                <a:off x="2803"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6994" name="AutoShape 66" descr="Cork">
                <a:extLst>
                  <a:ext uri="{FF2B5EF4-FFF2-40B4-BE49-F238E27FC236}">
                    <a16:creationId xmlns:a16="http://schemas.microsoft.com/office/drawing/2014/main" id="{4D68BBA2-C878-0841-8001-F80A12534450}"/>
                  </a:ext>
                </a:extLst>
              </p:cNvPr>
              <p:cNvSpPr>
                <a:spLocks noChangeArrowheads="1"/>
              </p:cNvSpPr>
              <p:nvPr/>
            </p:nvSpPr>
            <p:spPr bwMode="auto">
              <a:xfrm rot="-1822980">
                <a:off x="3034"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6995" name="AutoShape 67" descr="Cork">
                <a:extLst>
                  <a:ext uri="{FF2B5EF4-FFF2-40B4-BE49-F238E27FC236}">
                    <a16:creationId xmlns:a16="http://schemas.microsoft.com/office/drawing/2014/main" id="{D717EFA6-5CA6-974E-96E5-29B394AA1E04}"/>
                  </a:ext>
                </a:extLst>
              </p:cNvPr>
              <p:cNvSpPr>
                <a:spLocks noChangeArrowheads="1"/>
              </p:cNvSpPr>
              <p:nvPr/>
            </p:nvSpPr>
            <p:spPr bwMode="auto">
              <a:xfrm rot="-1822980">
                <a:off x="3286" y="1401"/>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6996" name="AutoShape 68" descr="Cork">
                <a:extLst>
                  <a:ext uri="{FF2B5EF4-FFF2-40B4-BE49-F238E27FC236}">
                    <a16:creationId xmlns:a16="http://schemas.microsoft.com/office/drawing/2014/main" id="{C1A53EBD-D5B7-654E-A23F-E2EB1D784DB6}"/>
                  </a:ext>
                </a:extLst>
              </p:cNvPr>
              <p:cNvSpPr>
                <a:spLocks noChangeArrowheads="1"/>
              </p:cNvSpPr>
              <p:nvPr/>
            </p:nvSpPr>
            <p:spPr bwMode="auto">
              <a:xfrm rot="-1822980">
                <a:off x="3504" y="1399"/>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97" name="AutoShape 69" descr="Cork">
                <a:extLst>
                  <a:ext uri="{FF2B5EF4-FFF2-40B4-BE49-F238E27FC236}">
                    <a16:creationId xmlns:a16="http://schemas.microsoft.com/office/drawing/2014/main" id="{FA5B95C1-3A1C-F84C-B60A-93A04E983EAA}"/>
                  </a:ext>
                </a:extLst>
              </p:cNvPr>
              <p:cNvSpPr>
                <a:spLocks noChangeArrowheads="1"/>
              </p:cNvSpPr>
              <p:nvPr/>
            </p:nvSpPr>
            <p:spPr bwMode="auto">
              <a:xfrm rot="-1822980">
                <a:off x="3757" y="1400"/>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98" name="AutoShape 70" descr="Cork">
                <a:extLst>
                  <a:ext uri="{FF2B5EF4-FFF2-40B4-BE49-F238E27FC236}">
                    <a16:creationId xmlns:a16="http://schemas.microsoft.com/office/drawing/2014/main" id="{69EF434D-A3E6-8A48-8FCA-EF264CDD5192}"/>
                  </a:ext>
                </a:extLst>
              </p:cNvPr>
              <p:cNvSpPr>
                <a:spLocks noChangeArrowheads="1"/>
              </p:cNvSpPr>
              <p:nvPr/>
            </p:nvSpPr>
            <p:spPr bwMode="auto">
              <a:xfrm rot="-1822980">
                <a:off x="3982" y="1402"/>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6999" name="AutoShape 71" descr="Cork">
                <a:extLst>
                  <a:ext uri="{FF2B5EF4-FFF2-40B4-BE49-F238E27FC236}">
                    <a16:creationId xmlns:a16="http://schemas.microsoft.com/office/drawing/2014/main" id="{B178CC1D-B721-6A4C-8831-4A44BDE0D25E}"/>
                  </a:ext>
                </a:extLst>
              </p:cNvPr>
              <p:cNvSpPr>
                <a:spLocks noChangeArrowheads="1"/>
              </p:cNvSpPr>
              <p:nvPr/>
            </p:nvSpPr>
            <p:spPr bwMode="auto">
              <a:xfrm rot="-1822980">
                <a:off x="4210" y="1403"/>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7000" name="AutoShape 72" descr="Cork">
                <a:extLst>
                  <a:ext uri="{FF2B5EF4-FFF2-40B4-BE49-F238E27FC236}">
                    <a16:creationId xmlns:a16="http://schemas.microsoft.com/office/drawing/2014/main" id="{107C7C51-DBED-8740-AAEB-D8C04DFD544E}"/>
                  </a:ext>
                </a:extLst>
              </p:cNvPr>
              <p:cNvSpPr>
                <a:spLocks noChangeArrowheads="1"/>
              </p:cNvSpPr>
              <p:nvPr/>
            </p:nvSpPr>
            <p:spPr bwMode="auto">
              <a:xfrm rot="-1822980">
                <a:off x="4419" y="1392"/>
                <a:ext cx="90" cy="98"/>
              </a:xfrm>
              <a:prstGeom prst="can">
                <a:avLst>
                  <a:gd name="adj" fmla="val 20351"/>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75168" name="Group 73">
              <a:extLst>
                <a:ext uri="{FF2B5EF4-FFF2-40B4-BE49-F238E27FC236}">
                  <a16:creationId xmlns:a16="http://schemas.microsoft.com/office/drawing/2014/main" id="{183587D3-BC2A-5042-9B5B-1C93E559BF8C}"/>
                </a:ext>
              </a:extLst>
            </p:cNvPr>
            <p:cNvGrpSpPr>
              <a:grpSpLocks/>
            </p:cNvGrpSpPr>
            <p:nvPr/>
          </p:nvGrpSpPr>
          <p:grpSpPr bwMode="auto">
            <a:xfrm>
              <a:off x="1243" y="3761"/>
              <a:ext cx="3307" cy="104"/>
              <a:chOff x="1231" y="3769"/>
              <a:chExt cx="3307" cy="104"/>
            </a:xfrm>
          </p:grpSpPr>
          <p:sp>
            <p:nvSpPr>
              <p:cNvPr id="637002" name="AutoShape 74" descr="Cork">
                <a:extLst>
                  <a:ext uri="{FF2B5EF4-FFF2-40B4-BE49-F238E27FC236}">
                    <a16:creationId xmlns:a16="http://schemas.microsoft.com/office/drawing/2014/main" id="{7FF22F84-A3F2-D74D-A23E-46F2991990BB}"/>
                  </a:ext>
                </a:extLst>
              </p:cNvPr>
              <p:cNvSpPr>
                <a:spLocks noChangeArrowheads="1"/>
              </p:cNvSpPr>
              <p:nvPr/>
            </p:nvSpPr>
            <p:spPr bwMode="auto">
              <a:xfrm rot="12494257">
                <a:off x="1231" y="3769"/>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03" name="AutoShape 75" descr="Cork">
                <a:extLst>
                  <a:ext uri="{FF2B5EF4-FFF2-40B4-BE49-F238E27FC236}">
                    <a16:creationId xmlns:a16="http://schemas.microsoft.com/office/drawing/2014/main" id="{7A5F2E0C-B0F3-594E-AC3E-FF520DAEB2E4}"/>
                  </a:ext>
                </a:extLst>
              </p:cNvPr>
              <p:cNvSpPr>
                <a:spLocks noChangeArrowheads="1"/>
              </p:cNvSpPr>
              <p:nvPr/>
            </p:nvSpPr>
            <p:spPr bwMode="auto">
              <a:xfrm rot="12494257">
                <a:off x="1455"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04" name="AutoShape 76" descr="Cork">
                <a:extLst>
                  <a:ext uri="{FF2B5EF4-FFF2-40B4-BE49-F238E27FC236}">
                    <a16:creationId xmlns:a16="http://schemas.microsoft.com/office/drawing/2014/main" id="{E3113E99-83DB-D247-B6AA-07EF45196A7C}"/>
                  </a:ext>
                </a:extLst>
              </p:cNvPr>
              <p:cNvSpPr>
                <a:spLocks noChangeArrowheads="1"/>
              </p:cNvSpPr>
              <p:nvPr/>
            </p:nvSpPr>
            <p:spPr bwMode="auto">
              <a:xfrm rot="12494257">
                <a:off x="1693"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05" name="AutoShape 77" descr="Cork">
                <a:extLst>
                  <a:ext uri="{FF2B5EF4-FFF2-40B4-BE49-F238E27FC236}">
                    <a16:creationId xmlns:a16="http://schemas.microsoft.com/office/drawing/2014/main" id="{E4AC153D-C4B0-C84D-8E39-31207DA1D40E}"/>
                  </a:ext>
                </a:extLst>
              </p:cNvPr>
              <p:cNvSpPr>
                <a:spLocks noChangeArrowheads="1"/>
              </p:cNvSpPr>
              <p:nvPr/>
            </p:nvSpPr>
            <p:spPr bwMode="auto">
              <a:xfrm rot="12494257">
                <a:off x="1925"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06" name="AutoShape 78" descr="Cork">
                <a:extLst>
                  <a:ext uri="{FF2B5EF4-FFF2-40B4-BE49-F238E27FC236}">
                    <a16:creationId xmlns:a16="http://schemas.microsoft.com/office/drawing/2014/main" id="{DFE6B139-BF2E-564E-8FBD-11757279B8F0}"/>
                  </a:ext>
                </a:extLst>
              </p:cNvPr>
              <p:cNvSpPr>
                <a:spLocks noChangeArrowheads="1"/>
              </p:cNvSpPr>
              <p:nvPr/>
            </p:nvSpPr>
            <p:spPr bwMode="auto">
              <a:xfrm rot="12494257">
                <a:off x="2137"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07" name="AutoShape 79" descr="Cork">
                <a:extLst>
                  <a:ext uri="{FF2B5EF4-FFF2-40B4-BE49-F238E27FC236}">
                    <a16:creationId xmlns:a16="http://schemas.microsoft.com/office/drawing/2014/main" id="{7E9F9292-410B-EA4B-89B4-D866A0AF3712}"/>
                  </a:ext>
                </a:extLst>
              </p:cNvPr>
              <p:cNvSpPr>
                <a:spLocks noChangeArrowheads="1"/>
              </p:cNvSpPr>
              <p:nvPr/>
            </p:nvSpPr>
            <p:spPr bwMode="auto">
              <a:xfrm rot="12494257">
                <a:off x="2375" y="3779"/>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08" name="AutoShape 80" descr="Cork">
                <a:extLst>
                  <a:ext uri="{FF2B5EF4-FFF2-40B4-BE49-F238E27FC236}">
                    <a16:creationId xmlns:a16="http://schemas.microsoft.com/office/drawing/2014/main" id="{35759E51-78D2-6F4E-BFE6-C35A28DC9397}"/>
                  </a:ext>
                </a:extLst>
              </p:cNvPr>
              <p:cNvSpPr>
                <a:spLocks noChangeArrowheads="1"/>
              </p:cNvSpPr>
              <p:nvPr/>
            </p:nvSpPr>
            <p:spPr bwMode="auto">
              <a:xfrm rot="12494257">
                <a:off x="2611"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09" name="AutoShape 81" descr="Cork">
                <a:extLst>
                  <a:ext uri="{FF2B5EF4-FFF2-40B4-BE49-F238E27FC236}">
                    <a16:creationId xmlns:a16="http://schemas.microsoft.com/office/drawing/2014/main" id="{D051CA86-4620-A84D-BC84-9D0742CAE13D}"/>
                  </a:ext>
                </a:extLst>
              </p:cNvPr>
              <p:cNvSpPr>
                <a:spLocks noChangeArrowheads="1"/>
              </p:cNvSpPr>
              <p:nvPr/>
            </p:nvSpPr>
            <p:spPr bwMode="auto">
              <a:xfrm rot="12494257">
                <a:off x="2830" y="3775"/>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10" name="AutoShape 82" descr="Cork">
                <a:extLst>
                  <a:ext uri="{FF2B5EF4-FFF2-40B4-BE49-F238E27FC236}">
                    <a16:creationId xmlns:a16="http://schemas.microsoft.com/office/drawing/2014/main" id="{7A1FDB2C-74A3-5D4C-9A8D-7D902D36A34A}"/>
                  </a:ext>
                </a:extLst>
              </p:cNvPr>
              <p:cNvSpPr>
                <a:spLocks noChangeArrowheads="1"/>
              </p:cNvSpPr>
              <p:nvPr/>
            </p:nvSpPr>
            <p:spPr bwMode="auto">
              <a:xfrm rot="12494257">
                <a:off x="3299"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11" name="AutoShape 83" descr="Cork">
                <a:extLst>
                  <a:ext uri="{FF2B5EF4-FFF2-40B4-BE49-F238E27FC236}">
                    <a16:creationId xmlns:a16="http://schemas.microsoft.com/office/drawing/2014/main" id="{FE0FDEC8-589A-A240-B81C-D1C2A1696EE8}"/>
                  </a:ext>
                </a:extLst>
              </p:cNvPr>
              <p:cNvSpPr>
                <a:spLocks noChangeArrowheads="1"/>
              </p:cNvSpPr>
              <p:nvPr/>
            </p:nvSpPr>
            <p:spPr bwMode="auto">
              <a:xfrm rot="12494257">
                <a:off x="3070"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12" name="AutoShape 84" descr="Cork">
                <a:extLst>
                  <a:ext uri="{FF2B5EF4-FFF2-40B4-BE49-F238E27FC236}">
                    <a16:creationId xmlns:a16="http://schemas.microsoft.com/office/drawing/2014/main" id="{F8AAFDBF-B384-E743-9EB7-0C37F92CB78C}"/>
                  </a:ext>
                </a:extLst>
              </p:cNvPr>
              <p:cNvSpPr>
                <a:spLocks noChangeArrowheads="1"/>
              </p:cNvSpPr>
              <p:nvPr/>
            </p:nvSpPr>
            <p:spPr bwMode="auto">
              <a:xfrm rot="12494257">
                <a:off x="3531" y="3779"/>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13" name="AutoShape 85" descr="Cork">
                <a:extLst>
                  <a:ext uri="{FF2B5EF4-FFF2-40B4-BE49-F238E27FC236}">
                    <a16:creationId xmlns:a16="http://schemas.microsoft.com/office/drawing/2014/main" id="{BBA38F30-4972-F947-A777-6D59650DE0CE}"/>
                  </a:ext>
                </a:extLst>
              </p:cNvPr>
              <p:cNvSpPr>
                <a:spLocks noChangeArrowheads="1"/>
              </p:cNvSpPr>
              <p:nvPr/>
            </p:nvSpPr>
            <p:spPr bwMode="auto">
              <a:xfrm rot="12494257">
                <a:off x="3793"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14" name="AutoShape 86" descr="Cork">
                <a:extLst>
                  <a:ext uri="{FF2B5EF4-FFF2-40B4-BE49-F238E27FC236}">
                    <a16:creationId xmlns:a16="http://schemas.microsoft.com/office/drawing/2014/main" id="{A2E82C86-1E79-E940-80D5-7B7817E08B36}"/>
                  </a:ext>
                </a:extLst>
              </p:cNvPr>
              <p:cNvSpPr>
                <a:spLocks noChangeArrowheads="1"/>
              </p:cNvSpPr>
              <p:nvPr/>
            </p:nvSpPr>
            <p:spPr bwMode="auto">
              <a:xfrm rot="12494257">
                <a:off x="4021"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15" name="AutoShape 87" descr="Cork">
                <a:extLst>
                  <a:ext uri="{FF2B5EF4-FFF2-40B4-BE49-F238E27FC236}">
                    <a16:creationId xmlns:a16="http://schemas.microsoft.com/office/drawing/2014/main" id="{C4EB04ED-4114-474A-B9DB-9BA429E5DAA7}"/>
                  </a:ext>
                </a:extLst>
              </p:cNvPr>
              <p:cNvSpPr>
                <a:spLocks noChangeArrowheads="1"/>
              </p:cNvSpPr>
              <p:nvPr/>
            </p:nvSpPr>
            <p:spPr bwMode="auto">
              <a:xfrm rot="12494257">
                <a:off x="4244"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7016" name="AutoShape 88" descr="Cork">
                <a:extLst>
                  <a:ext uri="{FF2B5EF4-FFF2-40B4-BE49-F238E27FC236}">
                    <a16:creationId xmlns:a16="http://schemas.microsoft.com/office/drawing/2014/main" id="{354A3600-7462-394E-825F-FF59A998D172}"/>
                  </a:ext>
                </a:extLst>
              </p:cNvPr>
              <p:cNvSpPr>
                <a:spLocks noChangeArrowheads="1"/>
              </p:cNvSpPr>
              <p:nvPr/>
            </p:nvSpPr>
            <p:spPr bwMode="auto">
              <a:xfrm rot="12494257">
                <a:off x="4455" y="3783"/>
                <a:ext cx="83" cy="90"/>
              </a:xfrm>
              <a:prstGeom prst="can">
                <a:avLst>
                  <a:gd name="adj" fmla="val 20266"/>
                </a:avLst>
              </a:prstGeom>
              <a:blipFill dpi="0" rotWithShape="0">
                <a:blip r:embed="rId8"/>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grpSp>
        <p:nvGrpSpPr>
          <p:cNvPr id="175138" name="Group 107">
            <a:extLst>
              <a:ext uri="{FF2B5EF4-FFF2-40B4-BE49-F238E27FC236}">
                <a16:creationId xmlns:a16="http://schemas.microsoft.com/office/drawing/2014/main" id="{54872D4A-8D47-D043-BAD7-470DCF6AEC60}"/>
              </a:ext>
            </a:extLst>
          </p:cNvPr>
          <p:cNvGrpSpPr>
            <a:grpSpLocks/>
          </p:cNvGrpSpPr>
          <p:nvPr/>
        </p:nvGrpSpPr>
        <p:grpSpPr bwMode="auto">
          <a:xfrm>
            <a:off x="1885950" y="0"/>
            <a:ext cx="3810000" cy="2328863"/>
            <a:chOff x="1188" y="58"/>
            <a:chExt cx="2400" cy="1467"/>
          </a:xfrm>
        </p:grpSpPr>
        <p:sp>
          <p:nvSpPr>
            <p:cNvPr id="637036" name="Text Box 108">
              <a:extLst>
                <a:ext uri="{FF2B5EF4-FFF2-40B4-BE49-F238E27FC236}">
                  <a16:creationId xmlns:a16="http://schemas.microsoft.com/office/drawing/2014/main" id="{C3D530A3-932E-0146-AD8B-1DB5A804C564}"/>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75140" name="Group 109">
              <a:extLst>
                <a:ext uri="{FF2B5EF4-FFF2-40B4-BE49-F238E27FC236}">
                  <a16:creationId xmlns:a16="http://schemas.microsoft.com/office/drawing/2014/main" id="{D360459A-F386-6947-98A4-7B46779E3C49}"/>
                </a:ext>
              </a:extLst>
            </p:cNvPr>
            <p:cNvGrpSpPr>
              <a:grpSpLocks/>
            </p:cNvGrpSpPr>
            <p:nvPr/>
          </p:nvGrpSpPr>
          <p:grpSpPr bwMode="auto">
            <a:xfrm>
              <a:off x="1686" y="824"/>
              <a:ext cx="1208" cy="355"/>
              <a:chOff x="1686" y="824"/>
              <a:chExt cx="1208" cy="355"/>
            </a:xfrm>
          </p:grpSpPr>
          <p:sp>
            <p:nvSpPr>
              <p:cNvPr id="637038" name="Rectangle 110">
                <a:extLst>
                  <a:ext uri="{FF2B5EF4-FFF2-40B4-BE49-F238E27FC236}">
                    <a16:creationId xmlns:a16="http://schemas.microsoft.com/office/drawing/2014/main" id="{4CE7FAE9-8146-0245-8689-94BB5CD83661}"/>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37039" name="Rectangle 111">
                <a:extLst>
                  <a:ext uri="{FF2B5EF4-FFF2-40B4-BE49-F238E27FC236}">
                    <a16:creationId xmlns:a16="http://schemas.microsoft.com/office/drawing/2014/main" id="{F4566673-6561-FD48-A5EE-1E81CE0082C3}"/>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75141" name="Group 112">
              <a:extLst>
                <a:ext uri="{FF2B5EF4-FFF2-40B4-BE49-F238E27FC236}">
                  <a16:creationId xmlns:a16="http://schemas.microsoft.com/office/drawing/2014/main" id="{FF103029-044F-7949-8EAD-09CE0CC78FDE}"/>
                </a:ext>
              </a:extLst>
            </p:cNvPr>
            <p:cNvGrpSpPr>
              <a:grpSpLocks/>
            </p:cNvGrpSpPr>
            <p:nvPr/>
          </p:nvGrpSpPr>
          <p:grpSpPr bwMode="auto">
            <a:xfrm>
              <a:off x="1188" y="1175"/>
              <a:ext cx="1966" cy="285"/>
              <a:chOff x="1188" y="1175"/>
              <a:chExt cx="1966" cy="285"/>
            </a:xfrm>
          </p:grpSpPr>
          <p:grpSp>
            <p:nvGrpSpPr>
              <p:cNvPr id="175155" name="Group 113">
                <a:extLst>
                  <a:ext uri="{FF2B5EF4-FFF2-40B4-BE49-F238E27FC236}">
                    <a16:creationId xmlns:a16="http://schemas.microsoft.com/office/drawing/2014/main" id="{03BCCD6F-FBED-754E-87B8-264D962CFB79}"/>
                  </a:ext>
                </a:extLst>
              </p:cNvPr>
              <p:cNvGrpSpPr>
                <a:grpSpLocks/>
              </p:cNvGrpSpPr>
              <p:nvPr/>
            </p:nvGrpSpPr>
            <p:grpSpPr bwMode="auto">
              <a:xfrm>
                <a:off x="1188" y="1175"/>
                <a:ext cx="1755" cy="285"/>
                <a:chOff x="1188" y="1175"/>
                <a:chExt cx="1755" cy="285"/>
              </a:xfrm>
            </p:grpSpPr>
            <p:sp>
              <p:nvSpPr>
                <p:cNvPr id="637042" name="Rectangle 114">
                  <a:extLst>
                    <a:ext uri="{FF2B5EF4-FFF2-40B4-BE49-F238E27FC236}">
                      <a16:creationId xmlns:a16="http://schemas.microsoft.com/office/drawing/2014/main" id="{C67D5E75-56F3-2940-AADF-87D69CE69DB4}"/>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37043" name="Rectangle 115">
                  <a:extLst>
                    <a:ext uri="{FF2B5EF4-FFF2-40B4-BE49-F238E27FC236}">
                      <a16:creationId xmlns:a16="http://schemas.microsoft.com/office/drawing/2014/main" id="{CE015E2B-75A4-9248-B12B-C3E2EFED9273}"/>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37044" name="Rectangle 116">
                  <a:extLst>
                    <a:ext uri="{FF2B5EF4-FFF2-40B4-BE49-F238E27FC236}">
                      <a16:creationId xmlns:a16="http://schemas.microsoft.com/office/drawing/2014/main" id="{9DB31365-9FB2-8E4F-B3A9-2488175ED678}"/>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37045" name="Rectangle 117">
                  <a:extLst>
                    <a:ext uri="{FF2B5EF4-FFF2-40B4-BE49-F238E27FC236}">
                      <a16:creationId xmlns:a16="http://schemas.microsoft.com/office/drawing/2014/main" id="{C3A405D2-639B-0549-8B1C-8E2EF8731705}"/>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37046" name="Rectangle 118">
                  <a:extLst>
                    <a:ext uri="{FF2B5EF4-FFF2-40B4-BE49-F238E27FC236}">
                      <a16:creationId xmlns:a16="http://schemas.microsoft.com/office/drawing/2014/main" id="{81D302F3-7790-F24C-BE9A-EA87AC31C477}"/>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37047" name="Rectangle 119">
                  <a:extLst>
                    <a:ext uri="{FF2B5EF4-FFF2-40B4-BE49-F238E27FC236}">
                      <a16:creationId xmlns:a16="http://schemas.microsoft.com/office/drawing/2014/main" id="{13575ED0-FB9A-354F-A819-1B390BCB19EA}"/>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37048" name="Rectangle 120">
                  <a:extLst>
                    <a:ext uri="{FF2B5EF4-FFF2-40B4-BE49-F238E27FC236}">
                      <a16:creationId xmlns:a16="http://schemas.microsoft.com/office/drawing/2014/main" id="{30F8504C-6F0B-DA4D-BB92-3D020BB243FD}"/>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37049" name="Rectangle 121">
                  <a:extLst>
                    <a:ext uri="{FF2B5EF4-FFF2-40B4-BE49-F238E27FC236}">
                      <a16:creationId xmlns:a16="http://schemas.microsoft.com/office/drawing/2014/main" id="{6A887720-4AD9-1747-8D8A-2E2B1C7ACCDF}"/>
                    </a:ext>
                  </a:extLst>
                </p:cNvPr>
                <p:cNvSpPr>
                  <a:spLocks noChangeArrowheads="1"/>
                </p:cNvSpPr>
                <p:nvPr/>
              </p:nvSpPr>
              <p:spPr bwMode="auto">
                <a:xfrm>
                  <a:off x="2781" y="1191"/>
                  <a:ext cx="162" cy="269"/>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2800">
                      <a:solidFill>
                        <a:srgbClr val="08F220"/>
                      </a:solidFill>
                      <a:latin typeface="Times" pitchFamily="2" charset="0"/>
                    </a:rPr>
                    <a:t>N</a:t>
                  </a:r>
                </a:p>
              </p:txBody>
            </p:sp>
          </p:grpSp>
          <p:sp>
            <p:nvSpPr>
              <p:cNvPr id="637050" name="Rectangle 122">
                <a:extLst>
                  <a:ext uri="{FF2B5EF4-FFF2-40B4-BE49-F238E27FC236}">
                    <a16:creationId xmlns:a16="http://schemas.microsoft.com/office/drawing/2014/main" id="{21E3C373-6EC5-1B4E-82E4-43898CEE3FC4}"/>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75142" name="Group 123">
              <a:extLst>
                <a:ext uri="{FF2B5EF4-FFF2-40B4-BE49-F238E27FC236}">
                  <a16:creationId xmlns:a16="http://schemas.microsoft.com/office/drawing/2014/main" id="{AE493D46-D49D-1D45-A1E3-69100F7014A6}"/>
                </a:ext>
              </a:extLst>
            </p:cNvPr>
            <p:cNvGrpSpPr>
              <a:grpSpLocks/>
            </p:cNvGrpSpPr>
            <p:nvPr/>
          </p:nvGrpSpPr>
          <p:grpSpPr bwMode="auto">
            <a:xfrm>
              <a:off x="2033" y="58"/>
              <a:ext cx="455" cy="692"/>
              <a:chOff x="2033" y="58"/>
              <a:chExt cx="455" cy="692"/>
            </a:xfrm>
          </p:grpSpPr>
          <p:grpSp>
            <p:nvGrpSpPr>
              <p:cNvPr id="175151" name="Group 124">
                <a:extLst>
                  <a:ext uri="{FF2B5EF4-FFF2-40B4-BE49-F238E27FC236}">
                    <a16:creationId xmlns:a16="http://schemas.microsoft.com/office/drawing/2014/main" id="{E9ECA5BA-E997-844D-93EF-6DDB041643A2}"/>
                  </a:ext>
                </a:extLst>
              </p:cNvPr>
              <p:cNvGrpSpPr>
                <a:grpSpLocks/>
              </p:cNvGrpSpPr>
              <p:nvPr/>
            </p:nvGrpSpPr>
            <p:grpSpPr bwMode="auto">
              <a:xfrm>
                <a:off x="2033" y="58"/>
                <a:ext cx="455" cy="692"/>
                <a:chOff x="1814" y="109"/>
                <a:chExt cx="455" cy="692"/>
              </a:xfrm>
            </p:grpSpPr>
            <p:sp>
              <p:nvSpPr>
                <p:cNvPr id="637053" name="Text Box 125">
                  <a:extLst>
                    <a:ext uri="{FF2B5EF4-FFF2-40B4-BE49-F238E27FC236}">
                      <a16:creationId xmlns:a16="http://schemas.microsoft.com/office/drawing/2014/main" id="{1A21D06C-E20C-9E40-828D-6F2102EBB876}"/>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37054" name="Line 126">
                  <a:extLst>
                    <a:ext uri="{FF2B5EF4-FFF2-40B4-BE49-F238E27FC236}">
                      <a16:creationId xmlns:a16="http://schemas.microsoft.com/office/drawing/2014/main" id="{83691808-F942-0347-98BC-0BEC2D363C05}"/>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37055" name="Line 127">
                <a:extLst>
                  <a:ext uri="{FF2B5EF4-FFF2-40B4-BE49-F238E27FC236}">
                    <a16:creationId xmlns:a16="http://schemas.microsoft.com/office/drawing/2014/main" id="{51A9992B-27B8-CB4F-8DC4-D68625BD6FD1}"/>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75143" name="Group 128">
              <a:extLst>
                <a:ext uri="{FF2B5EF4-FFF2-40B4-BE49-F238E27FC236}">
                  <a16:creationId xmlns:a16="http://schemas.microsoft.com/office/drawing/2014/main" id="{0685EB40-F33C-2E42-8F8A-6B5584A3B594}"/>
                </a:ext>
              </a:extLst>
            </p:cNvPr>
            <p:cNvGrpSpPr>
              <a:grpSpLocks/>
            </p:cNvGrpSpPr>
            <p:nvPr/>
          </p:nvGrpSpPr>
          <p:grpSpPr bwMode="auto">
            <a:xfrm>
              <a:off x="1394" y="1159"/>
              <a:ext cx="1562" cy="272"/>
              <a:chOff x="1394" y="1159"/>
              <a:chExt cx="1562" cy="272"/>
            </a:xfrm>
          </p:grpSpPr>
          <p:sp>
            <p:nvSpPr>
              <p:cNvPr id="637057" name="Rectangle 129">
                <a:extLst>
                  <a:ext uri="{FF2B5EF4-FFF2-40B4-BE49-F238E27FC236}">
                    <a16:creationId xmlns:a16="http://schemas.microsoft.com/office/drawing/2014/main" id="{66DFFF78-FB6C-0B4A-9535-8992179B492B}"/>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37058" name="Rectangle 130">
                <a:extLst>
                  <a:ext uri="{FF2B5EF4-FFF2-40B4-BE49-F238E27FC236}">
                    <a16:creationId xmlns:a16="http://schemas.microsoft.com/office/drawing/2014/main" id="{30A9B127-3672-9247-AEE3-7A5E87EC300E}"/>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37059" name="Rectangle 131">
              <a:extLst>
                <a:ext uri="{FF2B5EF4-FFF2-40B4-BE49-F238E27FC236}">
                  <a16:creationId xmlns:a16="http://schemas.microsoft.com/office/drawing/2014/main" id="{510C382F-E2D4-3D41-B4D3-8661D138B952}"/>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7060" name="Rectangle 132">
              <a:extLst>
                <a:ext uri="{FF2B5EF4-FFF2-40B4-BE49-F238E27FC236}">
                  <a16:creationId xmlns:a16="http://schemas.microsoft.com/office/drawing/2014/main" id="{CEBCEBF9-3D16-C846-ADC9-51C3223BDF39}"/>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75146" name="Group 133">
              <a:extLst>
                <a:ext uri="{FF2B5EF4-FFF2-40B4-BE49-F238E27FC236}">
                  <a16:creationId xmlns:a16="http://schemas.microsoft.com/office/drawing/2014/main" id="{3CA9CCE6-0397-224B-9D28-475E05950406}"/>
                </a:ext>
              </a:extLst>
            </p:cNvPr>
            <p:cNvGrpSpPr>
              <a:grpSpLocks/>
            </p:cNvGrpSpPr>
            <p:nvPr/>
          </p:nvGrpSpPr>
          <p:grpSpPr bwMode="auto">
            <a:xfrm>
              <a:off x="1639" y="578"/>
              <a:ext cx="1275" cy="365"/>
              <a:chOff x="1639" y="554"/>
              <a:chExt cx="1275" cy="365"/>
            </a:xfrm>
          </p:grpSpPr>
          <p:sp>
            <p:nvSpPr>
              <p:cNvPr id="637062" name="Text Box 134">
                <a:extLst>
                  <a:ext uri="{FF2B5EF4-FFF2-40B4-BE49-F238E27FC236}">
                    <a16:creationId xmlns:a16="http://schemas.microsoft.com/office/drawing/2014/main" id="{BA9CA9EE-A33A-5540-A0DC-67B985F565CA}"/>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37063" name="Line 135">
                <a:extLst>
                  <a:ext uri="{FF2B5EF4-FFF2-40B4-BE49-F238E27FC236}">
                    <a16:creationId xmlns:a16="http://schemas.microsoft.com/office/drawing/2014/main" id="{6EBBB17E-FDD2-CB4B-92DC-6E185BEAB1ED}"/>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spTree>
  </p:cSld>
  <p:clrMapOvr>
    <a:masterClrMapping/>
  </p:clrMapOvr>
  <p:transition spd="med">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descr="Walnut">
            <a:extLst>
              <a:ext uri="{FF2B5EF4-FFF2-40B4-BE49-F238E27FC236}">
                <a16:creationId xmlns:a16="http://schemas.microsoft.com/office/drawing/2014/main" id="{AA87BEA3-53BD-594D-80EF-26FF9299B04A}"/>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7155" name="Line 3">
            <a:extLst>
              <a:ext uri="{FF2B5EF4-FFF2-40B4-BE49-F238E27FC236}">
                <a16:creationId xmlns:a16="http://schemas.microsoft.com/office/drawing/2014/main" id="{97F88D00-B2C8-3744-87DA-98BF1DDD50BE}"/>
              </a:ext>
            </a:extLst>
          </p:cNvPr>
          <p:cNvSpPr>
            <a:spLocks noChangeShapeType="1"/>
          </p:cNvSpPr>
          <p:nvPr/>
        </p:nvSpPr>
        <p:spPr bwMode="auto">
          <a:xfrm>
            <a:off x="3144838" y="2436813"/>
            <a:ext cx="0" cy="3552825"/>
          </a:xfrm>
          <a:prstGeom prst="line">
            <a:avLst/>
          </a:prstGeom>
          <a:noFill/>
          <a:ln w="12700">
            <a:solidFill>
              <a:srgbClr val="B35A17"/>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7156" name="Line 4">
            <a:extLst>
              <a:ext uri="{FF2B5EF4-FFF2-40B4-BE49-F238E27FC236}">
                <a16:creationId xmlns:a16="http://schemas.microsoft.com/office/drawing/2014/main" id="{830D312C-F945-C247-9026-3B81A8BE5245}"/>
              </a:ext>
            </a:extLst>
          </p:cNvPr>
          <p:cNvSpPr>
            <a:spLocks noChangeShapeType="1"/>
          </p:cNvSpPr>
          <p:nvPr/>
        </p:nvSpPr>
        <p:spPr bwMode="auto">
          <a:xfrm>
            <a:off x="4189413" y="2406650"/>
            <a:ext cx="0" cy="3554413"/>
          </a:xfrm>
          <a:prstGeom prst="line">
            <a:avLst/>
          </a:prstGeom>
          <a:noFill/>
          <a:ln w="12700">
            <a:solidFill>
              <a:srgbClr val="B35A17"/>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7157" name="Rectangle 5">
            <a:extLst>
              <a:ext uri="{FF2B5EF4-FFF2-40B4-BE49-F238E27FC236}">
                <a16:creationId xmlns:a16="http://schemas.microsoft.com/office/drawing/2014/main" id="{411CA5FE-CFC1-934A-A743-195AFC21DC65}"/>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7158" name="Rectangle 6">
            <a:extLst>
              <a:ext uri="{FF2B5EF4-FFF2-40B4-BE49-F238E27FC236}">
                <a16:creationId xmlns:a16="http://schemas.microsoft.com/office/drawing/2014/main" id="{39CFE562-3D38-914F-8BBB-0DA1A1A2EF19}"/>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77159" name="Rectangle 7" descr="Oak">
            <a:extLst>
              <a:ext uri="{FF2B5EF4-FFF2-40B4-BE49-F238E27FC236}">
                <a16:creationId xmlns:a16="http://schemas.microsoft.com/office/drawing/2014/main" id="{A679F273-4FC3-7746-86C5-710B2CAA94F6}"/>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77160" name="Rectangle 8" descr="Oak">
            <a:extLst>
              <a:ext uri="{FF2B5EF4-FFF2-40B4-BE49-F238E27FC236}">
                <a16:creationId xmlns:a16="http://schemas.microsoft.com/office/drawing/2014/main" id="{5317879B-96D8-134E-A35A-9A06390F5276}"/>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7161" name="Rectangle 9" descr="Oak">
            <a:extLst>
              <a:ext uri="{FF2B5EF4-FFF2-40B4-BE49-F238E27FC236}">
                <a16:creationId xmlns:a16="http://schemas.microsoft.com/office/drawing/2014/main" id="{42C9B04D-C914-7C4E-8E99-FA08355184E0}"/>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77162" name="Picture 10">
            <a:extLst>
              <a:ext uri="{FF2B5EF4-FFF2-40B4-BE49-F238E27FC236}">
                <a16:creationId xmlns:a16="http://schemas.microsoft.com/office/drawing/2014/main" id="{CDBA6A32-34B1-9049-B1F5-B01E3A1EA6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63" name="Rectangle 11" descr="Oak">
            <a:extLst>
              <a:ext uri="{FF2B5EF4-FFF2-40B4-BE49-F238E27FC236}">
                <a16:creationId xmlns:a16="http://schemas.microsoft.com/office/drawing/2014/main" id="{1BAE3B8A-12CE-BD47-9F14-83CB41B895E2}"/>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77164" name="Rectangle 12">
            <a:extLst>
              <a:ext uri="{FF2B5EF4-FFF2-40B4-BE49-F238E27FC236}">
                <a16:creationId xmlns:a16="http://schemas.microsoft.com/office/drawing/2014/main" id="{09860DD1-2F82-9347-B6F2-5767323ECA56}"/>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7165" name="Rectangle 13">
            <a:extLst>
              <a:ext uri="{FF2B5EF4-FFF2-40B4-BE49-F238E27FC236}">
                <a16:creationId xmlns:a16="http://schemas.microsoft.com/office/drawing/2014/main" id="{6F75B8C7-8C3C-854D-9108-C3709F77A0A7}"/>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651278" name="Rectangle 14">
            <a:extLst>
              <a:ext uri="{FF2B5EF4-FFF2-40B4-BE49-F238E27FC236}">
                <a16:creationId xmlns:a16="http://schemas.microsoft.com/office/drawing/2014/main" id="{D58129BE-F216-4544-8D36-261B98575F49}"/>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51279" name="Rectangle 15">
            <a:extLst>
              <a:ext uri="{FF2B5EF4-FFF2-40B4-BE49-F238E27FC236}">
                <a16:creationId xmlns:a16="http://schemas.microsoft.com/office/drawing/2014/main" id="{D8F2C896-A3DC-1244-AC86-E37F093AD624}"/>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51280" name="Picture 16">
            <a:extLst>
              <a:ext uri="{FF2B5EF4-FFF2-40B4-BE49-F238E27FC236}">
                <a16:creationId xmlns:a16="http://schemas.microsoft.com/office/drawing/2014/main" id="{492D1583-3C7A-F94C-906D-4C1E6253ABA3}"/>
              </a:ext>
            </a:extLst>
          </p:cNvPr>
          <p:cNvPicPr>
            <a:picLocks noChangeAspect="1" noChangeArrowheads="1"/>
          </p:cNvPicPr>
          <p:nvPr/>
        </p:nvPicPr>
        <p:blipFill>
          <a:blip r:embed="rId5"/>
          <a:srcRect/>
          <a:stretch>
            <a:fillRect/>
          </a:stretch>
        </p:blipFill>
        <p:spPr bwMode="auto">
          <a:xfrm rot="5361337">
            <a:off x="-319881" y="4123531"/>
            <a:ext cx="4605338" cy="301625"/>
          </a:xfrm>
          <a:prstGeom prst="rect">
            <a:avLst/>
          </a:prstGeom>
          <a:noFill/>
          <a:effectLst>
            <a:outerShdw blurRad="63500" dist="38099" dir="2700000" algn="ctr" rotWithShape="0">
              <a:schemeClr val="accent2">
                <a:alpha val="74998"/>
              </a:schemeClr>
            </a:outerShdw>
          </a:effectLst>
        </p:spPr>
      </p:pic>
      <p:pic>
        <p:nvPicPr>
          <p:cNvPr id="177169" name="Picture 17">
            <a:extLst>
              <a:ext uri="{FF2B5EF4-FFF2-40B4-BE49-F238E27FC236}">
                <a16:creationId xmlns:a16="http://schemas.microsoft.com/office/drawing/2014/main" id="{65A52A75-5CCB-0B4B-85DE-C5A0B77E9F3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829969" y="4161631"/>
            <a:ext cx="46624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70" name="Picture 18">
            <a:extLst>
              <a:ext uri="{FF2B5EF4-FFF2-40B4-BE49-F238E27FC236}">
                <a16:creationId xmlns:a16="http://schemas.microsoft.com/office/drawing/2014/main" id="{B448AD16-A53C-A347-A79E-5ABDFD3EFE3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71" name="Picture 19">
            <a:extLst>
              <a:ext uri="{FF2B5EF4-FFF2-40B4-BE49-F238E27FC236}">
                <a16:creationId xmlns:a16="http://schemas.microsoft.com/office/drawing/2014/main" id="{28C43F69-35B7-6C4B-A09A-BB606BAB528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72" name="Picture 20">
            <a:extLst>
              <a:ext uri="{FF2B5EF4-FFF2-40B4-BE49-F238E27FC236}">
                <a16:creationId xmlns:a16="http://schemas.microsoft.com/office/drawing/2014/main" id="{BB3B1A31-26A3-DF48-A05B-F3E7376B67F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73" name="Picture 21">
            <a:extLst>
              <a:ext uri="{FF2B5EF4-FFF2-40B4-BE49-F238E27FC236}">
                <a16:creationId xmlns:a16="http://schemas.microsoft.com/office/drawing/2014/main" id="{D49786CD-6ABE-8641-868B-22244AD8547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286" name="Text Box 22">
            <a:extLst>
              <a:ext uri="{FF2B5EF4-FFF2-40B4-BE49-F238E27FC236}">
                <a16:creationId xmlns:a16="http://schemas.microsoft.com/office/drawing/2014/main" id="{089C083D-AFD0-C445-A15D-03C675FDA604}"/>
              </a:ext>
            </a:extLst>
          </p:cNvPr>
          <p:cNvSpPr txBox="1">
            <a:spLocks noChangeArrowheads="1"/>
          </p:cNvSpPr>
          <p:nvPr/>
        </p:nvSpPr>
        <p:spPr bwMode="auto">
          <a:xfrm>
            <a:off x="44450" y="106363"/>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latin typeface="Arial" panose="020B0604020202020204" pitchFamily="34" charset="0"/>
              </a:rPr>
              <a:t>BIBLE KHARARCHANWUI KACHON KHARAN KALA KHARAK </a:t>
            </a:r>
            <a:endParaRPr lang="en-US" altLang="en-US" sz="2000">
              <a:solidFill>
                <a:schemeClr val="tx1"/>
              </a:solidFill>
              <a:latin typeface="Arial" panose="020B0604020202020204" pitchFamily="34" charset="0"/>
            </a:endParaRPr>
          </a:p>
        </p:txBody>
      </p:sp>
      <p:grpSp>
        <p:nvGrpSpPr>
          <p:cNvPr id="2" name="Group 23">
            <a:extLst>
              <a:ext uri="{FF2B5EF4-FFF2-40B4-BE49-F238E27FC236}">
                <a16:creationId xmlns:a16="http://schemas.microsoft.com/office/drawing/2014/main" id="{AB479B70-9AC2-EE43-9C53-BD9A093C43A1}"/>
              </a:ext>
            </a:extLst>
          </p:cNvPr>
          <p:cNvGrpSpPr>
            <a:grpSpLocks/>
          </p:cNvGrpSpPr>
          <p:nvPr/>
        </p:nvGrpSpPr>
        <p:grpSpPr bwMode="auto">
          <a:xfrm>
            <a:off x="2098675" y="2589213"/>
            <a:ext cx="6496050" cy="936625"/>
            <a:chOff x="1322" y="1631"/>
            <a:chExt cx="4092" cy="590"/>
          </a:xfrm>
        </p:grpSpPr>
        <p:pic>
          <p:nvPicPr>
            <p:cNvPr id="651288" name="Picture 24">
              <a:extLst>
                <a:ext uri="{FF2B5EF4-FFF2-40B4-BE49-F238E27FC236}">
                  <a16:creationId xmlns:a16="http://schemas.microsoft.com/office/drawing/2014/main" id="{C7A097BC-15FD-624A-A3ED-E9F93740BCCC}"/>
                </a:ext>
              </a:extLst>
            </p:cNvPr>
            <p:cNvPicPr>
              <a:picLocks noChangeAspect="1" noChangeArrowheads="1"/>
            </p:cNvPicPr>
            <p:nvPr/>
          </p:nvPicPr>
          <p:blipFill>
            <a:blip r:embed="rId6">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51289" name="Picture 25">
              <a:extLst>
                <a:ext uri="{FF2B5EF4-FFF2-40B4-BE49-F238E27FC236}">
                  <a16:creationId xmlns:a16="http://schemas.microsoft.com/office/drawing/2014/main" id="{468DFD08-63AC-3C4D-B6FA-E561C37964BB}"/>
                </a:ext>
              </a:extLst>
            </p:cNvPr>
            <p:cNvPicPr>
              <a:picLocks noChangeAspect="1" noChangeArrowheads="1"/>
            </p:cNvPicPr>
            <p:nvPr/>
          </p:nvPicPr>
          <p:blipFill>
            <a:blip r:embed="rId6">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51290" name="Picture 26">
              <a:extLst>
                <a:ext uri="{FF2B5EF4-FFF2-40B4-BE49-F238E27FC236}">
                  <a16:creationId xmlns:a16="http://schemas.microsoft.com/office/drawing/2014/main" id="{0D0C5681-63BB-4041-809B-5889AFBF4C32}"/>
                </a:ext>
              </a:extLst>
            </p:cNvPr>
            <p:cNvPicPr>
              <a:picLocks noChangeAspect="1" noChangeArrowheads="1"/>
            </p:cNvPicPr>
            <p:nvPr/>
          </p:nvPicPr>
          <p:blipFill>
            <a:blip r:embed="rId6">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51291" name="Picture 27">
              <a:extLst>
                <a:ext uri="{FF2B5EF4-FFF2-40B4-BE49-F238E27FC236}">
                  <a16:creationId xmlns:a16="http://schemas.microsoft.com/office/drawing/2014/main" id="{CB31A9B3-6820-D54A-86B4-F1BA50C19099}"/>
                </a:ext>
              </a:extLst>
            </p:cNvPr>
            <p:cNvPicPr>
              <a:picLocks noChangeAspect="1" noChangeArrowheads="1"/>
            </p:cNvPicPr>
            <p:nvPr/>
          </p:nvPicPr>
          <p:blipFill>
            <a:blip r:embed="rId6">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51292" name="Picture 28">
              <a:extLst>
                <a:ext uri="{FF2B5EF4-FFF2-40B4-BE49-F238E27FC236}">
                  <a16:creationId xmlns:a16="http://schemas.microsoft.com/office/drawing/2014/main" id="{A4B517B0-BCD9-404B-99D2-465F8279F831}"/>
                </a:ext>
              </a:extLst>
            </p:cNvPr>
            <p:cNvPicPr>
              <a:picLocks noChangeAspect="1" noChangeArrowheads="1"/>
            </p:cNvPicPr>
            <p:nvPr/>
          </p:nvPicPr>
          <p:blipFill>
            <a:blip r:embed="rId6">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51293" name="Picture 29">
              <a:extLst>
                <a:ext uri="{FF2B5EF4-FFF2-40B4-BE49-F238E27FC236}">
                  <a16:creationId xmlns:a16="http://schemas.microsoft.com/office/drawing/2014/main" id="{25424616-5430-5148-8A1B-34575A9DF0DD}"/>
                </a:ext>
              </a:extLst>
            </p:cNvPr>
            <p:cNvPicPr>
              <a:picLocks noChangeAspect="1" noChangeArrowheads="1"/>
            </p:cNvPicPr>
            <p:nvPr/>
          </p:nvPicPr>
          <p:blipFill>
            <a:blip r:embed="rId6">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pic>
        <p:nvPicPr>
          <p:cNvPr id="177176" name="Picture 106">
            <a:extLst>
              <a:ext uri="{FF2B5EF4-FFF2-40B4-BE49-F238E27FC236}">
                <a16:creationId xmlns:a16="http://schemas.microsoft.com/office/drawing/2014/main" id="{63EDB469-54C3-8645-8CFE-999396FE06B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77" name="Picture 30">
            <a:extLst>
              <a:ext uri="{FF2B5EF4-FFF2-40B4-BE49-F238E27FC236}">
                <a16:creationId xmlns:a16="http://schemas.microsoft.com/office/drawing/2014/main" id="{9C255DC3-BF22-1D4B-81F9-E6A768C5864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78" name="Picture 31">
            <a:extLst>
              <a:ext uri="{FF2B5EF4-FFF2-40B4-BE49-F238E27FC236}">
                <a16:creationId xmlns:a16="http://schemas.microsoft.com/office/drawing/2014/main" id="{E286B3C1-407C-054E-8768-89F11642EAD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79" name="Picture 32">
            <a:extLst>
              <a:ext uri="{FF2B5EF4-FFF2-40B4-BE49-F238E27FC236}">
                <a16:creationId xmlns:a16="http://schemas.microsoft.com/office/drawing/2014/main" id="{E6F810AD-CEC4-4E44-8B0F-E1730D3B6E5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80" name="Picture 33">
            <a:extLst>
              <a:ext uri="{FF2B5EF4-FFF2-40B4-BE49-F238E27FC236}">
                <a16:creationId xmlns:a16="http://schemas.microsoft.com/office/drawing/2014/main" id="{56BE6D5D-8586-3F43-8DD5-30E5FA87DE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181" name="Picture 34">
            <a:extLst>
              <a:ext uri="{FF2B5EF4-FFF2-40B4-BE49-F238E27FC236}">
                <a16:creationId xmlns:a16="http://schemas.microsoft.com/office/drawing/2014/main" id="{0C03487E-FF4D-DA4F-97BC-D9C9E67E03E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299" name="Text Box 35">
            <a:extLst>
              <a:ext uri="{FF2B5EF4-FFF2-40B4-BE49-F238E27FC236}">
                <a16:creationId xmlns:a16="http://schemas.microsoft.com/office/drawing/2014/main" id="{9E7995F7-49AF-6748-8D8C-13B62915C487}"/>
              </a:ext>
            </a:extLst>
          </p:cNvPr>
          <p:cNvSpPr txBox="1">
            <a:spLocks noChangeArrowheads="1"/>
          </p:cNvSpPr>
          <p:nvPr/>
        </p:nvSpPr>
        <p:spPr bwMode="auto">
          <a:xfrm>
            <a:off x="2293938" y="2684463"/>
            <a:ext cx="6443662"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177183" name="Text Box 36">
            <a:extLst>
              <a:ext uri="{FF2B5EF4-FFF2-40B4-BE49-F238E27FC236}">
                <a16:creationId xmlns:a16="http://schemas.microsoft.com/office/drawing/2014/main" id="{52CE9076-4A80-304A-A290-E8D694A79E85}"/>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51301" name="Rectangle 37">
            <a:extLst>
              <a:ext uri="{FF2B5EF4-FFF2-40B4-BE49-F238E27FC236}">
                <a16:creationId xmlns:a16="http://schemas.microsoft.com/office/drawing/2014/main" id="{6656424F-DEFD-404F-B184-3CA202E0AD6B}"/>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51302" name="Rectangle 38">
            <a:extLst>
              <a:ext uri="{FF2B5EF4-FFF2-40B4-BE49-F238E27FC236}">
                <a16:creationId xmlns:a16="http://schemas.microsoft.com/office/drawing/2014/main" id="{AE323A39-616F-3E45-80C0-50E0399CDD1C}"/>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a:t>
            </a:r>
          </a:p>
        </p:txBody>
      </p:sp>
      <p:sp>
        <p:nvSpPr>
          <p:cNvPr id="177186" name="Text Box 39">
            <a:extLst>
              <a:ext uri="{FF2B5EF4-FFF2-40B4-BE49-F238E27FC236}">
                <a16:creationId xmlns:a16="http://schemas.microsoft.com/office/drawing/2014/main" id="{60A3820C-5991-F145-BD2A-1043FF05463B}"/>
              </a:ext>
            </a:extLst>
          </p:cNvPr>
          <p:cNvSpPr txBox="1">
            <a:spLocks noChangeArrowheads="1"/>
          </p:cNvSpPr>
          <p:nvPr/>
        </p:nvSpPr>
        <p:spPr bwMode="auto">
          <a:xfrm>
            <a:off x="8551863"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grpSp>
        <p:nvGrpSpPr>
          <p:cNvPr id="177187" name="Group 69">
            <a:extLst>
              <a:ext uri="{FF2B5EF4-FFF2-40B4-BE49-F238E27FC236}">
                <a16:creationId xmlns:a16="http://schemas.microsoft.com/office/drawing/2014/main" id="{B5F7488C-ADA0-1248-9D25-3FD848893760}"/>
              </a:ext>
            </a:extLst>
          </p:cNvPr>
          <p:cNvGrpSpPr>
            <a:grpSpLocks/>
          </p:cNvGrpSpPr>
          <p:nvPr/>
        </p:nvGrpSpPr>
        <p:grpSpPr bwMode="auto">
          <a:xfrm>
            <a:off x="1949450" y="2236788"/>
            <a:ext cx="5273675" cy="3898900"/>
            <a:chOff x="1228" y="1409"/>
            <a:chExt cx="3322" cy="2456"/>
          </a:xfrm>
        </p:grpSpPr>
        <p:grpSp>
          <p:nvGrpSpPr>
            <p:cNvPr id="177225" name="Group 70">
              <a:extLst>
                <a:ext uri="{FF2B5EF4-FFF2-40B4-BE49-F238E27FC236}">
                  <a16:creationId xmlns:a16="http://schemas.microsoft.com/office/drawing/2014/main" id="{1B4EA0B3-2099-B849-8DEE-9A023193BCF2}"/>
                </a:ext>
              </a:extLst>
            </p:cNvPr>
            <p:cNvGrpSpPr>
              <a:grpSpLocks/>
            </p:cNvGrpSpPr>
            <p:nvPr/>
          </p:nvGrpSpPr>
          <p:grpSpPr bwMode="auto">
            <a:xfrm>
              <a:off x="1228" y="1409"/>
              <a:ext cx="3303" cy="119"/>
              <a:chOff x="1206" y="1392"/>
              <a:chExt cx="3303" cy="119"/>
            </a:xfrm>
          </p:grpSpPr>
          <p:sp>
            <p:nvSpPr>
              <p:cNvPr id="651335" name="AutoShape 71" descr="Cork">
                <a:extLst>
                  <a:ext uri="{FF2B5EF4-FFF2-40B4-BE49-F238E27FC236}">
                    <a16:creationId xmlns:a16="http://schemas.microsoft.com/office/drawing/2014/main" id="{FE9B5246-6347-7641-ADD9-8CFC8C80B740}"/>
                  </a:ext>
                </a:extLst>
              </p:cNvPr>
              <p:cNvSpPr>
                <a:spLocks noChangeArrowheads="1"/>
              </p:cNvSpPr>
              <p:nvPr/>
            </p:nvSpPr>
            <p:spPr bwMode="auto">
              <a:xfrm rot="-1822980">
                <a:off x="1206" y="1407"/>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36" name="AutoShape 72" descr="Cork">
                <a:extLst>
                  <a:ext uri="{FF2B5EF4-FFF2-40B4-BE49-F238E27FC236}">
                    <a16:creationId xmlns:a16="http://schemas.microsoft.com/office/drawing/2014/main" id="{F7B6F8CA-3B4F-7D47-A55E-AB2FA2185A4D}"/>
                  </a:ext>
                </a:extLst>
              </p:cNvPr>
              <p:cNvSpPr>
                <a:spLocks noChangeArrowheads="1"/>
              </p:cNvSpPr>
              <p:nvPr/>
            </p:nvSpPr>
            <p:spPr bwMode="auto">
              <a:xfrm rot="-1822980">
                <a:off x="1433" y="1413"/>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37" name="AutoShape 73" descr="Cork">
                <a:extLst>
                  <a:ext uri="{FF2B5EF4-FFF2-40B4-BE49-F238E27FC236}">
                    <a16:creationId xmlns:a16="http://schemas.microsoft.com/office/drawing/2014/main" id="{42EDB12A-2EB6-794F-8BD1-033E62D93F7F}"/>
                  </a:ext>
                </a:extLst>
              </p:cNvPr>
              <p:cNvSpPr>
                <a:spLocks noChangeArrowheads="1"/>
              </p:cNvSpPr>
              <p:nvPr/>
            </p:nvSpPr>
            <p:spPr bwMode="auto">
              <a:xfrm rot="-1822980">
                <a:off x="1666" y="1413"/>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38" name="AutoShape 74" descr="Cork">
                <a:extLst>
                  <a:ext uri="{FF2B5EF4-FFF2-40B4-BE49-F238E27FC236}">
                    <a16:creationId xmlns:a16="http://schemas.microsoft.com/office/drawing/2014/main" id="{42EDAF7A-6AD9-7540-99D7-1C1D5CD281C8}"/>
                  </a:ext>
                </a:extLst>
              </p:cNvPr>
              <p:cNvSpPr>
                <a:spLocks noChangeArrowheads="1"/>
              </p:cNvSpPr>
              <p:nvPr/>
            </p:nvSpPr>
            <p:spPr bwMode="auto">
              <a:xfrm rot="-1822980">
                <a:off x="1894" y="1413"/>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39" name="AutoShape 75" descr="Cork">
                <a:extLst>
                  <a:ext uri="{FF2B5EF4-FFF2-40B4-BE49-F238E27FC236}">
                    <a16:creationId xmlns:a16="http://schemas.microsoft.com/office/drawing/2014/main" id="{16247775-D1A0-E440-BCAE-F24048E0C408}"/>
                  </a:ext>
                </a:extLst>
              </p:cNvPr>
              <p:cNvSpPr>
                <a:spLocks noChangeArrowheads="1"/>
              </p:cNvSpPr>
              <p:nvPr/>
            </p:nvSpPr>
            <p:spPr bwMode="auto">
              <a:xfrm rot="-1822980">
                <a:off x="2110" y="1409"/>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40" name="AutoShape 76" descr="Cork">
                <a:extLst>
                  <a:ext uri="{FF2B5EF4-FFF2-40B4-BE49-F238E27FC236}">
                    <a16:creationId xmlns:a16="http://schemas.microsoft.com/office/drawing/2014/main" id="{075E6EB6-5C58-4F48-ABAD-75483379681A}"/>
                  </a:ext>
                </a:extLst>
              </p:cNvPr>
              <p:cNvSpPr>
                <a:spLocks noChangeArrowheads="1"/>
              </p:cNvSpPr>
              <p:nvPr/>
            </p:nvSpPr>
            <p:spPr bwMode="auto">
              <a:xfrm rot="-1822980">
                <a:off x="2350" y="1397"/>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41" name="AutoShape 77" descr="Cork">
                <a:extLst>
                  <a:ext uri="{FF2B5EF4-FFF2-40B4-BE49-F238E27FC236}">
                    <a16:creationId xmlns:a16="http://schemas.microsoft.com/office/drawing/2014/main" id="{9F6BCE85-B2F7-8C4C-BF6A-C3462F0B8F66}"/>
                  </a:ext>
                </a:extLst>
              </p:cNvPr>
              <p:cNvSpPr>
                <a:spLocks noChangeArrowheads="1"/>
              </p:cNvSpPr>
              <p:nvPr/>
            </p:nvSpPr>
            <p:spPr bwMode="auto">
              <a:xfrm rot="-1822980">
                <a:off x="2577" y="1401"/>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42" name="AutoShape 78" descr="Cork">
                <a:extLst>
                  <a:ext uri="{FF2B5EF4-FFF2-40B4-BE49-F238E27FC236}">
                    <a16:creationId xmlns:a16="http://schemas.microsoft.com/office/drawing/2014/main" id="{7C581583-3962-C34D-8919-121C9BE9463A}"/>
                  </a:ext>
                </a:extLst>
              </p:cNvPr>
              <p:cNvSpPr>
                <a:spLocks noChangeArrowheads="1"/>
              </p:cNvSpPr>
              <p:nvPr/>
            </p:nvSpPr>
            <p:spPr bwMode="auto">
              <a:xfrm rot="-1822980">
                <a:off x="2803" y="1401"/>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43" name="AutoShape 79" descr="Cork">
                <a:extLst>
                  <a:ext uri="{FF2B5EF4-FFF2-40B4-BE49-F238E27FC236}">
                    <a16:creationId xmlns:a16="http://schemas.microsoft.com/office/drawing/2014/main" id="{CAD98EB6-65BB-E545-8F43-1E137C7554ED}"/>
                  </a:ext>
                </a:extLst>
              </p:cNvPr>
              <p:cNvSpPr>
                <a:spLocks noChangeArrowheads="1"/>
              </p:cNvSpPr>
              <p:nvPr/>
            </p:nvSpPr>
            <p:spPr bwMode="auto">
              <a:xfrm rot="-1822980">
                <a:off x="3034" y="1401"/>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44" name="AutoShape 80" descr="Cork">
                <a:extLst>
                  <a:ext uri="{FF2B5EF4-FFF2-40B4-BE49-F238E27FC236}">
                    <a16:creationId xmlns:a16="http://schemas.microsoft.com/office/drawing/2014/main" id="{8323001C-9A26-7340-A877-6BB33104EF4D}"/>
                  </a:ext>
                </a:extLst>
              </p:cNvPr>
              <p:cNvSpPr>
                <a:spLocks noChangeArrowheads="1"/>
              </p:cNvSpPr>
              <p:nvPr/>
            </p:nvSpPr>
            <p:spPr bwMode="auto">
              <a:xfrm rot="-1822980">
                <a:off x="3286" y="1401"/>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45" name="AutoShape 81" descr="Cork">
                <a:extLst>
                  <a:ext uri="{FF2B5EF4-FFF2-40B4-BE49-F238E27FC236}">
                    <a16:creationId xmlns:a16="http://schemas.microsoft.com/office/drawing/2014/main" id="{70B92D40-9AB8-E045-A9BF-7AC6684CA3C8}"/>
                  </a:ext>
                </a:extLst>
              </p:cNvPr>
              <p:cNvSpPr>
                <a:spLocks noChangeArrowheads="1"/>
              </p:cNvSpPr>
              <p:nvPr/>
            </p:nvSpPr>
            <p:spPr bwMode="auto">
              <a:xfrm rot="-1822980">
                <a:off x="3504" y="1399"/>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46" name="AutoShape 82" descr="Cork">
                <a:extLst>
                  <a:ext uri="{FF2B5EF4-FFF2-40B4-BE49-F238E27FC236}">
                    <a16:creationId xmlns:a16="http://schemas.microsoft.com/office/drawing/2014/main" id="{52235353-30ED-9C45-AD22-03C303121E05}"/>
                  </a:ext>
                </a:extLst>
              </p:cNvPr>
              <p:cNvSpPr>
                <a:spLocks noChangeArrowheads="1"/>
              </p:cNvSpPr>
              <p:nvPr/>
            </p:nvSpPr>
            <p:spPr bwMode="auto">
              <a:xfrm rot="-1822980">
                <a:off x="3757" y="1400"/>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47" name="AutoShape 83" descr="Cork">
                <a:extLst>
                  <a:ext uri="{FF2B5EF4-FFF2-40B4-BE49-F238E27FC236}">
                    <a16:creationId xmlns:a16="http://schemas.microsoft.com/office/drawing/2014/main" id="{E1BFA105-969A-6A4A-B613-DB92FB5F948C}"/>
                  </a:ext>
                </a:extLst>
              </p:cNvPr>
              <p:cNvSpPr>
                <a:spLocks noChangeArrowheads="1"/>
              </p:cNvSpPr>
              <p:nvPr/>
            </p:nvSpPr>
            <p:spPr bwMode="auto">
              <a:xfrm rot="-1822980">
                <a:off x="3982" y="1402"/>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48" name="AutoShape 84" descr="Cork">
                <a:extLst>
                  <a:ext uri="{FF2B5EF4-FFF2-40B4-BE49-F238E27FC236}">
                    <a16:creationId xmlns:a16="http://schemas.microsoft.com/office/drawing/2014/main" id="{7CC31C33-EA23-DF4B-8933-C73550E71E64}"/>
                  </a:ext>
                </a:extLst>
              </p:cNvPr>
              <p:cNvSpPr>
                <a:spLocks noChangeArrowheads="1"/>
              </p:cNvSpPr>
              <p:nvPr/>
            </p:nvSpPr>
            <p:spPr bwMode="auto">
              <a:xfrm rot="-1822980">
                <a:off x="4210" y="1403"/>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49" name="AutoShape 85" descr="Cork">
                <a:extLst>
                  <a:ext uri="{FF2B5EF4-FFF2-40B4-BE49-F238E27FC236}">
                    <a16:creationId xmlns:a16="http://schemas.microsoft.com/office/drawing/2014/main" id="{9F2F417F-9B5C-2C40-96B7-39FA70FBFA4E}"/>
                  </a:ext>
                </a:extLst>
              </p:cNvPr>
              <p:cNvSpPr>
                <a:spLocks noChangeArrowheads="1"/>
              </p:cNvSpPr>
              <p:nvPr/>
            </p:nvSpPr>
            <p:spPr bwMode="auto">
              <a:xfrm rot="-1822980">
                <a:off x="4419" y="1392"/>
                <a:ext cx="90" cy="98"/>
              </a:xfrm>
              <a:prstGeom prst="can">
                <a:avLst>
                  <a:gd name="adj" fmla="val 20351"/>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77226" name="Group 86">
              <a:extLst>
                <a:ext uri="{FF2B5EF4-FFF2-40B4-BE49-F238E27FC236}">
                  <a16:creationId xmlns:a16="http://schemas.microsoft.com/office/drawing/2014/main" id="{F4536ADF-5955-2549-B855-52606898A042}"/>
                </a:ext>
              </a:extLst>
            </p:cNvPr>
            <p:cNvGrpSpPr>
              <a:grpSpLocks/>
            </p:cNvGrpSpPr>
            <p:nvPr/>
          </p:nvGrpSpPr>
          <p:grpSpPr bwMode="auto">
            <a:xfrm>
              <a:off x="1243" y="3761"/>
              <a:ext cx="3307" cy="104"/>
              <a:chOff x="1231" y="3769"/>
              <a:chExt cx="3307" cy="104"/>
            </a:xfrm>
          </p:grpSpPr>
          <p:sp>
            <p:nvSpPr>
              <p:cNvPr id="651351" name="AutoShape 87" descr="Cork">
                <a:extLst>
                  <a:ext uri="{FF2B5EF4-FFF2-40B4-BE49-F238E27FC236}">
                    <a16:creationId xmlns:a16="http://schemas.microsoft.com/office/drawing/2014/main" id="{6E243BE3-51C6-D84C-9377-2D8E3BD6A7C4}"/>
                  </a:ext>
                </a:extLst>
              </p:cNvPr>
              <p:cNvSpPr>
                <a:spLocks noChangeArrowheads="1"/>
              </p:cNvSpPr>
              <p:nvPr/>
            </p:nvSpPr>
            <p:spPr bwMode="auto">
              <a:xfrm rot="12494257">
                <a:off x="1231" y="3769"/>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52" name="AutoShape 88" descr="Cork">
                <a:extLst>
                  <a:ext uri="{FF2B5EF4-FFF2-40B4-BE49-F238E27FC236}">
                    <a16:creationId xmlns:a16="http://schemas.microsoft.com/office/drawing/2014/main" id="{7337467D-3887-834E-9791-BEDC25785C2B}"/>
                  </a:ext>
                </a:extLst>
              </p:cNvPr>
              <p:cNvSpPr>
                <a:spLocks noChangeArrowheads="1"/>
              </p:cNvSpPr>
              <p:nvPr/>
            </p:nvSpPr>
            <p:spPr bwMode="auto">
              <a:xfrm rot="12494257">
                <a:off x="1455"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53" name="AutoShape 89" descr="Cork">
                <a:extLst>
                  <a:ext uri="{FF2B5EF4-FFF2-40B4-BE49-F238E27FC236}">
                    <a16:creationId xmlns:a16="http://schemas.microsoft.com/office/drawing/2014/main" id="{B27C6665-33D1-8E4D-BCC8-2E956470C428}"/>
                  </a:ext>
                </a:extLst>
              </p:cNvPr>
              <p:cNvSpPr>
                <a:spLocks noChangeArrowheads="1"/>
              </p:cNvSpPr>
              <p:nvPr/>
            </p:nvSpPr>
            <p:spPr bwMode="auto">
              <a:xfrm rot="12494257">
                <a:off x="1693"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54" name="AutoShape 90" descr="Cork">
                <a:extLst>
                  <a:ext uri="{FF2B5EF4-FFF2-40B4-BE49-F238E27FC236}">
                    <a16:creationId xmlns:a16="http://schemas.microsoft.com/office/drawing/2014/main" id="{EFE848CB-2679-E842-9009-AFA5815E0DDE}"/>
                  </a:ext>
                </a:extLst>
              </p:cNvPr>
              <p:cNvSpPr>
                <a:spLocks noChangeArrowheads="1"/>
              </p:cNvSpPr>
              <p:nvPr/>
            </p:nvSpPr>
            <p:spPr bwMode="auto">
              <a:xfrm rot="12494257">
                <a:off x="1925"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55" name="AutoShape 91" descr="Cork">
                <a:extLst>
                  <a:ext uri="{FF2B5EF4-FFF2-40B4-BE49-F238E27FC236}">
                    <a16:creationId xmlns:a16="http://schemas.microsoft.com/office/drawing/2014/main" id="{5A41D995-A7D6-6246-B9EA-88CB702D3B1D}"/>
                  </a:ext>
                </a:extLst>
              </p:cNvPr>
              <p:cNvSpPr>
                <a:spLocks noChangeArrowheads="1"/>
              </p:cNvSpPr>
              <p:nvPr/>
            </p:nvSpPr>
            <p:spPr bwMode="auto">
              <a:xfrm rot="12494257">
                <a:off x="2137"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56" name="AutoShape 92" descr="Cork">
                <a:extLst>
                  <a:ext uri="{FF2B5EF4-FFF2-40B4-BE49-F238E27FC236}">
                    <a16:creationId xmlns:a16="http://schemas.microsoft.com/office/drawing/2014/main" id="{9ED6185A-82A8-544C-ABF5-36B06A1D383A}"/>
                  </a:ext>
                </a:extLst>
              </p:cNvPr>
              <p:cNvSpPr>
                <a:spLocks noChangeArrowheads="1"/>
              </p:cNvSpPr>
              <p:nvPr/>
            </p:nvSpPr>
            <p:spPr bwMode="auto">
              <a:xfrm rot="12494257">
                <a:off x="2375" y="3779"/>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57" name="AutoShape 93" descr="Cork">
                <a:extLst>
                  <a:ext uri="{FF2B5EF4-FFF2-40B4-BE49-F238E27FC236}">
                    <a16:creationId xmlns:a16="http://schemas.microsoft.com/office/drawing/2014/main" id="{EFBF422D-4704-5E43-B540-5D53493F57B7}"/>
                  </a:ext>
                </a:extLst>
              </p:cNvPr>
              <p:cNvSpPr>
                <a:spLocks noChangeArrowheads="1"/>
              </p:cNvSpPr>
              <p:nvPr/>
            </p:nvSpPr>
            <p:spPr bwMode="auto">
              <a:xfrm rot="12494257">
                <a:off x="2611"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58" name="AutoShape 94" descr="Cork">
                <a:extLst>
                  <a:ext uri="{FF2B5EF4-FFF2-40B4-BE49-F238E27FC236}">
                    <a16:creationId xmlns:a16="http://schemas.microsoft.com/office/drawing/2014/main" id="{76FC9EA0-5834-224F-B065-92FB4EDE212B}"/>
                  </a:ext>
                </a:extLst>
              </p:cNvPr>
              <p:cNvSpPr>
                <a:spLocks noChangeArrowheads="1"/>
              </p:cNvSpPr>
              <p:nvPr/>
            </p:nvSpPr>
            <p:spPr bwMode="auto">
              <a:xfrm rot="12494257">
                <a:off x="2830" y="3775"/>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59" name="AutoShape 95" descr="Cork">
                <a:extLst>
                  <a:ext uri="{FF2B5EF4-FFF2-40B4-BE49-F238E27FC236}">
                    <a16:creationId xmlns:a16="http://schemas.microsoft.com/office/drawing/2014/main" id="{2B45E111-01FD-F943-8D5F-B907263F76A5}"/>
                  </a:ext>
                </a:extLst>
              </p:cNvPr>
              <p:cNvSpPr>
                <a:spLocks noChangeArrowheads="1"/>
              </p:cNvSpPr>
              <p:nvPr/>
            </p:nvSpPr>
            <p:spPr bwMode="auto">
              <a:xfrm rot="12494257">
                <a:off x="3299"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60" name="AutoShape 96" descr="Cork">
                <a:extLst>
                  <a:ext uri="{FF2B5EF4-FFF2-40B4-BE49-F238E27FC236}">
                    <a16:creationId xmlns:a16="http://schemas.microsoft.com/office/drawing/2014/main" id="{B23FC074-DA6C-824E-9CD6-FFAB917786CA}"/>
                  </a:ext>
                </a:extLst>
              </p:cNvPr>
              <p:cNvSpPr>
                <a:spLocks noChangeArrowheads="1"/>
              </p:cNvSpPr>
              <p:nvPr/>
            </p:nvSpPr>
            <p:spPr bwMode="auto">
              <a:xfrm rot="12494257">
                <a:off x="3070"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61" name="AutoShape 97" descr="Cork">
                <a:extLst>
                  <a:ext uri="{FF2B5EF4-FFF2-40B4-BE49-F238E27FC236}">
                    <a16:creationId xmlns:a16="http://schemas.microsoft.com/office/drawing/2014/main" id="{7DFA5439-91F6-7C41-8F65-25133000F39C}"/>
                  </a:ext>
                </a:extLst>
              </p:cNvPr>
              <p:cNvSpPr>
                <a:spLocks noChangeArrowheads="1"/>
              </p:cNvSpPr>
              <p:nvPr/>
            </p:nvSpPr>
            <p:spPr bwMode="auto">
              <a:xfrm rot="12494257">
                <a:off x="3531" y="3779"/>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62" name="AutoShape 98" descr="Cork">
                <a:extLst>
                  <a:ext uri="{FF2B5EF4-FFF2-40B4-BE49-F238E27FC236}">
                    <a16:creationId xmlns:a16="http://schemas.microsoft.com/office/drawing/2014/main" id="{977F63D4-2970-3E41-8E34-2E6A79C3A564}"/>
                  </a:ext>
                </a:extLst>
              </p:cNvPr>
              <p:cNvSpPr>
                <a:spLocks noChangeArrowheads="1"/>
              </p:cNvSpPr>
              <p:nvPr/>
            </p:nvSpPr>
            <p:spPr bwMode="auto">
              <a:xfrm rot="12494257">
                <a:off x="3793"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63" name="AutoShape 99" descr="Cork">
                <a:extLst>
                  <a:ext uri="{FF2B5EF4-FFF2-40B4-BE49-F238E27FC236}">
                    <a16:creationId xmlns:a16="http://schemas.microsoft.com/office/drawing/2014/main" id="{0ACB8EA6-7C36-A941-B1A4-C787F313D967}"/>
                  </a:ext>
                </a:extLst>
              </p:cNvPr>
              <p:cNvSpPr>
                <a:spLocks noChangeArrowheads="1"/>
              </p:cNvSpPr>
              <p:nvPr/>
            </p:nvSpPr>
            <p:spPr bwMode="auto">
              <a:xfrm rot="12494257">
                <a:off x="4021"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64" name="AutoShape 100" descr="Cork">
                <a:extLst>
                  <a:ext uri="{FF2B5EF4-FFF2-40B4-BE49-F238E27FC236}">
                    <a16:creationId xmlns:a16="http://schemas.microsoft.com/office/drawing/2014/main" id="{801E3534-3106-E349-9073-34688D6FE6ED}"/>
                  </a:ext>
                </a:extLst>
              </p:cNvPr>
              <p:cNvSpPr>
                <a:spLocks noChangeArrowheads="1"/>
              </p:cNvSpPr>
              <p:nvPr/>
            </p:nvSpPr>
            <p:spPr bwMode="auto">
              <a:xfrm rot="12494257">
                <a:off x="4244"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51365" name="AutoShape 101" descr="Cork">
                <a:extLst>
                  <a:ext uri="{FF2B5EF4-FFF2-40B4-BE49-F238E27FC236}">
                    <a16:creationId xmlns:a16="http://schemas.microsoft.com/office/drawing/2014/main" id="{554FE9EE-AD48-7845-B51E-A6F16A2EDF26}"/>
                  </a:ext>
                </a:extLst>
              </p:cNvPr>
              <p:cNvSpPr>
                <a:spLocks noChangeArrowheads="1"/>
              </p:cNvSpPr>
              <p:nvPr/>
            </p:nvSpPr>
            <p:spPr bwMode="auto">
              <a:xfrm rot="12494257">
                <a:off x="4455" y="3783"/>
                <a:ext cx="83" cy="90"/>
              </a:xfrm>
              <a:prstGeom prst="can">
                <a:avLst>
                  <a:gd name="adj" fmla="val 20266"/>
                </a:avLst>
              </a:prstGeom>
              <a:blipFill dpi="0" rotWithShape="0">
                <a:blip r:embed="rId9"/>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sp>
        <p:nvSpPr>
          <p:cNvPr id="651366" name="Rectangle 102">
            <a:extLst>
              <a:ext uri="{FF2B5EF4-FFF2-40B4-BE49-F238E27FC236}">
                <a16:creationId xmlns:a16="http://schemas.microsoft.com/office/drawing/2014/main" id="{A5D94DEE-BAF2-BB44-8F67-09DE088D6B42}"/>
              </a:ext>
            </a:extLst>
          </p:cNvPr>
          <p:cNvSpPr>
            <a:spLocks noChangeArrowheads="1"/>
          </p:cNvSpPr>
          <p:nvPr/>
        </p:nvSpPr>
        <p:spPr bwMode="auto">
          <a:xfrm>
            <a:off x="2143125" y="1819275"/>
            <a:ext cx="1500188" cy="406400"/>
          </a:xfrm>
          <a:prstGeom prst="rect">
            <a:avLst/>
          </a:prstGeom>
          <a:noFill/>
          <a:ln w="25400">
            <a:noFill/>
            <a:miter lim="800000"/>
            <a:headEnd/>
            <a:tailEnd/>
          </a:ln>
          <a:effectLst>
            <a:outerShdw blurRad="63500" dist="53882" dir="2700000" algn="ctr" rotWithShape="0">
              <a:schemeClr val="bg2">
                <a:alpha val="74998"/>
              </a:schemeClr>
            </a:outerShdw>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67" name="Rectangle 103">
            <a:extLst>
              <a:ext uri="{FF2B5EF4-FFF2-40B4-BE49-F238E27FC236}">
                <a16:creationId xmlns:a16="http://schemas.microsoft.com/office/drawing/2014/main" id="{CE9AE81D-4C4D-8D43-AC7D-FA961FC00DAA}"/>
              </a:ext>
            </a:extLst>
          </p:cNvPr>
          <p:cNvSpPr>
            <a:spLocks noChangeArrowheads="1"/>
          </p:cNvSpPr>
          <p:nvPr/>
        </p:nvSpPr>
        <p:spPr bwMode="auto">
          <a:xfrm>
            <a:off x="3719513" y="1824038"/>
            <a:ext cx="1131887" cy="406400"/>
          </a:xfrm>
          <a:prstGeom prst="rect">
            <a:avLst/>
          </a:prstGeom>
          <a:noFill/>
          <a:ln w="25400">
            <a:noFill/>
            <a:miter lim="800000"/>
            <a:headEnd/>
            <a:tailEnd/>
          </a:ln>
          <a:effectLst>
            <a:outerShdw blurRad="63500" dist="53882" dir="2700000" algn="ctr" rotWithShape="0">
              <a:schemeClr val="bg2">
                <a:alpha val="74998"/>
              </a:schemeClr>
            </a:outerShdw>
          </a:effectLst>
        </p:spPr>
        <p:txBody>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51368" name="Rectangle 104">
            <a:extLst>
              <a:ext uri="{FF2B5EF4-FFF2-40B4-BE49-F238E27FC236}">
                <a16:creationId xmlns:a16="http://schemas.microsoft.com/office/drawing/2014/main" id="{DEAF1644-6A46-AE48-9D40-5584847DC28E}"/>
              </a:ext>
            </a:extLst>
          </p:cNvPr>
          <p:cNvSpPr>
            <a:spLocks noChangeArrowheads="1"/>
          </p:cNvSpPr>
          <p:nvPr/>
        </p:nvSpPr>
        <p:spPr bwMode="auto">
          <a:xfrm>
            <a:off x="2212975" y="1839913"/>
            <a:ext cx="1344613" cy="431800"/>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51369" name="Rectangle 105">
            <a:extLst>
              <a:ext uri="{FF2B5EF4-FFF2-40B4-BE49-F238E27FC236}">
                <a16:creationId xmlns:a16="http://schemas.microsoft.com/office/drawing/2014/main" id="{5D3D8904-28BE-1A4E-95A6-1C15AF8660B9}"/>
              </a:ext>
            </a:extLst>
          </p:cNvPr>
          <p:cNvSpPr>
            <a:spLocks noChangeArrowheads="1"/>
          </p:cNvSpPr>
          <p:nvPr/>
        </p:nvSpPr>
        <p:spPr bwMode="auto">
          <a:xfrm>
            <a:off x="3643313" y="1839913"/>
            <a:ext cx="1049337" cy="431800"/>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6" name="Group 109">
            <a:extLst>
              <a:ext uri="{FF2B5EF4-FFF2-40B4-BE49-F238E27FC236}">
                <a16:creationId xmlns:a16="http://schemas.microsoft.com/office/drawing/2014/main" id="{7BFA66EB-7192-2146-B0EC-8E0B46324B90}"/>
              </a:ext>
            </a:extLst>
          </p:cNvPr>
          <p:cNvGrpSpPr>
            <a:grpSpLocks/>
          </p:cNvGrpSpPr>
          <p:nvPr/>
        </p:nvGrpSpPr>
        <p:grpSpPr bwMode="auto">
          <a:xfrm>
            <a:off x="2001838" y="2565400"/>
            <a:ext cx="4924425" cy="1830388"/>
            <a:chOff x="1261" y="1616"/>
            <a:chExt cx="3102" cy="1153"/>
          </a:xfrm>
        </p:grpSpPr>
        <p:sp>
          <p:nvSpPr>
            <p:cNvPr id="651374" name="AutoShape 110">
              <a:extLst>
                <a:ext uri="{FF2B5EF4-FFF2-40B4-BE49-F238E27FC236}">
                  <a16:creationId xmlns:a16="http://schemas.microsoft.com/office/drawing/2014/main" id="{31C51A93-290A-9C4B-9E3D-70248CA83422}"/>
                </a:ext>
              </a:extLst>
            </p:cNvPr>
            <p:cNvSpPr>
              <a:spLocks noChangeArrowheads="1"/>
            </p:cNvSpPr>
            <p:nvPr/>
          </p:nvSpPr>
          <p:spPr bwMode="auto">
            <a:xfrm>
              <a:off x="1873" y="2262"/>
              <a:ext cx="2461" cy="507"/>
            </a:xfrm>
            <a:prstGeom prst="roundRect">
              <a:avLst>
                <a:gd name="adj" fmla="val 16667"/>
              </a:avLst>
            </a:prstGeom>
            <a:gradFill rotWithShape="0">
              <a:gsLst>
                <a:gs pos="0">
                  <a:schemeClr val="accent1">
                    <a:gamma/>
                    <a:shade val="0"/>
                    <a:invGamma/>
                  </a:schemeClr>
                </a:gs>
                <a:gs pos="50000">
                  <a:schemeClr val="accent1"/>
                </a:gs>
                <a:gs pos="100000">
                  <a:schemeClr val="accent1">
                    <a:gamma/>
                    <a:shade val="0"/>
                    <a:invGamma/>
                  </a:schemeClr>
                </a:gs>
              </a:gsLst>
              <a:lin ang="5400000" scaled="1"/>
            </a:gradFill>
            <a:ln w="57150">
              <a:solidFill>
                <a:srgbClr val="1822CD"/>
              </a:solidFill>
              <a:round/>
              <a:headEnd/>
              <a:tailEnd/>
            </a:ln>
            <a:effectLst>
              <a:outerShdw blurRad="63500" dist="143684"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1800">
                <a:solidFill>
                  <a:srgbClr val="FFFF00"/>
                </a:solidFill>
              </a:endParaRPr>
            </a:p>
          </p:txBody>
        </p:sp>
        <p:sp>
          <p:nvSpPr>
            <p:cNvPr id="651375" name="Text Box 111">
              <a:extLst>
                <a:ext uri="{FF2B5EF4-FFF2-40B4-BE49-F238E27FC236}">
                  <a16:creationId xmlns:a16="http://schemas.microsoft.com/office/drawing/2014/main" id="{6BDC9A75-022D-CE4A-8678-0A4597902337}"/>
                </a:ext>
              </a:extLst>
            </p:cNvPr>
            <p:cNvSpPr txBox="1">
              <a:spLocks noChangeArrowheads="1"/>
            </p:cNvSpPr>
            <p:nvPr/>
          </p:nvSpPr>
          <p:spPr bwMode="auto">
            <a:xfrm>
              <a:off x="1880" y="2352"/>
              <a:ext cx="2483" cy="24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80000"/>
                </a:lnSpc>
                <a:spcBef>
                  <a:spcPct val="50000"/>
                </a:spcBef>
              </a:pPr>
              <a:r>
                <a:rPr lang="en-US" altLang="en-US">
                  <a:solidFill>
                    <a:srgbClr val="FFFF00"/>
                  </a:solidFill>
                </a:rPr>
                <a:t>HAOKAPHOK 12 &amp; 15</a:t>
              </a:r>
            </a:p>
          </p:txBody>
        </p:sp>
        <p:sp>
          <p:nvSpPr>
            <p:cNvPr id="651376" name="AutoShape 112">
              <a:extLst>
                <a:ext uri="{FF2B5EF4-FFF2-40B4-BE49-F238E27FC236}">
                  <a16:creationId xmlns:a16="http://schemas.microsoft.com/office/drawing/2014/main" id="{6A4E6812-A3B5-FA43-BC30-D0537ABD6F87}"/>
                </a:ext>
              </a:extLst>
            </p:cNvPr>
            <p:cNvSpPr>
              <a:spLocks noChangeArrowheads="1"/>
            </p:cNvSpPr>
            <p:nvPr/>
          </p:nvSpPr>
          <p:spPr bwMode="auto">
            <a:xfrm>
              <a:off x="1261" y="1616"/>
              <a:ext cx="446" cy="592"/>
            </a:xfrm>
            <a:prstGeom prst="roundRect">
              <a:avLst>
                <a:gd name="adj" fmla="val 16667"/>
              </a:avLst>
            </a:prstGeom>
            <a:noFill/>
            <a:ln w="57150">
              <a:solidFill>
                <a:srgbClr val="FF00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77193" name="Group 115">
            <a:extLst>
              <a:ext uri="{FF2B5EF4-FFF2-40B4-BE49-F238E27FC236}">
                <a16:creationId xmlns:a16="http://schemas.microsoft.com/office/drawing/2014/main" id="{2CA1E2EB-775D-6845-BEDF-AB2592C639D9}"/>
              </a:ext>
            </a:extLst>
          </p:cNvPr>
          <p:cNvGrpSpPr>
            <a:grpSpLocks/>
          </p:cNvGrpSpPr>
          <p:nvPr/>
        </p:nvGrpSpPr>
        <p:grpSpPr bwMode="auto">
          <a:xfrm>
            <a:off x="1885950" y="0"/>
            <a:ext cx="3810000" cy="2328863"/>
            <a:chOff x="1188" y="58"/>
            <a:chExt cx="2400" cy="1467"/>
          </a:xfrm>
        </p:grpSpPr>
        <p:sp>
          <p:nvSpPr>
            <p:cNvPr id="651380" name="Text Box 116">
              <a:extLst>
                <a:ext uri="{FF2B5EF4-FFF2-40B4-BE49-F238E27FC236}">
                  <a16:creationId xmlns:a16="http://schemas.microsoft.com/office/drawing/2014/main" id="{66D79E23-277C-0144-B51E-93B6BB9FB9B9}"/>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77195" name="Group 117">
              <a:extLst>
                <a:ext uri="{FF2B5EF4-FFF2-40B4-BE49-F238E27FC236}">
                  <a16:creationId xmlns:a16="http://schemas.microsoft.com/office/drawing/2014/main" id="{351FAD14-41A8-004F-BB39-AC2343761070}"/>
                </a:ext>
              </a:extLst>
            </p:cNvPr>
            <p:cNvGrpSpPr>
              <a:grpSpLocks/>
            </p:cNvGrpSpPr>
            <p:nvPr/>
          </p:nvGrpSpPr>
          <p:grpSpPr bwMode="auto">
            <a:xfrm>
              <a:off x="1686" y="824"/>
              <a:ext cx="1208" cy="355"/>
              <a:chOff x="1686" y="824"/>
              <a:chExt cx="1208" cy="355"/>
            </a:xfrm>
          </p:grpSpPr>
          <p:sp>
            <p:nvSpPr>
              <p:cNvPr id="651382" name="Rectangle 118">
                <a:extLst>
                  <a:ext uri="{FF2B5EF4-FFF2-40B4-BE49-F238E27FC236}">
                    <a16:creationId xmlns:a16="http://schemas.microsoft.com/office/drawing/2014/main" id="{9C5F5371-EFBF-9D47-87DC-07E50468E459}"/>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51383" name="Rectangle 119">
                <a:extLst>
                  <a:ext uri="{FF2B5EF4-FFF2-40B4-BE49-F238E27FC236}">
                    <a16:creationId xmlns:a16="http://schemas.microsoft.com/office/drawing/2014/main" id="{4C3D197E-1732-1F42-B0E6-1AAE8636F5B0}"/>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77196" name="Group 120">
              <a:extLst>
                <a:ext uri="{FF2B5EF4-FFF2-40B4-BE49-F238E27FC236}">
                  <a16:creationId xmlns:a16="http://schemas.microsoft.com/office/drawing/2014/main" id="{3FE04042-E05E-324B-BD64-EF9CEDCBFBA4}"/>
                </a:ext>
              </a:extLst>
            </p:cNvPr>
            <p:cNvGrpSpPr>
              <a:grpSpLocks/>
            </p:cNvGrpSpPr>
            <p:nvPr/>
          </p:nvGrpSpPr>
          <p:grpSpPr bwMode="auto">
            <a:xfrm>
              <a:off x="1188" y="1175"/>
              <a:ext cx="1966" cy="246"/>
              <a:chOff x="1188" y="1175"/>
              <a:chExt cx="1966" cy="246"/>
            </a:xfrm>
          </p:grpSpPr>
          <p:grpSp>
            <p:nvGrpSpPr>
              <p:cNvPr id="177210" name="Group 121">
                <a:extLst>
                  <a:ext uri="{FF2B5EF4-FFF2-40B4-BE49-F238E27FC236}">
                    <a16:creationId xmlns:a16="http://schemas.microsoft.com/office/drawing/2014/main" id="{888A143C-1ECF-9D46-BA13-C3D14292BAE3}"/>
                  </a:ext>
                </a:extLst>
              </p:cNvPr>
              <p:cNvGrpSpPr>
                <a:grpSpLocks/>
              </p:cNvGrpSpPr>
              <p:nvPr/>
            </p:nvGrpSpPr>
            <p:grpSpPr bwMode="auto">
              <a:xfrm>
                <a:off x="1188" y="1175"/>
                <a:ext cx="1749" cy="246"/>
                <a:chOff x="1188" y="1175"/>
                <a:chExt cx="1749" cy="246"/>
              </a:xfrm>
            </p:grpSpPr>
            <p:sp>
              <p:nvSpPr>
                <p:cNvPr id="651386" name="Rectangle 122">
                  <a:extLst>
                    <a:ext uri="{FF2B5EF4-FFF2-40B4-BE49-F238E27FC236}">
                      <a16:creationId xmlns:a16="http://schemas.microsoft.com/office/drawing/2014/main" id="{6B9878A3-3354-4444-B438-8DD32F99A80B}"/>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51387" name="Rectangle 123">
                  <a:extLst>
                    <a:ext uri="{FF2B5EF4-FFF2-40B4-BE49-F238E27FC236}">
                      <a16:creationId xmlns:a16="http://schemas.microsoft.com/office/drawing/2014/main" id="{02C9710E-C3A8-AD48-AEEC-F97C21085A41}"/>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51388" name="Rectangle 124">
                  <a:extLst>
                    <a:ext uri="{FF2B5EF4-FFF2-40B4-BE49-F238E27FC236}">
                      <a16:creationId xmlns:a16="http://schemas.microsoft.com/office/drawing/2014/main" id="{38A514B9-3354-D24D-BDBB-B82A590A865C}"/>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51389" name="Rectangle 125">
                  <a:extLst>
                    <a:ext uri="{FF2B5EF4-FFF2-40B4-BE49-F238E27FC236}">
                      <a16:creationId xmlns:a16="http://schemas.microsoft.com/office/drawing/2014/main" id="{5D5658C5-BE3F-FA4C-BC57-C2FA66630A4B}"/>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51390" name="Rectangle 126">
                  <a:extLst>
                    <a:ext uri="{FF2B5EF4-FFF2-40B4-BE49-F238E27FC236}">
                      <a16:creationId xmlns:a16="http://schemas.microsoft.com/office/drawing/2014/main" id="{4D6091B5-CFA5-6143-85B7-C69EA5F52D16}"/>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51391" name="Rectangle 127">
                  <a:extLst>
                    <a:ext uri="{FF2B5EF4-FFF2-40B4-BE49-F238E27FC236}">
                      <a16:creationId xmlns:a16="http://schemas.microsoft.com/office/drawing/2014/main" id="{8AA06CA3-B49E-674B-84B8-460DBB02E8CF}"/>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51392" name="Rectangle 128">
                  <a:extLst>
                    <a:ext uri="{FF2B5EF4-FFF2-40B4-BE49-F238E27FC236}">
                      <a16:creationId xmlns:a16="http://schemas.microsoft.com/office/drawing/2014/main" id="{4C090283-60C2-7247-94BC-321F1F77728E}"/>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51393" name="Rectangle 129">
                  <a:extLst>
                    <a:ext uri="{FF2B5EF4-FFF2-40B4-BE49-F238E27FC236}">
                      <a16:creationId xmlns:a16="http://schemas.microsoft.com/office/drawing/2014/main" id="{BDB301E2-FD3D-5147-AE16-736A0241C073}"/>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51394" name="Rectangle 130">
                <a:extLst>
                  <a:ext uri="{FF2B5EF4-FFF2-40B4-BE49-F238E27FC236}">
                    <a16:creationId xmlns:a16="http://schemas.microsoft.com/office/drawing/2014/main" id="{FEA64919-89A9-EA4A-9D12-38AEB0393762}"/>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77197" name="Group 131">
              <a:extLst>
                <a:ext uri="{FF2B5EF4-FFF2-40B4-BE49-F238E27FC236}">
                  <a16:creationId xmlns:a16="http://schemas.microsoft.com/office/drawing/2014/main" id="{F327659C-5DB5-9145-B725-C8F3068A9EAF}"/>
                </a:ext>
              </a:extLst>
            </p:cNvPr>
            <p:cNvGrpSpPr>
              <a:grpSpLocks/>
            </p:cNvGrpSpPr>
            <p:nvPr/>
          </p:nvGrpSpPr>
          <p:grpSpPr bwMode="auto">
            <a:xfrm>
              <a:off x="2033" y="58"/>
              <a:ext cx="455" cy="692"/>
              <a:chOff x="2033" y="58"/>
              <a:chExt cx="455" cy="692"/>
            </a:xfrm>
          </p:grpSpPr>
          <p:grpSp>
            <p:nvGrpSpPr>
              <p:cNvPr id="177206" name="Group 132">
                <a:extLst>
                  <a:ext uri="{FF2B5EF4-FFF2-40B4-BE49-F238E27FC236}">
                    <a16:creationId xmlns:a16="http://schemas.microsoft.com/office/drawing/2014/main" id="{1D80035F-17A7-5C4B-896A-17F46DD36E3B}"/>
                  </a:ext>
                </a:extLst>
              </p:cNvPr>
              <p:cNvGrpSpPr>
                <a:grpSpLocks/>
              </p:cNvGrpSpPr>
              <p:nvPr/>
            </p:nvGrpSpPr>
            <p:grpSpPr bwMode="auto">
              <a:xfrm>
                <a:off x="2033" y="58"/>
                <a:ext cx="455" cy="692"/>
                <a:chOff x="1814" y="109"/>
                <a:chExt cx="455" cy="692"/>
              </a:xfrm>
            </p:grpSpPr>
            <p:sp>
              <p:nvSpPr>
                <p:cNvPr id="651397" name="Text Box 133">
                  <a:extLst>
                    <a:ext uri="{FF2B5EF4-FFF2-40B4-BE49-F238E27FC236}">
                      <a16:creationId xmlns:a16="http://schemas.microsoft.com/office/drawing/2014/main" id="{DFE0DFCB-50D4-0B4D-BCB4-BEA7BC4E917C}"/>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51398" name="Line 134">
                  <a:extLst>
                    <a:ext uri="{FF2B5EF4-FFF2-40B4-BE49-F238E27FC236}">
                      <a16:creationId xmlns:a16="http://schemas.microsoft.com/office/drawing/2014/main" id="{9A76B301-3D05-6C47-8E48-4305CF5D0449}"/>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51399" name="Line 135">
                <a:extLst>
                  <a:ext uri="{FF2B5EF4-FFF2-40B4-BE49-F238E27FC236}">
                    <a16:creationId xmlns:a16="http://schemas.microsoft.com/office/drawing/2014/main" id="{478F890E-C2C1-B642-9AC9-BE55019D0A81}"/>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77198" name="Group 136">
              <a:extLst>
                <a:ext uri="{FF2B5EF4-FFF2-40B4-BE49-F238E27FC236}">
                  <a16:creationId xmlns:a16="http://schemas.microsoft.com/office/drawing/2014/main" id="{8EA0FE56-B23F-DC47-9AC0-2E6523375D1F}"/>
                </a:ext>
              </a:extLst>
            </p:cNvPr>
            <p:cNvGrpSpPr>
              <a:grpSpLocks/>
            </p:cNvGrpSpPr>
            <p:nvPr/>
          </p:nvGrpSpPr>
          <p:grpSpPr bwMode="auto">
            <a:xfrm>
              <a:off x="1394" y="1159"/>
              <a:ext cx="1562" cy="272"/>
              <a:chOff x="1394" y="1159"/>
              <a:chExt cx="1562" cy="272"/>
            </a:xfrm>
          </p:grpSpPr>
          <p:sp>
            <p:nvSpPr>
              <p:cNvPr id="651401" name="Rectangle 137">
                <a:extLst>
                  <a:ext uri="{FF2B5EF4-FFF2-40B4-BE49-F238E27FC236}">
                    <a16:creationId xmlns:a16="http://schemas.microsoft.com/office/drawing/2014/main" id="{2B2EB201-05F4-7A4B-AFF4-6E243F7375AC}"/>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51402" name="Rectangle 138">
                <a:extLst>
                  <a:ext uri="{FF2B5EF4-FFF2-40B4-BE49-F238E27FC236}">
                    <a16:creationId xmlns:a16="http://schemas.microsoft.com/office/drawing/2014/main" id="{33784EFC-EA7C-E34A-8AC8-A1C0B4A9F166}"/>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51403" name="Rectangle 139">
              <a:extLst>
                <a:ext uri="{FF2B5EF4-FFF2-40B4-BE49-F238E27FC236}">
                  <a16:creationId xmlns:a16="http://schemas.microsoft.com/office/drawing/2014/main" id="{2DD283E6-C7F0-6246-8466-FEC207E0D20E}"/>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51404" name="Rectangle 140">
              <a:extLst>
                <a:ext uri="{FF2B5EF4-FFF2-40B4-BE49-F238E27FC236}">
                  <a16:creationId xmlns:a16="http://schemas.microsoft.com/office/drawing/2014/main" id="{791E08C4-2159-7449-B891-1DE3EC1AB075}"/>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77201" name="Group 141">
              <a:extLst>
                <a:ext uri="{FF2B5EF4-FFF2-40B4-BE49-F238E27FC236}">
                  <a16:creationId xmlns:a16="http://schemas.microsoft.com/office/drawing/2014/main" id="{087070EC-1262-1842-93BC-48D311EE8B3E}"/>
                </a:ext>
              </a:extLst>
            </p:cNvPr>
            <p:cNvGrpSpPr>
              <a:grpSpLocks/>
            </p:cNvGrpSpPr>
            <p:nvPr/>
          </p:nvGrpSpPr>
          <p:grpSpPr bwMode="auto">
            <a:xfrm>
              <a:off x="1639" y="578"/>
              <a:ext cx="1275" cy="365"/>
              <a:chOff x="1639" y="554"/>
              <a:chExt cx="1275" cy="365"/>
            </a:xfrm>
          </p:grpSpPr>
          <p:sp>
            <p:nvSpPr>
              <p:cNvPr id="651406" name="Text Box 142">
                <a:extLst>
                  <a:ext uri="{FF2B5EF4-FFF2-40B4-BE49-F238E27FC236}">
                    <a16:creationId xmlns:a16="http://schemas.microsoft.com/office/drawing/2014/main" id="{3198C542-29C4-CC4E-A4A6-CED06D42EED4}"/>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51407" name="Line 143">
                <a:extLst>
                  <a:ext uri="{FF2B5EF4-FFF2-40B4-BE49-F238E27FC236}">
                    <a16:creationId xmlns:a16="http://schemas.microsoft.com/office/drawing/2014/main" id="{9A2C5ECC-3C06-4242-A0B8-E89EBA62DFC1}"/>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51299"/>
                                        </p:tgtEl>
                                        <p:attrNameLst>
                                          <p:attrName>style.visibility</p:attrName>
                                        </p:attrNameLst>
                                      </p:cBhvr>
                                      <p:to>
                                        <p:strVal val="visible"/>
                                      </p:to>
                                    </p:set>
                                    <p:animEffect transition="in" filter="wipe(left)">
                                      <p:cBhvr>
                                        <p:cTn id="12" dur="500"/>
                                        <p:tgtEl>
                                          <p:spTgt spid="6512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129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descr="Walnut">
            <a:extLst>
              <a:ext uri="{FF2B5EF4-FFF2-40B4-BE49-F238E27FC236}">
                <a16:creationId xmlns:a16="http://schemas.microsoft.com/office/drawing/2014/main" id="{004406F0-6018-884F-9C46-93FD8EDEC9B1}"/>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9203" name="Line 107">
            <a:extLst>
              <a:ext uri="{FF2B5EF4-FFF2-40B4-BE49-F238E27FC236}">
                <a16:creationId xmlns:a16="http://schemas.microsoft.com/office/drawing/2014/main" id="{927AFE2F-4B21-4948-890D-AA1069B37434}"/>
              </a:ext>
            </a:extLst>
          </p:cNvPr>
          <p:cNvSpPr>
            <a:spLocks noChangeShapeType="1"/>
          </p:cNvSpPr>
          <p:nvPr/>
        </p:nvSpPr>
        <p:spPr bwMode="auto">
          <a:xfrm>
            <a:off x="4189413" y="2406650"/>
            <a:ext cx="0" cy="3554413"/>
          </a:xfrm>
          <a:prstGeom prst="line">
            <a:avLst/>
          </a:prstGeom>
          <a:noFill/>
          <a:ln w="12700">
            <a:solidFill>
              <a:srgbClr val="B35A17"/>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9204" name="Rectangle 3">
            <a:extLst>
              <a:ext uri="{FF2B5EF4-FFF2-40B4-BE49-F238E27FC236}">
                <a16:creationId xmlns:a16="http://schemas.microsoft.com/office/drawing/2014/main" id="{EB75AF28-61FE-6D4B-B7E8-C0D94FB53DBF}"/>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9205" name="Rectangle 4">
            <a:extLst>
              <a:ext uri="{FF2B5EF4-FFF2-40B4-BE49-F238E27FC236}">
                <a16:creationId xmlns:a16="http://schemas.microsoft.com/office/drawing/2014/main" id="{EA47C504-2246-1644-8601-570254053F60}"/>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79206" name="Rectangle 5" descr="Oak">
            <a:extLst>
              <a:ext uri="{FF2B5EF4-FFF2-40B4-BE49-F238E27FC236}">
                <a16:creationId xmlns:a16="http://schemas.microsoft.com/office/drawing/2014/main" id="{A37A1E68-CA2A-1E4A-9CBD-6292CF146334}"/>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79207" name="Rectangle 6" descr="Oak">
            <a:extLst>
              <a:ext uri="{FF2B5EF4-FFF2-40B4-BE49-F238E27FC236}">
                <a16:creationId xmlns:a16="http://schemas.microsoft.com/office/drawing/2014/main" id="{816AA419-4E93-614D-B4C8-6D1BC08626D2}"/>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79208" name="Rectangle 30" descr="Oak">
            <a:extLst>
              <a:ext uri="{FF2B5EF4-FFF2-40B4-BE49-F238E27FC236}">
                <a16:creationId xmlns:a16="http://schemas.microsoft.com/office/drawing/2014/main" id="{96095B39-2316-A445-AEED-C78BDB294D0E}"/>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79209" name="Picture 31">
            <a:extLst>
              <a:ext uri="{FF2B5EF4-FFF2-40B4-BE49-F238E27FC236}">
                <a16:creationId xmlns:a16="http://schemas.microsoft.com/office/drawing/2014/main" id="{79D5596A-6DF1-8047-BFF3-C691A4DE3B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10" name="Rectangle 32" descr="Oak">
            <a:extLst>
              <a:ext uri="{FF2B5EF4-FFF2-40B4-BE49-F238E27FC236}">
                <a16:creationId xmlns:a16="http://schemas.microsoft.com/office/drawing/2014/main" id="{B4368722-F81D-7A4F-85A9-5770400E2C16}"/>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79211" name="Rectangle 33">
            <a:extLst>
              <a:ext uri="{FF2B5EF4-FFF2-40B4-BE49-F238E27FC236}">
                <a16:creationId xmlns:a16="http://schemas.microsoft.com/office/drawing/2014/main" id="{583F88C0-E98F-314F-811D-09390B5371AB}"/>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79212" name="Rectangle 34">
            <a:extLst>
              <a:ext uri="{FF2B5EF4-FFF2-40B4-BE49-F238E27FC236}">
                <a16:creationId xmlns:a16="http://schemas.microsoft.com/office/drawing/2014/main" id="{B4B80E3F-ABAD-3149-B023-880B975D7801}"/>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639011" name="Rectangle 35">
            <a:extLst>
              <a:ext uri="{FF2B5EF4-FFF2-40B4-BE49-F238E27FC236}">
                <a16:creationId xmlns:a16="http://schemas.microsoft.com/office/drawing/2014/main" id="{B50F053C-878C-3A49-ADD4-9A942F6B62C4}"/>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9012" name="Rectangle 36">
            <a:extLst>
              <a:ext uri="{FF2B5EF4-FFF2-40B4-BE49-F238E27FC236}">
                <a16:creationId xmlns:a16="http://schemas.microsoft.com/office/drawing/2014/main" id="{F6DE25E9-4C93-A042-A096-5EF1DD74A116}"/>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39013" name="Picture 37">
            <a:extLst>
              <a:ext uri="{FF2B5EF4-FFF2-40B4-BE49-F238E27FC236}">
                <a16:creationId xmlns:a16="http://schemas.microsoft.com/office/drawing/2014/main" id="{0A20E638-6CA3-A642-8696-FFFD1F2831C9}"/>
              </a:ext>
            </a:extLst>
          </p:cNvPr>
          <p:cNvPicPr>
            <a:picLocks noChangeAspect="1" noChangeArrowheads="1"/>
          </p:cNvPicPr>
          <p:nvPr/>
        </p:nvPicPr>
        <p:blipFill>
          <a:blip r:embed="rId5"/>
          <a:srcRect/>
          <a:stretch>
            <a:fillRect/>
          </a:stretch>
        </p:blipFill>
        <p:spPr bwMode="auto">
          <a:xfrm rot="5361337">
            <a:off x="-319881" y="4123531"/>
            <a:ext cx="4605338" cy="301625"/>
          </a:xfrm>
          <a:prstGeom prst="rect">
            <a:avLst/>
          </a:prstGeom>
          <a:noFill/>
          <a:effectLst>
            <a:outerShdw blurRad="63500" dist="38099" dir="2700000" algn="ctr" rotWithShape="0">
              <a:schemeClr val="accent2">
                <a:alpha val="74998"/>
              </a:schemeClr>
            </a:outerShdw>
          </a:effectLst>
        </p:spPr>
      </p:pic>
      <p:pic>
        <p:nvPicPr>
          <p:cNvPr id="179216" name="Picture 38">
            <a:extLst>
              <a:ext uri="{FF2B5EF4-FFF2-40B4-BE49-F238E27FC236}">
                <a16:creationId xmlns:a16="http://schemas.microsoft.com/office/drawing/2014/main" id="{B878214D-FDC2-BC40-A655-34BE5B39ADA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829969" y="41473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17" name="Picture 39">
            <a:extLst>
              <a:ext uri="{FF2B5EF4-FFF2-40B4-BE49-F238E27FC236}">
                <a16:creationId xmlns:a16="http://schemas.microsoft.com/office/drawing/2014/main" id="{05699022-9B6E-8148-9ABF-0F91E8EFC30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18" name="Picture 40">
            <a:extLst>
              <a:ext uri="{FF2B5EF4-FFF2-40B4-BE49-F238E27FC236}">
                <a16:creationId xmlns:a16="http://schemas.microsoft.com/office/drawing/2014/main" id="{DE7227F7-004B-6845-9FB9-56907CE16DD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19" name="Picture 41">
            <a:extLst>
              <a:ext uri="{FF2B5EF4-FFF2-40B4-BE49-F238E27FC236}">
                <a16:creationId xmlns:a16="http://schemas.microsoft.com/office/drawing/2014/main" id="{0D677967-D635-E04F-8964-F747DC8E5A4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20" name="Picture 42">
            <a:extLst>
              <a:ext uri="{FF2B5EF4-FFF2-40B4-BE49-F238E27FC236}">
                <a16:creationId xmlns:a16="http://schemas.microsoft.com/office/drawing/2014/main" id="{C8DEEB4E-E0D8-5949-820A-A080C7D918E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9019" name="Text Box 43">
            <a:extLst>
              <a:ext uri="{FF2B5EF4-FFF2-40B4-BE49-F238E27FC236}">
                <a16:creationId xmlns:a16="http://schemas.microsoft.com/office/drawing/2014/main" id="{0560B001-FE21-5343-8097-17945BDF3921}"/>
              </a:ext>
            </a:extLst>
          </p:cNvPr>
          <p:cNvSpPr txBox="1">
            <a:spLocks noChangeArrowheads="1"/>
          </p:cNvSpPr>
          <p:nvPr/>
        </p:nvSpPr>
        <p:spPr bwMode="auto">
          <a:xfrm>
            <a:off x="31750" y="106363"/>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latin typeface="Arial" panose="020B0604020202020204" pitchFamily="34" charset="0"/>
              </a:rPr>
              <a:t>BIBLE KHARARCHANWUI KACHON KHARAN KALA KHARAK </a:t>
            </a:r>
            <a:endParaRPr lang="en-US" altLang="en-US" sz="2000">
              <a:solidFill>
                <a:schemeClr val="tx1"/>
              </a:solidFill>
              <a:latin typeface="Arial" panose="020B0604020202020204" pitchFamily="34" charset="0"/>
            </a:endParaRPr>
          </a:p>
        </p:txBody>
      </p:sp>
      <p:grpSp>
        <p:nvGrpSpPr>
          <p:cNvPr id="179222" name="Group 44">
            <a:extLst>
              <a:ext uri="{FF2B5EF4-FFF2-40B4-BE49-F238E27FC236}">
                <a16:creationId xmlns:a16="http://schemas.microsoft.com/office/drawing/2014/main" id="{412BDDF3-EEA9-0F45-9699-147DBA6CCD3F}"/>
              </a:ext>
            </a:extLst>
          </p:cNvPr>
          <p:cNvGrpSpPr>
            <a:grpSpLocks/>
          </p:cNvGrpSpPr>
          <p:nvPr/>
        </p:nvGrpSpPr>
        <p:grpSpPr bwMode="auto">
          <a:xfrm>
            <a:off x="2098675" y="2589213"/>
            <a:ext cx="6496050" cy="936625"/>
            <a:chOff x="1322" y="1631"/>
            <a:chExt cx="4092" cy="590"/>
          </a:xfrm>
        </p:grpSpPr>
        <p:pic>
          <p:nvPicPr>
            <p:cNvPr id="639021" name="Picture 45">
              <a:extLst>
                <a:ext uri="{FF2B5EF4-FFF2-40B4-BE49-F238E27FC236}">
                  <a16:creationId xmlns:a16="http://schemas.microsoft.com/office/drawing/2014/main" id="{08E6CC13-472A-E448-9D51-4CD192F8BA94}"/>
                </a:ext>
              </a:extLst>
            </p:cNvPr>
            <p:cNvPicPr>
              <a:picLocks noChangeAspect="1" noChangeArrowheads="1"/>
            </p:cNvPicPr>
            <p:nvPr/>
          </p:nvPicPr>
          <p:blipFill>
            <a:blip r:embed="rId6">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39022" name="Picture 46">
              <a:extLst>
                <a:ext uri="{FF2B5EF4-FFF2-40B4-BE49-F238E27FC236}">
                  <a16:creationId xmlns:a16="http://schemas.microsoft.com/office/drawing/2014/main" id="{25817C3B-438F-5042-AC7D-8E437168931C}"/>
                </a:ext>
              </a:extLst>
            </p:cNvPr>
            <p:cNvPicPr>
              <a:picLocks noChangeAspect="1" noChangeArrowheads="1"/>
            </p:cNvPicPr>
            <p:nvPr/>
          </p:nvPicPr>
          <p:blipFill>
            <a:blip r:embed="rId6">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39023" name="Picture 47">
              <a:extLst>
                <a:ext uri="{FF2B5EF4-FFF2-40B4-BE49-F238E27FC236}">
                  <a16:creationId xmlns:a16="http://schemas.microsoft.com/office/drawing/2014/main" id="{12D0D6FF-6179-A943-8BD4-FEB1CE9D3E2F}"/>
                </a:ext>
              </a:extLst>
            </p:cNvPr>
            <p:cNvPicPr>
              <a:picLocks noChangeAspect="1" noChangeArrowheads="1"/>
            </p:cNvPicPr>
            <p:nvPr/>
          </p:nvPicPr>
          <p:blipFill>
            <a:blip r:embed="rId6">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39024" name="Picture 48">
              <a:extLst>
                <a:ext uri="{FF2B5EF4-FFF2-40B4-BE49-F238E27FC236}">
                  <a16:creationId xmlns:a16="http://schemas.microsoft.com/office/drawing/2014/main" id="{6C525966-045C-E04C-B1AF-063577F253F3}"/>
                </a:ext>
              </a:extLst>
            </p:cNvPr>
            <p:cNvPicPr>
              <a:picLocks noChangeAspect="1" noChangeArrowheads="1"/>
            </p:cNvPicPr>
            <p:nvPr/>
          </p:nvPicPr>
          <p:blipFill>
            <a:blip r:embed="rId6">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39025" name="Picture 49">
              <a:extLst>
                <a:ext uri="{FF2B5EF4-FFF2-40B4-BE49-F238E27FC236}">
                  <a16:creationId xmlns:a16="http://schemas.microsoft.com/office/drawing/2014/main" id="{D25E9D7C-A9C4-EE4E-AF28-92989699E017}"/>
                </a:ext>
              </a:extLst>
            </p:cNvPr>
            <p:cNvPicPr>
              <a:picLocks noChangeAspect="1" noChangeArrowheads="1"/>
            </p:cNvPicPr>
            <p:nvPr/>
          </p:nvPicPr>
          <p:blipFill>
            <a:blip r:embed="rId6">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39026" name="Picture 50">
              <a:extLst>
                <a:ext uri="{FF2B5EF4-FFF2-40B4-BE49-F238E27FC236}">
                  <a16:creationId xmlns:a16="http://schemas.microsoft.com/office/drawing/2014/main" id="{82BF98FC-FA42-BE4F-806D-2C436B238449}"/>
                </a:ext>
              </a:extLst>
            </p:cNvPr>
            <p:cNvPicPr>
              <a:picLocks noChangeAspect="1" noChangeArrowheads="1"/>
            </p:cNvPicPr>
            <p:nvPr/>
          </p:nvPicPr>
          <p:blipFill>
            <a:blip r:embed="rId6">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grpSp>
        <p:nvGrpSpPr>
          <p:cNvPr id="3" name="Group 51">
            <a:extLst>
              <a:ext uri="{FF2B5EF4-FFF2-40B4-BE49-F238E27FC236}">
                <a16:creationId xmlns:a16="http://schemas.microsoft.com/office/drawing/2014/main" id="{4948349E-5257-884F-AF9B-67C2A94FAB51}"/>
              </a:ext>
            </a:extLst>
          </p:cNvPr>
          <p:cNvGrpSpPr>
            <a:grpSpLocks/>
          </p:cNvGrpSpPr>
          <p:nvPr/>
        </p:nvGrpSpPr>
        <p:grpSpPr bwMode="auto">
          <a:xfrm>
            <a:off x="2836863" y="3608388"/>
            <a:ext cx="5664200" cy="669925"/>
            <a:chOff x="1787" y="2273"/>
            <a:chExt cx="3568" cy="422"/>
          </a:xfrm>
        </p:grpSpPr>
        <p:pic>
          <p:nvPicPr>
            <p:cNvPr id="639028" name="Picture 52">
              <a:extLst>
                <a:ext uri="{FF2B5EF4-FFF2-40B4-BE49-F238E27FC236}">
                  <a16:creationId xmlns:a16="http://schemas.microsoft.com/office/drawing/2014/main" id="{E907E7EC-FDAB-614F-9C3B-8F58DD8B6B7C}"/>
                </a:ext>
              </a:extLst>
            </p:cNvPr>
            <p:cNvPicPr>
              <a:picLocks noChangeAspect="1" noChangeArrowheads="1"/>
            </p:cNvPicPr>
            <p:nvPr/>
          </p:nvPicPr>
          <p:blipFill>
            <a:blip r:embed="rId7">
              <a:lum bright="-18000" contrast="60000"/>
            </a:blip>
            <a:srcRect/>
            <a:stretch>
              <a:fillRect/>
            </a:stretch>
          </p:blipFill>
          <p:spPr bwMode="auto">
            <a:xfrm rot="21600956">
              <a:off x="1804" y="2273"/>
              <a:ext cx="3543" cy="190"/>
            </a:xfrm>
            <a:prstGeom prst="rect">
              <a:avLst/>
            </a:prstGeom>
            <a:noFill/>
            <a:effectLst>
              <a:outerShdw blurRad="63500" dist="46662" dir="3284183" algn="ctr" rotWithShape="0">
                <a:srgbClr val="000000">
                  <a:alpha val="74998"/>
                </a:srgbClr>
              </a:outerShdw>
            </a:effectLst>
          </p:spPr>
        </p:pic>
        <p:pic>
          <p:nvPicPr>
            <p:cNvPr id="639029" name="Picture 53">
              <a:extLst>
                <a:ext uri="{FF2B5EF4-FFF2-40B4-BE49-F238E27FC236}">
                  <a16:creationId xmlns:a16="http://schemas.microsoft.com/office/drawing/2014/main" id="{C3482C9F-7602-9D42-8CA2-B14479070684}"/>
                </a:ext>
              </a:extLst>
            </p:cNvPr>
            <p:cNvPicPr>
              <a:picLocks noChangeAspect="1" noChangeArrowheads="1"/>
            </p:cNvPicPr>
            <p:nvPr/>
          </p:nvPicPr>
          <p:blipFill>
            <a:blip r:embed="rId7">
              <a:lum bright="-18000" contrast="60000"/>
            </a:blip>
            <a:srcRect/>
            <a:stretch>
              <a:fillRect/>
            </a:stretch>
          </p:blipFill>
          <p:spPr bwMode="auto">
            <a:xfrm rot="21600956">
              <a:off x="1787" y="2353"/>
              <a:ext cx="3543" cy="190"/>
            </a:xfrm>
            <a:prstGeom prst="rect">
              <a:avLst/>
            </a:prstGeom>
            <a:noFill/>
            <a:effectLst>
              <a:outerShdw blurRad="63500" dist="46662" dir="3284183" algn="ctr" rotWithShape="0">
                <a:srgbClr val="000000">
                  <a:alpha val="74998"/>
                </a:srgbClr>
              </a:outerShdw>
            </a:effectLst>
          </p:spPr>
        </p:pic>
        <p:pic>
          <p:nvPicPr>
            <p:cNvPr id="639030" name="Picture 54">
              <a:extLst>
                <a:ext uri="{FF2B5EF4-FFF2-40B4-BE49-F238E27FC236}">
                  <a16:creationId xmlns:a16="http://schemas.microsoft.com/office/drawing/2014/main" id="{E64DE21F-AB41-9649-88B5-F676A1DE5EF6}"/>
                </a:ext>
              </a:extLst>
            </p:cNvPr>
            <p:cNvPicPr>
              <a:picLocks noChangeAspect="1" noChangeArrowheads="1"/>
            </p:cNvPicPr>
            <p:nvPr/>
          </p:nvPicPr>
          <p:blipFill>
            <a:blip r:embed="rId7">
              <a:lum bright="-18000" contrast="60000"/>
            </a:blip>
            <a:srcRect/>
            <a:stretch>
              <a:fillRect/>
            </a:stretch>
          </p:blipFill>
          <p:spPr bwMode="auto">
            <a:xfrm rot="21600956">
              <a:off x="1812" y="2425"/>
              <a:ext cx="3543" cy="190"/>
            </a:xfrm>
            <a:prstGeom prst="rect">
              <a:avLst/>
            </a:prstGeom>
            <a:noFill/>
            <a:effectLst>
              <a:outerShdw blurRad="63500" dist="46662" dir="3284183" algn="ctr" rotWithShape="0">
                <a:srgbClr val="000000">
                  <a:alpha val="74998"/>
                </a:srgbClr>
              </a:outerShdw>
            </a:effectLst>
          </p:spPr>
        </p:pic>
        <p:pic>
          <p:nvPicPr>
            <p:cNvPr id="639031" name="Picture 55">
              <a:extLst>
                <a:ext uri="{FF2B5EF4-FFF2-40B4-BE49-F238E27FC236}">
                  <a16:creationId xmlns:a16="http://schemas.microsoft.com/office/drawing/2014/main" id="{56A76F67-DAD0-3742-9265-F5FC8A07498F}"/>
                </a:ext>
              </a:extLst>
            </p:cNvPr>
            <p:cNvPicPr>
              <a:picLocks noChangeAspect="1" noChangeArrowheads="1"/>
            </p:cNvPicPr>
            <p:nvPr/>
          </p:nvPicPr>
          <p:blipFill>
            <a:blip r:embed="rId7">
              <a:lum bright="-18000" contrast="60000"/>
            </a:blip>
            <a:srcRect/>
            <a:stretch>
              <a:fillRect/>
            </a:stretch>
          </p:blipFill>
          <p:spPr bwMode="auto">
            <a:xfrm rot="21600956">
              <a:off x="1787" y="2505"/>
              <a:ext cx="3543" cy="190"/>
            </a:xfrm>
            <a:prstGeom prst="rect">
              <a:avLst/>
            </a:prstGeom>
            <a:noFill/>
            <a:effectLst>
              <a:outerShdw blurRad="63500" dist="46662" dir="3284183" algn="ctr" rotWithShape="0">
                <a:srgbClr val="000000">
                  <a:alpha val="74998"/>
                </a:srgbClr>
              </a:outerShdw>
            </a:effectLst>
          </p:spPr>
        </p:pic>
      </p:grpSp>
      <p:pic>
        <p:nvPicPr>
          <p:cNvPr id="179224" name="Picture 56">
            <a:extLst>
              <a:ext uri="{FF2B5EF4-FFF2-40B4-BE49-F238E27FC236}">
                <a16:creationId xmlns:a16="http://schemas.microsoft.com/office/drawing/2014/main" id="{8258ED14-EACD-6F41-82E0-3D244561AB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25" name="Picture 57">
            <a:extLst>
              <a:ext uri="{FF2B5EF4-FFF2-40B4-BE49-F238E27FC236}">
                <a16:creationId xmlns:a16="http://schemas.microsoft.com/office/drawing/2014/main" id="{E744E6B4-B12C-CC46-B424-C3D58A926A1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26" name="Picture 58">
            <a:extLst>
              <a:ext uri="{FF2B5EF4-FFF2-40B4-BE49-F238E27FC236}">
                <a16:creationId xmlns:a16="http://schemas.microsoft.com/office/drawing/2014/main" id="{9B07CB22-6398-5046-AC20-712A8ECD2EF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27" name="Picture 59">
            <a:extLst>
              <a:ext uri="{FF2B5EF4-FFF2-40B4-BE49-F238E27FC236}">
                <a16:creationId xmlns:a16="http://schemas.microsoft.com/office/drawing/2014/main" id="{9FB826D5-897B-9642-9AA3-94FC8298087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28" name="Picture 60">
            <a:extLst>
              <a:ext uri="{FF2B5EF4-FFF2-40B4-BE49-F238E27FC236}">
                <a16:creationId xmlns:a16="http://schemas.microsoft.com/office/drawing/2014/main" id="{B4265B2F-C375-C24A-A2E2-311A2F19691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29" name="Picture 61">
            <a:extLst>
              <a:ext uri="{FF2B5EF4-FFF2-40B4-BE49-F238E27FC236}">
                <a16:creationId xmlns:a16="http://schemas.microsoft.com/office/drawing/2014/main" id="{B62FCA1F-6695-8B41-A39E-4430F84F73B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30" name="Picture 62">
            <a:extLst>
              <a:ext uri="{FF2B5EF4-FFF2-40B4-BE49-F238E27FC236}">
                <a16:creationId xmlns:a16="http://schemas.microsoft.com/office/drawing/2014/main" id="{9CEBD360-F282-2E44-BA95-71CE47650F3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9039" name="Text Box 63">
            <a:extLst>
              <a:ext uri="{FF2B5EF4-FFF2-40B4-BE49-F238E27FC236}">
                <a16:creationId xmlns:a16="http://schemas.microsoft.com/office/drawing/2014/main" id="{09488CE5-C5C4-CB4C-8A1B-404BE3419E4F}"/>
              </a:ext>
            </a:extLst>
          </p:cNvPr>
          <p:cNvSpPr txBox="1">
            <a:spLocks noChangeArrowheads="1"/>
          </p:cNvSpPr>
          <p:nvPr/>
        </p:nvSpPr>
        <p:spPr bwMode="auto">
          <a:xfrm>
            <a:off x="2949575" y="3668713"/>
            <a:ext cx="3870325" cy="457200"/>
          </a:xfrm>
          <a:prstGeom prst="rect">
            <a:avLst/>
          </a:prstGeom>
          <a:noFill/>
          <a:ln w="12700">
            <a:noFill/>
            <a:miter lim="800000"/>
            <a:headEnd/>
            <a:tailEnd/>
          </a:ln>
          <a:effectLst>
            <a:outerShdw blurRad="63500" dist="53882" dir="2700000"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b="0">
                <a:solidFill>
                  <a:schemeClr val="accent2"/>
                </a:solidFill>
                <a:latin typeface="Arial Black" panose="020B0604020202020204" pitchFamily="34" charset="0"/>
              </a:rPr>
              <a:t>NGALEI TUINGASHIT</a:t>
            </a:r>
          </a:p>
        </p:txBody>
      </p:sp>
      <p:sp>
        <p:nvSpPr>
          <p:cNvPr id="639040" name="Text Box 64">
            <a:extLst>
              <a:ext uri="{FF2B5EF4-FFF2-40B4-BE49-F238E27FC236}">
                <a16:creationId xmlns:a16="http://schemas.microsoft.com/office/drawing/2014/main" id="{DC90B278-865D-E34C-A02D-C242FB9A51D5}"/>
              </a:ext>
            </a:extLst>
          </p:cNvPr>
          <p:cNvSpPr txBox="1">
            <a:spLocks noChangeArrowheads="1"/>
          </p:cNvSpPr>
          <p:nvPr/>
        </p:nvSpPr>
        <p:spPr bwMode="auto">
          <a:xfrm>
            <a:off x="2293938" y="2684463"/>
            <a:ext cx="6478587"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179233" name="Text Box 99">
            <a:extLst>
              <a:ext uri="{FF2B5EF4-FFF2-40B4-BE49-F238E27FC236}">
                <a16:creationId xmlns:a16="http://schemas.microsoft.com/office/drawing/2014/main" id="{F812F478-6588-5648-9DC9-174AACA438C9}"/>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39076" name="Rectangle 100">
            <a:extLst>
              <a:ext uri="{FF2B5EF4-FFF2-40B4-BE49-F238E27FC236}">
                <a16:creationId xmlns:a16="http://schemas.microsoft.com/office/drawing/2014/main" id="{58CCE4C9-CCEA-3B46-BB95-884EA4FCEC18}"/>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39077" name="Rectangle 101">
            <a:extLst>
              <a:ext uri="{FF2B5EF4-FFF2-40B4-BE49-F238E27FC236}">
                <a16:creationId xmlns:a16="http://schemas.microsoft.com/office/drawing/2014/main" id="{B4B1F989-B509-304C-8689-5096C133626F}"/>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81</a:t>
            </a:r>
          </a:p>
        </p:txBody>
      </p:sp>
      <p:sp>
        <p:nvSpPr>
          <p:cNvPr id="179236" name="Text Box 102">
            <a:extLst>
              <a:ext uri="{FF2B5EF4-FFF2-40B4-BE49-F238E27FC236}">
                <a16:creationId xmlns:a16="http://schemas.microsoft.com/office/drawing/2014/main" id="{ED86DE2F-D801-3145-9124-91BBEF28B46A}"/>
              </a:ext>
            </a:extLst>
          </p:cNvPr>
          <p:cNvSpPr txBox="1">
            <a:spLocks noChangeArrowheads="1"/>
          </p:cNvSpPr>
          <p:nvPr/>
        </p:nvSpPr>
        <p:spPr bwMode="auto">
          <a:xfrm>
            <a:off x="8555038" y="6453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grpSp>
        <p:nvGrpSpPr>
          <p:cNvPr id="4" name="Group 105">
            <a:extLst>
              <a:ext uri="{FF2B5EF4-FFF2-40B4-BE49-F238E27FC236}">
                <a16:creationId xmlns:a16="http://schemas.microsoft.com/office/drawing/2014/main" id="{2B4DA233-B59E-7047-B49E-5D80C55FE3F9}"/>
              </a:ext>
            </a:extLst>
          </p:cNvPr>
          <p:cNvGrpSpPr>
            <a:grpSpLocks/>
          </p:cNvGrpSpPr>
          <p:nvPr/>
        </p:nvGrpSpPr>
        <p:grpSpPr bwMode="auto">
          <a:xfrm>
            <a:off x="3152775" y="4346575"/>
            <a:ext cx="4043363" cy="708025"/>
            <a:chOff x="2740" y="377"/>
            <a:chExt cx="2547" cy="446"/>
          </a:xfrm>
        </p:grpSpPr>
        <p:sp>
          <p:nvSpPr>
            <p:cNvPr id="639079" name="AutoShape 103">
              <a:extLst>
                <a:ext uri="{FF2B5EF4-FFF2-40B4-BE49-F238E27FC236}">
                  <a16:creationId xmlns:a16="http://schemas.microsoft.com/office/drawing/2014/main" id="{4E94583E-38FB-9647-A504-A0A1D1C71C29}"/>
                </a:ext>
              </a:extLst>
            </p:cNvPr>
            <p:cNvSpPr>
              <a:spLocks noChangeArrowheads="1"/>
            </p:cNvSpPr>
            <p:nvPr/>
          </p:nvSpPr>
          <p:spPr bwMode="auto">
            <a:xfrm>
              <a:off x="3003" y="377"/>
              <a:ext cx="2031" cy="446"/>
            </a:xfrm>
            <a:prstGeom prst="roundRect">
              <a:avLst>
                <a:gd name="adj" fmla="val 16667"/>
              </a:avLst>
            </a:prstGeom>
            <a:gradFill rotWithShape="0">
              <a:gsLst>
                <a:gs pos="0">
                  <a:schemeClr val="accent1">
                    <a:gamma/>
                    <a:shade val="0"/>
                    <a:invGamma/>
                  </a:schemeClr>
                </a:gs>
                <a:gs pos="50000">
                  <a:schemeClr val="accent1"/>
                </a:gs>
                <a:gs pos="100000">
                  <a:schemeClr val="accent1">
                    <a:gamma/>
                    <a:shade val="0"/>
                    <a:invGamma/>
                  </a:schemeClr>
                </a:gs>
              </a:gsLst>
              <a:lin ang="5400000" scaled="1"/>
            </a:gradFill>
            <a:ln w="57150">
              <a:solidFill>
                <a:srgbClr val="1822CD"/>
              </a:solidFill>
              <a:round/>
              <a:headEnd/>
              <a:tailEnd/>
            </a:ln>
            <a:effectLst>
              <a:outerShdw blurRad="63500" dist="143684"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1800">
                <a:solidFill>
                  <a:srgbClr val="FFFF00"/>
                </a:solidFill>
              </a:endParaRPr>
            </a:p>
          </p:txBody>
        </p:sp>
        <p:sp>
          <p:nvSpPr>
            <p:cNvPr id="639080" name="Text Box 104">
              <a:extLst>
                <a:ext uri="{FF2B5EF4-FFF2-40B4-BE49-F238E27FC236}">
                  <a16:creationId xmlns:a16="http://schemas.microsoft.com/office/drawing/2014/main" id="{AA033720-81A2-3848-B4E7-CE5DD8E00A02}"/>
                </a:ext>
              </a:extLst>
            </p:cNvPr>
            <p:cNvSpPr txBox="1">
              <a:spLocks noChangeArrowheads="1"/>
            </p:cNvSpPr>
            <p:nvPr/>
          </p:nvSpPr>
          <p:spPr bwMode="auto">
            <a:xfrm>
              <a:off x="2740" y="475"/>
              <a:ext cx="2547" cy="24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80000"/>
                </a:lnSpc>
                <a:spcBef>
                  <a:spcPct val="50000"/>
                </a:spcBef>
              </a:pPr>
              <a:r>
                <a:rPr lang="en-US" altLang="en-US">
                  <a:solidFill>
                    <a:srgbClr val="FFFF00"/>
                  </a:solidFill>
                </a:rPr>
                <a:t>KHALATLUI 30</a:t>
              </a:r>
            </a:p>
          </p:txBody>
        </p:sp>
      </p:grpSp>
      <p:sp>
        <p:nvSpPr>
          <p:cNvPr id="639082" name="AutoShape 106">
            <a:extLst>
              <a:ext uri="{FF2B5EF4-FFF2-40B4-BE49-F238E27FC236}">
                <a16:creationId xmlns:a16="http://schemas.microsoft.com/office/drawing/2014/main" id="{ACE8E2BA-5501-2A44-B85F-5B9573E60C4B}"/>
              </a:ext>
            </a:extLst>
          </p:cNvPr>
          <p:cNvSpPr>
            <a:spLocks noChangeArrowheads="1"/>
          </p:cNvSpPr>
          <p:nvPr/>
        </p:nvSpPr>
        <p:spPr bwMode="auto">
          <a:xfrm>
            <a:off x="2768600" y="3443288"/>
            <a:ext cx="708025" cy="877887"/>
          </a:xfrm>
          <a:prstGeom prst="roundRect">
            <a:avLst>
              <a:gd name="adj" fmla="val 16667"/>
            </a:avLst>
          </a:prstGeom>
          <a:noFill/>
          <a:ln w="57150">
            <a:solidFill>
              <a:srgbClr val="FF00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79239" name="Group 65">
            <a:extLst>
              <a:ext uri="{FF2B5EF4-FFF2-40B4-BE49-F238E27FC236}">
                <a16:creationId xmlns:a16="http://schemas.microsoft.com/office/drawing/2014/main" id="{7734D24D-2D8C-9543-A156-44454060A6DC}"/>
              </a:ext>
            </a:extLst>
          </p:cNvPr>
          <p:cNvGrpSpPr>
            <a:grpSpLocks/>
          </p:cNvGrpSpPr>
          <p:nvPr/>
        </p:nvGrpSpPr>
        <p:grpSpPr bwMode="auto">
          <a:xfrm>
            <a:off x="1949450" y="2236788"/>
            <a:ext cx="5273675" cy="3898900"/>
            <a:chOff x="1228" y="1409"/>
            <a:chExt cx="3322" cy="2456"/>
          </a:xfrm>
        </p:grpSpPr>
        <p:grpSp>
          <p:nvGrpSpPr>
            <p:cNvPr id="179269" name="Group 66">
              <a:extLst>
                <a:ext uri="{FF2B5EF4-FFF2-40B4-BE49-F238E27FC236}">
                  <a16:creationId xmlns:a16="http://schemas.microsoft.com/office/drawing/2014/main" id="{9E279ECC-E687-494E-BF68-70A283521568}"/>
                </a:ext>
              </a:extLst>
            </p:cNvPr>
            <p:cNvGrpSpPr>
              <a:grpSpLocks/>
            </p:cNvGrpSpPr>
            <p:nvPr/>
          </p:nvGrpSpPr>
          <p:grpSpPr bwMode="auto">
            <a:xfrm>
              <a:off x="1228" y="1409"/>
              <a:ext cx="3303" cy="119"/>
              <a:chOff x="1206" y="1392"/>
              <a:chExt cx="3303" cy="119"/>
            </a:xfrm>
          </p:grpSpPr>
          <p:sp>
            <p:nvSpPr>
              <p:cNvPr id="639043" name="AutoShape 67" descr="Cork">
                <a:extLst>
                  <a:ext uri="{FF2B5EF4-FFF2-40B4-BE49-F238E27FC236}">
                    <a16:creationId xmlns:a16="http://schemas.microsoft.com/office/drawing/2014/main" id="{7E10A207-FFCE-BC44-892A-D6DF93670FD5}"/>
                  </a:ext>
                </a:extLst>
              </p:cNvPr>
              <p:cNvSpPr>
                <a:spLocks noChangeArrowheads="1"/>
              </p:cNvSpPr>
              <p:nvPr/>
            </p:nvSpPr>
            <p:spPr bwMode="auto">
              <a:xfrm rot="-1822980">
                <a:off x="1206" y="1407"/>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9044" name="AutoShape 68" descr="Cork">
                <a:extLst>
                  <a:ext uri="{FF2B5EF4-FFF2-40B4-BE49-F238E27FC236}">
                    <a16:creationId xmlns:a16="http://schemas.microsoft.com/office/drawing/2014/main" id="{095ABAE1-6BA4-3C4D-8E92-4CB827EE6C81}"/>
                  </a:ext>
                </a:extLst>
              </p:cNvPr>
              <p:cNvSpPr>
                <a:spLocks noChangeArrowheads="1"/>
              </p:cNvSpPr>
              <p:nvPr/>
            </p:nvSpPr>
            <p:spPr bwMode="auto">
              <a:xfrm rot="-1822980">
                <a:off x="1433" y="1413"/>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9045" name="AutoShape 69" descr="Cork">
                <a:extLst>
                  <a:ext uri="{FF2B5EF4-FFF2-40B4-BE49-F238E27FC236}">
                    <a16:creationId xmlns:a16="http://schemas.microsoft.com/office/drawing/2014/main" id="{AB1C6FFA-B1DE-9245-8639-036764E3E20B}"/>
                  </a:ext>
                </a:extLst>
              </p:cNvPr>
              <p:cNvSpPr>
                <a:spLocks noChangeArrowheads="1"/>
              </p:cNvSpPr>
              <p:nvPr/>
            </p:nvSpPr>
            <p:spPr bwMode="auto">
              <a:xfrm rot="-1822980">
                <a:off x="1666" y="1413"/>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9046" name="AutoShape 70" descr="Cork">
                <a:extLst>
                  <a:ext uri="{FF2B5EF4-FFF2-40B4-BE49-F238E27FC236}">
                    <a16:creationId xmlns:a16="http://schemas.microsoft.com/office/drawing/2014/main" id="{99363333-E217-7B4E-852E-47916C22D72D}"/>
                  </a:ext>
                </a:extLst>
              </p:cNvPr>
              <p:cNvSpPr>
                <a:spLocks noChangeArrowheads="1"/>
              </p:cNvSpPr>
              <p:nvPr/>
            </p:nvSpPr>
            <p:spPr bwMode="auto">
              <a:xfrm rot="-1822980">
                <a:off x="1894" y="1413"/>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9047" name="AutoShape 71" descr="Cork">
                <a:extLst>
                  <a:ext uri="{FF2B5EF4-FFF2-40B4-BE49-F238E27FC236}">
                    <a16:creationId xmlns:a16="http://schemas.microsoft.com/office/drawing/2014/main" id="{1FAD530D-D401-C14F-8ED2-3CF7ABD4DEDE}"/>
                  </a:ext>
                </a:extLst>
              </p:cNvPr>
              <p:cNvSpPr>
                <a:spLocks noChangeArrowheads="1"/>
              </p:cNvSpPr>
              <p:nvPr/>
            </p:nvSpPr>
            <p:spPr bwMode="auto">
              <a:xfrm rot="-1822980">
                <a:off x="2110" y="1409"/>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9048" name="AutoShape 72" descr="Cork">
                <a:extLst>
                  <a:ext uri="{FF2B5EF4-FFF2-40B4-BE49-F238E27FC236}">
                    <a16:creationId xmlns:a16="http://schemas.microsoft.com/office/drawing/2014/main" id="{FC572012-D46F-AF4A-A49A-F415EA5D5608}"/>
                  </a:ext>
                </a:extLst>
              </p:cNvPr>
              <p:cNvSpPr>
                <a:spLocks noChangeArrowheads="1"/>
              </p:cNvSpPr>
              <p:nvPr/>
            </p:nvSpPr>
            <p:spPr bwMode="auto">
              <a:xfrm rot="-1822980">
                <a:off x="2350" y="1397"/>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49" name="AutoShape 73" descr="Cork">
                <a:extLst>
                  <a:ext uri="{FF2B5EF4-FFF2-40B4-BE49-F238E27FC236}">
                    <a16:creationId xmlns:a16="http://schemas.microsoft.com/office/drawing/2014/main" id="{B741F6BF-2D0B-2245-8712-D496771238CD}"/>
                  </a:ext>
                </a:extLst>
              </p:cNvPr>
              <p:cNvSpPr>
                <a:spLocks noChangeArrowheads="1"/>
              </p:cNvSpPr>
              <p:nvPr/>
            </p:nvSpPr>
            <p:spPr bwMode="auto">
              <a:xfrm rot="-1822980">
                <a:off x="2577" y="1401"/>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50" name="AutoShape 74" descr="Cork">
                <a:extLst>
                  <a:ext uri="{FF2B5EF4-FFF2-40B4-BE49-F238E27FC236}">
                    <a16:creationId xmlns:a16="http://schemas.microsoft.com/office/drawing/2014/main" id="{AE4D87AC-2E64-474B-A965-ED1301261B94}"/>
                  </a:ext>
                </a:extLst>
              </p:cNvPr>
              <p:cNvSpPr>
                <a:spLocks noChangeArrowheads="1"/>
              </p:cNvSpPr>
              <p:nvPr/>
            </p:nvSpPr>
            <p:spPr bwMode="auto">
              <a:xfrm rot="-1822980">
                <a:off x="2803" y="1401"/>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51" name="AutoShape 75" descr="Cork">
                <a:extLst>
                  <a:ext uri="{FF2B5EF4-FFF2-40B4-BE49-F238E27FC236}">
                    <a16:creationId xmlns:a16="http://schemas.microsoft.com/office/drawing/2014/main" id="{87C1D37D-FB6C-0E4C-9502-623603FA9E30}"/>
                  </a:ext>
                </a:extLst>
              </p:cNvPr>
              <p:cNvSpPr>
                <a:spLocks noChangeArrowheads="1"/>
              </p:cNvSpPr>
              <p:nvPr/>
            </p:nvSpPr>
            <p:spPr bwMode="auto">
              <a:xfrm rot="-1822980">
                <a:off x="3034" y="1401"/>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52" name="AutoShape 76" descr="Cork">
                <a:extLst>
                  <a:ext uri="{FF2B5EF4-FFF2-40B4-BE49-F238E27FC236}">
                    <a16:creationId xmlns:a16="http://schemas.microsoft.com/office/drawing/2014/main" id="{9A66FDE6-B5FB-A64D-A473-1E19A4F52B4A}"/>
                  </a:ext>
                </a:extLst>
              </p:cNvPr>
              <p:cNvSpPr>
                <a:spLocks noChangeArrowheads="1"/>
              </p:cNvSpPr>
              <p:nvPr/>
            </p:nvSpPr>
            <p:spPr bwMode="auto">
              <a:xfrm rot="-1822980">
                <a:off x="3286" y="1401"/>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53" name="AutoShape 77" descr="Cork">
                <a:extLst>
                  <a:ext uri="{FF2B5EF4-FFF2-40B4-BE49-F238E27FC236}">
                    <a16:creationId xmlns:a16="http://schemas.microsoft.com/office/drawing/2014/main" id="{6CE69301-A77F-B84B-A711-43884F86C012}"/>
                  </a:ext>
                </a:extLst>
              </p:cNvPr>
              <p:cNvSpPr>
                <a:spLocks noChangeArrowheads="1"/>
              </p:cNvSpPr>
              <p:nvPr/>
            </p:nvSpPr>
            <p:spPr bwMode="auto">
              <a:xfrm rot="-1822980">
                <a:off x="3504" y="1399"/>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9054" name="AutoShape 78" descr="Cork">
                <a:extLst>
                  <a:ext uri="{FF2B5EF4-FFF2-40B4-BE49-F238E27FC236}">
                    <a16:creationId xmlns:a16="http://schemas.microsoft.com/office/drawing/2014/main" id="{C4B11D41-DD6B-8E4A-A3D2-D4AC1EEE8D2F}"/>
                  </a:ext>
                </a:extLst>
              </p:cNvPr>
              <p:cNvSpPr>
                <a:spLocks noChangeArrowheads="1"/>
              </p:cNvSpPr>
              <p:nvPr/>
            </p:nvSpPr>
            <p:spPr bwMode="auto">
              <a:xfrm rot="-1822980">
                <a:off x="3757" y="1400"/>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9055" name="AutoShape 79" descr="Cork">
                <a:extLst>
                  <a:ext uri="{FF2B5EF4-FFF2-40B4-BE49-F238E27FC236}">
                    <a16:creationId xmlns:a16="http://schemas.microsoft.com/office/drawing/2014/main" id="{703BAFB4-1901-744F-BEA3-8FD255CFE3B6}"/>
                  </a:ext>
                </a:extLst>
              </p:cNvPr>
              <p:cNvSpPr>
                <a:spLocks noChangeArrowheads="1"/>
              </p:cNvSpPr>
              <p:nvPr/>
            </p:nvSpPr>
            <p:spPr bwMode="auto">
              <a:xfrm rot="-1822980">
                <a:off x="3982" y="1402"/>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9056" name="AutoShape 80" descr="Cork">
                <a:extLst>
                  <a:ext uri="{FF2B5EF4-FFF2-40B4-BE49-F238E27FC236}">
                    <a16:creationId xmlns:a16="http://schemas.microsoft.com/office/drawing/2014/main" id="{B9D7E45B-8AED-EF46-BE2E-F8EC0F5E6908}"/>
                  </a:ext>
                </a:extLst>
              </p:cNvPr>
              <p:cNvSpPr>
                <a:spLocks noChangeArrowheads="1"/>
              </p:cNvSpPr>
              <p:nvPr/>
            </p:nvSpPr>
            <p:spPr bwMode="auto">
              <a:xfrm rot="-1822980">
                <a:off x="4210" y="1403"/>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39057" name="AutoShape 81" descr="Cork">
                <a:extLst>
                  <a:ext uri="{FF2B5EF4-FFF2-40B4-BE49-F238E27FC236}">
                    <a16:creationId xmlns:a16="http://schemas.microsoft.com/office/drawing/2014/main" id="{28E88E3D-6C9F-8042-829F-53CCAD693EE7}"/>
                  </a:ext>
                </a:extLst>
              </p:cNvPr>
              <p:cNvSpPr>
                <a:spLocks noChangeArrowheads="1"/>
              </p:cNvSpPr>
              <p:nvPr/>
            </p:nvSpPr>
            <p:spPr bwMode="auto">
              <a:xfrm rot="-1822980">
                <a:off x="4419" y="1392"/>
                <a:ext cx="90" cy="98"/>
              </a:xfrm>
              <a:prstGeom prst="can">
                <a:avLst>
                  <a:gd name="adj" fmla="val 20351"/>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79270" name="Group 82">
              <a:extLst>
                <a:ext uri="{FF2B5EF4-FFF2-40B4-BE49-F238E27FC236}">
                  <a16:creationId xmlns:a16="http://schemas.microsoft.com/office/drawing/2014/main" id="{73A11A77-B97D-9A4C-971B-A4749746EF33}"/>
                </a:ext>
              </a:extLst>
            </p:cNvPr>
            <p:cNvGrpSpPr>
              <a:grpSpLocks/>
            </p:cNvGrpSpPr>
            <p:nvPr/>
          </p:nvGrpSpPr>
          <p:grpSpPr bwMode="auto">
            <a:xfrm>
              <a:off x="1243" y="3761"/>
              <a:ext cx="3307" cy="104"/>
              <a:chOff x="1231" y="3769"/>
              <a:chExt cx="3307" cy="104"/>
            </a:xfrm>
          </p:grpSpPr>
          <p:sp>
            <p:nvSpPr>
              <p:cNvPr id="639059" name="AutoShape 83" descr="Cork">
                <a:extLst>
                  <a:ext uri="{FF2B5EF4-FFF2-40B4-BE49-F238E27FC236}">
                    <a16:creationId xmlns:a16="http://schemas.microsoft.com/office/drawing/2014/main" id="{7F23B061-5EA3-5840-B664-5FAE0AD3CB0B}"/>
                  </a:ext>
                </a:extLst>
              </p:cNvPr>
              <p:cNvSpPr>
                <a:spLocks noChangeArrowheads="1"/>
              </p:cNvSpPr>
              <p:nvPr/>
            </p:nvSpPr>
            <p:spPr bwMode="auto">
              <a:xfrm rot="12494257">
                <a:off x="1231" y="3769"/>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0" name="AutoShape 84" descr="Cork">
                <a:extLst>
                  <a:ext uri="{FF2B5EF4-FFF2-40B4-BE49-F238E27FC236}">
                    <a16:creationId xmlns:a16="http://schemas.microsoft.com/office/drawing/2014/main" id="{187E7AF9-D49E-6347-981E-2C22F6C8A5A8}"/>
                  </a:ext>
                </a:extLst>
              </p:cNvPr>
              <p:cNvSpPr>
                <a:spLocks noChangeArrowheads="1"/>
              </p:cNvSpPr>
              <p:nvPr/>
            </p:nvSpPr>
            <p:spPr bwMode="auto">
              <a:xfrm rot="12494257">
                <a:off x="1455"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1" name="AutoShape 85" descr="Cork">
                <a:extLst>
                  <a:ext uri="{FF2B5EF4-FFF2-40B4-BE49-F238E27FC236}">
                    <a16:creationId xmlns:a16="http://schemas.microsoft.com/office/drawing/2014/main" id="{D4094F00-8BCD-F648-B608-25D583974B38}"/>
                  </a:ext>
                </a:extLst>
              </p:cNvPr>
              <p:cNvSpPr>
                <a:spLocks noChangeArrowheads="1"/>
              </p:cNvSpPr>
              <p:nvPr/>
            </p:nvSpPr>
            <p:spPr bwMode="auto">
              <a:xfrm rot="12494257">
                <a:off x="1693"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2" name="AutoShape 86" descr="Cork">
                <a:extLst>
                  <a:ext uri="{FF2B5EF4-FFF2-40B4-BE49-F238E27FC236}">
                    <a16:creationId xmlns:a16="http://schemas.microsoft.com/office/drawing/2014/main" id="{69B4A42D-065B-3446-A03C-DAAF4965F6A6}"/>
                  </a:ext>
                </a:extLst>
              </p:cNvPr>
              <p:cNvSpPr>
                <a:spLocks noChangeArrowheads="1"/>
              </p:cNvSpPr>
              <p:nvPr/>
            </p:nvSpPr>
            <p:spPr bwMode="auto">
              <a:xfrm rot="12494257">
                <a:off x="1925"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3" name="AutoShape 87" descr="Cork">
                <a:extLst>
                  <a:ext uri="{FF2B5EF4-FFF2-40B4-BE49-F238E27FC236}">
                    <a16:creationId xmlns:a16="http://schemas.microsoft.com/office/drawing/2014/main" id="{F030BA8D-DADC-1846-9FC7-A7DAF3CF35E3}"/>
                  </a:ext>
                </a:extLst>
              </p:cNvPr>
              <p:cNvSpPr>
                <a:spLocks noChangeArrowheads="1"/>
              </p:cNvSpPr>
              <p:nvPr/>
            </p:nvSpPr>
            <p:spPr bwMode="auto">
              <a:xfrm rot="12494257">
                <a:off x="2137"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4" name="AutoShape 88" descr="Cork">
                <a:extLst>
                  <a:ext uri="{FF2B5EF4-FFF2-40B4-BE49-F238E27FC236}">
                    <a16:creationId xmlns:a16="http://schemas.microsoft.com/office/drawing/2014/main" id="{ECF33421-59BF-3241-B42C-F22A56D49A9F}"/>
                  </a:ext>
                </a:extLst>
              </p:cNvPr>
              <p:cNvSpPr>
                <a:spLocks noChangeArrowheads="1"/>
              </p:cNvSpPr>
              <p:nvPr/>
            </p:nvSpPr>
            <p:spPr bwMode="auto">
              <a:xfrm rot="12494257">
                <a:off x="2375" y="3779"/>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5" name="AutoShape 89" descr="Cork">
                <a:extLst>
                  <a:ext uri="{FF2B5EF4-FFF2-40B4-BE49-F238E27FC236}">
                    <a16:creationId xmlns:a16="http://schemas.microsoft.com/office/drawing/2014/main" id="{45875D1B-A164-3A45-9386-C73E5DFFCFFE}"/>
                  </a:ext>
                </a:extLst>
              </p:cNvPr>
              <p:cNvSpPr>
                <a:spLocks noChangeArrowheads="1"/>
              </p:cNvSpPr>
              <p:nvPr/>
            </p:nvSpPr>
            <p:spPr bwMode="auto">
              <a:xfrm rot="12494257">
                <a:off x="2611"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6" name="AutoShape 90" descr="Cork">
                <a:extLst>
                  <a:ext uri="{FF2B5EF4-FFF2-40B4-BE49-F238E27FC236}">
                    <a16:creationId xmlns:a16="http://schemas.microsoft.com/office/drawing/2014/main" id="{818E8F04-7AEC-7941-995F-4DBF81057BE2}"/>
                  </a:ext>
                </a:extLst>
              </p:cNvPr>
              <p:cNvSpPr>
                <a:spLocks noChangeArrowheads="1"/>
              </p:cNvSpPr>
              <p:nvPr/>
            </p:nvSpPr>
            <p:spPr bwMode="auto">
              <a:xfrm rot="12494257">
                <a:off x="2830" y="3775"/>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7" name="AutoShape 91" descr="Cork">
                <a:extLst>
                  <a:ext uri="{FF2B5EF4-FFF2-40B4-BE49-F238E27FC236}">
                    <a16:creationId xmlns:a16="http://schemas.microsoft.com/office/drawing/2014/main" id="{BBEB4110-D5D6-7447-9AD3-7DEE99FB6D73}"/>
                  </a:ext>
                </a:extLst>
              </p:cNvPr>
              <p:cNvSpPr>
                <a:spLocks noChangeArrowheads="1"/>
              </p:cNvSpPr>
              <p:nvPr/>
            </p:nvSpPr>
            <p:spPr bwMode="auto">
              <a:xfrm rot="12494257">
                <a:off x="3299"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8" name="AutoShape 92" descr="Cork">
                <a:extLst>
                  <a:ext uri="{FF2B5EF4-FFF2-40B4-BE49-F238E27FC236}">
                    <a16:creationId xmlns:a16="http://schemas.microsoft.com/office/drawing/2014/main" id="{8833F714-AB23-E445-9D9B-D2003E263159}"/>
                  </a:ext>
                </a:extLst>
              </p:cNvPr>
              <p:cNvSpPr>
                <a:spLocks noChangeArrowheads="1"/>
              </p:cNvSpPr>
              <p:nvPr/>
            </p:nvSpPr>
            <p:spPr bwMode="auto">
              <a:xfrm rot="12494257">
                <a:off x="3070"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69" name="AutoShape 93" descr="Cork">
                <a:extLst>
                  <a:ext uri="{FF2B5EF4-FFF2-40B4-BE49-F238E27FC236}">
                    <a16:creationId xmlns:a16="http://schemas.microsoft.com/office/drawing/2014/main" id="{9FBADA37-1FA0-C343-91B1-2221B43C82CC}"/>
                  </a:ext>
                </a:extLst>
              </p:cNvPr>
              <p:cNvSpPr>
                <a:spLocks noChangeArrowheads="1"/>
              </p:cNvSpPr>
              <p:nvPr/>
            </p:nvSpPr>
            <p:spPr bwMode="auto">
              <a:xfrm rot="12494257">
                <a:off x="3531" y="3779"/>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70" name="AutoShape 94" descr="Cork">
                <a:extLst>
                  <a:ext uri="{FF2B5EF4-FFF2-40B4-BE49-F238E27FC236}">
                    <a16:creationId xmlns:a16="http://schemas.microsoft.com/office/drawing/2014/main" id="{E6B3ECBC-85F9-D54D-ADB2-738E26534ABB}"/>
                  </a:ext>
                </a:extLst>
              </p:cNvPr>
              <p:cNvSpPr>
                <a:spLocks noChangeArrowheads="1"/>
              </p:cNvSpPr>
              <p:nvPr/>
            </p:nvSpPr>
            <p:spPr bwMode="auto">
              <a:xfrm rot="12494257">
                <a:off x="3793"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71" name="AutoShape 95" descr="Cork">
                <a:extLst>
                  <a:ext uri="{FF2B5EF4-FFF2-40B4-BE49-F238E27FC236}">
                    <a16:creationId xmlns:a16="http://schemas.microsoft.com/office/drawing/2014/main" id="{7C9045CB-ED1A-2143-A58A-68EA706EE172}"/>
                  </a:ext>
                </a:extLst>
              </p:cNvPr>
              <p:cNvSpPr>
                <a:spLocks noChangeArrowheads="1"/>
              </p:cNvSpPr>
              <p:nvPr/>
            </p:nvSpPr>
            <p:spPr bwMode="auto">
              <a:xfrm rot="12494257">
                <a:off x="4021"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72" name="AutoShape 96" descr="Cork">
                <a:extLst>
                  <a:ext uri="{FF2B5EF4-FFF2-40B4-BE49-F238E27FC236}">
                    <a16:creationId xmlns:a16="http://schemas.microsoft.com/office/drawing/2014/main" id="{6D27C734-2DF2-E94C-B93E-41DF2460DD78}"/>
                  </a:ext>
                </a:extLst>
              </p:cNvPr>
              <p:cNvSpPr>
                <a:spLocks noChangeArrowheads="1"/>
              </p:cNvSpPr>
              <p:nvPr/>
            </p:nvSpPr>
            <p:spPr bwMode="auto">
              <a:xfrm rot="12494257">
                <a:off x="4244"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39073" name="AutoShape 97" descr="Cork">
                <a:extLst>
                  <a:ext uri="{FF2B5EF4-FFF2-40B4-BE49-F238E27FC236}">
                    <a16:creationId xmlns:a16="http://schemas.microsoft.com/office/drawing/2014/main" id="{38D5B411-7757-B041-B6BA-1E8A16CD32F3}"/>
                  </a:ext>
                </a:extLst>
              </p:cNvPr>
              <p:cNvSpPr>
                <a:spLocks noChangeArrowheads="1"/>
              </p:cNvSpPr>
              <p:nvPr/>
            </p:nvSpPr>
            <p:spPr bwMode="auto">
              <a:xfrm rot="12494257">
                <a:off x="4455" y="3783"/>
                <a:ext cx="83" cy="90"/>
              </a:xfrm>
              <a:prstGeom prst="can">
                <a:avLst>
                  <a:gd name="adj" fmla="val 20266"/>
                </a:avLst>
              </a:prstGeom>
              <a:blipFill dpi="0" rotWithShape="0">
                <a:blip r:embed="rId10"/>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grpSp>
        <p:nvGrpSpPr>
          <p:cNvPr id="179240" name="Group 165">
            <a:extLst>
              <a:ext uri="{FF2B5EF4-FFF2-40B4-BE49-F238E27FC236}">
                <a16:creationId xmlns:a16="http://schemas.microsoft.com/office/drawing/2014/main" id="{F17E53C8-A6BC-D140-BF76-DC3EAEBA873C}"/>
              </a:ext>
            </a:extLst>
          </p:cNvPr>
          <p:cNvGrpSpPr>
            <a:grpSpLocks/>
          </p:cNvGrpSpPr>
          <p:nvPr/>
        </p:nvGrpSpPr>
        <p:grpSpPr bwMode="auto">
          <a:xfrm>
            <a:off x="1885950" y="92075"/>
            <a:ext cx="3810000" cy="2328863"/>
            <a:chOff x="1188" y="58"/>
            <a:chExt cx="2400" cy="1467"/>
          </a:xfrm>
        </p:grpSpPr>
        <p:sp>
          <p:nvSpPr>
            <p:cNvPr id="639142" name="Text Box 166">
              <a:extLst>
                <a:ext uri="{FF2B5EF4-FFF2-40B4-BE49-F238E27FC236}">
                  <a16:creationId xmlns:a16="http://schemas.microsoft.com/office/drawing/2014/main" id="{C9843DE0-E30F-424D-9CF0-E21996189790}"/>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79242" name="Group 167">
              <a:extLst>
                <a:ext uri="{FF2B5EF4-FFF2-40B4-BE49-F238E27FC236}">
                  <a16:creationId xmlns:a16="http://schemas.microsoft.com/office/drawing/2014/main" id="{6320131F-AA6F-2E44-82AF-0076E3B4367A}"/>
                </a:ext>
              </a:extLst>
            </p:cNvPr>
            <p:cNvGrpSpPr>
              <a:grpSpLocks/>
            </p:cNvGrpSpPr>
            <p:nvPr/>
          </p:nvGrpSpPr>
          <p:grpSpPr bwMode="auto">
            <a:xfrm>
              <a:off x="1686" y="824"/>
              <a:ext cx="1208" cy="355"/>
              <a:chOff x="1686" y="824"/>
              <a:chExt cx="1208" cy="355"/>
            </a:xfrm>
          </p:grpSpPr>
          <p:sp>
            <p:nvSpPr>
              <p:cNvPr id="639144" name="Rectangle 168">
                <a:extLst>
                  <a:ext uri="{FF2B5EF4-FFF2-40B4-BE49-F238E27FC236}">
                    <a16:creationId xmlns:a16="http://schemas.microsoft.com/office/drawing/2014/main" id="{4A303912-387D-1E48-BAAC-951335D71E28}"/>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39145" name="Rectangle 169">
                <a:extLst>
                  <a:ext uri="{FF2B5EF4-FFF2-40B4-BE49-F238E27FC236}">
                    <a16:creationId xmlns:a16="http://schemas.microsoft.com/office/drawing/2014/main" id="{8F8BDE40-C9CB-8542-AE99-43B6B2427885}"/>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79243" name="Group 170">
              <a:extLst>
                <a:ext uri="{FF2B5EF4-FFF2-40B4-BE49-F238E27FC236}">
                  <a16:creationId xmlns:a16="http://schemas.microsoft.com/office/drawing/2014/main" id="{352369F7-EAAF-A344-9980-C67C753EEA91}"/>
                </a:ext>
              </a:extLst>
            </p:cNvPr>
            <p:cNvGrpSpPr>
              <a:grpSpLocks/>
            </p:cNvGrpSpPr>
            <p:nvPr/>
          </p:nvGrpSpPr>
          <p:grpSpPr bwMode="auto">
            <a:xfrm>
              <a:off x="1188" y="1175"/>
              <a:ext cx="1966" cy="246"/>
              <a:chOff x="1188" y="1175"/>
              <a:chExt cx="1966" cy="246"/>
            </a:xfrm>
          </p:grpSpPr>
          <p:grpSp>
            <p:nvGrpSpPr>
              <p:cNvPr id="179257" name="Group 171">
                <a:extLst>
                  <a:ext uri="{FF2B5EF4-FFF2-40B4-BE49-F238E27FC236}">
                    <a16:creationId xmlns:a16="http://schemas.microsoft.com/office/drawing/2014/main" id="{A88078DD-BADE-1843-B626-01039A34CD79}"/>
                  </a:ext>
                </a:extLst>
              </p:cNvPr>
              <p:cNvGrpSpPr>
                <a:grpSpLocks/>
              </p:cNvGrpSpPr>
              <p:nvPr/>
            </p:nvGrpSpPr>
            <p:grpSpPr bwMode="auto">
              <a:xfrm>
                <a:off x="1188" y="1175"/>
                <a:ext cx="1749" cy="246"/>
                <a:chOff x="1188" y="1175"/>
                <a:chExt cx="1749" cy="246"/>
              </a:xfrm>
            </p:grpSpPr>
            <p:sp>
              <p:nvSpPr>
                <p:cNvPr id="639148" name="Rectangle 172">
                  <a:extLst>
                    <a:ext uri="{FF2B5EF4-FFF2-40B4-BE49-F238E27FC236}">
                      <a16:creationId xmlns:a16="http://schemas.microsoft.com/office/drawing/2014/main" id="{8FDF953C-6644-F147-B9AC-27C41ACEF32C}"/>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39149" name="Rectangle 173">
                  <a:extLst>
                    <a:ext uri="{FF2B5EF4-FFF2-40B4-BE49-F238E27FC236}">
                      <a16:creationId xmlns:a16="http://schemas.microsoft.com/office/drawing/2014/main" id="{3C2C667C-ACA3-364E-A4A6-5AE2487D2EF7}"/>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39150" name="Rectangle 174">
                  <a:extLst>
                    <a:ext uri="{FF2B5EF4-FFF2-40B4-BE49-F238E27FC236}">
                      <a16:creationId xmlns:a16="http://schemas.microsoft.com/office/drawing/2014/main" id="{3BE194FA-49B6-3048-AEB5-70C33AEED468}"/>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39151" name="Rectangle 175">
                  <a:extLst>
                    <a:ext uri="{FF2B5EF4-FFF2-40B4-BE49-F238E27FC236}">
                      <a16:creationId xmlns:a16="http://schemas.microsoft.com/office/drawing/2014/main" id="{3F2319E3-C059-FF42-822D-6E0022084E76}"/>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39152" name="Rectangle 176">
                  <a:extLst>
                    <a:ext uri="{FF2B5EF4-FFF2-40B4-BE49-F238E27FC236}">
                      <a16:creationId xmlns:a16="http://schemas.microsoft.com/office/drawing/2014/main" id="{8D8CF2D1-C2D2-4C40-B858-D5443A42D7E4}"/>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39153" name="Rectangle 177">
                  <a:extLst>
                    <a:ext uri="{FF2B5EF4-FFF2-40B4-BE49-F238E27FC236}">
                      <a16:creationId xmlns:a16="http://schemas.microsoft.com/office/drawing/2014/main" id="{99A8F253-644E-5B4F-A557-7C76DDF7B614}"/>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39154" name="Rectangle 178">
                  <a:extLst>
                    <a:ext uri="{FF2B5EF4-FFF2-40B4-BE49-F238E27FC236}">
                      <a16:creationId xmlns:a16="http://schemas.microsoft.com/office/drawing/2014/main" id="{918349CF-0351-7F4F-8A8B-1FD016B33258}"/>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39155" name="Rectangle 179">
                  <a:extLst>
                    <a:ext uri="{FF2B5EF4-FFF2-40B4-BE49-F238E27FC236}">
                      <a16:creationId xmlns:a16="http://schemas.microsoft.com/office/drawing/2014/main" id="{36F84601-2FC3-9645-B205-D278A5137523}"/>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39156" name="Rectangle 180">
                <a:extLst>
                  <a:ext uri="{FF2B5EF4-FFF2-40B4-BE49-F238E27FC236}">
                    <a16:creationId xmlns:a16="http://schemas.microsoft.com/office/drawing/2014/main" id="{D252956B-4850-CD45-A331-1547C7A43930}"/>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79244" name="Group 181">
              <a:extLst>
                <a:ext uri="{FF2B5EF4-FFF2-40B4-BE49-F238E27FC236}">
                  <a16:creationId xmlns:a16="http://schemas.microsoft.com/office/drawing/2014/main" id="{AACA4D34-C5FC-1140-81FC-D8B692CF0502}"/>
                </a:ext>
              </a:extLst>
            </p:cNvPr>
            <p:cNvGrpSpPr>
              <a:grpSpLocks/>
            </p:cNvGrpSpPr>
            <p:nvPr/>
          </p:nvGrpSpPr>
          <p:grpSpPr bwMode="auto">
            <a:xfrm>
              <a:off x="2033" y="58"/>
              <a:ext cx="455" cy="692"/>
              <a:chOff x="2033" y="58"/>
              <a:chExt cx="455" cy="692"/>
            </a:xfrm>
          </p:grpSpPr>
          <p:grpSp>
            <p:nvGrpSpPr>
              <p:cNvPr id="179253" name="Group 182">
                <a:extLst>
                  <a:ext uri="{FF2B5EF4-FFF2-40B4-BE49-F238E27FC236}">
                    <a16:creationId xmlns:a16="http://schemas.microsoft.com/office/drawing/2014/main" id="{828E52B5-55DC-CB4A-B34F-0340E2C899B1}"/>
                  </a:ext>
                </a:extLst>
              </p:cNvPr>
              <p:cNvGrpSpPr>
                <a:grpSpLocks/>
              </p:cNvGrpSpPr>
              <p:nvPr/>
            </p:nvGrpSpPr>
            <p:grpSpPr bwMode="auto">
              <a:xfrm>
                <a:off x="2033" y="58"/>
                <a:ext cx="455" cy="692"/>
                <a:chOff x="1814" y="109"/>
                <a:chExt cx="455" cy="692"/>
              </a:xfrm>
            </p:grpSpPr>
            <p:sp>
              <p:nvSpPr>
                <p:cNvPr id="639159" name="Text Box 183">
                  <a:extLst>
                    <a:ext uri="{FF2B5EF4-FFF2-40B4-BE49-F238E27FC236}">
                      <a16:creationId xmlns:a16="http://schemas.microsoft.com/office/drawing/2014/main" id="{DF4A7239-DC8C-8E4B-812E-D20758F1272C}"/>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39160" name="Line 184">
                  <a:extLst>
                    <a:ext uri="{FF2B5EF4-FFF2-40B4-BE49-F238E27FC236}">
                      <a16:creationId xmlns:a16="http://schemas.microsoft.com/office/drawing/2014/main" id="{33A2D295-4F2E-7C49-872B-00240279B218}"/>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39161" name="Line 185">
                <a:extLst>
                  <a:ext uri="{FF2B5EF4-FFF2-40B4-BE49-F238E27FC236}">
                    <a16:creationId xmlns:a16="http://schemas.microsoft.com/office/drawing/2014/main" id="{D73A3035-0ED8-9245-A449-26C78CE36880}"/>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79245" name="Group 186">
              <a:extLst>
                <a:ext uri="{FF2B5EF4-FFF2-40B4-BE49-F238E27FC236}">
                  <a16:creationId xmlns:a16="http://schemas.microsoft.com/office/drawing/2014/main" id="{FC922CB8-52DD-D94C-8128-4D728D8F51AC}"/>
                </a:ext>
              </a:extLst>
            </p:cNvPr>
            <p:cNvGrpSpPr>
              <a:grpSpLocks/>
            </p:cNvGrpSpPr>
            <p:nvPr/>
          </p:nvGrpSpPr>
          <p:grpSpPr bwMode="auto">
            <a:xfrm>
              <a:off x="1394" y="1159"/>
              <a:ext cx="1562" cy="272"/>
              <a:chOff x="1394" y="1159"/>
              <a:chExt cx="1562" cy="272"/>
            </a:xfrm>
          </p:grpSpPr>
          <p:sp>
            <p:nvSpPr>
              <p:cNvPr id="639163" name="Rectangle 187">
                <a:extLst>
                  <a:ext uri="{FF2B5EF4-FFF2-40B4-BE49-F238E27FC236}">
                    <a16:creationId xmlns:a16="http://schemas.microsoft.com/office/drawing/2014/main" id="{8445C19C-F4B5-3B47-B55F-E2EAB5036B3B}"/>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39164" name="Rectangle 188">
                <a:extLst>
                  <a:ext uri="{FF2B5EF4-FFF2-40B4-BE49-F238E27FC236}">
                    <a16:creationId xmlns:a16="http://schemas.microsoft.com/office/drawing/2014/main" id="{6603E077-7443-1943-A22A-F4CD28F95BC1}"/>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39165" name="Rectangle 189">
              <a:extLst>
                <a:ext uri="{FF2B5EF4-FFF2-40B4-BE49-F238E27FC236}">
                  <a16:creationId xmlns:a16="http://schemas.microsoft.com/office/drawing/2014/main" id="{6C2235C4-7AA7-BD41-9AFB-5B121443A846}"/>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39166" name="Rectangle 190">
              <a:extLst>
                <a:ext uri="{FF2B5EF4-FFF2-40B4-BE49-F238E27FC236}">
                  <a16:creationId xmlns:a16="http://schemas.microsoft.com/office/drawing/2014/main" id="{426F6ECE-296F-884C-A37D-A64FD75E484C}"/>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79248" name="Group 191">
              <a:extLst>
                <a:ext uri="{FF2B5EF4-FFF2-40B4-BE49-F238E27FC236}">
                  <a16:creationId xmlns:a16="http://schemas.microsoft.com/office/drawing/2014/main" id="{ACCA7DAA-13A3-E944-97B2-170AFE3960F0}"/>
                </a:ext>
              </a:extLst>
            </p:cNvPr>
            <p:cNvGrpSpPr>
              <a:grpSpLocks/>
            </p:cNvGrpSpPr>
            <p:nvPr/>
          </p:nvGrpSpPr>
          <p:grpSpPr bwMode="auto">
            <a:xfrm>
              <a:off x="1639" y="578"/>
              <a:ext cx="1275" cy="365"/>
              <a:chOff x="1639" y="554"/>
              <a:chExt cx="1275" cy="365"/>
            </a:xfrm>
          </p:grpSpPr>
          <p:sp>
            <p:nvSpPr>
              <p:cNvPr id="639168" name="Text Box 192">
                <a:extLst>
                  <a:ext uri="{FF2B5EF4-FFF2-40B4-BE49-F238E27FC236}">
                    <a16:creationId xmlns:a16="http://schemas.microsoft.com/office/drawing/2014/main" id="{57DE9092-7315-1340-BE90-D11259DD4A88}"/>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39169" name="Line 193">
                <a:extLst>
                  <a:ext uri="{FF2B5EF4-FFF2-40B4-BE49-F238E27FC236}">
                    <a16:creationId xmlns:a16="http://schemas.microsoft.com/office/drawing/2014/main" id="{5708C442-6E94-B644-8305-094A083B9C2D}"/>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39039"/>
                                        </p:tgtEl>
                                        <p:attrNameLst>
                                          <p:attrName>style.visibility</p:attrName>
                                        </p:attrNameLst>
                                      </p:cBhvr>
                                      <p:to>
                                        <p:strVal val="visible"/>
                                      </p:to>
                                    </p:set>
                                    <p:animEffect transition="in" filter="wipe(left)">
                                      <p:cBhvr>
                                        <p:cTn id="12" dur="500"/>
                                        <p:tgtEl>
                                          <p:spTgt spid="63903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528" fill="hold" grpId="0" nodeType="clickEffect">
                                  <p:stCondLst>
                                    <p:cond delay="0"/>
                                  </p:stCondLst>
                                  <p:childTnLst>
                                    <p:set>
                                      <p:cBhvr>
                                        <p:cTn id="16" dur="1" fill="hold">
                                          <p:stCondLst>
                                            <p:cond delay="0"/>
                                          </p:stCondLst>
                                        </p:cTn>
                                        <p:tgtEl>
                                          <p:spTgt spid="639082"/>
                                        </p:tgtEl>
                                        <p:attrNameLst>
                                          <p:attrName>style.visibility</p:attrName>
                                        </p:attrNameLst>
                                      </p:cBhvr>
                                      <p:to>
                                        <p:strVal val="visible"/>
                                      </p:to>
                                    </p:set>
                                    <p:anim calcmode="lin" valueType="num">
                                      <p:cBhvr>
                                        <p:cTn id="17" dur="500" fill="hold"/>
                                        <p:tgtEl>
                                          <p:spTgt spid="639082"/>
                                        </p:tgtEl>
                                        <p:attrNameLst>
                                          <p:attrName>ppt_w</p:attrName>
                                        </p:attrNameLst>
                                      </p:cBhvr>
                                      <p:tavLst>
                                        <p:tav tm="0">
                                          <p:val>
                                            <p:fltVal val="0"/>
                                          </p:val>
                                        </p:tav>
                                        <p:tav tm="100000">
                                          <p:val>
                                            <p:strVal val="#ppt_w"/>
                                          </p:val>
                                        </p:tav>
                                      </p:tavLst>
                                    </p:anim>
                                    <p:anim calcmode="lin" valueType="num">
                                      <p:cBhvr>
                                        <p:cTn id="18" dur="500" fill="hold"/>
                                        <p:tgtEl>
                                          <p:spTgt spid="639082"/>
                                        </p:tgtEl>
                                        <p:attrNameLst>
                                          <p:attrName>ppt_h</p:attrName>
                                        </p:attrNameLst>
                                      </p:cBhvr>
                                      <p:tavLst>
                                        <p:tav tm="0">
                                          <p:val>
                                            <p:fltVal val="0"/>
                                          </p:val>
                                        </p:tav>
                                        <p:tav tm="100000">
                                          <p:val>
                                            <p:strVal val="#ppt_h"/>
                                          </p:val>
                                        </p:tav>
                                      </p:tavLst>
                                    </p:anim>
                                    <p:anim calcmode="lin" valueType="num">
                                      <p:cBhvr>
                                        <p:cTn id="19" dur="500" fill="hold"/>
                                        <p:tgtEl>
                                          <p:spTgt spid="639082"/>
                                        </p:tgtEl>
                                        <p:attrNameLst>
                                          <p:attrName>ppt_x</p:attrName>
                                        </p:attrNameLst>
                                      </p:cBhvr>
                                      <p:tavLst>
                                        <p:tav tm="0">
                                          <p:val>
                                            <p:fltVal val="0.5"/>
                                          </p:val>
                                        </p:tav>
                                        <p:tav tm="100000">
                                          <p:val>
                                            <p:strVal val="#ppt_x"/>
                                          </p:val>
                                        </p:tav>
                                      </p:tavLst>
                                    </p:anim>
                                    <p:anim calcmode="lin" valueType="num">
                                      <p:cBhvr>
                                        <p:cTn id="20" dur="500" fill="hold"/>
                                        <p:tgtEl>
                                          <p:spTgt spid="639082"/>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500"/>
                            </p:stCondLst>
                            <p:childTnLst>
                              <p:par>
                                <p:cTn id="22" presetID="22" presetClass="entr" presetSubtype="8"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left)">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9039" grpId="0" autoUpdateAnimBg="0"/>
      <p:bldP spid="639082"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descr="Walnut">
            <a:extLst>
              <a:ext uri="{FF2B5EF4-FFF2-40B4-BE49-F238E27FC236}">
                <a16:creationId xmlns:a16="http://schemas.microsoft.com/office/drawing/2014/main" id="{D56A3581-645B-1E4A-9FE8-1FBC3B0E38BC}"/>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1251" name="Rectangle 3">
            <a:extLst>
              <a:ext uri="{FF2B5EF4-FFF2-40B4-BE49-F238E27FC236}">
                <a16:creationId xmlns:a16="http://schemas.microsoft.com/office/drawing/2014/main" id="{4AB3084D-79BE-FB40-8A72-05915C78E156}"/>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81252" name="Rectangle 4">
            <a:extLst>
              <a:ext uri="{FF2B5EF4-FFF2-40B4-BE49-F238E27FC236}">
                <a16:creationId xmlns:a16="http://schemas.microsoft.com/office/drawing/2014/main" id="{2C86B638-F060-E645-8803-3AF6696EC0ED}"/>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81253" name="Rectangle 5" descr="Oak">
            <a:extLst>
              <a:ext uri="{FF2B5EF4-FFF2-40B4-BE49-F238E27FC236}">
                <a16:creationId xmlns:a16="http://schemas.microsoft.com/office/drawing/2014/main" id="{771BE0C7-F0E9-AE40-AD17-6C5800298FD8}"/>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1254" name="Rectangle 6" descr="Oak">
            <a:extLst>
              <a:ext uri="{FF2B5EF4-FFF2-40B4-BE49-F238E27FC236}">
                <a16:creationId xmlns:a16="http://schemas.microsoft.com/office/drawing/2014/main" id="{C422402B-3EBC-0641-9A82-E3370A8B2ECA}"/>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1255" name="Rectangle 30" descr="Oak">
            <a:extLst>
              <a:ext uri="{FF2B5EF4-FFF2-40B4-BE49-F238E27FC236}">
                <a16:creationId xmlns:a16="http://schemas.microsoft.com/office/drawing/2014/main" id="{E75369F2-1931-CE41-AFD6-E2031871A940}"/>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81256" name="Picture 31">
            <a:extLst>
              <a:ext uri="{FF2B5EF4-FFF2-40B4-BE49-F238E27FC236}">
                <a16:creationId xmlns:a16="http://schemas.microsoft.com/office/drawing/2014/main" id="{4114D8C6-6CAB-9E48-BB62-51E698169ED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7" name="Rectangle 32" descr="Oak">
            <a:extLst>
              <a:ext uri="{FF2B5EF4-FFF2-40B4-BE49-F238E27FC236}">
                <a16:creationId xmlns:a16="http://schemas.microsoft.com/office/drawing/2014/main" id="{8D1AD7C5-FD81-1247-9ECA-5B7487759E40}"/>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1258" name="Rectangle 33">
            <a:extLst>
              <a:ext uri="{FF2B5EF4-FFF2-40B4-BE49-F238E27FC236}">
                <a16:creationId xmlns:a16="http://schemas.microsoft.com/office/drawing/2014/main" id="{E84AE2F3-D647-1348-A9DD-B67B62560E20}"/>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pic>
        <p:nvPicPr>
          <p:cNvPr id="181259" name="Picture 34">
            <a:extLst>
              <a:ext uri="{FF2B5EF4-FFF2-40B4-BE49-F238E27FC236}">
                <a16:creationId xmlns:a16="http://schemas.microsoft.com/office/drawing/2014/main" id="{390D4A72-CB77-0C45-9328-5D14BF85B92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60" name="Rectangle 35">
            <a:extLst>
              <a:ext uri="{FF2B5EF4-FFF2-40B4-BE49-F238E27FC236}">
                <a16:creationId xmlns:a16="http://schemas.microsoft.com/office/drawing/2014/main" id="{1A1CF759-B107-F84E-BA0C-2DB3B763F9F4}"/>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640036" name="Rectangle 36">
            <a:extLst>
              <a:ext uri="{FF2B5EF4-FFF2-40B4-BE49-F238E27FC236}">
                <a16:creationId xmlns:a16="http://schemas.microsoft.com/office/drawing/2014/main" id="{EB7A6DDA-C0E0-A147-BA3A-D956FC9875FD}"/>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0037" name="Rectangle 37">
            <a:extLst>
              <a:ext uri="{FF2B5EF4-FFF2-40B4-BE49-F238E27FC236}">
                <a16:creationId xmlns:a16="http://schemas.microsoft.com/office/drawing/2014/main" id="{9901B3DB-BA22-9644-BE49-5DB98CF5CB68}"/>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40038" name="Picture 38">
            <a:extLst>
              <a:ext uri="{FF2B5EF4-FFF2-40B4-BE49-F238E27FC236}">
                <a16:creationId xmlns:a16="http://schemas.microsoft.com/office/drawing/2014/main" id="{34E44B0F-9655-FB48-811F-3076EFDB0D26}"/>
              </a:ext>
            </a:extLst>
          </p:cNvPr>
          <p:cNvPicPr>
            <a:picLocks noChangeAspect="1" noChangeArrowheads="1"/>
          </p:cNvPicPr>
          <p:nvPr/>
        </p:nvPicPr>
        <p:blipFill>
          <a:blip r:embed="rId5"/>
          <a:srcRect/>
          <a:stretch>
            <a:fillRect/>
          </a:stretch>
        </p:blipFill>
        <p:spPr bwMode="auto">
          <a:xfrm rot="5361337">
            <a:off x="-319881" y="4123531"/>
            <a:ext cx="4605338" cy="301625"/>
          </a:xfrm>
          <a:prstGeom prst="rect">
            <a:avLst/>
          </a:prstGeom>
          <a:noFill/>
          <a:effectLst>
            <a:outerShdw blurRad="63500" dist="38099" dir="2700000" algn="ctr" rotWithShape="0">
              <a:schemeClr val="accent2">
                <a:alpha val="74998"/>
              </a:schemeClr>
            </a:outerShdw>
          </a:effectLst>
        </p:spPr>
      </p:pic>
      <p:pic>
        <p:nvPicPr>
          <p:cNvPr id="181264" name="Picture 39">
            <a:extLst>
              <a:ext uri="{FF2B5EF4-FFF2-40B4-BE49-F238E27FC236}">
                <a16:creationId xmlns:a16="http://schemas.microsoft.com/office/drawing/2014/main" id="{1D91A613-0B49-294D-B966-14FDEDA8F3B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0711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65" name="Picture 40">
            <a:extLst>
              <a:ext uri="{FF2B5EF4-FFF2-40B4-BE49-F238E27FC236}">
                <a16:creationId xmlns:a16="http://schemas.microsoft.com/office/drawing/2014/main" id="{E9EE15A3-8B13-ED48-A966-D9070A88257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66" name="Picture 41">
            <a:extLst>
              <a:ext uri="{FF2B5EF4-FFF2-40B4-BE49-F238E27FC236}">
                <a16:creationId xmlns:a16="http://schemas.microsoft.com/office/drawing/2014/main" id="{06795D37-30E4-7641-96B7-DF3EB9463FB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67" name="Picture 42">
            <a:extLst>
              <a:ext uri="{FF2B5EF4-FFF2-40B4-BE49-F238E27FC236}">
                <a16:creationId xmlns:a16="http://schemas.microsoft.com/office/drawing/2014/main" id="{96ED3C0C-8C55-244A-8DF7-667ACC44F07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68" name="Picture 43">
            <a:extLst>
              <a:ext uri="{FF2B5EF4-FFF2-40B4-BE49-F238E27FC236}">
                <a16:creationId xmlns:a16="http://schemas.microsoft.com/office/drawing/2014/main" id="{936FF110-0BED-AB45-BA95-4F5C2A1EEC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0044" name="Text Box 44">
            <a:extLst>
              <a:ext uri="{FF2B5EF4-FFF2-40B4-BE49-F238E27FC236}">
                <a16:creationId xmlns:a16="http://schemas.microsoft.com/office/drawing/2014/main" id="{F8CD8AF6-6486-A94B-A45D-B96B081D41C9}"/>
              </a:ext>
            </a:extLst>
          </p:cNvPr>
          <p:cNvSpPr txBox="1">
            <a:spLocks noChangeArrowheads="1"/>
          </p:cNvSpPr>
          <p:nvPr/>
        </p:nvSpPr>
        <p:spPr bwMode="auto">
          <a:xfrm>
            <a:off x="31750" y="106363"/>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BIBLE KHARARCHANWUI KACHON KHARAN KALA KHARAK</a:t>
            </a:r>
          </a:p>
        </p:txBody>
      </p:sp>
      <p:grpSp>
        <p:nvGrpSpPr>
          <p:cNvPr id="181270" name="Group 45">
            <a:extLst>
              <a:ext uri="{FF2B5EF4-FFF2-40B4-BE49-F238E27FC236}">
                <a16:creationId xmlns:a16="http://schemas.microsoft.com/office/drawing/2014/main" id="{A6D08A69-464B-AC40-BB7B-B0A4939A48DF}"/>
              </a:ext>
            </a:extLst>
          </p:cNvPr>
          <p:cNvGrpSpPr>
            <a:grpSpLocks/>
          </p:cNvGrpSpPr>
          <p:nvPr/>
        </p:nvGrpSpPr>
        <p:grpSpPr bwMode="auto">
          <a:xfrm>
            <a:off x="2098675" y="2589213"/>
            <a:ext cx="6496050" cy="936625"/>
            <a:chOff x="1322" y="1631"/>
            <a:chExt cx="4092" cy="590"/>
          </a:xfrm>
        </p:grpSpPr>
        <p:pic>
          <p:nvPicPr>
            <p:cNvPr id="640046" name="Picture 46">
              <a:extLst>
                <a:ext uri="{FF2B5EF4-FFF2-40B4-BE49-F238E27FC236}">
                  <a16:creationId xmlns:a16="http://schemas.microsoft.com/office/drawing/2014/main" id="{5AE8F12B-958F-E140-B708-E10A10B0C9F5}"/>
                </a:ext>
              </a:extLst>
            </p:cNvPr>
            <p:cNvPicPr>
              <a:picLocks noChangeAspect="1" noChangeArrowheads="1"/>
            </p:cNvPicPr>
            <p:nvPr/>
          </p:nvPicPr>
          <p:blipFill>
            <a:blip r:embed="rId7">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40047" name="Picture 47">
              <a:extLst>
                <a:ext uri="{FF2B5EF4-FFF2-40B4-BE49-F238E27FC236}">
                  <a16:creationId xmlns:a16="http://schemas.microsoft.com/office/drawing/2014/main" id="{D37B235E-BEE0-1B41-A408-23B5BE038F74}"/>
                </a:ext>
              </a:extLst>
            </p:cNvPr>
            <p:cNvPicPr>
              <a:picLocks noChangeAspect="1" noChangeArrowheads="1"/>
            </p:cNvPicPr>
            <p:nvPr/>
          </p:nvPicPr>
          <p:blipFill>
            <a:blip r:embed="rId7">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40048" name="Picture 48">
              <a:extLst>
                <a:ext uri="{FF2B5EF4-FFF2-40B4-BE49-F238E27FC236}">
                  <a16:creationId xmlns:a16="http://schemas.microsoft.com/office/drawing/2014/main" id="{C6510126-ECD7-684A-B9D8-A76815D9C364}"/>
                </a:ext>
              </a:extLst>
            </p:cNvPr>
            <p:cNvPicPr>
              <a:picLocks noChangeAspect="1" noChangeArrowheads="1"/>
            </p:cNvPicPr>
            <p:nvPr/>
          </p:nvPicPr>
          <p:blipFill>
            <a:blip r:embed="rId7">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40049" name="Picture 49">
              <a:extLst>
                <a:ext uri="{FF2B5EF4-FFF2-40B4-BE49-F238E27FC236}">
                  <a16:creationId xmlns:a16="http://schemas.microsoft.com/office/drawing/2014/main" id="{CCCB1186-808E-6F45-94B0-70AC09D94DFA}"/>
                </a:ext>
              </a:extLst>
            </p:cNvPr>
            <p:cNvPicPr>
              <a:picLocks noChangeAspect="1" noChangeArrowheads="1"/>
            </p:cNvPicPr>
            <p:nvPr/>
          </p:nvPicPr>
          <p:blipFill>
            <a:blip r:embed="rId7">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40050" name="Picture 50">
              <a:extLst>
                <a:ext uri="{FF2B5EF4-FFF2-40B4-BE49-F238E27FC236}">
                  <a16:creationId xmlns:a16="http://schemas.microsoft.com/office/drawing/2014/main" id="{692664CC-6AC5-8C42-B634-27A6A1AB946E}"/>
                </a:ext>
              </a:extLst>
            </p:cNvPr>
            <p:cNvPicPr>
              <a:picLocks noChangeAspect="1" noChangeArrowheads="1"/>
            </p:cNvPicPr>
            <p:nvPr/>
          </p:nvPicPr>
          <p:blipFill>
            <a:blip r:embed="rId7">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40051" name="Picture 51">
              <a:extLst>
                <a:ext uri="{FF2B5EF4-FFF2-40B4-BE49-F238E27FC236}">
                  <a16:creationId xmlns:a16="http://schemas.microsoft.com/office/drawing/2014/main" id="{E4138BA6-F3FC-B54C-9832-8FF229D5D709}"/>
                </a:ext>
              </a:extLst>
            </p:cNvPr>
            <p:cNvPicPr>
              <a:picLocks noChangeAspect="1" noChangeArrowheads="1"/>
            </p:cNvPicPr>
            <p:nvPr/>
          </p:nvPicPr>
          <p:blipFill>
            <a:blip r:embed="rId7">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grpSp>
        <p:nvGrpSpPr>
          <p:cNvPr id="181271" name="Group 52">
            <a:extLst>
              <a:ext uri="{FF2B5EF4-FFF2-40B4-BE49-F238E27FC236}">
                <a16:creationId xmlns:a16="http://schemas.microsoft.com/office/drawing/2014/main" id="{3D387E8B-06D8-C247-B742-C3550DF10FFA}"/>
              </a:ext>
            </a:extLst>
          </p:cNvPr>
          <p:cNvGrpSpPr>
            <a:grpSpLocks/>
          </p:cNvGrpSpPr>
          <p:nvPr/>
        </p:nvGrpSpPr>
        <p:grpSpPr bwMode="auto">
          <a:xfrm>
            <a:off x="2836863" y="3608388"/>
            <a:ext cx="5664200" cy="669925"/>
            <a:chOff x="1787" y="2273"/>
            <a:chExt cx="3568" cy="422"/>
          </a:xfrm>
        </p:grpSpPr>
        <p:pic>
          <p:nvPicPr>
            <p:cNvPr id="640053" name="Picture 53">
              <a:extLst>
                <a:ext uri="{FF2B5EF4-FFF2-40B4-BE49-F238E27FC236}">
                  <a16:creationId xmlns:a16="http://schemas.microsoft.com/office/drawing/2014/main" id="{05A58FD1-5525-1544-B4AC-CE1338624A21}"/>
                </a:ext>
              </a:extLst>
            </p:cNvPr>
            <p:cNvPicPr>
              <a:picLocks noChangeAspect="1" noChangeArrowheads="1"/>
            </p:cNvPicPr>
            <p:nvPr/>
          </p:nvPicPr>
          <p:blipFill>
            <a:blip r:embed="rId8">
              <a:lum bright="-18000" contrast="60000"/>
            </a:blip>
            <a:srcRect/>
            <a:stretch>
              <a:fillRect/>
            </a:stretch>
          </p:blipFill>
          <p:spPr bwMode="auto">
            <a:xfrm rot="21600956">
              <a:off x="1804" y="2273"/>
              <a:ext cx="3543" cy="190"/>
            </a:xfrm>
            <a:prstGeom prst="rect">
              <a:avLst/>
            </a:prstGeom>
            <a:noFill/>
            <a:effectLst>
              <a:outerShdw blurRad="63500" dist="46662" dir="3284183" algn="ctr" rotWithShape="0">
                <a:srgbClr val="000000">
                  <a:alpha val="74998"/>
                </a:srgbClr>
              </a:outerShdw>
            </a:effectLst>
          </p:spPr>
        </p:pic>
        <p:pic>
          <p:nvPicPr>
            <p:cNvPr id="640054" name="Picture 54">
              <a:extLst>
                <a:ext uri="{FF2B5EF4-FFF2-40B4-BE49-F238E27FC236}">
                  <a16:creationId xmlns:a16="http://schemas.microsoft.com/office/drawing/2014/main" id="{B54DA429-7C82-B64B-8B04-EB24ED60EB56}"/>
                </a:ext>
              </a:extLst>
            </p:cNvPr>
            <p:cNvPicPr>
              <a:picLocks noChangeAspect="1" noChangeArrowheads="1"/>
            </p:cNvPicPr>
            <p:nvPr/>
          </p:nvPicPr>
          <p:blipFill>
            <a:blip r:embed="rId8">
              <a:lum bright="-18000" contrast="60000"/>
            </a:blip>
            <a:srcRect/>
            <a:stretch>
              <a:fillRect/>
            </a:stretch>
          </p:blipFill>
          <p:spPr bwMode="auto">
            <a:xfrm rot="21600956">
              <a:off x="1787" y="2353"/>
              <a:ext cx="3543" cy="190"/>
            </a:xfrm>
            <a:prstGeom prst="rect">
              <a:avLst/>
            </a:prstGeom>
            <a:noFill/>
            <a:effectLst>
              <a:outerShdw blurRad="63500" dist="46662" dir="3284183" algn="ctr" rotWithShape="0">
                <a:srgbClr val="000000">
                  <a:alpha val="74998"/>
                </a:srgbClr>
              </a:outerShdw>
            </a:effectLst>
          </p:spPr>
        </p:pic>
        <p:pic>
          <p:nvPicPr>
            <p:cNvPr id="640055" name="Picture 55">
              <a:extLst>
                <a:ext uri="{FF2B5EF4-FFF2-40B4-BE49-F238E27FC236}">
                  <a16:creationId xmlns:a16="http://schemas.microsoft.com/office/drawing/2014/main" id="{6E458E5D-950E-404A-8EFD-CE27EFD0E45F}"/>
                </a:ext>
              </a:extLst>
            </p:cNvPr>
            <p:cNvPicPr>
              <a:picLocks noChangeAspect="1" noChangeArrowheads="1"/>
            </p:cNvPicPr>
            <p:nvPr/>
          </p:nvPicPr>
          <p:blipFill>
            <a:blip r:embed="rId8">
              <a:lum bright="-18000" contrast="60000"/>
            </a:blip>
            <a:srcRect/>
            <a:stretch>
              <a:fillRect/>
            </a:stretch>
          </p:blipFill>
          <p:spPr bwMode="auto">
            <a:xfrm rot="21600956">
              <a:off x="1812" y="2425"/>
              <a:ext cx="3543" cy="190"/>
            </a:xfrm>
            <a:prstGeom prst="rect">
              <a:avLst/>
            </a:prstGeom>
            <a:noFill/>
            <a:effectLst>
              <a:outerShdw blurRad="63500" dist="46662" dir="3284183" algn="ctr" rotWithShape="0">
                <a:srgbClr val="000000">
                  <a:alpha val="74998"/>
                </a:srgbClr>
              </a:outerShdw>
            </a:effectLst>
          </p:spPr>
        </p:pic>
        <p:pic>
          <p:nvPicPr>
            <p:cNvPr id="640056" name="Picture 56">
              <a:extLst>
                <a:ext uri="{FF2B5EF4-FFF2-40B4-BE49-F238E27FC236}">
                  <a16:creationId xmlns:a16="http://schemas.microsoft.com/office/drawing/2014/main" id="{9D87EBF0-0A3E-4A45-8D3B-90E8620B5F91}"/>
                </a:ext>
              </a:extLst>
            </p:cNvPr>
            <p:cNvPicPr>
              <a:picLocks noChangeAspect="1" noChangeArrowheads="1"/>
            </p:cNvPicPr>
            <p:nvPr/>
          </p:nvPicPr>
          <p:blipFill>
            <a:blip r:embed="rId8">
              <a:lum bright="-18000" contrast="60000"/>
            </a:blip>
            <a:srcRect/>
            <a:stretch>
              <a:fillRect/>
            </a:stretch>
          </p:blipFill>
          <p:spPr bwMode="auto">
            <a:xfrm rot="21600956">
              <a:off x="1787" y="2505"/>
              <a:ext cx="3543" cy="190"/>
            </a:xfrm>
            <a:prstGeom prst="rect">
              <a:avLst/>
            </a:prstGeom>
            <a:noFill/>
            <a:effectLst>
              <a:outerShdw blurRad="63500" dist="46662" dir="3284183" algn="ctr" rotWithShape="0">
                <a:srgbClr val="000000">
                  <a:alpha val="74998"/>
                </a:srgbClr>
              </a:outerShdw>
            </a:effectLst>
          </p:spPr>
        </p:pic>
      </p:grpSp>
      <p:grpSp>
        <p:nvGrpSpPr>
          <p:cNvPr id="4" name="Group 57">
            <a:extLst>
              <a:ext uri="{FF2B5EF4-FFF2-40B4-BE49-F238E27FC236}">
                <a16:creationId xmlns:a16="http://schemas.microsoft.com/office/drawing/2014/main" id="{64D2DC10-1F37-9C4D-8B37-4DD3FE1F6D34}"/>
              </a:ext>
            </a:extLst>
          </p:cNvPr>
          <p:cNvGrpSpPr>
            <a:grpSpLocks/>
          </p:cNvGrpSpPr>
          <p:nvPr/>
        </p:nvGrpSpPr>
        <p:grpSpPr bwMode="auto">
          <a:xfrm>
            <a:off x="3941763" y="4387850"/>
            <a:ext cx="4672012" cy="592138"/>
            <a:chOff x="2483" y="2764"/>
            <a:chExt cx="2943" cy="373"/>
          </a:xfrm>
        </p:grpSpPr>
        <p:pic>
          <p:nvPicPr>
            <p:cNvPr id="640058" name="Picture 58">
              <a:extLst>
                <a:ext uri="{FF2B5EF4-FFF2-40B4-BE49-F238E27FC236}">
                  <a16:creationId xmlns:a16="http://schemas.microsoft.com/office/drawing/2014/main" id="{04641722-D3F8-AE4A-939B-D6B2E4ED883D}"/>
                </a:ext>
              </a:extLst>
            </p:cNvPr>
            <p:cNvPicPr>
              <a:picLocks noChangeAspect="1" noChangeArrowheads="1"/>
            </p:cNvPicPr>
            <p:nvPr/>
          </p:nvPicPr>
          <p:blipFill>
            <a:blip r:embed="rId9"/>
            <a:srcRect/>
            <a:stretch>
              <a:fillRect/>
            </a:stretch>
          </p:blipFill>
          <p:spPr bwMode="auto">
            <a:xfrm rot="-13855">
              <a:off x="2532" y="2764"/>
              <a:ext cx="2894" cy="165"/>
            </a:xfrm>
            <a:prstGeom prst="rect">
              <a:avLst/>
            </a:prstGeom>
            <a:noFill/>
            <a:effectLst>
              <a:outerShdw blurRad="63500" dist="46662" dir="3284183" algn="ctr" rotWithShape="0">
                <a:srgbClr val="000000">
                  <a:alpha val="74998"/>
                </a:srgbClr>
              </a:outerShdw>
            </a:effectLst>
          </p:spPr>
        </p:pic>
        <p:pic>
          <p:nvPicPr>
            <p:cNvPr id="640059" name="Picture 59">
              <a:extLst>
                <a:ext uri="{FF2B5EF4-FFF2-40B4-BE49-F238E27FC236}">
                  <a16:creationId xmlns:a16="http://schemas.microsoft.com/office/drawing/2014/main" id="{F02D41CC-9370-F149-A614-8F07EE35B660}"/>
                </a:ext>
              </a:extLst>
            </p:cNvPr>
            <p:cNvPicPr>
              <a:picLocks noChangeAspect="1" noChangeArrowheads="1"/>
            </p:cNvPicPr>
            <p:nvPr/>
          </p:nvPicPr>
          <p:blipFill>
            <a:blip r:embed="rId9"/>
            <a:srcRect/>
            <a:stretch>
              <a:fillRect/>
            </a:stretch>
          </p:blipFill>
          <p:spPr bwMode="auto">
            <a:xfrm rot="-13855">
              <a:off x="2508" y="2836"/>
              <a:ext cx="2893" cy="165"/>
            </a:xfrm>
            <a:prstGeom prst="rect">
              <a:avLst/>
            </a:prstGeom>
            <a:noFill/>
            <a:effectLst>
              <a:outerShdw blurRad="63500" dist="46662" dir="3284183" algn="ctr" rotWithShape="0">
                <a:srgbClr val="000000">
                  <a:alpha val="74998"/>
                </a:srgbClr>
              </a:outerShdw>
            </a:effectLst>
          </p:spPr>
        </p:pic>
        <p:pic>
          <p:nvPicPr>
            <p:cNvPr id="640060" name="Picture 60">
              <a:extLst>
                <a:ext uri="{FF2B5EF4-FFF2-40B4-BE49-F238E27FC236}">
                  <a16:creationId xmlns:a16="http://schemas.microsoft.com/office/drawing/2014/main" id="{39D8F20C-B6AB-5148-880B-9CC1AA36E098}"/>
                </a:ext>
              </a:extLst>
            </p:cNvPr>
            <p:cNvPicPr>
              <a:picLocks noChangeAspect="1" noChangeArrowheads="1"/>
            </p:cNvPicPr>
            <p:nvPr/>
          </p:nvPicPr>
          <p:blipFill>
            <a:blip r:embed="rId9"/>
            <a:srcRect/>
            <a:stretch>
              <a:fillRect/>
            </a:stretch>
          </p:blipFill>
          <p:spPr bwMode="auto">
            <a:xfrm rot="-13855">
              <a:off x="2483" y="2908"/>
              <a:ext cx="2894" cy="165"/>
            </a:xfrm>
            <a:prstGeom prst="rect">
              <a:avLst/>
            </a:prstGeom>
            <a:noFill/>
            <a:effectLst>
              <a:outerShdw blurRad="63500" dist="46662" dir="3284183" algn="ctr" rotWithShape="0">
                <a:srgbClr val="000000">
                  <a:alpha val="74998"/>
                </a:srgbClr>
              </a:outerShdw>
            </a:effectLst>
          </p:spPr>
        </p:pic>
        <p:pic>
          <p:nvPicPr>
            <p:cNvPr id="640061" name="Picture 61">
              <a:extLst>
                <a:ext uri="{FF2B5EF4-FFF2-40B4-BE49-F238E27FC236}">
                  <a16:creationId xmlns:a16="http://schemas.microsoft.com/office/drawing/2014/main" id="{726D8C84-F345-FC4F-AF4F-6DEB4B24C4D4}"/>
                </a:ext>
              </a:extLst>
            </p:cNvPr>
            <p:cNvPicPr>
              <a:picLocks noChangeAspect="1" noChangeArrowheads="1"/>
            </p:cNvPicPr>
            <p:nvPr/>
          </p:nvPicPr>
          <p:blipFill>
            <a:blip r:embed="rId9"/>
            <a:srcRect/>
            <a:stretch>
              <a:fillRect/>
            </a:stretch>
          </p:blipFill>
          <p:spPr bwMode="auto">
            <a:xfrm rot="-13855">
              <a:off x="2499" y="2972"/>
              <a:ext cx="2894" cy="165"/>
            </a:xfrm>
            <a:prstGeom prst="rect">
              <a:avLst/>
            </a:prstGeom>
            <a:noFill/>
            <a:effectLst>
              <a:outerShdw blurRad="63500" dist="46662" dir="3284183" algn="ctr" rotWithShape="0">
                <a:srgbClr val="000000">
                  <a:alpha val="74998"/>
                </a:srgbClr>
              </a:outerShdw>
            </a:effectLst>
          </p:spPr>
        </p:pic>
      </p:grpSp>
      <p:pic>
        <p:nvPicPr>
          <p:cNvPr id="181273" name="Picture 62">
            <a:extLst>
              <a:ext uri="{FF2B5EF4-FFF2-40B4-BE49-F238E27FC236}">
                <a16:creationId xmlns:a16="http://schemas.microsoft.com/office/drawing/2014/main" id="{357428BB-BCB7-2F48-95BE-DE1354B439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74" name="Picture 63">
            <a:extLst>
              <a:ext uri="{FF2B5EF4-FFF2-40B4-BE49-F238E27FC236}">
                <a16:creationId xmlns:a16="http://schemas.microsoft.com/office/drawing/2014/main" id="{A9FF2E9A-FDB3-FC47-BC8C-B085A9AF3E8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75" name="Picture 64">
            <a:extLst>
              <a:ext uri="{FF2B5EF4-FFF2-40B4-BE49-F238E27FC236}">
                <a16:creationId xmlns:a16="http://schemas.microsoft.com/office/drawing/2014/main" id="{8613B502-7A78-654A-A3F7-7DC3C056496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76" name="Picture 65">
            <a:extLst>
              <a:ext uri="{FF2B5EF4-FFF2-40B4-BE49-F238E27FC236}">
                <a16:creationId xmlns:a16="http://schemas.microsoft.com/office/drawing/2014/main" id="{FA25415A-8EF2-774B-AA84-DCD10D91AFD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77" name="Picture 66">
            <a:extLst>
              <a:ext uri="{FF2B5EF4-FFF2-40B4-BE49-F238E27FC236}">
                <a16:creationId xmlns:a16="http://schemas.microsoft.com/office/drawing/2014/main" id="{902C1C7F-DAF2-0A45-BA5A-363B2FAA730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78" name="Picture 67">
            <a:extLst>
              <a:ext uri="{FF2B5EF4-FFF2-40B4-BE49-F238E27FC236}">
                <a16:creationId xmlns:a16="http://schemas.microsoft.com/office/drawing/2014/main" id="{F4D1B378-2534-444A-8544-A123E6FA622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279" name="Picture 68">
            <a:extLst>
              <a:ext uri="{FF2B5EF4-FFF2-40B4-BE49-F238E27FC236}">
                <a16:creationId xmlns:a16="http://schemas.microsoft.com/office/drawing/2014/main" id="{107979A4-FE7E-1648-86E0-A5A81DDEFE6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0069" name="Text Box 69">
            <a:extLst>
              <a:ext uri="{FF2B5EF4-FFF2-40B4-BE49-F238E27FC236}">
                <a16:creationId xmlns:a16="http://schemas.microsoft.com/office/drawing/2014/main" id="{6B5C6021-B1CA-274E-9510-B2A81AA90318}"/>
              </a:ext>
            </a:extLst>
          </p:cNvPr>
          <p:cNvSpPr txBox="1">
            <a:spLocks noChangeArrowheads="1"/>
          </p:cNvSpPr>
          <p:nvPr/>
        </p:nvSpPr>
        <p:spPr bwMode="auto">
          <a:xfrm>
            <a:off x="3051175" y="3668713"/>
            <a:ext cx="4316413" cy="457200"/>
          </a:xfrm>
          <a:prstGeom prst="rect">
            <a:avLst/>
          </a:prstGeom>
          <a:noFill/>
          <a:ln w="12700">
            <a:noFill/>
            <a:miter lim="800000"/>
            <a:headEnd/>
            <a:tailEnd/>
          </a:ln>
          <a:effectLst>
            <a:outerShdw blurRad="63500" dist="53882" dir="2700000"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b="0">
                <a:solidFill>
                  <a:schemeClr val="accent2"/>
                </a:solidFill>
                <a:latin typeface="Arial Black" panose="020B0604020202020204" pitchFamily="34" charset="0"/>
              </a:rPr>
              <a:t>NGALEI TUINGASHIT</a:t>
            </a:r>
          </a:p>
        </p:txBody>
      </p:sp>
      <p:sp>
        <p:nvSpPr>
          <p:cNvPr id="640070" name="Text Box 70">
            <a:extLst>
              <a:ext uri="{FF2B5EF4-FFF2-40B4-BE49-F238E27FC236}">
                <a16:creationId xmlns:a16="http://schemas.microsoft.com/office/drawing/2014/main" id="{777A5EFE-E8C8-1F4A-8360-69D2F8F663C1}"/>
              </a:ext>
            </a:extLst>
          </p:cNvPr>
          <p:cNvSpPr txBox="1">
            <a:spLocks noChangeArrowheads="1"/>
          </p:cNvSpPr>
          <p:nvPr/>
        </p:nvSpPr>
        <p:spPr bwMode="auto">
          <a:xfrm>
            <a:off x="2293938" y="2684463"/>
            <a:ext cx="6467475"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640071" name="Text Box 71">
            <a:extLst>
              <a:ext uri="{FF2B5EF4-FFF2-40B4-BE49-F238E27FC236}">
                <a16:creationId xmlns:a16="http://schemas.microsoft.com/office/drawing/2014/main" id="{846A5632-F3DA-E648-B3C0-2C0B42A646B3}"/>
              </a:ext>
            </a:extLst>
          </p:cNvPr>
          <p:cNvSpPr txBox="1">
            <a:spLocks noChangeArrowheads="1"/>
          </p:cNvSpPr>
          <p:nvPr/>
        </p:nvSpPr>
        <p:spPr bwMode="auto">
          <a:xfrm>
            <a:off x="3937000" y="4419600"/>
            <a:ext cx="4706938"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DAVIDWUI TUINGASHIT</a:t>
            </a:r>
          </a:p>
        </p:txBody>
      </p:sp>
      <p:sp>
        <p:nvSpPr>
          <p:cNvPr id="181283" name="Text Box 106">
            <a:extLst>
              <a:ext uri="{FF2B5EF4-FFF2-40B4-BE49-F238E27FC236}">
                <a16:creationId xmlns:a16="http://schemas.microsoft.com/office/drawing/2014/main" id="{B82F245A-973E-F549-8877-72D253A308EB}"/>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40107" name="Rectangle 107">
            <a:extLst>
              <a:ext uri="{FF2B5EF4-FFF2-40B4-BE49-F238E27FC236}">
                <a16:creationId xmlns:a16="http://schemas.microsoft.com/office/drawing/2014/main" id="{AB50EE6C-505A-2F48-BAAA-7FB16C3B6CAA}"/>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40108" name="Rectangle 108">
            <a:extLst>
              <a:ext uri="{FF2B5EF4-FFF2-40B4-BE49-F238E27FC236}">
                <a16:creationId xmlns:a16="http://schemas.microsoft.com/office/drawing/2014/main" id="{462DB137-620A-E84B-A4FF-1D030F0AE251}"/>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82</a:t>
            </a:r>
          </a:p>
        </p:txBody>
      </p:sp>
      <p:sp>
        <p:nvSpPr>
          <p:cNvPr id="181286" name="Text Box 109">
            <a:extLst>
              <a:ext uri="{FF2B5EF4-FFF2-40B4-BE49-F238E27FC236}">
                <a16:creationId xmlns:a16="http://schemas.microsoft.com/office/drawing/2014/main" id="{20147ADC-8408-6A46-B6AB-39423BBEF5C5}"/>
              </a:ext>
            </a:extLst>
          </p:cNvPr>
          <p:cNvSpPr txBox="1">
            <a:spLocks noChangeArrowheads="1"/>
          </p:cNvSpPr>
          <p:nvPr/>
        </p:nvSpPr>
        <p:spPr bwMode="auto">
          <a:xfrm>
            <a:off x="8555038"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2</a:t>
            </a:r>
          </a:p>
        </p:txBody>
      </p:sp>
      <p:grpSp>
        <p:nvGrpSpPr>
          <p:cNvPr id="5" name="Group 113">
            <a:extLst>
              <a:ext uri="{FF2B5EF4-FFF2-40B4-BE49-F238E27FC236}">
                <a16:creationId xmlns:a16="http://schemas.microsoft.com/office/drawing/2014/main" id="{11595090-829C-AF41-9ABC-6AAAAF743251}"/>
              </a:ext>
            </a:extLst>
          </p:cNvPr>
          <p:cNvGrpSpPr>
            <a:grpSpLocks/>
          </p:cNvGrpSpPr>
          <p:nvPr/>
        </p:nvGrpSpPr>
        <p:grpSpPr bwMode="auto">
          <a:xfrm>
            <a:off x="4559300" y="4997450"/>
            <a:ext cx="2894013" cy="658813"/>
            <a:chOff x="2872" y="3148"/>
            <a:chExt cx="1823" cy="415"/>
          </a:xfrm>
        </p:grpSpPr>
        <p:sp>
          <p:nvSpPr>
            <p:cNvPr id="640110" name="AutoShape 110">
              <a:extLst>
                <a:ext uri="{FF2B5EF4-FFF2-40B4-BE49-F238E27FC236}">
                  <a16:creationId xmlns:a16="http://schemas.microsoft.com/office/drawing/2014/main" id="{E4B4691F-97DE-D342-B044-BF5837B55D1B}"/>
                </a:ext>
              </a:extLst>
            </p:cNvPr>
            <p:cNvSpPr>
              <a:spLocks noChangeArrowheads="1"/>
            </p:cNvSpPr>
            <p:nvPr/>
          </p:nvSpPr>
          <p:spPr bwMode="auto">
            <a:xfrm>
              <a:off x="2872" y="3148"/>
              <a:ext cx="1823" cy="415"/>
            </a:xfrm>
            <a:prstGeom prst="roundRect">
              <a:avLst>
                <a:gd name="adj" fmla="val 16667"/>
              </a:avLst>
            </a:prstGeom>
            <a:gradFill rotWithShape="0">
              <a:gsLst>
                <a:gs pos="0">
                  <a:schemeClr val="accent1">
                    <a:gamma/>
                    <a:shade val="0"/>
                    <a:invGamma/>
                  </a:schemeClr>
                </a:gs>
                <a:gs pos="50000">
                  <a:schemeClr val="accent1"/>
                </a:gs>
                <a:gs pos="100000">
                  <a:schemeClr val="accent1">
                    <a:gamma/>
                    <a:shade val="0"/>
                    <a:invGamma/>
                  </a:schemeClr>
                </a:gs>
              </a:gsLst>
              <a:lin ang="5400000" scaled="1"/>
            </a:gradFill>
            <a:ln w="57150">
              <a:solidFill>
                <a:srgbClr val="1822CD"/>
              </a:solidFill>
              <a:round/>
              <a:headEnd/>
              <a:tailEnd/>
            </a:ln>
            <a:effectLst>
              <a:outerShdw blurRad="63500" dist="143684"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1800">
                <a:solidFill>
                  <a:srgbClr val="FFFF00"/>
                </a:solidFill>
              </a:endParaRPr>
            </a:p>
          </p:txBody>
        </p:sp>
        <p:sp>
          <p:nvSpPr>
            <p:cNvPr id="640111" name="Text Box 111">
              <a:extLst>
                <a:ext uri="{FF2B5EF4-FFF2-40B4-BE49-F238E27FC236}">
                  <a16:creationId xmlns:a16="http://schemas.microsoft.com/office/drawing/2014/main" id="{222EE398-7D62-4B46-BA12-718CA4B2E187}"/>
                </a:ext>
              </a:extLst>
            </p:cNvPr>
            <p:cNvSpPr txBox="1">
              <a:spLocks noChangeArrowheads="1"/>
            </p:cNvSpPr>
            <p:nvPr/>
          </p:nvSpPr>
          <p:spPr bwMode="auto">
            <a:xfrm>
              <a:off x="2903" y="3206"/>
              <a:ext cx="1777" cy="304"/>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80000"/>
                </a:lnSpc>
                <a:spcBef>
                  <a:spcPct val="50000"/>
                </a:spcBef>
              </a:pPr>
              <a:r>
                <a:rPr lang="en-US" altLang="en-US" sz="3200">
                  <a:solidFill>
                    <a:srgbClr val="FFFF00"/>
                  </a:solidFill>
                </a:rPr>
                <a:t>2 SAMUEL 7</a:t>
              </a:r>
            </a:p>
          </p:txBody>
        </p:sp>
      </p:grpSp>
      <p:sp>
        <p:nvSpPr>
          <p:cNvPr id="640112" name="AutoShape 112">
            <a:extLst>
              <a:ext uri="{FF2B5EF4-FFF2-40B4-BE49-F238E27FC236}">
                <a16:creationId xmlns:a16="http://schemas.microsoft.com/office/drawing/2014/main" id="{DE8A4C3F-88DD-F144-A12A-C32C63181F7F}"/>
              </a:ext>
            </a:extLst>
          </p:cNvPr>
          <p:cNvSpPr>
            <a:spLocks noChangeArrowheads="1"/>
          </p:cNvSpPr>
          <p:nvPr/>
        </p:nvSpPr>
        <p:spPr bwMode="auto">
          <a:xfrm>
            <a:off x="3868738" y="4194175"/>
            <a:ext cx="708025" cy="889000"/>
          </a:xfrm>
          <a:prstGeom prst="roundRect">
            <a:avLst>
              <a:gd name="adj" fmla="val 16667"/>
            </a:avLst>
          </a:prstGeom>
          <a:noFill/>
          <a:ln w="57150">
            <a:solidFill>
              <a:srgbClr val="FF00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81289" name="Group 72">
            <a:extLst>
              <a:ext uri="{FF2B5EF4-FFF2-40B4-BE49-F238E27FC236}">
                <a16:creationId xmlns:a16="http://schemas.microsoft.com/office/drawing/2014/main" id="{3CFF4560-581B-B945-8CB8-E9C53DFA4259}"/>
              </a:ext>
            </a:extLst>
          </p:cNvPr>
          <p:cNvGrpSpPr>
            <a:grpSpLocks/>
          </p:cNvGrpSpPr>
          <p:nvPr/>
        </p:nvGrpSpPr>
        <p:grpSpPr bwMode="auto">
          <a:xfrm>
            <a:off x="1949450" y="2236788"/>
            <a:ext cx="5273675" cy="3898900"/>
            <a:chOff x="1228" y="1409"/>
            <a:chExt cx="3322" cy="2456"/>
          </a:xfrm>
        </p:grpSpPr>
        <p:grpSp>
          <p:nvGrpSpPr>
            <p:cNvPr id="181319" name="Group 73">
              <a:extLst>
                <a:ext uri="{FF2B5EF4-FFF2-40B4-BE49-F238E27FC236}">
                  <a16:creationId xmlns:a16="http://schemas.microsoft.com/office/drawing/2014/main" id="{F5C075AB-325F-C244-BC0C-4D0A72CD2F5B}"/>
                </a:ext>
              </a:extLst>
            </p:cNvPr>
            <p:cNvGrpSpPr>
              <a:grpSpLocks/>
            </p:cNvGrpSpPr>
            <p:nvPr/>
          </p:nvGrpSpPr>
          <p:grpSpPr bwMode="auto">
            <a:xfrm>
              <a:off x="1228" y="1409"/>
              <a:ext cx="3303" cy="119"/>
              <a:chOff x="1206" y="1392"/>
              <a:chExt cx="3303" cy="119"/>
            </a:xfrm>
          </p:grpSpPr>
          <p:sp>
            <p:nvSpPr>
              <p:cNvPr id="640074" name="AutoShape 74" descr="Cork">
                <a:extLst>
                  <a:ext uri="{FF2B5EF4-FFF2-40B4-BE49-F238E27FC236}">
                    <a16:creationId xmlns:a16="http://schemas.microsoft.com/office/drawing/2014/main" id="{4A74E226-90C0-F741-BCED-05EB59341BAB}"/>
                  </a:ext>
                </a:extLst>
              </p:cNvPr>
              <p:cNvSpPr>
                <a:spLocks noChangeArrowheads="1"/>
              </p:cNvSpPr>
              <p:nvPr/>
            </p:nvSpPr>
            <p:spPr bwMode="auto">
              <a:xfrm rot="-1822980">
                <a:off x="1206" y="1407"/>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0075" name="AutoShape 75" descr="Cork">
                <a:extLst>
                  <a:ext uri="{FF2B5EF4-FFF2-40B4-BE49-F238E27FC236}">
                    <a16:creationId xmlns:a16="http://schemas.microsoft.com/office/drawing/2014/main" id="{EB6D2383-D3F5-6B4A-AE7A-E83C4695FBBA}"/>
                  </a:ext>
                </a:extLst>
              </p:cNvPr>
              <p:cNvSpPr>
                <a:spLocks noChangeArrowheads="1"/>
              </p:cNvSpPr>
              <p:nvPr/>
            </p:nvSpPr>
            <p:spPr bwMode="auto">
              <a:xfrm rot="-1822980">
                <a:off x="1433" y="1413"/>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0076" name="AutoShape 76" descr="Cork">
                <a:extLst>
                  <a:ext uri="{FF2B5EF4-FFF2-40B4-BE49-F238E27FC236}">
                    <a16:creationId xmlns:a16="http://schemas.microsoft.com/office/drawing/2014/main" id="{88C24D64-D748-9E4F-BBBD-3E5BD2329CBE}"/>
                  </a:ext>
                </a:extLst>
              </p:cNvPr>
              <p:cNvSpPr>
                <a:spLocks noChangeArrowheads="1"/>
              </p:cNvSpPr>
              <p:nvPr/>
            </p:nvSpPr>
            <p:spPr bwMode="auto">
              <a:xfrm rot="-1822980">
                <a:off x="1666" y="1413"/>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0077" name="AutoShape 77" descr="Cork">
                <a:extLst>
                  <a:ext uri="{FF2B5EF4-FFF2-40B4-BE49-F238E27FC236}">
                    <a16:creationId xmlns:a16="http://schemas.microsoft.com/office/drawing/2014/main" id="{B5817635-78B1-D34B-8606-619EB5440DA8}"/>
                  </a:ext>
                </a:extLst>
              </p:cNvPr>
              <p:cNvSpPr>
                <a:spLocks noChangeArrowheads="1"/>
              </p:cNvSpPr>
              <p:nvPr/>
            </p:nvSpPr>
            <p:spPr bwMode="auto">
              <a:xfrm rot="-1822980">
                <a:off x="1894" y="1413"/>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0078" name="AutoShape 78" descr="Cork">
                <a:extLst>
                  <a:ext uri="{FF2B5EF4-FFF2-40B4-BE49-F238E27FC236}">
                    <a16:creationId xmlns:a16="http://schemas.microsoft.com/office/drawing/2014/main" id="{B5E1B281-A7F0-9849-A58B-C31EDD9C22BA}"/>
                  </a:ext>
                </a:extLst>
              </p:cNvPr>
              <p:cNvSpPr>
                <a:spLocks noChangeArrowheads="1"/>
              </p:cNvSpPr>
              <p:nvPr/>
            </p:nvSpPr>
            <p:spPr bwMode="auto">
              <a:xfrm rot="-1822980">
                <a:off x="2110" y="1409"/>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0079" name="AutoShape 79" descr="Cork">
                <a:extLst>
                  <a:ext uri="{FF2B5EF4-FFF2-40B4-BE49-F238E27FC236}">
                    <a16:creationId xmlns:a16="http://schemas.microsoft.com/office/drawing/2014/main" id="{DDEDA817-10FF-D94C-8FAE-6BB476F10CA3}"/>
                  </a:ext>
                </a:extLst>
              </p:cNvPr>
              <p:cNvSpPr>
                <a:spLocks noChangeArrowheads="1"/>
              </p:cNvSpPr>
              <p:nvPr/>
            </p:nvSpPr>
            <p:spPr bwMode="auto">
              <a:xfrm rot="-1822980">
                <a:off x="2350" y="1397"/>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80" name="AutoShape 80" descr="Cork">
                <a:extLst>
                  <a:ext uri="{FF2B5EF4-FFF2-40B4-BE49-F238E27FC236}">
                    <a16:creationId xmlns:a16="http://schemas.microsoft.com/office/drawing/2014/main" id="{7DFD679D-11AF-2A40-9F3F-42D282F57091}"/>
                  </a:ext>
                </a:extLst>
              </p:cNvPr>
              <p:cNvSpPr>
                <a:spLocks noChangeArrowheads="1"/>
              </p:cNvSpPr>
              <p:nvPr/>
            </p:nvSpPr>
            <p:spPr bwMode="auto">
              <a:xfrm rot="-1822980">
                <a:off x="2577" y="1401"/>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81" name="AutoShape 81" descr="Cork">
                <a:extLst>
                  <a:ext uri="{FF2B5EF4-FFF2-40B4-BE49-F238E27FC236}">
                    <a16:creationId xmlns:a16="http://schemas.microsoft.com/office/drawing/2014/main" id="{81083440-D50A-5A43-923D-BB5B9943700E}"/>
                  </a:ext>
                </a:extLst>
              </p:cNvPr>
              <p:cNvSpPr>
                <a:spLocks noChangeArrowheads="1"/>
              </p:cNvSpPr>
              <p:nvPr/>
            </p:nvSpPr>
            <p:spPr bwMode="auto">
              <a:xfrm rot="-1822980">
                <a:off x="2803" y="1401"/>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82" name="AutoShape 82" descr="Cork">
                <a:extLst>
                  <a:ext uri="{FF2B5EF4-FFF2-40B4-BE49-F238E27FC236}">
                    <a16:creationId xmlns:a16="http://schemas.microsoft.com/office/drawing/2014/main" id="{D3A29D98-B2B4-5346-9AB2-51C2B6202B9D}"/>
                  </a:ext>
                </a:extLst>
              </p:cNvPr>
              <p:cNvSpPr>
                <a:spLocks noChangeArrowheads="1"/>
              </p:cNvSpPr>
              <p:nvPr/>
            </p:nvSpPr>
            <p:spPr bwMode="auto">
              <a:xfrm rot="-1822980">
                <a:off x="3034" y="1401"/>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83" name="AutoShape 83" descr="Cork">
                <a:extLst>
                  <a:ext uri="{FF2B5EF4-FFF2-40B4-BE49-F238E27FC236}">
                    <a16:creationId xmlns:a16="http://schemas.microsoft.com/office/drawing/2014/main" id="{DBB28892-3A0C-2244-803D-95E1A9333F70}"/>
                  </a:ext>
                </a:extLst>
              </p:cNvPr>
              <p:cNvSpPr>
                <a:spLocks noChangeArrowheads="1"/>
              </p:cNvSpPr>
              <p:nvPr/>
            </p:nvSpPr>
            <p:spPr bwMode="auto">
              <a:xfrm rot="-1822980">
                <a:off x="3286" y="1401"/>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84" name="AutoShape 84" descr="Cork">
                <a:extLst>
                  <a:ext uri="{FF2B5EF4-FFF2-40B4-BE49-F238E27FC236}">
                    <a16:creationId xmlns:a16="http://schemas.microsoft.com/office/drawing/2014/main" id="{F73F4657-4ED9-2E48-8370-6E42FCB8E8DC}"/>
                  </a:ext>
                </a:extLst>
              </p:cNvPr>
              <p:cNvSpPr>
                <a:spLocks noChangeArrowheads="1"/>
              </p:cNvSpPr>
              <p:nvPr/>
            </p:nvSpPr>
            <p:spPr bwMode="auto">
              <a:xfrm rot="-1822980">
                <a:off x="3504" y="1399"/>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0085" name="AutoShape 85" descr="Cork">
                <a:extLst>
                  <a:ext uri="{FF2B5EF4-FFF2-40B4-BE49-F238E27FC236}">
                    <a16:creationId xmlns:a16="http://schemas.microsoft.com/office/drawing/2014/main" id="{84CDC4F3-C55B-2A48-A0FA-2224448532C1}"/>
                  </a:ext>
                </a:extLst>
              </p:cNvPr>
              <p:cNvSpPr>
                <a:spLocks noChangeArrowheads="1"/>
              </p:cNvSpPr>
              <p:nvPr/>
            </p:nvSpPr>
            <p:spPr bwMode="auto">
              <a:xfrm rot="-1822980">
                <a:off x="3757" y="1400"/>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0086" name="AutoShape 86" descr="Cork">
                <a:extLst>
                  <a:ext uri="{FF2B5EF4-FFF2-40B4-BE49-F238E27FC236}">
                    <a16:creationId xmlns:a16="http://schemas.microsoft.com/office/drawing/2014/main" id="{EB8F638F-82A9-A546-B524-3B879549AFF0}"/>
                  </a:ext>
                </a:extLst>
              </p:cNvPr>
              <p:cNvSpPr>
                <a:spLocks noChangeArrowheads="1"/>
              </p:cNvSpPr>
              <p:nvPr/>
            </p:nvSpPr>
            <p:spPr bwMode="auto">
              <a:xfrm rot="-1822980">
                <a:off x="3982" y="1402"/>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0087" name="AutoShape 87" descr="Cork">
                <a:extLst>
                  <a:ext uri="{FF2B5EF4-FFF2-40B4-BE49-F238E27FC236}">
                    <a16:creationId xmlns:a16="http://schemas.microsoft.com/office/drawing/2014/main" id="{A49AD764-E383-2D43-99E8-F89D2391A259}"/>
                  </a:ext>
                </a:extLst>
              </p:cNvPr>
              <p:cNvSpPr>
                <a:spLocks noChangeArrowheads="1"/>
              </p:cNvSpPr>
              <p:nvPr/>
            </p:nvSpPr>
            <p:spPr bwMode="auto">
              <a:xfrm rot="-1822980">
                <a:off x="4210" y="1403"/>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0088" name="AutoShape 88" descr="Cork">
                <a:extLst>
                  <a:ext uri="{FF2B5EF4-FFF2-40B4-BE49-F238E27FC236}">
                    <a16:creationId xmlns:a16="http://schemas.microsoft.com/office/drawing/2014/main" id="{52F0CDE0-B410-2449-99CF-3A28B5E9C82A}"/>
                  </a:ext>
                </a:extLst>
              </p:cNvPr>
              <p:cNvSpPr>
                <a:spLocks noChangeArrowheads="1"/>
              </p:cNvSpPr>
              <p:nvPr/>
            </p:nvSpPr>
            <p:spPr bwMode="auto">
              <a:xfrm rot="-1822980">
                <a:off x="4419" y="1392"/>
                <a:ext cx="90" cy="98"/>
              </a:xfrm>
              <a:prstGeom prst="can">
                <a:avLst>
                  <a:gd name="adj" fmla="val 20351"/>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81320" name="Group 89">
              <a:extLst>
                <a:ext uri="{FF2B5EF4-FFF2-40B4-BE49-F238E27FC236}">
                  <a16:creationId xmlns:a16="http://schemas.microsoft.com/office/drawing/2014/main" id="{4FEB06A6-48F6-CC4E-A616-21DE3DE7A407}"/>
                </a:ext>
              </a:extLst>
            </p:cNvPr>
            <p:cNvGrpSpPr>
              <a:grpSpLocks/>
            </p:cNvGrpSpPr>
            <p:nvPr/>
          </p:nvGrpSpPr>
          <p:grpSpPr bwMode="auto">
            <a:xfrm>
              <a:off x="1243" y="3761"/>
              <a:ext cx="3307" cy="104"/>
              <a:chOff x="1231" y="3769"/>
              <a:chExt cx="3307" cy="104"/>
            </a:xfrm>
          </p:grpSpPr>
          <p:sp>
            <p:nvSpPr>
              <p:cNvPr id="640090" name="AutoShape 90" descr="Cork">
                <a:extLst>
                  <a:ext uri="{FF2B5EF4-FFF2-40B4-BE49-F238E27FC236}">
                    <a16:creationId xmlns:a16="http://schemas.microsoft.com/office/drawing/2014/main" id="{7CD500B7-357F-6947-8942-EC00722EADB7}"/>
                  </a:ext>
                </a:extLst>
              </p:cNvPr>
              <p:cNvSpPr>
                <a:spLocks noChangeArrowheads="1"/>
              </p:cNvSpPr>
              <p:nvPr/>
            </p:nvSpPr>
            <p:spPr bwMode="auto">
              <a:xfrm rot="12494257">
                <a:off x="1231" y="3769"/>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91" name="AutoShape 91" descr="Cork">
                <a:extLst>
                  <a:ext uri="{FF2B5EF4-FFF2-40B4-BE49-F238E27FC236}">
                    <a16:creationId xmlns:a16="http://schemas.microsoft.com/office/drawing/2014/main" id="{4114CA96-8A59-0A4F-A27C-DBDD73B2AF11}"/>
                  </a:ext>
                </a:extLst>
              </p:cNvPr>
              <p:cNvSpPr>
                <a:spLocks noChangeArrowheads="1"/>
              </p:cNvSpPr>
              <p:nvPr/>
            </p:nvSpPr>
            <p:spPr bwMode="auto">
              <a:xfrm rot="12494257">
                <a:off x="1455"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92" name="AutoShape 92" descr="Cork">
                <a:extLst>
                  <a:ext uri="{FF2B5EF4-FFF2-40B4-BE49-F238E27FC236}">
                    <a16:creationId xmlns:a16="http://schemas.microsoft.com/office/drawing/2014/main" id="{D1F258D1-F319-864D-A940-BE03A320A5CE}"/>
                  </a:ext>
                </a:extLst>
              </p:cNvPr>
              <p:cNvSpPr>
                <a:spLocks noChangeArrowheads="1"/>
              </p:cNvSpPr>
              <p:nvPr/>
            </p:nvSpPr>
            <p:spPr bwMode="auto">
              <a:xfrm rot="12494257">
                <a:off x="1693"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93" name="AutoShape 93" descr="Cork">
                <a:extLst>
                  <a:ext uri="{FF2B5EF4-FFF2-40B4-BE49-F238E27FC236}">
                    <a16:creationId xmlns:a16="http://schemas.microsoft.com/office/drawing/2014/main" id="{FB78094B-EB6E-7E4F-B389-EE428C7251D5}"/>
                  </a:ext>
                </a:extLst>
              </p:cNvPr>
              <p:cNvSpPr>
                <a:spLocks noChangeArrowheads="1"/>
              </p:cNvSpPr>
              <p:nvPr/>
            </p:nvSpPr>
            <p:spPr bwMode="auto">
              <a:xfrm rot="12494257">
                <a:off x="1925"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94" name="AutoShape 94" descr="Cork">
                <a:extLst>
                  <a:ext uri="{FF2B5EF4-FFF2-40B4-BE49-F238E27FC236}">
                    <a16:creationId xmlns:a16="http://schemas.microsoft.com/office/drawing/2014/main" id="{4AC44E41-34BE-C041-81B0-62EE3F01E1D2}"/>
                  </a:ext>
                </a:extLst>
              </p:cNvPr>
              <p:cNvSpPr>
                <a:spLocks noChangeArrowheads="1"/>
              </p:cNvSpPr>
              <p:nvPr/>
            </p:nvSpPr>
            <p:spPr bwMode="auto">
              <a:xfrm rot="12494257">
                <a:off x="2137"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95" name="AutoShape 95" descr="Cork">
                <a:extLst>
                  <a:ext uri="{FF2B5EF4-FFF2-40B4-BE49-F238E27FC236}">
                    <a16:creationId xmlns:a16="http://schemas.microsoft.com/office/drawing/2014/main" id="{37D983B0-2452-2D44-B411-DFF9EFAC0426}"/>
                  </a:ext>
                </a:extLst>
              </p:cNvPr>
              <p:cNvSpPr>
                <a:spLocks noChangeArrowheads="1"/>
              </p:cNvSpPr>
              <p:nvPr/>
            </p:nvSpPr>
            <p:spPr bwMode="auto">
              <a:xfrm rot="12494257">
                <a:off x="2375" y="3779"/>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96" name="AutoShape 96" descr="Cork">
                <a:extLst>
                  <a:ext uri="{FF2B5EF4-FFF2-40B4-BE49-F238E27FC236}">
                    <a16:creationId xmlns:a16="http://schemas.microsoft.com/office/drawing/2014/main" id="{27E557D5-6AB8-DC4A-9B8C-8D53CEE57519}"/>
                  </a:ext>
                </a:extLst>
              </p:cNvPr>
              <p:cNvSpPr>
                <a:spLocks noChangeArrowheads="1"/>
              </p:cNvSpPr>
              <p:nvPr/>
            </p:nvSpPr>
            <p:spPr bwMode="auto">
              <a:xfrm rot="12494257">
                <a:off x="2611"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97" name="AutoShape 97" descr="Cork">
                <a:extLst>
                  <a:ext uri="{FF2B5EF4-FFF2-40B4-BE49-F238E27FC236}">
                    <a16:creationId xmlns:a16="http://schemas.microsoft.com/office/drawing/2014/main" id="{EA6D8477-C069-A248-81E7-066868BD9B97}"/>
                  </a:ext>
                </a:extLst>
              </p:cNvPr>
              <p:cNvSpPr>
                <a:spLocks noChangeArrowheads="1"/>
              </p:cNvSpPr>
              <p:nvPr/>
            </p:nvSpPr>
            <p:spPr bwMode="auto">
              <a:xfrm rot="12494257">
                <a:off x="2830" y="3775"/>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98" name="AutoShape 98" descr="Cork">
                <a:extLst>
                  <a:ext uri="{FF2B5EF4-FFF2-40B4-BE49-F238E27FC236}">
                    <a16:creationId xmlns:a16="http://schemas.microsoft.com/office/drawing/2014/main" id="{E460516A-BF55-C840-AE20-6DCAACECF2FC}"/>
                  </a:ext>
                </a:extLst>
              </p:cNvPr>
              <p:cNvSpPr>
                <a:spLocks noChangeArrowheads="1"/>
              </p:cNvSpPr>
              <p:nvPr/>
            </p:nvSpPr>
            <p:spPr bwMode="auto">
              <a:xfrm rot="12494257">
                <a:off x="3299"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099" name="AutoShape 99" descr="Cork">
                <a:extLst>
                  <a:ext uri="{FF2B5EF4-FFF2-40B4-BE49-F238E27FC236}">
                    <a16:creationId xmlns:a16="http://schemas.microsoft.com/office/drawing/2014/main" id="{2532CBB1-E0D1-E942-95E2-102832810BCF}"/>
                  </a:ext>
                </a:extLst>
              </p:cNvPr>
              <p:cNvSpPr>
                <a:spLocks noChangeArrowheads="1"/>
              </p:cNvSpPr>
              <p:nvPr/>
            </p:nvSpPr>
            <p:spPr bwMode="auto">
              <a:xfrm rot="12494257">
                <a:off x="3070"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100" name="AutoShape 100" descr="Cork">
                <a:extLst>
                  <a:ext uri="{FF2B5EF4-FFF2-40B4-BE49-F238E27FC236}">
                    <a16:creationId xmlns:a16="http://schemas.microsoft.com/office/drawing/2014/main" id="{7119A94E-9CD9-1C45-A2EA-2B5E941631E0}"/>
                  </a:ext>
                </a:extLst>
              </p:cNvPr>
              <p:cNvSpPr>
                <a:spLocks noChangeArrowheads="1"/>
              </p:cNvSpPr>
              <p:nvPr/>
            </p:nvSpPr>
            <p:spPr bwMode="auto">
              <a:xfrm rot="12494257">
                <a:off x="3531" y="3779"/>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101" name="AutoShape 101" descr="Cork">
                <a:extLst>
                  <a:ext uri="{FF2B5EF4-FFF2-40B4-BE49-F238E27FC236}">
                    <a16:creationId xmlns:a16="http://schemas.microsoft.com/office/drawing/2014/main" id="{AC0A0881-0F6B-C348-89E6-7D32EE5E8E43}"/>
                  </a:ext>
                </a:extLst>
              </p:cNvPr>
              <p:cNvSpPr>
                <a:spLocks noChangeArrowheads="1"/>
              </p:cNvSpPr>
              <p:nvPr/>
            </p:nvSpPr>
            <p:spPr bwMode="auto">
              <a:xfrm rot="12494257">
                <a:off x="3793"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102" name="AutoShape 102" descr="Cork">
                <a:extLst>
                  <a:ext uri="{FF2B5EF4-FFF2-40B4-BE49-F238E27FC236}">
                    <a16:creationId xmlns:a16="http://schemas.microsoft.com/office/drawing/2014/main" id="{DAC3339D-5BE7-2D48-BDB0-4F7342313D58}"/>
                  </a:ext>
                </a:extLst>
              </p:cNvPr>
              <p:cNvSpPr>
                <a:spLocks noChangeArrowheads="1"/>
              </p:cNvSpPr>
              <p:nvPr/>
            </p:nvSpPr>
            <p:spPr bwMode="auto">
              <a:xfrm rot="12494257">
                <a:off x="4021"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103" name="AutoShape 103" descr="Cork">
                <a:extLst>
                  <a:ext uri="{FF2B5EF4-FFF2-40B4-BE49-F238E27FC236}">
                    <a16:creationId xmlns:a16="http://schemas.microsoft.com/office/drawing/2014/main" id="{75625391-3C79-F949-8237-250A99885549}"/>
                  </a:ext>
                </a:extLst>
              </p:cNvPr>
              <p:cNvSpPr>
                <a:spLocks noChangeArrowheads="1"/>
              </p:cNvSpPr>
              <p:nvPr/>
            </p:nvSpPr>
            <p:spPr bwMode="auto">
              <a:xfrm rot="12494257">
                <a:off x="4244"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0104" name="AutoShape 104" descr="Cork">
                <a:extLst>
                  <a:ext uri="{FF2B5EF4-FFF2-40B4-BE49-F238E27FC236}">
                    <a16:creationId xmlns:a16="http://schemas.microsoft.com/office/drawing/2014/main" id="{24CB64AA-5CA9-4647-80C3-02BB507F3824}"/>
                  </a:ext>
                </a:extLst>
              </p:cNvPr>
              <p:cNvSpPr>
                <a:spLocks noChangeArrowheads="1"/>
              </p:cNvSpPr>
              <p:nvPr/>
            </p:nvSpPr>
            <p:spPr bwMode="auto">
              <a:xfrm rot="12494257">
                <a:off x="4455" y="3783"/>
                <a:ext cx="83" cy="90"/>
              </a:xfrm>
              <a:prstGeom prst="can">
                <a:avLst>
                  <a:gd name="adj" fmla="val 20266"/>
                </a:avLst>
              </a:prstGeom>
              <a:blipFill dpi="0" rotWithShape="0">
                <a:blip r:embed="rId11"/>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grpSp>
        <p:nvGrpSpPr>
          <p:cNvPr id="181290" name="Group 141">
            <a:extLst>
              <a:ext uri="{FF2B5EF4-FFF2-40B4-BE49-F238E27FC236}">
                <a16:creationId xmlns:a16="http://schemas.microsoft.com/office/drawing/2014/main" id="{A228066D-F911-4248-A41D-CD48511734BD}"/>
              </a:ext>
            </a:extLst>
          </p:cNvPr>
          <p:cNvGrpSpPr>
            <a:grpSpLocks/>
          </p:cNvGrpSpPr>
          <p:nvPr/>
        </p:nvGrpSpPr>
        <p:grpSpPr bwMode="auto">
          <a:xfrm>
            <a:off x="1885950" y="92075"/>
            <a:ext cx="3810000" cy="2328863"/>
            <a:chOff x="1188" y="58"/>
            <a:chExt cx="2400" cy="1467"/>
          </a:xfrm>
        </p:grpSpPr>
        <p:sp>
          <p:nvSpPr>
            <p:cNvPr id="640142" name="Text Box 142">
              <a:extLst>
                <a:ext uri="{FF2B5EF4-FFF2-40B4-BE49-F238E27FC236}">
                  <a16:creationId xmlns:a16="http://schemas.microsoft.com/office/drawing/2014/main" id="{EB226DF3-022E-E649-818B-9328A0E2337E}"/>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81292" name="Group 143">
              <a:extLst>
                <a:ext uri="{FF2B5EF4-FFF2-40B4-BE49-F238E27FC236}">
                  <a16:creationId xmlns:a16="http://schemas.microsoft.com/office/drawing/2014/main" id="{416092F8-0593-F74C-85BE-724833329C40}"/>
                </a:ext>
              </a:extLst>
            </p:cNvPr>
            <p:cNvGrpSpPr>
              <a:grpSpLocks/>
            </p:cNvGrpSpPr>
            <p:nvPr/>
          </p:nvGrpSpPr>
          <p:grpSpPr bwMode="auto">
            <a:xfrm>
              <a:off x="1686" y="824"/>
              <a:ext cx="1208" cy="355"/>
              <a:chOff x="1686" y="824"/>
              <a:chExt cx="1208" cy="355"/>
            </a:xfrm>
          </p:grpSpPr>
          <p:sp>
            <p:nvSpPr>
              <p:cNvPr id="640144" name="Rectangle 144">
                <a:extLst>
                  <a:ext uri="{FF2B5EF4-FFF2-40B4-BE49-F238E27FC236}">
                    <a16:creationId xmlns:a16="http://schemas.microsoft.com/office/drawing/2014/main" id="{379C802F-DCDD-DB45-9FD4-75537527038E}"/>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40145" name="Rectangle 145">
                <a:extLst>
                  <a:ext uri="{FF2B5EF4-FFF2-40B4-BE49-F238E27FC236}">
                    <a16:creationId xmlns:a16="http://schemas.microsoft.com/office/drawing/2014/main" id="{4AB32115-E5D7-1A44-82D7-801024D6CFE6}"/>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81293" name="Group 146">
              <a:extLst>
                <a:ext uri="{FF2B5EF4-FFF2-40B4-BE49-F238E27FC236}">
                  <a16:creationId xmlns:a16="http://schemas.microsoft.com/office/drawing/2014/main" id="{49DCF82F-1725-FF41-A58A-F7C4EC0CB27B}"/>
                </a:ext>
              </a:extLst>
            </p:cNvPr>
            <p:cNvGrpSpPr>
              <a:grpSpLocks/>
            </p:cNvGrpSpPr>
            <p:nvPr/>
          </p:nvGrpSpPr>
          <p:grpSpPr bwMode="auto">
            <a:xfrm>
              <a:off x="1188" y="1175"/>
              <a:ext cx="1966" cy="246"/>
              <a:chOff x="1188" y="1175"/>
              <a:chExt cx="1966" cy="246"/>
            </a:xfrm>
          </p:grpSpPr>
          <p:grpSp>
            <p:nvGrpSpPr>
              <p:cNvPr id="181307" name="Group 147">
                <a:extLst>
                  <a:ext uri="{FF2B5EF4-FFF2-40B4-BE49-F238E27FC236}">
                    <a16:creationId xmlns:a16="http://schemas.microsoft.com/office/drawing/2014/main" id="{66C3AF64-B621-2D43-82DC-341317E14483}"/>
                  </a:ext>
                </a:extLst>
              </p:cNvPr>
              <p:cNvGrpSpPr>
                <a:grpSpLocks/>
              </p:cNvGrpSpPr>
              <p:nvPr/>
            </p:nvGrpSpPr>
            <p:grpSpPr bwMode="auto">
              <a:xfrm>
                <a:off x="1188" y="1175"/>
                <a:ext cx="1749" cy="246"/>
                <a:chOff x="1188" y="1175"/>
                <a:chExt cx="1749" cy="246"/>
              </a:xfrm>
            </p:grpSpPr>
            <p:sp>
              <p:nvSpPr>
                <p:cNvPr id="640148" name="Rectangle 148">
                  <a:extLst>
                    <a:ext uri="{FF2B5EF4-FFF2-40B4-BE49-F238E27FC236}">
                      <a16:creationId xmlns:a16="http://schemas.microsoft.com/office/drawing/2014/main" id="{ACFF1E83-9E61-FE4E-AC5B-E36DCDBCFC6E}"/>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40149" name="Rectangle 149">
                  <a:extLst>
                    <a:ext uri="{FF2B5EF4-FFF2-40B4-BE49-F238E27FC236}">
                      <a16:creationId xmlns:a16="http://schemas.microsoft.com/office/drawing/2014/main" id="{37BEB5C7-057A-0748-8C9F-C2B7050B51D3}"/>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40150" name="Rectangle 150">
                  <a:extLst>
                    <a:ext uri="{FF2B5EF4-FFF2-40B4-BE49-F238E27FC236}">
                      <a16:creationId xmlns:a16="http://schemas.microsoft.com/office/drawing/2014/main" id="{DF7E56CE-EAAA-F04C-8141-F6C3A2497EE9}"/>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0151" name="Rectangle 151">
                  <a:extLst>
                    <a:ext uri="{FF2B5EF4-FFF2-40B4-BE49-F238E27FC236}">
                      <a16:creationId xmlns:a16="http://schemas.microsoft.com/office/drawing/2014/main" id="{A9D175E7-B70F-E04E-8DD3-AE083F90A56D}"/>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40152" name="Rectangle 152">
                  <a:extLst>
                    <a:ext uri="{FF2B5EF4-FFF2-40B4-BE49-F238E27FC236}">
                      <a16:creationId xmlns:a16="http://schemas.microsoft.com/office/drawing/2014/main" id="{404FF601-04E5-044B-A395-D4AA727325A5}"/>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0153" name="Rectangle 153">
                  <a:extLst>
                    <a:ext uri="{FF2B5EF4-FFF2-40B4-BE49-F238E27FC236}">
                      <a16:creationId xmlns:a16="http://schemas.microsoft.com/office/drawing/2014/main" id="{7828421F-EF11-CD48-AEE2-016ED0492137}"/>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40154" name="Rectangle 154">
                  <a:extLst>
                    <a:ext uri="{FF2B5EF4-FFF2-40B4-BE49-F238E27FC236}">
                      <a16:creationId xmlns:a16="http://schemas.microsoft.com/office/drawing/2014/main" id="{A603BA04-174E-394E-8213-AFCF095F1CD5}"/>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40155" name="Rectangle 155">
                  <a:extLst>
                    <a:ext uri="{FF2B5EF4-FFF2-40B4-BE49-F238E27FC236}">
                      <a16:creationId xmlns:a16="http://schemas.microsoft.com/office/drawing/2014/main" id="{74829DB8-F731-3149-A18A-5CEC7EB66408}"/>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40156" name="Rectangle 156">
                <a:extLst>
                  <a:ext uri="{FF2B5EF4-FFF2-40B4-BE49-F238E27FC236}">
                    <a16:creationId xmlns:a16="http://schemas.microsoft.com/office/drawing/2014/main" id="{59DDE97D-1B1A-BB4D-BE17-DCDE0D231A01}"/>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81294" name="Group 157">
              <a:extLst>
                <a:ext uri="{FF2B5EF4-FFF2-40B4-BE49-F238E27FC236}">
                  <a16:creationId xmlns:a16="http://schemas.microsoft.com/office/drawing/2014/main" id="{1491CA25-6797-2746-89D5-603A2FE9FC72}"/>
                </a:ext>
              </a:extLst>
            </p:cNvPr>
            <p:cNvGrpSpPr>
              <a:grpSpLocks/>
            </p:cNvGrpSpPr>
            <p:nvPr/>
          </p:nvGrpSpPr>
          <p:grpSpPr bwMode="auto">
            <a:xfrm>
              <a:off x="2033" y="58"/>
              <a:ext cx="455" cy="692"/>
              <a:chOff x="2033" y="58"/>
              <a:chExt cx="455" cy="692"/>
            </a:xfrm>
          </p:grpSpPr>
          <p:grpSp>
            <p:nvGrpSpPr>
              <p:cNvPr id="181303" name="Group 158">
                <a:extLst>
                  <a:ext uri="{FF2B5EF4-FFF2-40B4-BE49-F238E27FC236}">
                    <a16:creationId xmlns:a16="http://schemas.microsoft.com/office/drawing/2014/main" id="{1E8BBD9A-8F90-AA47-816E-0CBAAF58465C}"/>
                  </a:ext>
                </a:extLst>
              </p:cNvPr>
              <p:cNvGrpSpPr>
                <a:grpSpLocks/>
              </p:cNvGrpSpPr>
              <p:nvPr/>
            </p:nvGrpSpPr>
            <p:grpSpPr bwMode="auto">
              <a:xfrm>
                <a:off x="2033" y="58"/>
                <a:ext cx="455" cy="692"/>
                <a:chOff x="1814" y="109"/>
                <a:chExt cx="455" cy="692"/>
              </a:xfrm>
            </p:grpSpPr>
            <p:sp>
              <p:nvSpPr>
                <p:cNvPr id="640159" name="Text Box 159">
                  <a:extLst>
                    <a:ext uri="{FF2B5EF4-FFF2-40B4-BE49-F238E27FC236}">
                      <a16:creationId xmlns:a16="http://schemas.microsoft.com/office/drawing/2014/main" id="{A7379037-90D6-E54E-9391-09D6B8D60BC1}"/>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40160" name="Line 160">
                  <a:extLst>
                    <a:ext uri="{FF2B5EF4-FFF2-40B4-BE49-F238E27FC236}">
                      <a16:creationId xmlns:a16="http://schemas.microsoft.com/office/drawing/2014/main" id="{A2313859-8272-964C-B981-195BFAAC9530}"/>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0161" name="Line 161">
                <a:extLst>
                  <a:ext uri="{FF2B5EF4-FFF2-40B4-BE49-F238E27FC236}">
                    <a16:creationId xmlns:a16="http://schemas.microsoft.com/office/drawing/2014/main" id="{41FABA13-DA64-AB4D-AC51-CE46FCA79EBE}"/>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81295" name="Group 162">
              <a:extLst>
                <a:ext uri="{FF2B5EF4-FFF2-40B4-BE49-F238E27FC236}">
                  <a16:creationId xmlns:a16="http://schemas.microsoft.com/office/drawing/2014/main" id="{9F4B6B17-F367-0444-9117-9A280FB23B7D}"/>
                </a:ext>
              </a:extLst>
            </p:cNvPr>
            <p:cNvGrpSpPr>
              <a:grpSpLocks/>
            </p:cNvGrpSpPr>
            <p:nvPr/>
          </p:nvGrpSpPr>
          <p:grpSpPr bwMode="auto">
            <a:xfrm>
              <a:off x="1394" y="1159"/>
              <a:ext cx="1562" cy="272"/>
              <a:chOff x="1394" y="1159"/>
              <a:chExt cx="1562" cy="272"/>
            </a:xfrm>
          </p:grpSpPr>
          <p:sp>
            <p:nvSpPr>
              <p:cNvPr id="640163" name="Rectangle 163">
                <a:extLst>
                  <a:ext uri="{FF2B5EF4-FFF2-40B4-BE49-F238E27FC236}">
                    <a16:creationId xmlns:a16="http://schemas.microsoft.com/office/drawing/2014/main" id="{908AFA70-83FC-C94C-8E22-ECB77F773539}"/>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40164" name="Rectangle 164">
                <a:extLst>
                  <a:ext uri="{FF2B5EF4-FFF2-40B4-BE49-F238E27FC236}">
                    <a16:creationId xmlns:a16="http://schemas.microsoft.com/office/drawing/2014/main" id="{7832782F-E322-3443-A76C-A01B60F577F3}"/>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40165" name="Rectangle 165">
              <a:extLst>
                <a:ext uri="{FF2B5EF4-FFF2-40B4-BE49-F238E27FC236}">
                  <a16:creationId xmlns:a16="http://schemas.microsoft.com/office/drawing/2014/main" id="{48965C4C-518D-934A-9F9B-28C6B39289A5}"/>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0166" name="Rectangle 166">
              <a:extLst>
                <a:ext uri="{FF2B5EF4-FFF2-40B4-BE49-F238E27FC236}">
                  <a16:creationId xmlns:a16="http://schemas.microsoft.com/office/drawing/2014/main" id="{92B55BC9-023E-F645-AEA9-99907B767284}"/>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81298" name="Group 167">
              <a:extLst>
                <a:ext uri="{FF2B5EF4-FFF2-40B4-BE49-F238E27FC236}">
                  <a16:creationId xmlns:a16="http://schemas.microsoft.com/office/drawing/2014/main" id="{4B13C744-3F70-8F4F-A1EC-7F0FEBFEA6A4}"/>
                </a:ext>
              </a:extLst>
            </p:cNvPr>
            <p:cNvGrpSpPr>
              <a:grpSpLocks/>
            </p:cNvGrpSpPr>
            <p:nvPr/>
          </p:nvGrpSpPr>
          <p:grpSpPr bwMode="auto">
            <a:xfrm>
              <a:off x="1639" y="578"/>
              <a:ext cx="1275" cy="365"/>
              <a:chOff x="1639" y="554"/>
              <a:chExt cx="1275" cy="365"/>
            </a:xfrm>
          </p:grpSpPr>
          <p:sp>
            <p:nvSpPr>
              <p:cNvPr id="640168" name="Text Box 168">
                <a:extLst>
                  <a:ext uri="{FF2B5EF4-FFF2-40B4-BE49-F238E27FC236}">
                    <a16:creationId xmlns:a16="http://schemas.microsoft.com/office/drawing/2014/main" id="{C150DA6F-5106-934D-9383-A70AC3784BF9}"/>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40169" name="Line 169">
                <a:extLst>
                  <a:ext uri="{FF2B5EF4-FFF2-40B4-BE49-F238E27FC236}">
                    <a16:creationId xmlns:a16="http://schemas.microsoft.com/office/drawing/2014/main" id="{76817969-DD1A-6246-AC85-30F56F2C0CB2}"/>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40071"/>
                                        </p:tgtEl>
                                        <p:attrNameLst>
                                          <p:attrName>style.visibility</p:attrName>
                                        </p:attrNameLst>
                                      </p:cBhvr>
                                      <p:to>
                                        <p:strVal val="visible"/>
                                      </p:to>
                                    </p:set>
                                    <p:animEffect transition="in" filter="wipe(left)">
                                      <p:cBhvr>
                                        <p:cTn id="12" dur="500"/>
                                        <p:tgtEl>
                                          <p:spTgt spid="6400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528" fill="hold" grpId="0" nodeType="clickEffect">
                                  <p:stCondLst>
                                    <p:cond delay="0"/>
                                  </p:stCondLst>
                                  <p:childTnLst>
                                    <p:set>
                                      <p:cBhvr>
                                        <p:cTn id="16" dur="1" fill="hold">
                                          <p:stCondLst>
                                            <p:cond delay="0"/>
                                          </p:stCondLst>
                                        </p:cTn>
                                        <p:tgtEl>
                                          <p:spTgt spid="640112"/>
                                        </p:tgtEl>
                                        <p:attrNameLst>
                                          <p:attrName>style.visibility</p:attrName>
                                        </p:attrNameLst>
                                      </p:cBhvr>
                                      <p:to>
                                        <p:strVal val="visible"/>
                                      </p:to>
                                    </p:set>
                                    <p:anim calcmode="lin" valueType="num">
                                      <p:cBhvr>
                                        <p:cTn id="17" dur="500" fill="hold"/>
                                        <p:tgtEl>
                                          <p:spTgt spid="640112"/>
                                        </p:tgtEl>
                                        <p:attrNameLst>
                                          <p:attrName>ppt_w</p:attrName>
                                        </p:attrNameLst>
                                      </p:cBhvr>
                                      <p:tavLst>
                                        <p:tav tm="0">
                                          <p:val>
                                            <p:fltVal val="0"/>
                                          </p:val>
                                        </p:tav>
                                        <p:tav tm="100000">
                                          <p:val>
                                            <p:strVal val="#ppt_w"/>
                                          </p:val>
                                        </p:tav>
                                      </p:tavLst>
                                    </p:anim>
                                    <p:anim calcmode="lin" valueType="num">
                                      <p:cBhvr>
                                        <p:cTn id="18" dur="500" fill="hold"/>
                                        <p:tgtEl>
                                          <p:spTgt spid="640112"/>
                                        </p:tgtEl>
                                        <p:attrNameLst>
                                          <p:attrName>ppt_h</p:attrName>
                                        </p:attrNameLst>
                                      </p:cBhvr>
                                      <p:tavLst>
                                        <p:tav tm="0">
                                          <p:val>
                                            <p:fltVal val="0"/>
                                          </p:val>
                                        </p:tav>
                                        <p:tav tm="100000">
                                          <p:val>
                                            <p:strVal val="#ppt_h"/>
                                          </p:val>
                                        </p:tav>
                                      </p:tavLst>
                                    </p:anim>
                                    <p:anim calcmode="lin" valueType="num">
                                      <p:cBhvr>
                                        <p:cTn id="19" dur="500" fill="hold"/>
                                        <p:tgtEl>
                                          <p:spTgt spid="640112"/>
                                        </p:tgtEl>
                                        <p:attrNameLst>
                                          <p:attrName>ppt_x</p:attrName>
                                        </p:attrNameLst>
                                      </p:cBhvr>
                                      <p:tavLst>
                                        <p:tav tm="0">
                                          <p:val>
                                            <p:fltVal val="0.5"/>
                                          </p:val>
                                        </p:tav>
                                        <p:tav tm="100000">
                                          <p:val>
                                            <p:strVal val="#ppt_x"/>
                                          </p:val>
                                        </p:tav>
                                      </p:tavLst>
                                    </p:anim>
                                    <p:anim calcmode="lin" valueType="num">
                                      <p:cBhvr>
                                        <p:cTn id="20" dur="500" fill="hold"/>
                                        <p:tgtEl>
                                          <p:spTgt spid="640112"/>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500"/>
                            </p:stCondLst>
                            <p:childTnLst>
                              <p:par>
                                <p:cTn id="22" presetID="22" presetClass="entr" presetSubtype="8"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left)">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071" grpId="0" autoUpdateAnimBg="0"/>
      <p:bldP spid="640112"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descr="Walnut">
            <a:extLst>
              <a:ext uri="{FF2B5EF4-FFF2-40B4-BE49-F238E27FC236}">
                <a16:creationId xmlns:a16="http://schemas.microsoft.com/office/drawing/2014/main" id="{157C176C-F10F-E44A-A8A9-7A42F1096E94}"/>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3299" name="Rectangle 3">
            <a:extLst>
              <a:ext uri="{FF2B5EF4-FFF2-40B4-BE49-F238E27FC236}">
                <a16:creationId xmlns:a16="http://schemas.microsoft.com/office/drawing/2014/main" id="{0BE11394-3F19-7049-9295-4A80F54C1D6F}"/>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83300" name="Rectangle 4">
            <a:extLst>
              <a:ext uri="{FF2B5EF4-FFF2-40B4-BE49-F238E27FC236}">
                <a16:creationId xmlns:a16="http://schemas.microsoft.com/office/drawing/2014/main" id="{151D1C19-701F-1741-80B7-BC85A5920270}"/>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83301" name="Rectangle 5" descr="Oak">
            <a:extLst>
              <a:ext uri="{FF2B5EF4-FFF2-40B4-BE49-F238E27FC236}">
                <a16:creationId xmlns:a16="http://schemas.microsoft.com/office/drawing/2014/main" id="{35D6F352-AC1D-7D4A-A625-41CC552883DB}"/>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3302" name="Rectangle 6" descr="Oak">
            <a:extLst>
              <a:ext uri="{FF2B5EF4-FFF2-40B4-BE49-F238E27FC236}">
                <a16:creationId xmlns:a16="http://schemas.microsoft.com/office/drawing/2014/main" id="{792FAE10-EDDF-814D-A9E8-D3959D033C8C}"/>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3303" name="Rectangle 30" descr="Oak">
            <a:extLst>
              <a:ext uri="{FF2B5EF4-FFF2-40B4-BE49-F238E27FC236}">
                <a16:creationId xmlns:a16="http://schemas.microsoft.com/office/drawing/2014/main" id="{C3D8955B-C66D-AD4E-9E08-D0CC870ECCD5}"/>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83304" name="Picture 31">
            <a:extLst>
              <a:ext uri="{FF2B5EF4-FFF2-40B4-BE49-F238E27FC236}">
                <a16:creationId xmlns:a16="http://schemas.microsoft.com/office/drawing/2014/main" id="{866E008A-F2C0-784B-84D2-5F194304E2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305" name="Rectangle 32" descr="Oak">
            <a:extLst>
              <a:ext uri="{FF2B5EF4-FFF2-40B4-BE49-F238E27FC236}">
                <a16:creationId xmlns:a16="http://schemas.microsoft.com/office/drawing/2014/main" id="{3CC2B894-D563-524F-A6DE-FF795EBB58BC}"/>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3306" name="Rectangle 33">
            <a:extLst>
              <a:ext uri="{FF2B5EF4-FFF2-40B4-BE49-F238E27FC236}">
                <a16:creationId xmlns:a16="http://schemas.microsoft.com/office/drawing/2014/main" id="{9D045A6B-6C00-5546-A3C4-01250F8B8824}"/>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83307" name="Rectangle 34">
            <a:extLst>
              <a:ext uri="{FF2B5EF4-FFF2-40B4-BE49-F238E27FC236}">
                <a16:creationId xmlns:a16="http://schemas.microsoft.com/office/drawing/2014/main" id="{00021B09-E25E-0642-A2EC-1A0771D1C942}"/>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pic>
        <p:nvPicPr>
          <p:cNvPr id="183308" name="Picture 35">
            <a:extLst>
              <a:ext uri="{FF2B5EF4-FFF2-40B4-BE49-F238E27FC236}">
                <a16:creationId xmlns:a16="http://schemas.microsoft.com/office/drawing/2014/main" id="{3C697ABF-284A-924F-8F57-42A5BFD42FE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1060" name="Rectangle 36">
            <a:extLst>
              <a:ext uri="{FF2B5EF4-FFF2-40B4-BE49-F238E27FC236}">
                <a16:creationId xmlns:a16="http://schemas.microsoft.com/office/drawing/2014/main" id="{2117765C-D6A8-814D-A90B-C366A1CFCD40}"/>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1061" name="Rectangle 37">
            <a:extLst>
              <a:ext uri="{FF2B5EF4-FFF2-40B4-BE49-F238E27FC236}">
                <a16:creationId xmlns:a16="http://schemas.microsoft.com/office/drawing/2014/main" id="{4CE45AA5-6656-C543-AF40-2EACFCD7537C}"/>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41062" name="Picture 38">
            <a:extLst>
              <a:ext uri="{FF2B5EF4-FFF2-40B4-BE49-F238E27FC236}">
                <a16:creationId xmlns:a16="http://schemas.microsoft.com/office/drawing/2014/main" id="{66620E5D-0717-9442-8FE3-A425B9C48BEE}"/>
              </a:ext>
            </a:extLst>
          </p:cNvPr>
          <p:cNvPicPr>
            <a:picLocks noChangeAspect="1" noChangeArrowheads="1"/>
          </p:cNvPicPr>
          <p:nvPr/>
        </p:nvPicPr>
        <p:blipFill>
          <a:blip r:embed="rId5"/>
          <a:srcRect/>
          <a:stretch>
            <a:fillRect/>
          </a:stretch>
        </p:blipFill>
        <p:spPr bwMode="auto">
          <a:xfrm rot="5361337">
            <a:off x="-323056" y="4123531"/>
            <a:ext cx="4605338" cy="301625"/>
          </a:xfrm>
          <a:prstGeom prst="rect">
            <a:avLst/>
          </a:prstGeom>
          <a:noFill/>
          <a:effectLst>
            <a:outerShdw blurRad="63500" dist="38099" dir="2700000" algn="ctr" rotWithShape="0">
              <a:schemeClr val="accent2">
                <a:alpha val="74998"/>
              </a:schemeClr>
            </a:outerShdw>
          </a:effectLst>
        </p:spPr>
      </p:pic>
      <p:pic>
        <p:nvPicPr>
          <p:cNvPr id="183312" name="Picture 39">
            <a:extLst>
              <a:ext uri="{FF2B5EF4-FFF2-40B4-BE49-F238E27FC236}">
                <a16:creationId xmlns:a16="http://schemas.microsoft.com/office/drawing/2014/main" id="{69AAF426-BCB9-F84E-9CB9-E1A4B57E307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1473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13" name="Picture 40">
            <a:extLst>
              <a:ext uri="{FF2B5EF4-FFF2-40B4-BE49-F238E27FC236}">
                <a16:creationId xmlns:a16="http://schemas.microsoft.com/office/drawing/2014/main" id="{D984D6E9-B7BE-EE4F-906C-44F77658C89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14" name="Picture 41">
            <a:extLst>
              <a:ext uri="{FF2B5EF4-FFF2-40B4-BE49-F238E27FC236}">
                <a16:creationId xmlns:a16="http://schemas.microsoft.com/office/drawing/2014/main" id="{F064C45B-3BBA-D94D-AD43-25CFA916473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15" name="Picture 42">
            <a:extLst>
              <a:ext uri="{FF2B5EF4-FFF2-40B4-BE49-F238E27FC236}">
                <a16:creationId xmlns:a16="http://schemas.microsoft.com/office/drawing/2014/main" id="{A3A37098-BC4E-DE49-A334-5557ACD376E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16" name="Picture 43">
            <a:extLst>
              <a:ext uri="{FF2B5EF4-FFF2-40B4-BE49-F238E27FC236}">
                <a16:creationId xmlns:a16="http://schemas.microsoft.com/office/drawing/2014/main" id="{E70D51BC-B42C-9640-8A5A-CCF06106DF9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3318" name="Group 45">
            <a:extLst>
              <a:ext uri="{FF2B5EF4-FFF2-40B4-BE49-F238E27FC236}">
                <a16:creationId xmlns:a16="http://schemas.microsoft.com/office/drawing/2014/main" id="{7DD544CA-4EA0-564C-BCA2-26A7BF5FA81D}"/>
              </a:ext>
            </a:extLst>
          </p:cNvPr>
          <p:cNvGrpSpPr>
            <a:grpSpLocks/>
          </p:cNvGrpSpPr>
          <p:nvPr/>
        </p:nvGrpSpPr>
        <p:grpSpPr bwMode="auto">
          <a:xfrm>
            <a:off x="2098675" y="2589213"/>
            <a:ext cx="6496050" cy="936625"/>
            <a:chOff x="1322" y="1631"/>
            <a:chExt cx="4092" cy="590"/>
          </a:xfrm>
        </p:grpSpPr>
        <p:pic>
          <p:nvPicPr>
            <p:cNvPr id="641070" name="Picture 46">
              <a:extLst>
                <a:ext uri="{FF2B5EF4-FFF2-40B4-BE49-F238E27FC236}">
                  <a16:creationId xmlns:a16="http://schemas.microsoft.com/office/drawing/2014/main" id="{8774CE21-A450-CE46-A4ED-E23C3144188C}"/>
                </a:ext>
              </a:extLst>
            </p:cNvPr>
            <p:cNvPicPr>
              <a:picLocks noChangeAspect="1" noChangeArrowheads="1"/>
            </p:cNvPicPr>
            <p:nvPr/>
          </p:nvPicPr>
          <p:blipFill>
            <a:blip r:embed="rId7">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41071" name="Picture 47">
              <a:extLst>
                <a:ext uri="{FF2B5EF4-FFF2-40B4-BE49-F238E27FC236}">
                  <a16:creationId xmlns:a16="http://schemas.microsoft.com/office/drawing/2014/main" id="{72522C8B-7189-304B-8D59-7BE80CF782DA}"/>
                </a:ext>
              </a:extLst>
            </p:cNvPr>
            <p:cNvPicPr>
              <a:picLocks noChangeAspect="1" noChangeArrowheads="1"/>
            </p:cNvPicPr>
            <p:nvPr/>
          </p:nvPicPr>
          <p:blipFill>
            <a:blip r:embed="rId7">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41072" name="Picture 48">
              <a:extLst>
                <a:ext uri="{FF2B5EF4-FFF2-40B4-BE49-F238E27FC236}">
                  <a16:creationId xmlns:a16="http://schemas.microsoft.com/office/drawing/2014/main" id="{55E89020-AA8D-EE47-96CC-89D2C8EB4FB1}"/>
                </a:ext>
              </a:extLst>
            </p:cNvPr>
            <p:cNvPicPr>
              <a:picLocks noChangeAspect="1" noChangeArrowheads="1"/>
            </p:cNvPicPr>
            <p:nvPr/>
          </p:nvPicPr>
          <p:blipFill>
            <a:blip r:embed="rId7">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41073" name="Picture 49">
              <a:extLst>
                <a:ext uri="{FF2B5EF4-FFF2-40B4-BE49-F238E27FC236}">
                  <a16:creationId xmlns:a16="http://schemas.microsoft.com/office/drawing/2014/main" id="{8EFC81D1-0F45-7547-81F8-D6E4F6C9360B}"/>
                </a:ext>
              </a:extLst>
            </p:cNvPr>
            <p:cNvPicPr>
              <a:picLocks noChangeAspect="1" noChangeArrowheads="1"/>
            </p:cNvPicPr>
            <p:nvPr/>
          </p:nvPicPr>
          <p:blipFill>
            <a:blip r:embed="rId7">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41074" name="Picture 50">
              <a:extLst>
                <a:ext uri="{FF2B5EF4-FFF2-40B4-BE49-F238E27FC236}">
                  <a16:creationId xmlns:a16="http://schemas.microsoft.com/office/drawing/2014/main" id="{B447BDF2-D968-0147-8666-7FEFC1ECC07B}"/>
                </a:ext>
              </a:extLst>
            </p:cNvPr>
            <p:cNvPicPr>
              <a:picLocks noChangeAspect="1" noChangeArrowheads="1"/>
            </p:cNvPicPr>
            <p:nvPr/>
          </p:nvPicPr>
          <p:blipFill>
            <a:blip r:embed="rId7">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41075" name="Picture 51">
              <a:extLst>
                <a:ext uri="{FF2B5EF4-FFF2-40B4-BE49-F238E27FC236}">
                  <a16:creationId xmlns:a16="http://schemas.microsoft.com/office/drawing/2014/main" id="{1F49151F-1225-FD45-9458-49034134E034}"/>
                </a:ext>
              </a:extLst>
            </p:cNvPr>
            <p:cNvPicPr>
              <a:picLocks noChangeAspect="1" noChangeArrowheads="1"/>
            </p:cNvPicPr>
            <p:nvPr/>
          </p:nvPicPr>
          <p:blipFill>
            <a:blip r:embed="rId7">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grpSp>
        <p:nvGrpSpPr>
          <p:cNvPr id="183319" name="Group 52">
            <a:extLst>
              <a:ext uri="{FF2B5EF4-FFF2-40B4-BE49-F238E27FC236}">
                <a16:creationId xmlns:a16="http://schemas.microsoft.com/office/drawing/2014/main" id="{6ECACB51-16FC-B54F-A45E-3F1319F99487}"/>
              </a:ext>
            </a:extLst>
          </p:cNvPr>
          <p:cNvGrpSpPr>
            <a:grpSpLocks/>
          </p:cNvGrpSpPr>
          <p:nvPr/>
        </p:nvGrpSpPr>
        <p:grpSpPr bwMode="auto">
          <a:xfrm>
            <a:off x="2836863" y="3608388"/>
            <a:ext cx="5664200" cy="669925"/>
            <a:chOff x="1787" y="2273"/>
            <a:chExt cx="3568" cy="422"/>
          </a:xfrm>
        </p:grpSpPr>
        <p:pic>
          <p:nvPicPr>
            <p:cNvPr id="641077" name="Picture 53">
              <a:extLst>
                <a:ext uri="{FF2B5EF4-FFF2-40B4-BE49-F238E27FC236}">
                  <a16:creationId xmlns:a16="http://schemas.microsoft.com/office/drawing/2014/main" id="{8F43C581-3BB0-624B-A637-15B4A644849A}"/>
                </a:ext>
              </a:extLst>
            </p:cNvPr>
            <p:cNvPicPr>
              <a:picLocks noChangeAspect="1" noChangeArrowheads="1"/>
            </p:cNvPicPr>
            <p:nvPr/>
          </p:nvPicPr>
          <p:blipFill>
            <a:blip r:embed="rId8">
              <a:lum bright="-18000" contrast="60000"/>
            </a:blip>
            <a:srcRect/>
            <a:stretch>
              <a:fillRect/>
            </a:stretch>
          </p:blipFill>
          <p:spPr bwMode="auto">
            <a:xfrm rot="21600956">
              <a:off x="1804" y="2273"/>
              <a:ext cx="3543" cy="190"/>
            </a:xfrm>
            <a:prstGeom prst="rect">
              <a:avLst/>
            </a:prstGeom>
            <a:noFill/>
            <a:effectLst>
              <a:outerShdw blurRad="63500" dist="46662" dir="3284183" algn="ctr" rotWithShape="0">
                <a:srgbClr val="000000">
                  <a:alpha val="74998"/>
                </a:srgbClr>
              </a:outerShdw>
            </a:effectLst>
          </p:spPr>
        </p:pic>
        <p:pic>
          <p:nvPicPr>
            <p:cNvPr id="641078" name="Picture 54">
              <a:extLst>
                <a:ext uri="{FF2B5EF4-FFF2-40B4-BE49-F238E27FC236}">
                  <a16:creationId xmlns:a16="http://schemas.microsoft.com/office/drawing/2014/main" id="{1880C2A9-6ECC-CD4E-9CBD-011B5D0F90F2}"/>
                </a:ext>
              </a:extLst>
            </p:cNvPr>
            <p:cNvPicPr>
              <a:picLocks noChangeAspect="1" noChangeArrowheads="1"/>
            </p:cNvPicPr>
            <p:nvPr/>
          </p:nvPicPr>
          <p:blipFill>
            <a:blip r:embed="rId8">
              <a:lum bright="-18000" contrast="60000"/>
            </a:blip>
            <a:srcRect/>
            <a:stretch>
              <a:fillRect/>
            </a:stretch>
          </p:blipFill>
          <p:spPr bwMode="auto">
            <a:xfrm rot="21600956">
              <a:off x="1787" y="2353"/>
              <a:ext cx="3543" cy="190"/>
            </a:xfrm>
            <a:prstGeom prst="rect">
              <a:avLst/>
            </a:prstGeom>
            <a:noFill/>
            <a:effectLst>
              <a:outerShdw blurRad="63500" dist="46662" dir="3284183" algn="ctr" rotWithShape="0">
                <a:srgbClr val="000000">
                  <a:alpha val="74998"/>
                </a:srgbClr>
              </a:outerShdw>
            </a:effectLst>
          </p:spPr>
        </p:pic>
        <p:pic>
          <p:nvPicPr>
            <p:cNvPr id="641079" name="Picture 55">
              <a:extLst>
                <a:ext uri="{FF2B5EF4-FFF2-40B4-BE49-F238E27FC236}">
                  <a16:creationId xmlns:a16="http://schemas.microsoft.com/office/drawing/2014/main" id="{B8282020-D97C-A043-ACDC-AF93F5D63BD7}"/>
                </a:ext>
              </a:extLst>
            </p:cNvPr>
            <p:cNvPicPr>
              <a:picLocks noChangeAspect="1" noChangeArrowheads="1"/>
            </p:cNvPicPr>
            <p:nvPr/>
          </p:nvPicPr>
          <p:blipFill>
            <a:blip r:embed="rId8">
              <a:lum bright="-18000" contrast="60000"/>
            </a:blip>
            <a:srcRect/>
            <a:stretch>
              <a:fillRect/>
            </a:stretch>
          </p:blipFill>
          <p:spPr bwMode="auto">
            <a:xfrm rot="21600956">
              <a:off x="1812" y="2425"/>
              <a:ext cx="3543" cy="190"/>
            </a:xfrm>
            <a:prstGeom prst="rect">
              <a:avLst/>
            </a:prstGeom>
            <a:noFill/>
            <a:effectLst>
              <a:outerShdw blurRad="63500" dist="46662" dir="3284183" algn="ctr" rotWithShape="0">
                <a:srgbClr val="000000">
                  <a:alpha val="74998"/>
                </a:srgbClr>
              </a:outerShdw>
            </a:effectLst>
          </p:spPr>
        </p:pic>
        <p:pic>
          <p:nvPicPr>
            <p:cNvPr id="641080" name="Picture 56">
              <a:extLst>
                <a:ext uri="{FF2B5EF4-FFF2-40B4-BE49-F238E27FC236}">
                  <a16:creationId xmlns:a16="http://schemas.microsoft.com/office/drawing/2014/main" id="{BECF8895-2040-BD40-8457-D213DA301C77}"/>
                </a:ext>
              </a:extLst>
            </p:cNvPr>
            <p:cNvPicPr>
              <a:picLocks noChangeAspect="1" noChangeArrowheads="1"/>
            </p:cNvPicPr>
            <p:nvPr/>
          </p:nvPicPr>
          <p:blipFill>
            <a:blip r:embed="rId8">
              <a:lum bright="-18000" contrast="60000"/>
            </a:blip>
            <a:srcRect/>
            <a:stretch>
              <a:fillRect/>
            </a:stretch>
          </p:blipFill>
          <p:spPr bwMode="auto">
            <a:xfrm rot="21600956">
              <a:off x="1787" y="2505"/>
              <a:ext cx="3543" cy="190"/>
            </a:xfrm>
            <a:prstGeom prst="rect">
              <a:avLst/>
            </a:prstGeom>
            <a:noFill/>
            <a:effectLst>
              <a:outerShdw blurRad="63500" dist="46662" dir="3284183" algn="ctr" rotWithShape="0">
                <a:srgbClr val="000000">
                  <a:alpha val="74998"/>
                </a:srgbClr>
              </a:outerShdw>
            </a:effectLst>
          </p:spPr>
        </p:pic>
      </p:grpSp>
      <p:grpSp>
        <p:nvGrpSpPr>
          <p:cNvPr id="183320" name="Group 57">
            <a:extLst>
              <a:ext uri="{FF2B5EF4-FFF2-40B4-BE49-F238E27FC236}">
                <a16:creationId xmlns:a16="http://schemas.microsoft.com/office/drawing/2014/main" id="{5719BF1A-5FD5-5E46-9E5D-889598B3DDCC}"/>
              </a:ext>
            </a:extLst>
          </p:cNvPr>
          <p:cNvGrpSpPr>
            <a:grpSpLocks/>
          </p:cNvGrpSpPr>
          <p:nvPr/>
        </p:nvGrpSpPr>
        <p:grpSpPr bwMode="auto">
          <a:xfrm>
            <a:off x="3941763" y="4387850"/>
            <a:ext cx="4672012" cy="592138"/>
            <a:chOff x="2483" y="2764"/>
            <a:chExt cx="2943" cy="373"/>
          </a:xfrm>
        </p:grpSpPr>
        <p:pic>
          <p:nvPicPr>
            <p:cNvPr id="641082" name="Picture 58">
              <a:extLst>
                <a:ext uri="{FF2B5EF4-FFF2-40B4-BE49-F238E27FC236}">
                  <a16:creationId xmlns:a16="http://schemas.microsoft.com/office/drawing/2014/main" id="{BDCF7654-E692-B04D-9D9A-FC901CAB5FD4}"/>
                </a:ext>
              </a:extLst>
            </p:cNvPr>
            <p:cNvPicPr>
              <a:picLocks noChangeAspect="1" noChangeArrowheads="1"/>
            </p:cNvPicPr>
            <p:nvPr/>
          </p:nvPicPr>
          <p:blipFill>
            <a:blip r:embed="rId9"/>
            <a:srcRect/>
            <a:stretch>
              <a:fillRect/>
            </a:stretch>
          </p:blipFill>
          <p:spPr bwMode="auto">
            <a:xfrm rot="-13855">
              <a:off x="2532" y="2764"/>
              <a:ext cx="2894" cy="165"/>
            </a:xfrm>
            <a:prstGeom prst="rect">
              <a:avLst/>
            </a:prstGeom>
            <a:noFill/>
            <a:effectLst>
              <a:outerShdw blurRad="63500" dist="46662" dir="3284183" algn="ctr" rotWithShape="0">
                <a:srgbClr val="000000">
                  <a:alpha val="74998"/>
                </a:srgbClr>
              </a:outerShdw>
            </a:effectLst>
          </p:spPr>
        </p:pic>
        <p:pic>
          <p:nvPicPr>
            <p:cNvPr id="641083" name="Picture 59">
              <a:extLst>
                <a:ext uri="{FF2B5EF4-FFF2-40B4-BE49-F238E27FC236}">
                  <a16:creationId xmlns:a16="http://schemas.microsoft.com/office/drawing/2014/main" id="{64D39378-0308-C645-83A8-5A37262A6015}"/>
                </a:ext>
              </a:extLst>
            </p:cNvPr>
            <p:cNvPicPr>
              <a:picLocks noChangeAspect="1" noChangeArrowheads="1"/>
            </p:cNvPicPr>
            <p:nvPr/>
          </p:nvPicPr>
          <p:blipFill>
            <a:blip r:embed="rId9"/>
            <a:srcRect/>
            <a:stretch>
              <a:fillRect/>
            </a:stretch>
          </p:blipFill>
          <p:spPr bwMode="auto">
            <a:xfrm rot="-13855">
              <a:off x="2508" y="2836"/>
              <a:ext cx="2893" cy="165"/>
            </a:xfrm>
            <a:prstGeom prst="rect">
              <a:avLst/>
            </a:prstGeom>
            <a:noFill/>
            <a:effectLst>
              <a:outerShdw blurRad="63500" dist="46662" dir="3284183" algn="ctr" rotWithShape="0">
                <a:srgbClr val="000000">
                  <a:alpha val="74998"/>
                </a:srgbClr>
              </a:outerShdw>
            </a:effectLst>
          </p:spPr>
        </p:pic>
        <p:pic>
          <p:nvPicPr>
            <p:cNvPr id="641084" name="Picture 60">
              <a:extLst>
                <a:ext uri="{FF2B5EF4-FFF2-40B4-BE49-F238E27FC236}">
                  <a16:creationId xmlns:a16="http://schemas.microsoft.com/office/drawing/2014/main" id="{2201BB5B-948B-5148-BB1B-CC8DBFF1E427}"/>
                </a:ext>
              </a:extLst>
            </p:cNvPr>
            <p:cNvPicPr>
              <a:picLocks noChangeAspect="1" noChangeArrowheads="1"/>
            </p:cNvPicPr>
            <p:nvPr/>
          </p:nvPicPr>
          <p:blipFill>
            <a:blip r:embed="rId9"/>
            <a:srcRect/>
            <a:stretch>
              <a:fillRect/>
            </a:stretch>
          </p:blipFill>
          <p:spPr bwMode="auto">
            <a:xfrm rot="-13855">
              <a:off x="2483" y="2908"/>
              <a:ext cx="2894" cy="165"/>
            </a:xfrm>
            <a:prstGeom prst="rect">
              <a:avLst/>
            </a:prstGeom>
            <a:noFill/>
            <a:effectLst>
              <a:outerShdw blurRad="63500" dist="46662" dir="3284183" algn="ctr" rotWithShape="0">
                <a:srgbClr val="000000">
                  <a:alpha val="74998"/>
                </a:srgbClr>
              </a:outerShdw>
            </a:effectLst>
          </p:spPr>
        </p:pic>
        <p:pic>
          <p:nvPicPr>
            <p:cNvPr id="641085" name="Picture 61">
              <a:extLst>
                <a:ext uri="{FF2B5EF4-FFF2-40B4-BE49-F238E27FC236}">
                  <a16:creationId xmlns:a16="http://schemas.microsoft.com/office/drawing/2014/main" id="{4BE7651A-F476-984A-9807-2498432EE85E}"/>
                </a:ext>
              </a:extLst>
            </p:cNvPr>
            <p:cNvPicPr>
              <a:picLocks noChangeAspect="1" noChangeArrowheads="1"/>
            </p:cNvPicPr>
            <p:nvPr/>
          </p:nvPicPr>
          <p:blipFill>
            <a:blip r:embed="rId9"/>
            <a:srcRect/>
            <a:stretch>
              <a:fillRect/>
            </a:stretch>
          </p:blipFill>
          <p:spPr bwMode="auto">
            <a:xfrm rot="-13855">
              <a:off x="2499" y="2972"/>
              <a:ext cx="2894" cy="165"/>
            </a:xfrm>
            <a:prstGeom prst="rect">
              <a:avLst/>
            </a:prstGeom>
            <a:noFill/>
            <a:effectLst>
              <a:outerShdw blurRad="63500" dist="46662" dir="3284183" algn="ctr" rotWithShape="0">
                <a:srgbClr val="000000">
                  <a:alpha val="74998"/>
                </a:srgbClr>
              </a:outerShdw>
            </a:effectLst>
          </p:spPr>
        </p:pic>
      </p:grpSp>
      <p:pic>
        <p:nvPicPr>
          <p:cNvPr id="183321" name="Picture 62">
            <a:extLst>
              <a:ext uri="{FF2B5EF4-FFF2-40B4-BE49-F238E27FC236}">
                <a16:creationId xmlns:a16="http://schemas.microsoft.com/office/drawing/2014/main" id="{C16183C0-8696-A24F-9DD7-833D0031351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63">
            <a:extLst>
              <a:ext uri="{FF2B5EF4-FFF2-40B4-BE49-F238E27FC236}">
                <a16:creationId xmlns:a16="http://schemas.microsoft.com/office/drawing/2014/main" id="{F3B1B9B4-6783-894F-B67E-A1CF7F225EC0}"/>
              </a:ext>
            </a:extLst>
          </p:cNvPr>
          <p:cNvGrpSpPr>
            <a:grpSpLocks/>
          </p:cNvGrpSpPr>
          <p:nvPr/>
        </p:nvGrpSpPr>
        <p:grpSpPr bwMode="auto">
          <a:xfrm>
            <a:off x="3832225" y="5137150"/>
            <a:ext cx="4697413" cy="603250"/>
            <a:chOff x="2414" y="3236"/>
            <a:chExt cx="2959" cy="380"/>
          </a:xfrm>
        </p:grpSpPr>
        <p:pic>
          <p:nvPicPr>
            <p:cNvPr id="641088" name="Picture 64">
              <a:extLst>
                <a:ext uri="{FF2B5EF4-FFF2-40B4-BE49-F238E27FC236}">
                  <a16:creationId xmlns:a16="http://schemas.microsoft.com/office/drawing/2014/main" id="{DC95B0CD-E7FB-E64D-82F3-4470ADA17E03}"/>
                </a:ext>
              </a:extLst>
            </p:cNvPr>
            <p:cNvPicPr>
              <a:picLocks noChangeAspect="1" noChangeArrowheads="1"/>
            </p:cNvPicPr>
            <p:nvPr/>
          </p:nvPicPr>
          <p:blipFill>
            <a:blip r:embed="rId10">
              <a:lum contrast="36000"/>
            </a:blip>
            <a:srcRect/>
            <a:stretch>
              <a:fillRect/>
            </a:stretch>
          </p:blipFill>
          <p:spPr bwMode="auto">
            <a:xfrm rot="-13855">
              <a:off x="2515" y="3236"/>
              <a:ext cx="2811" cy="164"/>
            </a:xfrm>
            <a:prstGeom prst="rect">
              <a:avLst/>
            </a:prstGeom>
            <a:noFill/>
            <a:effectLst>
              <a:outerShdw blurRad="63500" dist="46662" dir="3284183" algn="ctr" rotWithShape="0">
                <a:srgbClr val="000000">
                  <a:alpha val="74998"/>
                </a:srgbClr>
              </a:outerShdw>
            </a:effectLst>
          </p:spPr>
        </p:pic>
        <p:pic>
          <p:nvPicPr>
            <p:cNvPr id="641089" name="Picture 65">
              <a:extLst>
                <a:ext uri="{FF2B5EF4-FFF2-40B4-BE49-F238E27FC236}">
                  <a16:creationId xmlns:a16="http://schemas.microsoft.com/office/drawing/2014/main" id="{FD183E98-1B71-724F-BDAE-EC477683DBB4}"/>
                </a:ext>
              </a:extLst>
            </p:cNvPr>
            <p:cNvPicPr>
              <a:picLocks noChangeAspect="1" noChangeArrowheads="1"/>
            </p:cNvPicPr>
            <p:nvPr/>
          </p:nvPicPr>
          <p:blipFill>
            <a:blip r:embed="rId10">
              <a:lum contrast="36000"/>
            </a:blip>
            <a:srcRect/>
            <a:stretch>
              <a:fillRect/>
            </a:stretch>
          </p:blipFill>
          <p:spPr bwMode="auto">
            <a:xfrm rot="-13855">
              <a:off x="2499" y="3308"/>
              <a:ext cx="2811" cy="164"/>
            </a:xfrm>
            <a:prstGeom prst="rect">
              <a:avLst/>
            </a:prstGeom>
            <a:noFill/>
            <a:effectLst>
              <a:outerShdw blurRad="63500" dist="46662" dir="3284183" algn="ctr" rotWithShape="0">
                <a:srgbClr val="000000">
                  <a:alpha val="74998"/>
                </a:srgbClr>
              </a:outerShdw>
            </a:effectLst>
          </p:spPr>
        </p:pic>
        <p:pic>
          <p:nvPicPr>
            <p:cNvPr id="641090" name="Picture 66">
              <a:extLst>
                <a:ext uri="{FF2B5EF4-FFF2-40B4-BE49-F238E27FC236}">
                  <a16:creationId xmlns:a16="http://schemas.microsoft.com/office/drawing/2014/main" id="{2F5686E1-A604-4448-8DD9-1F0B9446CED8}"/>
                </a:ext>
              </a:extLst>
            </p:cNvPr>
            <p:cNvPicPr>
              <a:picLocks noChangeAspect="1" noChangeArrowheads="1"/>
            </p:cNvPicPr>
            <p:nvPr/>
          </p:nvPicPr>
          <p:blipFill>
            <a:blip r:embed="rId10">
              <a:lum contrast="36000"/>
            </a:blip>
            <a:srcRect/>
            <a:stretch>
              <a:fillRect/>
            </a:stretch>
          </p:blipFill>
          <p:spPr bwMode="auto">
            <a:xfrm rot="-13855">
              <a:off x="2562" y="3380"/>
              <a:ext cx="2811" cy="164"/>
            </a:xfrm>
            <a:prstGeom prst="rect">
              <a:avLst/>
            </a:prstGeom>
            <a:noFill/>
            <a:effectLst>
              <a:outerShdw blurRad="63500" dist="46662" dir="3284183" algn="ctr" rotWithShape="0">
                <a:srgbClr val="000000">
                  <a:alpha val="74998"/>
                </a:srgbClr>
              </a:outerShdw>
            </a:effectLst>
          </p:spPr>
        </p:pic>
        <p:pic>
          <p:nvPicPr>
            <p:cNvPr id="641091" name="Picture 67">
              <a:extLst>
                <a:ext uri="{FF2B5EF4-FFF2-40B4-BE49-F238E27FC236}">
                  <a16:creationId xmlns:a16="http://schemas.microsoft.com/office/drawing/2014/main" id="{B91C986A-E4CE-3745-8D5F-591E766F0F00}"/>
                </a:ext>
              </a:extLst>
            </p:cNvPr>
            <p:cNvPicPr>
              <a:picLocks noChangeAspect="1" noChangeArrowheads="1"/>
            </p:cNvPicPr>
            <p:nvPr/>
          </p:nvPicPr>
          <p:blipFill>
            <a:blip r:embed="rId10">
              <a:lum contrast="36000"/>
            </a:blip>
            <a:srcRect/>
            <a:stretch>
              <a:fillRect/>
            </a:stretch>
          </p:blipFill>
          <p:spPr bwMode="auto">
            <a:xfrm rot="-13855">
              <a:off x="2507" y="3452"/>
              <a:ext cx="2811" cy="164"/>
            </a:xfrm>
            <a:prstGeom prst="rect">
              <a:avLst/>
            </a:prstGeom>
            <a:noFill/>
            <a:effectLst>
              <a:outerShdw blurRad="63500" dist="46662" dir="3284183" algn="ctr" rotWithShape="0">
                <a:srgbClr val="000000">
                  <a:alpha val="74998"/>
                </a:srgbClr>
              </a:outerShdw>
            </a:effectLst>
          </p:spPr>
        </p:pic>
        <p:sp>
          <p:nvSpPr>
            <p:cNvPr id="641092" name="Text Box 68">
              <a:extLst>
                <a:ext uri="{FF2B5EF4-FFF2-40B4-BE49-F238E27FC236}">
                  <a16:creationId xmlns:a16="http://schemas.microsoft.com/office/drawing/2014/main" id="{146708B5-700C-3F48-94A3-F8E14B2EF0FE}"/>
                </a:ext>
              </a:extLst>
            </p:cNvPr>
            <p:cNvSpPr txBox="1">
              <a:spLocks noChangeArrowheads="1"/>
            </p:cNvSpPr>
            <p:nvPr/>
          </p:nvSpPr>
          <p:spPr bwMode="auto">
            <a:xfrm>
              <a:off x="2414" y="3251"/>
              <a:ext cx="2364" cy="288"/>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b="0">
                <a:solidFill>
                  <a:schemeClr val="accent2"/>
                </a:solidFill>
                <a:latin typeface="Arial Black" panose="020B0604020202020204" pitchFamily="34" charset="0"/>
              </a:endParaRPr>
            </a:p>
          </p:txBody>
        </p:sp>
      </p:grpSp>
      <p:pic>
        <p:nvPicPr>
          <p:cNvPr id="183323" name="Picture 69">
            <a:extLst>
              <a:ext uri="{FF2B5EF4-FFF2-40B4-BE49-F238E27FC236}">
                <a16:creationId xmlns:a16="http://schemas.microsoft.com/office/drawing/2014/main" id="{A9C6A6AE-4EB7-5B43-A350-ECEBB142F11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24" name="Picture 70">
            <a:extLst>
              <a:ext uri="{FF2B5EF4-FFF2-40B4-BE49-F238E27FC236}">
                <a16:creationId xmlns:a16="http://schemas.microsoft.com/office/drawing/2014/main" id="{3E7F3137-CB0F-1649-9F33-B78535C9EF8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25" name="Picture 71">
            <a:extLst>
              <a:ext uri="{FF2B5EF4-FFF2-40B4-BE49-F238E27FC236}">
                <a16:creationId xmlns:a16="http://schemas.microsoft.com/office/drawing/2014/main" id="{770DF7A4-7420-0E44-83AC-1D8FEA261EE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26" name="Picture 72">
            <a:extLst>
              <a:ext uri="{FF2B5EF4-FFF2-40B4-BE49-F238E27FC236}">
                <a16:creationId xmlns:a16="http://schemas.microsoft.com/office/drawing/2014/main" id="{7FF806E7-36C6-8740-93B4-6D4DE8F9164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27" name="Picture 73">
            <a:extLst>
              <a:ext uri="{FF2B5EF4-FFF2-40B4-BE49-F238E27FC236}">
                <a16:creationId xmlns:a16="http://schemas.microsoft.com/office/drawing/2014/main" id="{FC88ECE8-99B6-E542-BFEC-93DFAB9B60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328" name="Picture 74">
            <a:extLst>
              <a:ext uri="{FF2B5EF4-FFF2-40B4-BE49-F238E27FC236}">
                <a16:creationId xmlns:a16="http://schemas.microsoft.com/office/drawing/2014/main" id="{D6119230-39D5-EC4F-9299-7D2F9EC520D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1099" name="Text Box 75">
            <a:extLst>
              <a:ext uri="{FF2B5EF4-FFF2-40B4-BE49-F238E27FC236}">
                <a16:creationId xmlns:a16="http://schemas.microsoft.com/office/drawing/2014/main" id="{531388DE-6AFE-9E47-8BD4-43E6200888B9}"/>
              </a:ext>
            </a:extLst>
          </p:cNvPr>
          <p:cNvSpPr txBox="1">
            <a:spLocks noChangeArrowheads="1"/>
          </p:cNvSpPr>
          <p:nvPr/>
        </p:nvSpPr>
        <p:spPr bwMode="auto">
          <a:xfrm>
            <a:off x="1984375" y="3668713"/>
            <a:ext cx="4810125" cy="457200"/>
          </a:xfrm>
          <a:prstGeom prst="rect">
            <a:avLst/>
          </a:prstGeom>
          <a:noFill/>
          <a:ln w="12700">
            <a:noFill/>
            <a:miter lim="800000"/>
            <a:headEnd/>
            <a:tailEnd/>
          </a:ln>
          <a:effectLst>
            <a:outerShdw blurRad="63500" dist="53882" dir="2700000"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b="0">
                <a:solidFill>
                  <a:schemeClr val="accent2"/>
                </a:solidFill>
                <a:latin typeface="Arial Black" panose="020B0604020202020204" pitchFamily="34" charset="0"/>
              </a:rPr>
              <a:t>NGALEI TUINGASHIT</a:t>
            </a:r>
          </a:p>
        </p:txBody>
      </p:sp>
      <p:sp>
        <p:nvSpPr>
          <p:cNvPr id="641100" name="Text Box 76">
            <a:extLst>
              <a:ext uri="{FF2B5EF4-FFF2-40B4-BE49-F238E27FC236}">
                <a16:creationId xmlns:a16="http://schemas.microsoft.com/office/drawing/2014/main" id="{76E85E5C-9CC6-9648-B4BF-935878645209}"/>
              </a:ext>
            </a:extLst>
          </p:cNvPr>
          <p:cNvSpPr txBox="1">
            <a:spLocks noChangeArrowheads="1"/>
          </p:cNvSpPr>
          <p:nvPr/>
        </p:nvSpPr>
        <p:spPr bwMode="auto">
          <a:xfrm>
            <a:off x="2293938" y="2684463"/>
            <a:ext cx="6130925"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641101" name="Text Box 77">
            <a:extLst>
              <a:ext uri="{FF2B5EF4-FFF2-40B4-BE49-F238E27FC236}">
                <a16:creationId xmlns:a16="http://schemas.microsoft.com/office/drawing/2014/main" id="{2DB99A3B-2557-DD42-B62E-11AD586E0A1A}"/>
              </a:ext>
            </a:extLst>
          </p:cNvPr>
          <p:cNvSpPr txBox="1">
            <a:spLocks noChangeArrowheads="1"/>
          </p:cNvSpPr>
          <p:nvPr/>
        </p:nvSpPr>
        <p:spPr bwMode="auto">
          <a:xfrm>
            <a:off x="3984625" y="5160963"/>
            <a:ext cx="4235450"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KADHAR TUINGASHIT</a:t>
            </a:r>
          </a:p>
        </p:txBody>
      </p:sp>
      <p:sp>
        <p:nvSpPr>
          <p:cNvPr id="183332" name="Text Box 113">
            <a:extLst>
              <a:ext uri="{FF2B5EF4-FFF2-40B4-BE49-F238E27FC236}">
                <a16:creationId xmlns:a16="http://schemas.microsoft.com/office/drawing/2014/main" id="{EFAEDDFC-7745-F447-83D4-5474D5FF35DB}"/>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41138" name="Rectangle 114">
            <a:extLst>
              <a:ext uri="{FF2B5EF4-FFF2-40B4-BE49-F238E27FC236}">
                <a16:creationId xmlns:a16="http://schemas.microsoft.com/office/drawing/2014/main" id="{F4100A6A-8BAA-E546-83EE-0D88F0FEF2DC}"/>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grpSp>
        <p:nvGrpSpPr>
          <p:cNvPr id="183334" name="Group 79">
            <a:extLst>
              <a:ext uri="{FF2B5EF4-FFF2-40B4-BE49-F238E27FC236}">
                <a16:creationId xmlns:a16="http://schemas.microsoft.com/office/drawing/2014/main" id="{BEA7FC0C-2972-5D44-9F7A-3BEEF067735F}"/>
              </a:ext>
            </a:extLst>
          </p:cNvPr>
          <p:cNvGrpSpPr>
            <a:grpSpLocks/>
          </p:cNvGrpSpPr>
          <p:nvPr/>
        </p:nvGrpSpPr>
        <p:grpSpPr bwMode="auto">
          <a:xfrm>
            <a:off x="1949450" y="2236788"/>
            <a:ext cx="5273675" cy="3898900"/>
            <a:chOff x="1228" y="1409"/>
            <a:chExt cx="3322" cy="2456"/>
          </a:xfrm>
        </p:grpSpPr>
        <p:grpSp>
          <p:nvGrpSpPr>
            <p:cNvPr id="183374" name="Group 80">
              <a:extLst>
                <a:ext uri="{FF2B5EF4-FFF2-40B4-BE49-F238E27FC236}">
                  <a16:creationId xmlns:a16="http://schemas.microsoft.com/office/drawing/2014/main" id="{6EBE56FB-A55C-F04D-8AE9-B9A1201059DF}"/>
                </a:ext>
              </a:extLst>
            </p:cNvPr>
            <p:cNvGrpSpPr>
              <a:grpSpLocks/>
            </p:cNvGrpSpPr>
            <p:nvPr/>
          </p:nvGrpSpPr>
          <p:grpSpPr bwMode="auto">
            <a:xfrm>
              <a:off x="1228" y="1409"/>
              <a:ext cx="3303" cy="119"/>
              <a:chOff x="1206" y="1392"/>
              <a:chExt cx="3303" cy="119"/>
            </a:xfrm>
          </p:grpSpPr>
          <p:sp>
            <p:nvSpPr>
              <p:cNvPr id="641105" name="AutoShape 81" descr="Cork">
                <a:extLst>
                  <a:ext uri="{FF2B5EF4-FFF2-40B4-BE49-F238E27FC236}">
                    <a16:creationId xmlns:a16="http://schemas.microsoft.com/office/drawing/2014/main" id="{83B03F9C-243A-DC42-866B-CCE564BC462C}"/>
                  </a:ext>
                </a:extLst>
              </p:cNvPr>
              <p:cNvSpPr>
                <a:spLocks noChangeArrowheads="1"/>
              </p:cNvSpPr>
              <p:nvPr/>
            </p:nvSpPr>
            <p:spPr bwMode="auto">
              <a:xfrm rot="-1822980">
                <a:off x="1206" y="140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06" name="AutoShape 82" descr="Cork">
                <a:extLst>
                  <a:ext uri="{FF2B5EF4-FFF2-40B4-BE49-F238E27FC236}">
                    <a16:creationId xmlns:a16="http://schemas.microsoft.com/office/drawing/2014/main" id="{3CD5C596-B528-CE4B-B448-C62F6E729C2D}"/>
                  </a:ext>
                </a:extLst>
              </p:cNvPr>
              <p:cNvSpPr>
                <a:spLocks noChangeArrowheads="1"/>
              </p:cNvSpPr>
              <p:nvPr/>
            </p:nvSpPr>
            <p:spPr bwMode="auto">
              <a:xfrm rot="-1822980">
                <a:off x="1433"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07" name="AutoShape 83" descr="Cork">
                <a:extLst>
                  <a:ext uri="{FF2B5EF4-FFF2-40B4-BE49-F238E27FC236}">
                    <a16:creationId xmlns:a16="http://schemas.microsoft.com/office/drawing/2014/main" id="{5053952C-BDDE-B145-BEDC-0E81C7375E12}"/>
                  </a:ext>
                </a:extLst>
              </p:cNvPr>
              <p:cNvSpPr>
                <a:spLocks noChangeArrowheads="1"/>
              </p:cNvSpPr>
              <p:nvPr/>
            </p:nvSpPr>
            <p:spPr bwMode="auto">
              <a:xfrm rot="-1822980">
                <a:off x="1666"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08" name="AutoShape 84" descr="Cork">
                <a:extLst>
                  <a:ext uri="{FF2B5EF4-FFF2-40B4-BE49-F238E27FC236}">
                    <a16:creationId xmlns:a16="http://schemas.microsoft.com/office/drawing/2014/main" id="{42B993BA-91FA-2F43-9CE4-1E2A7C8E2683}"/>
                  </a:ext>
                </a:extLst>
              </p:cNvPr>
              <p:cNvSpPr>
                <a:spLocks noChangeArrowheads="1"/>
              </p:cNvSpPr>
              <p:nvPr/>
            </p:nvSpPr>
            <p:spPr bwMode="auto">
              <a:xfrm rot="-1822980">
                <a:off x="1894"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09" name="AutoShape 85" descr="Cork">
                <a:extLst>
                  <a:ext uri="{FF2B5EF4-FFF2-40B4-BE49-F238E27FC236}">
                    <a16:creationId xmlns:a16="http://schemas.microsoft.com/office/drawing/2014/main" id="{E398D593-7F2A-2D40-AC64-2E2D8DB86157}"/>
                  </a:ext>
                </a:extLst>
              </p:cNvPr>
              <p:cNvSpPr>
                <a:spLocks noChangeArrowheads="1"/>
              </p:cNvSpPr>
              <p:nvPr/>
            </p:nvSpPr>
            <p:spPr bwMode="auto">
              <a:xfrm rot="-1822980">
                <a:off x="2110" y="140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10" name="AutoShape 86" descr="Cork">
                <a:extLst>
                  <a:ext uri="{FF2B5EF4-FFF2-40B4-BE49-F238E27FC236}">
                    <a16:creationId xmlns:a16="http://schemas.microsoft.com/office/drawing/2014/main" id="{E67B3223-A0CD-6744-B148-B85F58CC7C23}"/>
                  </a:ext>
                </a:extLst>
              </p:cNvPr>
              <p:cNvSpPr>
                <a:spLocks noChangeArrowheads="1"/>
              </p:cNvSpPr>
              <p:nvPr/>
            </p:nvSpPr>
            <p:spPr bwMode="auto">
              <a:xfrm rot="-1822980">
                <a:off x="2350" y="139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11" name="AutoShape 87" descr="Cork">
                <a:extLst>
                  <a:ext uri="{FF2B5EF4-FFF2-40B4-BE49-F238E27FC236}">
                    <a16:creationId xmlns:a16="http://schemas.microsoft.com/office/drawing/2014/main" id="{FEF59EC8-7571-F249-870F-197BAFB80FCE}"/>
                  </a:ext>
                </a:extLst>
              </p:cNvPr>
              <p:cNvSpPr>
                <a:spLocks noChangeArrowheads="1"/>
              </p:cNvSpPr>
              <p:nvPr/>
            </p:nvSpPr>
            <p:spPr bwMode="auto">
              <a:xfrm rot="-1822980">
                <a:off x="2577"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12" name="AutoShape 88" descr="Cork">
                <a:extLst>
                  <a:ext uri="{FF2B5EF4-FFF2-40B4-BE49-F238E27FC236}">
                    <a16:creationId xmlns:a16="http://schemas.microsoft.com/office/drawing/2014/main" id="{5DF63CBF-A6B9-0B4D-9B3B-CE4CE5D756A2}"/>
                  </a:ext>
                </a:extLst>
              </p:cNvPr>
              <p:cNvSpPr>
                <a:spLocks noChangeArrowheads="1"/>
              </p:cNvSpPr>
              <p:nvPr/>
            </p:nvSpPr>
            <p:spPr bwMode="auto">
              <a:xfrm rot="-1822980">
                <a:off x="2803"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13" name="AutoShape 89" descr="Cork">
                <a:extLst>
                  <a:ext uri="{FF2B5EF4-FFF2-40B4-BE49-F238E27FC236}">
                    <a16:creationId xmlns:a16="http://schemas.microsoft.com/office/drawing/2014/main" id="{45794900-B747-044F-B676-1E297C8534E6}"/>
                  </a:ext>
                </a:extLst>
              </p:cNvPr>
              <p:cNvSpPr>
                <a:spLocks noChangeArrowheads="1"/>
              </p:cNvSpPr>
              <p:nvPr/>
            </p:nvSpPr>
            <p:spPr bwMode="auto">
              <a:xfrm rot="-1822980">
                <a:off x="3034"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14" name="AutoShape 90" descr="Cork">
                <a:extLst>
                  <a:ext uri="{FF2B5EF4-FFF2-40B4-BE49-F238E27FC236}">
                    <a16:creationId xmlns:a16="http://schemas.microsoft.com/office/drawing/2014/main" id="{02F1D244-DBB5-7A4E-8C1F-42F3428D3617}"/>
                  </a:ext>
                </a:extLst>
              </p:cNvPr>
              <p:cNvSpPr>
                <a:spLocks noChangeArrowheads="1"/>
              </p:cNvSpPr>
              <p:nvPr/>
            </p:nvSpPr>
            <p:spPr bwMode="auto">
              <a:xfrm rot="-1822980">
                <a:off x="3286"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15" name="AutoShape 91" descr="Cork">
                <a:extLst>
                  <a:ext uri="{FF2B5EF4-FFF2-40B4-BE49-F238E27FC236}">
                    <a16:creationId xmlns:a16="http://schemas.microsoft.com/office/drawing/2014/main" id="{14DE5747-104C-394C-88BC-CAE9344AD453}"/>
                  </a:ext>
                </a:extLst>
              </p:cNvPr>
              <p:cNvSpPr>
                <a:spLocks noChangeArrowheads="1"/>
              </p:cNvSpPr>
              <p:nvPr/>
            </p:nvSpPr>
            <p:spPr bwMode="auto">
              <a:xfrm rot="-1822980">
                <a:off x="3504" y="139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16" name="AutoShape 92" descr="Cork">
                <a:extLst>
                  <a:ext uri="{FF2B5EF4-FFF2-40B4-BE49-F238E27FC236}">
                    <a16:creationId xmlns:a16="http://schemas.microsoft.com/office/drawing/2014/main" id="{63B7735F-2A02-D14C-A397-92797C9C7FA8}"/>
                  </a:ext>
                </a:extLst>
              </p:cNvPr>
              <p:cNvSpPr>
                <a:spLocks noChangeArrowheads="1"/>
              </p:cNvSpPr>
              <p:nvPr/>
            </p:nvSpPr>
            <p:spPr bwMode="auto">
              <a:xfrm rot="-1822980">
                <a:off x="3757" y="1400"/>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17" name="AutoShape 93" descr="Cork">
                <a:extLst>
                  <a:ext uri="{FF2B5EF4-FFF2-40B4-BE49-F238E27FC236}">
                    <a16:creationId xmlns:a16="http://schemas.microsoft.com/office/drawing/2014/main" id="{18632F35-02E0-A145-A2BE-71024E3EC2C0}"/>
                  </a:ext>
                </a:extLst>
              </p:cNvPr>
              <p:cNvSpPr>
                <a:spLocks noChangeArrowheads="1"/>
              </p:cNvSpPr>
              <p:nvPr/>
            </p:nvSpPr>
            <p:spPr bwMode="auto">
              <a:xfrm rot="-1822980">
                <a:off x="3982" y="140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18" name="AutoShape 94" descr="Cork">
                <a:extLst>
                  <a:ext uri="{FF2B5EF4-FFF2-40B4-BE49-F238E27FC236}">
                    <a16:creationId xmlns:a16="http://schemas.microsoft.com/office/drawing/2014/main" id="{DD9F0228-9843-4B49-97AE-7CED289B722D}"/>
                  </a:ext>
                </a:extLst>
              </p:cNvPr>
              <p:cNvSpPr>
                <a:spLocks noChangeArrowheads="1"/>
              </p:cNvSpPr>
              <p:nvPr/>
            </p:nvSpPr>
            <p:spPr bwMode="auto">
              <a:xfrm rot="-1822980">
                <a:off x="4210" y="140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19" name="AutoShape 95" descr="Cork">
                <a:extLst>
                  <a:ext uri="{FF2B5EF4-FFF2-40B4-BE49-F238E27FC236}">
                    <a16:creationId xmlns:a16="http://schemas.microsoft.com/office/drawing/2014/main" id="{CF84001A-6B15-9049-AC8C-C3B3E234DC0C}"/>
                  </a:ext>
                </a:extLst>
              </p:cNvPr>
              <p:cNvSpPr>
                <a:spLocks noChangeArrowheads="1"/>
              </p:cNvSpPr>
              <p:nvPr/>
            </p:nvSpPr>
            <p:spPr bwMode="auto">
              <a:xfrm rot="-1822980">
                <a:off x="4419" y="139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83375" name="Group 96">
              <a:extLst>
                <a:ext uri="{FF2B5EF4-FFF2-40B4-BE49-F238E27FC236}">
                  <a16:creationId xmlns:a16="http://schemas.microsoft.com/office/drawing/2014/main" id="{9CE6399E-3BBF-9C4C-9414-30A1781F117F}"/>
                </a:ext>
              </a:extLst>
            </p:cNvPr>
            <p:cNvGrpSpPr>
              <a:grpSpLocks/>
            </p:cNvGrpSpPr>
            <p:nvPr/>
          </p:nvGrpSpPr>
          <p:grpSpPr bwMode="auto">
            <a:xfrm>
              <a:off x="1243" y="3761"/>
              <a:ext cx="3307" cy="104"/>
              <a:chOff x="1231" y="3769"/>
              <a:chExt cx="3307" cy="104"/>
            </a:xfrm>
          </p:grpSpPr>
          <p:sp>
            <p:nvSpPr>
              <p:cNvPr id="641121" name="AutoShape 97" descr="Cork">
                <a:extLst>
                  <a:ext uri="{FF2B5EF4-FFF2-40B4-BE49-F238E27FC236}">
                    <a16:creationId xmlns:a16="http://schemas.microsoft.com/office/drawing/2014/main" id="{7EDAB2EC-95ED-BE42-8BA8-24CC09FD2E53}"/>
                  </a:ext>
                </a:extLst>
              </p:cNvPr>
              <p:cNvSpPr>
                <a:spLocks noChangeArrowheads="1"/>
              </p:cNvSpPr>
              <p:nvPr/>
            </p:nvSpPr>
            <p:spPr bwMode="auto">
              <a:xfrm rot="12494257">
                <a:off x="1231" y="376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22" name="AutoShape 98" descr="Cork">
                <a:extLst>
                  <a:ext uri="{FF2B5EF4-FFF2-40B4-BE49-F238E27FC236}">
                    <a16:creationId xmlns:a16="http://schemas.microsoft.com/office/drawing/2014/main" id="{8B282585-9E9F-4342-908D-13E4F6C1E7B2}"/>
                  </a:ext>
                </a:extLst>
              </p:cNvPr>
              <p:cNvSpPr>
                <a:spLocks noChangeArrowheads="1"/>
              </p:cNvSpPr>
              <p:nvPr/>
            </p:nvSpPr>
            <p:spPr bwMode="auto">
              <a:xfrm rot="12494257">
                <a:off x="1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23" name="AutoShape 99" descr="Cork">
                <a:extLst>
                  <a:ext uri="{FF2B5EF4-FFF2-40B4-BE49-F238E27FC236}">
                    <a16:creationId xmlns:a16="http://schemas.microsoft.com/office/drawing/2014/main" id="{D29D0160-18B0-8945-ABEF-0B3FB5BF9DAB}"/>
                  </a:ext>
                </a:extLst>
              </p:cNvPr>
              <p:cNvSpPr>
                <a:spLocks noChangeArrowheads="1"/>
              </p:cNvSpPr>
              <p:nvPr/>
            </p:nvSpPr>
            <p:spPr bwMode="auto">
              <a:xfrm rot="12494257">
                <a:off x="16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24" name="AutoShape 100" descr="Cork">
                <a:extLst>
                  <a:ext uri="{FF2B5EF4-FFF2-40B4-BE49-F238E27FC236}">
                    <a16:creationId xmlns:a16="http://schemas.microsoft.com/office/drawing/2014/main" id="{2BB43993-C924-1944-8582-A5F40C976DA6}"/>
                  </a:ext>
                </a:extLst>
              </p:cNvPr>
              <p:cNvSpPr>
                <a:spLocks noChangeArrowheads="1"/>
              </p:cNvSpPr>
              <p:nvPr/>
            </p:nvSpPr>
            <p:spPr bwMode="auto">
              <a:xfrm rot="12494257">
                <a:off x="192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25" name="AutoShape 101" descr="Cork">
                <a:extLst>
                  <a:ext uri="{FF2B5EF4-FFF2-40B4-BE49-F238E27FC236}">
                    <a16:creationId xmlns:a16="http://schemas.microsoft.com/office/drawing/2014/main" id="{3565E485-0139-8E4C-A40F-B14152149856}"/>
                  </a:ext>
                </a:extLst>
              </p:cNvPr>
              <p:cNvSpPr>
                <a:spLocks noChangeArrowheads="1"/>
              </p:cNvSpPr>
              <p:nvPr/>
            </p:nvSpPr>
            <p:spPr bwMode="auto">
              <a:xfrm rot="12494257">
                <a:off x="2137"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26" name="AutoShape 102" descr="Cork">
                <a:extLst>
                  <a:ext uri="{FF2B5EF4-FFF2-40B4-BE49-F238E27FC236}">
                    <a16:creationId xmlns:a16="http://schemas.microsoft.com/office/drawing/2014/main" id="{3E140261-D755-F146-B37D-149B1782D13D}"/>
                  </a:ext>
                </a:extLst>
              </p:cNvPr>
              <p:cNvSpPr>
                <a:spLocks noChangeArrowheads="1"/>
              </p:cNvSpPr>
              <p:nvPr/>
            </p:nvSpPr>
            <p:spPr bwMode="auto">
              <a:xfrm rot="12494257">
                <a:off x="2375"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27" name="AutoShape 103" descr="Cork">
                <a:extLst>
                  <a:ext uri="{FF2B5EF4-FFF2-40B4-BE49-F238E27FC236}">
                    <a16:creationId xmlns:a16="http://schemas.microsoft.com/office/drawing/2014/main" id="{D7F7F1F2-78D7-3544-9403-0721764227B8}"/>
                  </a:ext>
                </a:extLst>
              </p:cNvPr>
              <p:cNvSpPr>
                <a:spLocks noChangeArrowheads="1"/>
              </p:cNvSpPr>
              <p:nvPr/>
            </p:nvSpPr>
            <p:spPr bwMode="auto">
              <a:xfrm rot="12494257">
                <a:off x="261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28" name="AutoShape 104" descr="Cork">
                <a:extLst>
                  <a:ext uri="{FF2B5EF4-FFF2-40B4-BE49-F238E27FC236}">
                    <a16:creationId xmlns:a16="http://schemas.microsoft.com/office/drawing/2014/main" id="{95D6B846-7821-6B4A-BFEE-C199DCAA3420}"/>
                  </a:ext>
                </a:extLst>
              </p:cNvPr>
              <p:cNvSpPr>
                <a:spLocks noChangeArrowheads="1"/>
              </p:cNvSpPr>
              <p:nvPr/>
            </p:nvSpPr>
            <p:spPr bwMode="auto">
              <a:xfrm rot="12494257">
                <a:off x="2830" y="3775"/>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29" name="AutoShape 105" descr="Cork">
                <a:extLst>
                  <a:ext uri="{FF2B5EF4-FFF2-40B4-BE49-F238E27FC236}">
                    <a16:creationId xmlns:a16="http://schemas.microsoft.com/office/drawing/2014/main" id="{D252EC01-149A-E84D-99C1-5F56D9549B20}"/>
                  </a:ext>
                </a:extLst>
              </p:cNvPr>
              <p:cNvSpPr>
                <a:spLocks noChangeArrowheads="1"/>
              </p:cNvSpPr>
              <p:nvPr/>
            </p:nvSpPr>
            <p:spPr bwMode="auto">
              <a:xfrm rot="12494257">
                <a:off x="3299"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30" name="AutoShape 106" descr="Cork">
                <a:extLst>
                  <a:ext uri="{FF2B5EF4-FFF2-40B4-BE49-F238E27FC236}">
                    <a16:creationId xmlns:a16="http://schemas.microsoft.com/office/drawing/2014/main" id="{CEB36AA7-7E99-AA44-AEB6-498533073D1E}"/>
                  </a:ext>
                </a:extLst>
              </p:cNvPr>
              <p:cNvSpPr>
                <a:spLocks noChangeArrowheads="1"/>
              </p:cNvSpPr>
              <p:nvPr/>
            </p:nvSpPr>
            <p:spPr bwMode="auto">
              <a:xfrm rot="12494257">
                <a:off x="3070"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31" name="AutoShape 107" descr="Cork">
                <a:extLst>
                  <a:ext uri="{FF2B5EF4-FFF2-40B4-BE49-F238E27FC236}">
                    <a16:creationId xmlns:a16="http://schemas.microsoft.com/office/drawing/2014/main" id="{CAB10E85-BCBF-C740-8C0B-C3FCEA503AC1}"/>
                  </a:ext>
                </a:extLst>
              </p:cNvPr>
              <p:cNvSpPr>
                <a:spLocks noChangeArrowheads="1"/>
              </p:cNvSpPr>
              <p:nvPr/>
            </p:nvSpPr>
            <p:spPr bwMode="auto">
              <a:xfrm rot="12494257">
                <a:off x="3531"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32" name="AutoShape 108" descr="Cork">
                <a:extLst>
                  <a:ext uri="{FF2B5EF4-FFF2-40B4-BE49-F238E27FC236}">
                    <a16:creationId xmlns:a16="http://schemas.microsoft.com/office/drawing/2014/main" id="{34BE1387-5AFC-A247-B6C4-1E25F9F9502E}"/>
                  </a:ext>
                </a:extLst>
              </p:cNvPr>
              <p:cNvSpPr>
                <a:spLocks noChangeArrowheads="1"/>
              </p:cNvSpPr>
              <p:nvPr/>
            </p:nvSpPr>
            <p:spPr bwMode="auto">
              <a:xfrm rot="12494257">
                <a:off x="37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33" name="AutoShape 109" descr="Cork">
                <a:extLst>
                  <a:ext uri="{FF2B5EF4-FFF2-40B4-BE49-F238E27FC236}">
                    <a16:creationId xmlns:a16="http://schemas.microsoft.com/office/drawing/2014/main" id="{BEA5AC36-6071-8C42-BC03-0D4B71448688}"/>
                  </a:ext>
                </a:extLst>
              </p:cNvPr>
              <p:cNvSpPr>
                <a:spLocks noChangeArrowheads="1"/>
              </p:cNvSpPr>
              <p:nvPr/>
            </p:nvSpPr>
            <p:spPr bwMode="auto">
              <a:xfrm rot="12494257">
                <a:off x="402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34" name="AutoShape 110" descr="Cork">
                <a:extLst>
                  <a:ext uri="{FF2B5EF4-FFF2-40B4-BE49-F238E27FC236}">
                    <a16:creationId xmlns:a16="http://schemas.microsoft.com/office/drawing/2014/main" id="{903408CC-99CA-A442-9C5E-5202FE2763E5}"/>
                  </a:ext>
                </a:extLst>
              </p:cNvPr>
              <p:cNvSpPr>
                <a:spLocks noChangeArrowheads="1"/>
              </p:cNvSpPr>
              <p:nvPr/>
            </p:nvSpPr>
            <p:spPr bwMode="auto">
              <a:xfrm rot="12494257">
                <a:off x="4244"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1135" name="AutoShape 111" descr="Cork">
                <a:extLst>
                  <a:ext uri="{FF2B5EF4-FFF2-40B4-BE49-F238E27FC236}">
                    <a16:creationId xmlns:a16="http://schemas.microsoft.com/office/drawing/2014/main" id="{85125716-7F2F-9F47-B77F-D64F78574D72}"/>
                  </a:ext>
                </a:extLst>
              </p:cNvPr>
              <p:cNvSpPr>
                <a:spLocks noChangeArrowheads="1"/>
              </p:cNvSpPr>
              <p:nvPr/>
            </p:nvSpPr>
            <p:spPr bwMode="auto">
              <a:xfrm rot="12494257">
                <a:off x="4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sp>
        <p:nvSpPr>
          <p:cNvPr id="641139" name="Rectangle 115">
            <a:extLst>
              <a:ext uri="{FF2B5EF4-FFF2-40B4-BE49-F238E27FC236}">
                <a16:creationId xmlns:a16="http://schemas.microsoft.com/office/drawing/2014/main" id="{41BD52A4-D9FA-C647-9371-4FA7A4EA40CB}"/>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83</a:t>
            </a:r>
          </a:p>
        </p:txBody>
      </p:sp>
      <p:sp>
        <p:nvSpPr>
          <p:cNvPr id="183336" name="Text Box 116">
            <a:extLst>
              <a:ext uri="{FF2B5EF4-FFF2-40B4-BE49-F238E27FC236}">
                <a16:creationId xmlns:a16="http://schemas.microsoft.com/office/drawing/2014/main" id="{D883EB15-167D-9048-BF41-40C0FD53F2D6}"/>
              </a:ext>
            </a:extLst>
          </p:cNvPr>
          <p:cNvSpPr txBox="1">
            <a:spLocks noChangeArrowheads="1"/>
          </p:cNvSpPr>
          <p:nvPr/>
        </p:nvSpPr>
        <p:spPr bwMode="auto">
          <a:xfrm>
            <a:off x="8555038" y="64468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3</a:t>
            </a:r>
          </a:p>
        </p:txBody>
      </p:sp>
      <p:grpSp>
        <p:nvGrpSpPr>
          <p:cNvPr id="9" name="Group 120">
            <a:extLst>
              <a:ext uri="{FF2B5EF4-FFF2-40B4-BE49-F238E27FC236}">
                <a16:creationId xmlns:a16="http://schemas.microsoft.com/office/drawing/2014/main" id="{8D492517-10BB-7E41-875D-2B8854635E07}"/>
              </a:ext>
            </a:extLst>
          </p:cNvPr>
          <p:cNvGrpSpPr>
            <a:grpSpLocks/>
          </p:cNvGrpSpPr>
          <p:nvPr/>
        </p:nvGrpSpPr>
        <p:grpSpPr bwMode="auto">
          <a:xfrm>
            <a:off x="4568825" y="5788025"/>
            <a:ext cx="3417888" cy="768350"/>
            <a:chOff x="2878" y="3646"/>
            <a:chExt cx="2153" cy="484"/>
          </a:xfrm>
        </p:grpSpPr>
        <p:sp>
          <p:nvSpPr>
            <p:cNvPr id="641141" name="AutoShape 117">
              <a:extLst>
                <a:ext uri="{FF2B5EF4-FFF2-40B4-BE49-F238E27FC236}">
                  <a16:creationId xmlns:a16="http://schemas.microsoft.com/office/drawing/2014/main" id="{3E89172A-0276-1741-AF97-16EC93645AF9}"/>
                </a:ext>
              </a:extLst>
            </p:cNvPr>
            <p:cNvSpPr>
              <a:spLocks noChangeArrowheads="1"/>
            </p:cNvSpPr>
            <p:nvPr/>
          </p:nvSpPr>
          <p:spPr bwMode="auto">
            <a:xfrm>
              <a:off x="2922" y="3646"/>
              <a:ext cx="1977" cy="484"/>
            </a:xfrm>
            <a:prstGeom prst="roundRect">
              <a:avLst>
                <a:gd name="adj" fmla="val 16667"/>
              </a:avLst>
            </a:prstGeom>
            <a:gradFill rotWithShape="0">
              <a:gsLst>
                <a:gs pos="0">
                  <a:schemeClr val="accent1">
                    <a:gamma/>
                    <a:shade val="0"/>
                    <a:invGamma/>
                  </a:schemeClr>
                </a:gs>
                <a:gs pos="50000">
                  <a:schemeClr val="accent1"/>
                </a:gs>
                <a:gs pos="100000">
                  <a:schemeClr val="accent1">
                    <a:gamma/>
                    <a:shade val="0"/>
                    <a:invGamma/>
                  </a:schemeClr>
                </a:gs>
              </a:gsLst>
              <a:lin ang="5400000" scaled="1"/>
            </a:gradFill>
            <a:ln w="57150">
              <a:solidFill>
                <a:srgbClr val="1822CD"/>
              </a:solidFill>
              <a:round/>
              <a:headEnd/>
              <a:tailEnd/>
            </a:ln>
            <a:effectLst>
              <a:outerShdw blurRad="63500" dist="143684"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sz="1800">
                <a:solidFill>
                  <a:srgbClr val="FFFF00"/>
                </a:solidFill>
              </a:endParaRPr>
            </a:p>
          </p:txBody>
        </p:sp>
        <p:sp>
          <p:nvSpPr>
            <p:cNvPr id="641142" name="Text Box 118">
              <a:extLst>
                <a:ext uri="{FF2B5EF4-FFF2-40B4-BE49-F238E27FC236}">
                  <a16:creationId xmlns:a16="http://schemas.microsoft.com/office/drawing/2014/main" id="{0DAD80A6-BE69-854E-8CD6-6F70F4E005DB}"/>
                </a:ext>
              </a:extLst>
            </p:cNvPr>
            <p:cNvSpPr txBox="1">
              <a:spLocks noChangeArrowheads="1"/>
            </p:cNvSpPr>
            <p:nvPr/>
          </p:nvSpPr>
          <p:spPr bwMode="auto">
            <a:xfrm>
              <a:off x="2878" y="3736"/>
              <a:ext cx="2153" cy="304"/>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lnSpc>
                  <a:spcPct val="80000"/>
                </a:lnSpc>
                <a:spcBef>
                  <a:spcPct val="50000"/>
                </a:spcBef>
              </a:pPr>
              <a:r>
                <a:rPr lang="en-US" altLang="en-US" sz="3200">
                  <a:solidFill>
                    <a:srgbClr val="FFFF00"/>
                  </a:solidFill>
                </a:rPr>
                <a:t>JEREMIAH 31</a:t>
              </a:r>
            </a:p>
          </p:txBody>
        </p:sp>
      </p:grpSp>
      <p:sp>
        <p:nvSpPr>
          <p:cNvPr id="641143" name="AutoShape 119">
            <a:extLst>
              <a:ext uri="{FF2B5EF4-FFF2-40B4-BE49-F238E27FC236}">
                <a16:creationId xmlns:a16="http://schemas.microsoft.com/office/drawing/2014/main" id="{F3A56E7F-3606-5D43-AEBD-3C793C315E94}"/>
              </a:ext>
            </a:extLst>
          </p:cNvPr>
          <p:cNvSpPr>
            <a:spLocks noChangeArrowheads="1"/>
          </p:cNvSpPr>
          <p:nvPr/>
        </p:nvSpPr>
        <p:spPr bwMode="auto">
          <a:xfrm>
            <a:off x="3868738" y="4967288"/>
            <a:ext cx="708025" cy="876300"/>
          </a:xfrm>
          <a:prstGeom prst="roundRect">
            <a:avLst>
              <a:gd name="adj" fmla="val 16667"/>
            </a:avLst>
          </a:prstGeom>
          <a:noFill/>
          <a:ln w="57150">
            <a:solidFill>
              <a:srgbClr val="FF00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237" name="Text Box 213">
            <a:extLst>
              <a:ext uri="{FF2B5EF4-FFF2-40B4-BE49-F238E27FC236}">
                <a16:creationId xmlns:a16="http://schemas.microsoft.com/office/drawing/2014/main" id="{59F88F5F-58F9-0C4A-864C-D060136E25C8}"/>
              </a:ext>
            </a:extLst>
          </p:cNvPr>
          <p:cNvSpPr txBox="1">
            <a:spLocks noChangeArrowheads="1"/>
          </p:cNvSpPr>
          <p:nvPr/>
        </p:nvSpPr>
        <p:spPr bwMode="auto">
          <a:xfrm>
            <a:off x="4000500" y="4419600"/>
            <a:ext cx="4502150"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DAVIDWUI TUINGASHIT</a:t>
            </a:r>
          </a:p>
        </p:txBody>
      </p:sp>
      <p:sp>
        <p:nvSpPr>
          <p:cNvPr id="641145" name="AutoShape 121">
            <a:extLst>
              <a:ext uri="{FF2B5EF4-FFF2-40B4-BE49-F238E27FC236}">
                <a16:creationId xmlns:a16="http://schemas.microsoft.com/office/drawing/2014/main" id="{AC6D922D-B222-D446-828A-1F0AC64812BF}"/>
              </a:ext>
            </a:extLst>
          </p:cNvPr>
          <p:cNvSpPr>
            <a:spLocks noChangeArrowheads="1"/>
          </p:cNvSpPr>
          <p:nvPr/>
        </p:nvSpPr>
        <p:spPr bwMode="auto">
          <a:xfrm>
            <a:off x="3868738" y="4194175"/>
            <a:ext cx="708025" cy="889000"/>
          </a:xfrm>
          <a:prstGeom prst="roundRect">
            <a:avLst>
              <a:gd name="adj" fmla="val 16667"/>
            </a:avLst>
          </a:prstGeom>
          <a:noFill/>
          <a:ln w="57150">
            <a:solidFill>
              <a:srgbClr val="FF00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46" name="AutoShape 122">
            <a:extLst>
              <a:ext uri="{FF2B5EF4-FFF2-40B4-BE49-F238E27FC236}">
                <a16:creationId xmlns:a16="http://schemas.microsoft.com/office/drawing/2014/main" id="{3BD497CD-2538-0C4B-8A0D-82D5FB0E10CE}"/>
              </a:ext>
            </a:extLst>
          </p:cNvPr>
          <p:cNvSpPr>
            <a:spLocks noChangeArrowheads="1"/>
          </p:cNvSpPr>
          <p:nvPr/>
        </p:nvSpPr>
        <p:spPr bwMode="auto">
          <a:xfrm>
            <a:off x="2768600" y="3443288"/>
            <a:ext cx="708025" cy="877887"/>
          </a:xfrm>
          <a:prstGeom prst="roundRect">
            <a:avLst>
              <a:gd name="adj" fmla="val 16667"/>
            </a:avLst>
          </a:prstGeom>
          <a:noFill/>
          <a:ln w="57150">
            <a:solidFill>
              <a:srgbClr val="FF0000"/>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1147" name="AutoShape 123">
            <a:extLst>
              <a:ext uri="{FF2B5EF4-FFF2-40B4-BE49-F238E27FC236}">
                <a16:creationId xmlns:a16="http://schemas.microsoft.com/office/drawing/2014/main" id="{C74F4FEA-FFB6-9F47-80BA-F18EDE455162}"/>
              </a:ext>
            </a:extLst>
          </p:cNvPr>
          <p:cNvSpPr>
            <a:spLocks noChangeArrowheads="1"/>
          </p:cNvSpPr>
          <p:nvPr/>
        </p:nvSpPr>
        <p:spPr bwMode="auto">
          <a:xfrm>
            <a:off x="2112963" y="2565400"/>
            <a:ext cx="708025" cy="939800"/>
          </a:xfrm>
          <a:prstGeom prst="roundRect">
            <a:avLst>
              <a:gd name="adj" fmla="val 16667"/>
            </a:avLst>
          </a:prstGeom>
          <a:noFill/>
          <a:ln w="76200">
            <a:solidFill>
              <a:schemeClr val="tx1"/>
            </a:solidFill>
            <a:round/>
            <a:headEnd/>
            <a:tailEnd/>
          </a:ln>
          <a:effectLst>
            <a:outerShdw blurRad="63500" dist="7184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83342" name="Group 180">
            <a:extLst>
              <a:ext uri="{FF2B5EF4-FFF2-40B4-BE49-F238E27FC236}">
                <a16:creationId xmlns:a16="http://schemas.microsoft.com/office/drawing/2014/main" id="{BAB5BC9F-CFA6-CB4C-B8E7-BF858A79BF6D}"/>
              </a:ext>
            </a:extLst>
          </p:cNvPr>
          <p:cNvGrpSpPr>
            <a:grpSpLocks/>
          </p:cNvGrpSpPr>
          <p:nvPr/>
        </p:nvGrpSpPr>
        <p:grpSpPr bwMode="auto">
          <a:xfrm>
            <a:off x="1885950" y="0"/>
            <a:ext cx="3810000" cy="2328863"/>
            <a:chOff x="1188" y="58"/>
            <a:chExt cx="2400" cy="1467"/>
          </a:xfrm>
        </p:grpSpPr>
        <p:sp>
          <p:nvSpPr>
            <p:cNvPr id="641205" name="Text Box 181">
              <a:extLst>
                <a:ext uri="{FF2B5EF4-FFF2-40B4-BE49-F238E27FC236}">
                  <a16:creationId xmlns:a16="http://schemas.microsoft.com/office/drawing/2014/main" id="{EB489A66-F242-A545-83D9-B058175A0CAF}"/>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83345" name="Group 182">
              <a:extLst>
                <a:ext uri="{FF2B5EF4-FFF2-40B4-BE49-F238E27FC236}">
                  <a16:creationId xmlns:a16="http://schemas.microsoft.com/office/drawing/2014/main" id="{F5E7FC93-63E3-194E-BE03-F6E108A12276}"/>
                </a:ext>
              </a:extLst>
            </p:cNvPr>
            <p:cNvGrpSpPr>
              <a:grpSpLocks/>
            </p:cNvGrpSpPr>
            <p:nvPr/>
          </p:nvGrpSpPr>
          <p:grpSpPr bwMode="auto">
            <a:xfrm>
              <a:off x="1686" y="824"/>
              <a:ext cx="1208" cy="355"/>
              <a:chOff x="1686" y="824"/>
              <a:chExt cx="1208" cy="355"/>
            </a:xfrm>
          </p:grpSpPr>
          <p:sp>
            <p:nvSpPr>
              <p:cNvPr id="641207" name="Rectangle 183">
                <a:extLst>
                  <a:ext uri="{FF2B5EF4-FFF2-40B4-BE49-F238E27FC236}">
                    <a16:creationId xmlns:a16="http://schemas.microsoft.com/office/drawing/2014/main" id="{F64B18FC-DD6D-5642-85CF-CB59E3204CBD}"/>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41208" name="Rectangle 184">
                <a:extLst>
                  <a:ext uri="{FF2B5EF4-FFF2-40B4-BE49-F238E27FC236}">
                    <a16:creationId xmlns:a16="http://schemas.microsoft.com/office/drawing/2014/main" id="{FE4F5656-58CC-4144-82E9-8D68F36FD6B7}"/>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83346" name="Group 185">
              <a:extLst>
                <a:ext uri="{FF2B5EF4-FFF2-40B4-BE49-F238E27FC236}">
                  <a16:creationId xmlns:a16="http://schemas.microsoft.com/office/drawing/2014/main" id="{D89CF2A8-15F4-9648-96D2-A585AACE7CC0}"/>
                </a:ext>
              </a:extLst>
            </p:cNvPr>
            <p:cNvGrpSpPr>
              <a:grpSpLocks/>
            </p:cNvGrpSpPr>
            <p:nvPr/>
          </p:nvGrpSpPr>
          <p:grpSpPr bwMode="auto">
            <a:xfrm>
              <a:off x="1188" y="1175"/>
              <a:ext cx="1966" cy="246"/>
              <a:chOff x="1188" y="1175"/>
              <a:chExt cx="1966" cy="246"/>
            </a:xfrm>
          </p:grpSpPr>
          <p:grpSp>
            <p:nvGrpSpPr>
              <p:cNvPr id="183360" name="Group 186">
                <a:extLst>
                  <a:ext uri="{FF2B5EF4-FFF2-40B4-BE49-F238E27FC236}">
                    <a16:creationId xmlns:a16="http://schemas.microsoft.com/office/drawing/2014/main" id="{45E71773-B29C-4C4B-9EA3-69A4074F144E}"/>
                  </a:ext>
                </a:extLst>
              </p:cNvPr>
              <p:cNvGrpSpPr>
                <a:grpSpLocks/>
              </p:cNvGrpSpPr>
              <p:nvPr/>
            </p:nvGrpSpPr>
            <p:grpSpPr bwMode="auto">
              <a:xfrm>
                <a:off x="1188" y="1175"/>
                <a:ext cx="1749" cy="246"/>
                <a:chOff x="1188" y="1175"/>
                <a:chExt cx="1749" cy="246"/>
              </a:xfrm>
            </p:grpSpPr>
            <p:sp>
              <p:nvSpPr>
                <p:cNvPr id="641211" name="Rectangle 187">
                  <a:extLst>
                    <a:ext uri="{FF2B5EF4-FFF2-40B4-BE49-F238E27FC236}">
                      <a16:creationId xmlns:a16="http://schemas.microsoft.com/office/drawing/2014/main" id="{0453954A-F246-2C4D-A973-7D8800DE939D}"/>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41212" name="Rectangle 188">
                  <a:extLst>
                    <a:ext uri="{FF2B5EF4-FFF2-40B4-BE49-F238E27FC236}">
                      <a16:creationId xmlns:a16="http://schemas.microsoft.com/office/drawing/2014/main" id="{5465AECA-4257-184B-ABC7-8A0275D9A976}"/>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41213" name="Rectangle 189">
                  <a:extLst>
                    <a:ext uri="{FF2B5EF4-FFF2-40B4-BE49-F238E27FC236}">
                      <a16:creationId xmlns:a16="http://schemas.microsoft.com/office/drawing/2014/main" id="{3C4D6A61-8AF2-184C-875F-D59FE89C2AAC}"/>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1214" name="Rectangle 190">
                  <a:extLst>
                    <a:ext uri="{FF2B5EF4-FFF2-40B4-BE49-F238E27FC236}">
                      <a16:creationId xmlns:a16="http://schemas.microsoft.com/office/drawing/2014/main" id="{513147E3-2C54-CC43-B668-D8F752B31CF3}"/>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41215" name="Rectangle 191">
                  <a:extLst>
                    <a:ext uri="{FF2B5EF4-FFF2-40B4-BE49-F238E27FC236}">
                      <a16:creationId xmlns:a16="http://schemas.microsoft.com/office/drawing/2014/main" id="{B5161069-DA9C-3B46-9F8B-D694D6BC3A8A}"/>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1216" name="Rectangle 192">
                  <a:extLst>
                    <a:ext uri="{FF2B5EF4-FFF2-40B4-BE49-F238E27FC236}">
                      <a16:creationId xmlns:a16="http://schemas.microsoft.com/office/drawing/2014/main" id="{C3277AD8-9178-0E4B-BCCB-5A977353A21C}"/>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41217" name="Rectangle 193">
                  <a:extLst>
                    <a:ext uri="{FF2B5EF4-FFF2-40B4-BE49-F238E27FC236}">
                      <a16:creationId xmlns:a16="http://schemas.microsoft.com/office/drawing/2014/main" id="{881BC4B7-3A7D-D043-8380-C16E1D1C229E}"/>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41218" name="Rectangle 194">
                  <a:extLst>
                    <a:ext uri="{FF2B5EF4-FFF2-40B4-BE49-F238E27FC236}">
                      <a16:creationId xmlns:a16="http://schemas.microsoft.com/office/drawing/2014/main" id="{33B3E63D-9ECD-EB48-8BBE-B5ABC4FD1C23}"/>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41219" name="Rectangle 195">
                <a:extLst>
                  <a:ext uri="{FF2B5EF4-FFF2-40B4-BE49-F238E27FC236}">
                    <a16:creationId xmlns:a16="http://schemas.microsoft.com/office/drawing/2014/main" id="{C188303F-266F-1D4C-9215-552527E6D938}"/>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83347" name="Group 196">
              <a:extLst>
                <a:ext uri="{FF2B5EF4-FFF2-40B4-BE49-F238E27FC236}">
                  <a16:creationId xmlns:a16="http://schemas.microsoft.com/office/drawing/2014/main" id="{7A4A1378-4986-4841-A80E-EBFF76F6253C}"/>
                </a:ext>
              </a:extLst>
            </p:cNvPr>
            <p:cNvGrpSpPr>
              <a:grpSpLocks/>
            </p:cNvGrpSpPr>
            <p:nvPr/>
          </p:nvGrpSpPr>
          <p:grpSpPr bwMode="auto">
            <a:xfrm>
              <a:off x="2033" y="58"/>
              <a:ext cx="455" cy="692"/>
              <a:chOff x="2033" y="58"/>
              <a:chExt cx="455" cy="692"/>
            </a:xfrm>
          </p:grpSpPr>
          <p:grpSp>
            <p:nvGrpSpPr>
              <p:cNvPr id="183356" name="Group 197">
                <a:extLst>
                  <a:ext uri="{FF2B5EF4-FFF2-40B4-BE49-F238E27FC236}">
                    <a16:creationId xmlns:a16="http://schemas.microsoft.com/office/drawing/2014/main" id="{469F29E2-344C-B048-9283-4C1B519CD924}"/>
                  </a:ext>
                </a:extLst>
              </p:cNvPr>
              <p:cNvGrpSpPr>
                <a:grpSpLocks/>
              </p:cNvGrpSpPr>
              <p:nvPr/>
            </p:nvGrpSpPr>
            <p:grpSpPr bwMode="auto">
              <a:xfrm>
                <a:off x="2033" y="58"/>
                <a:ext cx="455" cy="692"/>
                <a:chOff x="1814" y="109"/>
                <a:chExt cx="455" cy="692"/>
              </a:xfrm>
            </p:grpSpPr>
            <p:sp>
              <p:nvSpPr>
                <p:cNvPr id="641222" name="Text Box 198">
                  <a:extLst>
                    <a:ext uri="{FF2B5EF4-FFF2-40B4-BE49-F238E27FC236}">
                      <a16:creationId xmlns:a16="http://schemas.microsoft.com/office/drawing/2014/main" id="{24AFF2AD-58AD-F649-8FDF-BF4041A30FBF}"/>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41223" name="Line 199">
                  <a:extLst>
                    <a:ext uri="{FF2B5EF4-FFF2-40B4-BE49-F238E27FC236}">
                      <a16:creationId xmlns:a16="http://schemas.microsoft.com/office/drawing/2014/main" id="{20E940F3-EDBE-3841-BE09-76ADCD6C6024}"/>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1224" name="Line 200">
                <a:extLst>
                  <a:ext uri="{FF2B5EF4-FFF2-40B4-BE49-F238E27FC236}">
                    <a16:creationId xmlns:a16="http://schemas.microsoft.com/office/drawing/2014/main" id="{3CCE84A5-56C4-0149-A339-4FB0B2297784}"/>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83348" name="Group 201">
              <a:extLst>
                <a:ext uri="{FF2B5EF4-FFF2-40B4-BE49-F238E27FC236}">
                  <a16:creationId xmlns:a16="http://schemas.microsoft.com/office/drawing/2014/main" id="{D8A601CA-B6AB-CD4D-95E7-707833A7CBE2}"/>
                </a:ext>
              </a:extLst>
            </p:cNvPr>
            <p:cNvGrpSpPr>
              <a:grpSpLocks/>
            </p:cNvGrpSpPr>
            <p:nvPr/>
          </p:nvGrpSpPr>
          <p:grpSpPr bwMode="auto">
            <a:xfrm>
              <a:off x="1394" y="1159"/>
              <a:ext cx="1562" cy="272"/>
              <a:chOff x="1394" y="1159"/>
              <a:chExt cx="1562" cy="272"/>
            </a:xfrm>
          </p:grpSpPr>
          <p:sp>
            <p:nvSpPr>
              <p:cNvPr id="641226" name="Rectangle 202">
                <a:extLst>
                  <a:ext uri="{FF2B5EF4-FFF2-40B4-BE49-F238E27FC236}">
                    <a16:creationId xmlns:a16="http://schemas.microsoft.com/office/drawing/2014/main" id="{4918DA61-7353-984C-B517-85CDA677B545}"/>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41227" name="Rectangle 203">
                <a:extLst>
                  <a:ext uri="{FF2B5EF4-FFF2-40B4-BE49-F238E27FC236}">
                    <a16:creationId xmlns:a16="http://schemas.microsoft.com/office/drawing/2014/main" id="{C8C67C1B-6781-684C-96AB-19FBCA2A4CBA}"/>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41228" name="Rectangle 204">
              <a:extLst>
                <a:ext uri="{FF2B5EF4-FFF2-40B4-BE49-F238E27FC236}">
                  <a16:creationId xmlns:a16="http://schemas.microsoft.com/office/drawing/2014/main" id="{EA70D47B-1CC5-1A4F-8173-538E5F26BDF7}"/>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1229" name="Rectangle 205">
              <a:extLst>
                <a:ext uri="{FF2B5EF4-FFF2-40B4-BE49-F238E27FC236}">
                  <a16:creationId xmlns:a16="http://schemas.microsoft.com/office/drawing/2014/main" id="{D6C0F3C6-0098-8B49-94B1-7D6365EEC870}"/>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83351" name="Group 206">
              <a:extLst>
                <a:ext uri="{FF2B5EF4-FFF2-40B4-BE49-F238E27FC236}">
                  <a16:creationId xmlns:a16="http://schemas.microsoft.com/office/drawing/2014/main" id="{44FCDC3C-BC63-984B-B8AA-5ACF6EAFCD4E}"/>
                </a:ext>
              </a:extLst>
            </p:cNvPr>
            <p:cNvGrpSpPr>
              <a:grpSpLocks/>
            </p:cNvGrpSpPr>
            <p:nvPr/>
          </p:nvGrpSpPr>
          <p:grpSpPr bwMode="auto">
            <a:xfrm>
              <a:off x="1639" y="578"/>
              <a:ext cx="1275" cy="365"/>
              <a:chOff x="1639" y="554"/>
              <a:chExt cx="1275" cy="365"/>
            </a:xfrm>
          </p:grpSpPr>
          <p:sp>
            <p:nvSpPr>
              <p:cNvPr id="641231" name="Text Box 207">
                <a:extLst>
                  <a:ext uri="{FF2B5EF4-FFF2-40B4-BE49-F238E27FC236}">
                    <a16:creationId xmlns:a16="http://schemas.microsoft.com/office/drawing/2014/main" id="{FADD7D54-5B98-FF49-9E73-CE97FF495E70}"/>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41232" name="Line 208">
                <a:extLst>
                  <a:ext uri="{FF2B5EF4-FFF2-40B4-BE49-F238E27FC236}">
                    <a16:creationId xmlns:a16="http://schemas.microsoft.com/office/drawing/2014/main" id="{B1915F8E-BC25-3F48-9993-0BA99ABC0F6C}"/>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sp>
        <p:nvSpPr>
          <p:cNvPr id="640044" name="Text Box 44">
            <a:extLst>
              <a:ext uri="{FF2B5EF4-FFF2-40B4-BE49-F238E27FC236}">
                <a16:creationId xmlns:a16="http://schemas.microsoft.com/office/drawing/2014/main" id="{3D60E03D-58B4-EE47-894B-DD9C93591617}"/>
              </a:ext>
            </a:extLst>
          </p:cNvPr>
          <p:cNvSpPr txBox="1">
            <a:spLocks noChangeArrowheads="1"/>
          </p:cNvSpPr>
          <p:nvPr/>
        </p:nvSpPr>
        <p:spPr bwMode="auto">
          <a:xfrm>
            <a:off x="-25400" y="0"/>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BIBLE KHARARCHANWUI KACHON KHARAN KALA KHARAK</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41101"/>
                                        </p:tgtEl>
                                        <p:attrNameLst>
                                          <p:attrName>style.visibility</p:attrName>
                                        </p:attrNameLst>
                                      </p:cBhvr>
                                      <p:to>
                                        <p:strVal val="visible"/>
                                      </p:to>
                                    </p:set>
                                    <p:animEffect transition="in" filter="wipe(left)">
                                      <p:cBhvr>
                                        <p:cTn id="12" dur="500"/>
                                        <p:tgtEl>
                                          <p:spTgt spid="64110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528" fill="hold" grpId="0" nodeType="clickEffect">
                                  <p:stCondLst>
                                    <p:cond delay="0"/>
                                  </p:stCondLst>
                                  <p:childTnLst>
                                    <p:set>
                                      <p:cBhvr>
                                        <p:cTn id="16" dur="1" fill="hold">
                                          <p:stCondLst>
                                            <p:cond delay="0"/>
                                          </p:stCondLst>
                                        </p:cTn>
                                        <p:tgtEl>
                                          <p:spTgt spid="641143"/>
                                        </p:tgtEl>
                                        <p:attrNameLst>
                                          <p:attrName>style.visibility</p:attrName>
                                        </p:attrNameLst>
                                      </p:cBhvr>
                                      <p:to>
                                        <p:strVal val="visible"/>
                                      </p:to>
                                    </p:set>
                                    <p:anim calcmode="lin" valueType="num">
                                      <p:cBhvr>
                                        <p:cTn id="17" dur="500" fill="hold"/>
                                        <p:tgtEl>
                                          <p:spTgt spid="641143"/>
                                        </p:tgtEl>
                                        <p:attrNameLst>
                                          <p:attrName>ppt_w</p:attrName>
                                        </p:attrNameLst>
                                      </p:cBhvr>
                                      <p:tavLst>
                                        <p:tav tm="0">
                                          <p:val>
                                            <p:fltVal val="0"/>
                                          </p:val>
                                        </p:tav>
                                        <p:tav tm="100000">
                                          <p:val>
                                            <p:strVal val="#ppt_w"/>
                                          </p:val>
                                        </p:tav>
                                      </p:tavLst>
                                    </p:anim>
                                    <p:anim calcmode="lin" valueType="num">
                                      <p:cBhvr>
                                        <p:cTn id="18" dur="500" fill="hold"/>
                                        <p:tgtEl>
                                          <p:spTgt spid="641143"/>
                                        </p:tgtEl>
                                        <p:attrNameLst>
                                          <p:attrName>ppt_h</p:attrName>
                                        </p:attrNameLst>
                                      </p:cBhvr>
                                      <p:tavLst>
                                        <p:tav tm="0">
                                          <p:val>
                                            <p:fltVal val="0"/>
                                          </p:val>
                                        </p:tav>
                                        <p:tav tm="100000">
                                          <p:val>
                                            <p:strVal val="#ppt_h"/>
                                          </p:val>
                                        </p:tav>
                                      </p:tavLst>
                                    </p:anim>
                                    <p:anim calcmode="lin" valueType="num">
                                      <p:cBhvr>
                                        <p:cTn id="19" dur="500" fill="hold"/>
                                        <p:tgtEl>
                                          <p:spTgt spid="641143"/>
                                        </p:tgtEl>
                                        <p:attrNameLst>
                                          <p:attrName>ppt_x</p:attrName>
                                        </p:attrNameLst>
                                      </p:cBhvr>
                                      <p:tavLst>
                                        <p:tav tm="0">
                                          <p:val>
                                            <p:fltVal val="0.5"/>
                                          </p:val>
                                        </p:tav>
                                        <p:tav tm="100000">
                                          <p:val>
                                            <p:strVal val="#ppt_x"/>
                                          </p:val>
                                        </p:tav>
                                      </p:tavLst>
                                    </p:anim>
                                    <p:anim calcmode="lin" valueType="num">
                                      <p:cBhvr>
                                        <p:cTn id="20" dur="500" fill="hold"/>
                                        <p:tgtEl>
                                          <p:spTgt spid="641143"/>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500"/>
                            </p:stCondLst>
                            <p:childTnLst>
                              <p:par>
                                <p:cTn id="22" presetID="10"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nodeType="clickEffect">
                                  <p:stCondLst>
                                    <p:cond delay="0"/>
                                  </p:stCondLst>
                                  <p:childTnLst>
                                    <p:set>
                                      <p:cBhvr>
                                        <p:cTn id="28" dur="1" fill="hold">
                                          <p:stCondLst>
                                            <p:cond delay="499"/>
                                          </p:stCondLst>
                                        </p:cTn>
                                        <p:tgtEl>
                                          <p:spTgt spid="9"/>
                                        </p:tgtEl>
                                        <p:attrNameLst>
                                          <p:attrName>style.visibility</p:attrName>
                                        </p:attrNameLst>
                                      </p:cBhvr>
                                      <p:to>
                                        <p:strVal val="hidden"/>
                                      </p:to>
                                    </p:set>
                                  </p:childTnLst>
                                </p:cTn>
                              </p:par>
                            </p:childTnLst>
                          </p:cTn>
                        </p:par>
                        <p:par>
                          <p:cTn id="29" fill="hold" nodeType="afterGroup">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641145"/>
                                        </p:tgtEl>
                                        <p:attrNameLst>
                                          <p:attrName>style.visibility</p:attrName>
                                        </p:attrNameLst>
                                      </p:cBhvr>
                                      <p:to>
                                        <p:strVal val="visible"/>
                                      </p:to>
                                    </p:set>
                                    <p:animEffect transition="in" filter="fade">
                                      <p:cBhvr>
                                        <p:cTn id="32" dur="1000"/>
                                        <p:tgtEl>
                                          <p:spTgt spid="641145"/>
                                        </p:tgtEl>
                                      </p:cBhvr>
                                    </p:animEffect>
                                  </p:childTnLst>
                                </p:cTn>
                              </p:par>
                            </p:childTnLst>
                          </p:cTn>
                        </p:par>
                        <p:par>
                          <p:cTn id="33" fill="hold" nodeType="afterGroup">
                            <p:stCondLst>
                              <p:cond delay="1500"/>
                            </p:stCondLst>
                            <p:childTnLst>
                              <p:par>
                                <p:cTn id="34" presetID="10" presetClass="entr" presetSubtype="0" fill="hold" grpId="0" nodeType="afterEffect">
                                  <p:stCondLst>
                                    <p:cond delay="0"/>
                                  </p:stCondLst>
                                  <p:childTnLst>
                                    <p:set>
                                      <p:cBhvr>
                                        <p:cTn id="35" dur="1" fill="hold">
                                          <p:stCondLst>
                                            <p:cond delay="0"/>
                                          </p:stCondLst>
                                        </p:cTn>
                                        <p:tgtEl>
                                          <p:spTgt spid="641146"/>
                                        </p:tgtEl>
                                        <p:attrNameLst>
                                          <p:attrName>style.visibility</p:attrName>
                                        </p:attrNameLst>
                                      </p:cBhvr>
                                      <p:to>
                                        <p:strVal val="visible"/>
                                      </p:to>
                                    </p:set>
                                    <p:animEffect transition="in" filter="fade">
                                      <p:cBhvr>
                                        <p:cTn id="36" dur="1000"/>
                                        <p:tgtEl>
                                          <p:spTgt spid="641146"/>
                                        </p:tgtEl>
                                      </p:cBhvr>
                                    </p:animEffect>
                                  </p:childTnLst>
                                </p:cTn>
                              </p:par>
                            </p:childTnLst>
                          </p:cTn>
                        </p:par>
                        <p:par>
                          <p:cTn id="37" fill="hold" nodeType="afterGroup">
                            <p:stCondLst>
                              <p:cond delay="2500"/>
                            </p:stCondLst>
                            <p:childTnLst>
                              <p:par>
                                <p:cTn id="38" presetID="10" presetClass="entr" presetSubtype="0" fill="hold" grpId="0" nodeType="afterEffect">
                                  <p:stCondLst>
                                    <p:cond delay="0"/>
                                  </p:stCondLst>
                                  <p:childTnLst>
                                    <p:set>
                                      <p:cBhvr>
                                        <p:cTn id="39" dur="1" fill="hold">
                                          <p:stCondLst>
                                            <p:cond delay="0"/>
                                          </p:stCondLst>
                                        </p:cTn>
                                        <p:tgtEl>
                                          <p:spTgt spid="641147"/>
                                        </p:tgtEl>
                                        <p:attrNameLst>
                                          <p:attrName>style.visibility</p:attrName>
                                        </p:attrNameLst>
                                      </p:cBhvr>
                                      <p:to>
                                        <p:strVal val="visible"/>
                                      </p:to>
                                    </p:set>
                                    <p:animEffect transition="in" filter="fade">
                                      <p:cBhvr>
                                        <p:cTn id="40" dur="1000"/>
                                        <p:tgtEl>
                                          <p:spTgt spid="641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1101" grpId="0" autoUpdateAnimBg="0"/>
      <p:bldP spid="641143" grpId="0" animBg="1"/>
      <p:bldP spid="641145" grpId="0" animBg="1"/>
      <p:bldP spid="641146" grpId="0" animBg="1"/>
      <p:bldP spid="64114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2" descr="Walnut">
            <a:extLst>
              <a:ext uri="{FF2B5EF4-FFF2-40B4-BE49-F238E27FC236}">
                <a16:creationId xmlns:a16="http://schemas.microsoft.com/office/drawing/2014/main" id="{591BA0C1-5EE4-9744-88D9-C3B6D8B52F6D}"/>
              </a:ext>
            </a:extLst>
          </p:cNvPr>
          <p:cNvSpPr>
            <a:spLocks noChangeArrowheads="1"/>
          </p:cNvSpPr>
          <p:nvPr/>
        </p:nvSpPr>
        <p:spPr bwMode="auto">
          <a:xfrm>
            <a:off x="1270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5347" name="Rectangle 3">
            <a:extLst>
              <a:ext uri="{FF2B5EF4-FFF2-40B4-BE49-F238E27FC236}">
                <a16:creationId xmlns:a16="http://schemas.microsoft.com/office/drawing/2014/main" id="{1717C9CF-D67C-DA4F-82D8-40804F40A855}"/>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85348" name="Rectangle 4">
            <a:extLst>
              <a:ext uri="{FF2B5EF4-FFF2-40B4-BE49-F238E27FC236}">
                <a16:creationId xmlns:a16="http://schemas.microsoft.com/office/drawing/2014/main" id="{AAB02FE8-C6D6-8C49-B9EB-06482507769C}"/>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85349" name="Rectangle 5" descr="Oak">
            <a:extLst>
              <a:ext uri="{FF2B5EF4-FFF2-40B4-BE49-F238E27FC236}">
                <a16:creationId xmlns:a16="http://schemas.microsoft.com/office/drawing/2014/main" id="{73DD8BC6-7731-1844-B4BA-F12275F1EE90}"/>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5350" name="Rectangle 6" descr="Oak">
            <a:extLst>
              <a:ext uri="{FF2B5EF4-FFF2-40B4-BE49-F238E27FC236}">
                <a16:creationId xmlns:a16="http://schemas.microsoft.com/office/drawing/2014/main" id="{FE7C5FC1-C215-0D41-B33D-67816F419371}"/>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5351" name="Rectangle 30" descr="Oak">
            <a:extLst>
              <a:ext uri="{FF2B5EF4-FFF2-40B4-BE49-F238E27FC236}">
                <a16:creationId xmlns:a16="http://schemas.microsoft.com/office/drawing/2014/main" id="{C40F48DD-25DC-4642-A690-16C4BCF1D25A}"/>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85352" name="Picture 31">
            <a:extLst>
              <a:ext uri="{FF2B5EF4-FFF2-40B4-BE49-F238E27FC236}">
                <a16:creationId xmlns:a16="http://schemas.microsoft.com/office/drawing/2014/main" id="{4C5E425E-B13A-E94C-A4FB-65D648AC71C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53" name="Rectangle 32" descr="Oak">
            <a:extLst>
              <a:ext uri="{FF2B5EF4-FFF2-40B4-BE49-F238E27FC236}">
                <a16:creationId xmlns:a16="http://schemas.microsoft.com/office/drawing/2014/main" id="{AFF2C4C6-D28D-2342-BC4F-10386F066685}"/>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5354" name="Rectangle 33">
            <a:extLst>
              <a:ext uri="{FF2B5EF4-FFF2-40B4-BE49-F238E27FC236}">
                <a16:creationId xmlns:a16="http://schemas.microsoft.com/office/drawing/2014/main" id="{F71BA530-FBCD-CA46-8C29-9CD5450035AB}"/>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85355" name="Rectangle 34">
            <a:extLst>
              <a:ext uri="{FF2B5EF4-FFF2-40B4-BE49-F238E27FC236}">
                <a16:creationId xmlns:a16="http://schemas.microsoft.com/office/drawing/2014/main" id="{2963809E-3454-CC48-B6BA-A59C4DC332B4}"/>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pic>
        <p:nvPicPr>
          <p:cNvPr id="185356" name="Picture 35">
            <a:extLst>
              <a:ext uri="{FF2B5EF4-FFF2-40B4-BE49-F238E27FC236}">
                <a16:creationId xmlns:a16="http://schemas.microsoft.com/office/drawing/2014/main" id="{9070A411-8AB5-4644-8402-C499C9C36CD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2084" name="Rectangle 36">
            <a:extLst>
              <a:ext uri="{FF2B5EF4-FFF2-40B4-BE49-F238E27FC236}">
                <a16:creationId xmlns:a16="http://schemas.microsoft.com/office/drawing/2014/main" id="{1164E86D-4505-DE48-B883-011A67BC3D4F}"/>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2085" name="Rectangle 37">
            <a:extLst>
              <a:ext uri="{FF2B5EF4-FFF2-40B4-BE49-F238E27FC236}">
                <a16:creationId xmlns:a16="http://schemas.microsoft.com/office/drawing/2014/main" id="{21375A1C-6C1D-F04C-BF1B-F049DAFD3940}"/>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42086" name="Picture 38">
            <a:extLst>
              <a:ext uri="{FF2B5EF4-FFF2-40B4-BE49-F238E27FC236}">
                <a16:creationId xmlns:a16="http://schemas.microsoft.com/office/drawing/2014/main" id="{865BA222-5668-114F-9519-FA836C081968}"/>
              </a:ext>
            </a:extLst>
          </p:cNvPr>
          <p:cNvPicPr>
            <a:picLocks noChangeAspect="1" noChangeArrowheads="1"/>
          </p:cNvPicPr>
          <p:nvPr/>
        </p:nvPicPr>
        <p:blipFill>
          <a:blip r:embed="rId5"/>
          <a:srcRect/>
          <a:stretch>
            <a:fillRect/>
          </a:stretch>
        </p:blipFill>
        <p:spPr bwMode="auto">
          <a:xfrm rot="5361337">
            <a:off x="-323056" y="4123531"/>
            <a:ext cx="4605338" cy="301625"/>
          </a:xfrm>
          <a:prstGeom prst="rect">
            <a:avLst/>
          </a:prstGeom>
          <a:noFill/>
          <a:effectLst>
            <a:outerShdw blurRad="63500" dist="38099" dir="2700000" algn="ctr" rotWithShape="0">
              <a:schemeClr val="accent2">
                <a:alpha val="74998"/>
              </a:schemeClr>
            </a:outerShdw>
          </a:effectLst>
        </p:spPr>
      </p:pic>
      <p:pic>
        <p:nvPicPr>
          <p:cNvPr id="185360" name="Picture 39">
            <a:extLst>
              <a:ext uri="{FF2B5EF4-FFF2-40B4-BE49-F238E27FC236}">
                <a16:creationId xmlns:a16="http://schemas.microsoft.com/office/drawing/2014/main" id="{D4C65431-1951-2444-B669-225CD54B416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1473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61" name="Picture 40">
            <a:extLst>
              <a:ext uri="{FF2B5EF4-FFF2-40B4-BE49-F238E27FC236}">
                <a16:creationId xmlns:a16="http://schemas.microsoft.com/office/drawing/2014/main" id="{6CE54686-B30E-A945-95CD-4F580CD120F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62" name="Picture 41">
            <a:extLst>
              <a:ext uri="{FF2B5EF4-FFF2-40B4-BE49-F238E27FC236}">
                <a16:creationId xmlns:a16="http://schemas.microsoft.com/office/drawing/2014/main" id="{736F17F5-E11A-E44A-8336-7C98E5FFB88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63" name="Picture 42">
            <a:extLst>
              <a:ext uri="{FF2B5EF4-FFF2-40B4-BE49-F238E27FC236}">
                <a16:creationId xmlns:a16="http://schemas.microsoft.com/office/drawing/2014/main" id="{940EE778-76B9-AE49-91FE-62286F6263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64" name="Picture 43">
            <a:extLst>
              <a:ext uri="{FF2B5EF4-FFF2-40B4-BE49-F238E27FC236}">
                <a16:creationId xmlns:a16="http://schemas.microsoft.com/office/drawing/2014/main" id="{9A3A9D2E-499C-BF4F-9849-BDD635529C1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5366" name="Group 45">
            <a:extLst>
              <a:ext uri="{FF2B5EF4-FFF2-40B4-BE49-F238E27FC236}">
                <a16:creationId xmlns:a16="http://schemas.microsoft.com/office/drawing/2014/main" id="{B30B11DB-A8BA-5547-B629-1B1A4CEC3EBD}"/>
              </a:ext>
            </a:extLst>
          </p:cNvPr>
          <p:cNvGrpSpPr>
            <a:grpSpLocks/>
          </p:cNvGrpSpPr>
          <p:nvPr/>
        </p:nvGrpSpPr>
        <p:grpSpPr bwMode="auto">
          <a:xfrm>
            <a:off x="2098675" y="2589213"/>
            <a:ext cx="6496050" cy="936625"/>
            <a:chOff x="1322" y="1631"/>
            <a:chExt cx="4092" cy="590"/>
          </a:xfrm>
        </p:grpSpPr>
        <p:pic>
          <p:nvPicPr>
            <p:cNvPr id="642094" name="Picture 46">
              <a:extLst>
                <a:ext uri="{FF2B5EF4-FFF2-40B4-BE49-F238E27FC236}">
                  <a16:creationId xmlns:a16="http://schemas.microsoft.com/office/drawing/2014/main" id="{124A8247-2638-144F-9F0A-DD79D37D26BA}"/>
                </a:ext>
              </a:extLst>
            </p:cNvPr>
            <p:cNvPicPr>
              <a:picLocks noChangeAspect="1" noChangeArrowheads="1"/>
            </p:cNvPicPr>
            <p:nvPr/>
          </p:nvPicPr>
          <p:blipFill>
            <a:blip r:embed="rId7">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42095" name="Picture 47">
              <a:extLst>
                <a:ext uri="{FF2B5EF4-FFF2-40B4-BE49-F238E27FC236}">
                  <a16:creationId xmlns:a16="http://schemas.microsoft.com/office/drawing/2014/main" id="{C3DFB2C0-61EB-914D-8058-001271C5B070}"/>
                </a:ext>
              </a:extLst>
            </p:cNvPr>
            <p:cNvPicPr>
              <a:picLocks noChangeAspect="1" noChangeArrowheads="1"/>
            </p:cNvPicPr>
            <p:nvPr/>
          </p:nvPicPr>
          <p:blipFill>
            <a:blip r:embed="rId7">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42096" name="Picture 48">
              <a:extLst>
                <a:ext uri="{FF2B5EF4-FFF2-40B4-BE49-F238E27FC236}">
                  <a16:creationId xmlns:a16="http://schemas.microsoft.com/office/drawing/2014/main" id="{7C84B79E-4B41-EE43-B072-653226CF506A}"/>
                </a:ext>
              </a:extLst>
            </p:cNvPr>
            <p:cNvPicPr>
              <a:picLocks noChangeAspect="1" noChangeArrowheads="1"/>
            </p:cNvPicPr>
            <p:nvPr/>
          </p:nvPicPr>
          <p:blipFill>
            <a:blip r:embed="rId7">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42097" name="Picture 49">
              <a:extLst>
                <a:ext uri="{FF2B5EF4-FFF2-40B4-BE49-F238E27FC236}">
                  <a16:creationId xmlns:a16="http://schemas.microsoft.com/office/drawing/2014/main" id="{9860C9FB-41F6-5047-A28A-D7389431BA4D}"/>
                </a:ext>
              </a:extLst>
            </p:cNvPr>
            <p:cNvPicPr>
              <a:picLocks noChangeAspect="1" noChangeArrowheads="1"/>
            </p:cNvPicPr>
            <p:nvPr/>
          </p:nvPicPr>
          <p:blipFill>
            <a:blip r:embed="rId7">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42098" name="Picture 50">
              <a:extLst>
                <a:ext uri="{FF2B5EF4-FFF2-40B4-BE49-F238E27FC236}">
                  <a16:creationId xmlns:a16="http://schemas.microsoft.com/office/drawing/2014/main" id="{7CB4AB06-8C73-AA4B-BC4F-F0F63B06234A}"/>
                </a:ext>
              </a:extLst>
            </p:cNvPr>
            <p:cNvPicPr>
              <a:picLocks noChangeAspect="1" noChangeArrowheads="1"/>
            </p:cNvPicPr>
            <p:nvPr/>
          </p:nvPicPr>
          <p:blipFill>
            <a:blip r:embed="rId7">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42099" name="Picture 51">
              <a:extLst>
                <a:ext uri="{FF2B5EF4-FFF2-40B4-BE49-F238E27FC236}">
                  <a16:creationId xmlns:a16="http://schemas.microsoft.com/office/drawing/2014/main" id="{0B967E3B-4F98-7646-8FE2-91A9720EDD84}"/>
                </a:ext>
              </a:extLst>
            </p:cNvPr>
            <p:cNvPicPr>
              <a:picLocks noChangeAspect="1" noChangeArrowheads="1"/>
            </p:cNvPicPr>
            <p:nvPr/>
          </p:nvPicPr>
          <p:blipFill>
            <a:blip r:embed="rId7">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grpSp>
        <p:nvGrpSpPr>
          <p:cNvPr id="185367" name="Group 52">
            <a:extLst>
              <a:ext uri="{FF2B5EF4-FFF2-40B4-BE49-F238E27FC236}">
                <a16:creationId xmlns:a16="http://schemas.microsoft.com/office/drawing/2014/main" id="{5136FA8F-30D9-AC4D-8849-8A3E55639549}"/>
              </a:ext>
            </a:extLst>
          </p:cNvPr>
          <p:cNvGrpSpPr>
            <a:grpSpLocks/>
          </p:cNvGrpSpPr>
          <p:nvPr/>
        </p:nvGrpSpPr>
        <p:grpSpPr bwMode="auto">
          <a:xfrm>
            <a:off x="2836863" y="3608388"/>
            <a:ext cx="5664200" cy="669925"/>
            <a:chOff x="1787" y="2273"/>
            <a:chExt cx="3568" cy="422"/>
          </a:xfrm>
        </p:grpSpPr>
        <p:pic>
          <p:nvPicPr>
            <p:cNvPr id="642101" name="Picture 53">
              <a:extLst>
                <a:ext uri="{FF2B5EF4-FFF2-40B4-BE49-F238E27FC236}">
                  <a16:creationId xmlns:a16="http://schemas.microsoft.com/office/drawing/2014/main" id="{0F783DDD-432A-DB4C-96A8-9A30FC8C532A}"/>
                </a:ext>
              </a:extLst>
            </p:cNvPr>
            <p:cNvPicPr>
              <a:picLocks noChangeAspect="1" noChangeArrowheads="1"/>
            </p:cNvPicPr>
            <p:nvPr/>
          </p:nvPicPr>
          <p:blipFill>
            <a:blip r:embed="rId8">
              <a:lum bright="-18000" contrast="60000"/>
            </a:blip>
            <a:srcRect/>
            <a:stretch>
              <a:fillRect/>
            </a:stretch>
          </p:blipFill>
          <p:spPr bwMode="auto">
            <a:xfrm rot="21600956">
              <a:off x="1804" y="2273"/>
              <a:ext cx="3543" cy="190"/>
            </a:xfrm>
            <a:prstGeom prst="rect">
              <a:avLst/>
            </a:prstGeom>
            <a:noFill/>
            <a:effectLst>
              <a:outerShdw blurRad="63500" dist="46662" dir="3284183" algn="ctr" rotWithShape="0">
                <a:srgbClr val="000000">
                  <a:alpha val="74998"/>
                </a:srgbClr>
              </a:outerShdw>
            </a:effectLst>
          </p:spPr>
        </p:pic>
        <p:pic>
          <p:nvPicPr>
            <p:cNvPr id="642102" name="Picture 54">
              <a:extLst>
                <a:ext uri="{FF2B5EF4-FFF2-40B4-BE49-F238E27FC236}">
                  <a16:creationId xmlns:a16="http://schemas.microsoft.com/office/drawing/2014/main" id="{45E7AFA2-EE56-1E41-A259-F956705CE660}"/>
                </a:ext>
              </a:extLst>
            </p:cNvPr>
            <p:cNvPicPr>
              <a:picLocks noChangeAspect="1" noChangeArrowheads="1"/>
            </p:cNvPicPr>
            <p:nvPr/>
          </p:nvPicPr>
          <p:blipFill>
            <a:blip r:embed="rId8">
              <a:lum bright="-18000" contrast="60000"/>
            </a:blip>
            <a:srcRect/>
            <a:stretch>
              <a:fillRect/>
            </a:stretch>
          </p:blipFill>
          <p:spPr bwMode="auto">
            <a:xfrm rot="21600956">
              <a:off x="1787" y="2353"/>
              <a:ext cx="3543" cy="190"/>
            </a:xfrm>
            <a:prstGeom prst="rect">
              <a:avLst/>
            </a:prstGeom>
            <a:noFill/>
            <a:effectLst>
              <a:outerShdw blurRad="63500" dist="46662" dir="3284183" algn="ctr" rotWithShape="0">
                <a:srgbClr val="000000">
                  <a:alpha val="74998"/>
                </a:srgbClr>
              </a:outerShdw>
            </a:effectLst>
          </p:spPr>
        </p:pic>
        <p:pic>
          <p:nvPicPr>
            <p:cNvPr id="642103" name="Picture 55">
              <a:extLst>
                <a:ext uri="{FF2B5EF4-FFF2-40B4-BE49-F238E27FC236}">
                  <a16:creationId xmlns:a16="http://schemas.microsoft.com/office/drawing/2014/main" id="{2F836562-AD68-B94B-B789-9AD4208AF725}"/>
                </a:ext>
              </a:extLst>
            </p:cNvPr>
            <p:cNvPicPr>
              <a:picLocks noChangeAspect="1" noChangeArrowheads="1"/>
            </p:cNvPicPr>
            <p:nvPr/>
          </p:nvPicPr>
          <p:blipFill>
            <a:blip r:embed="rId8">
              <a:lum bright="-18000" contrast="60000"/>
            </a:blip>
            <a:srcRect/>
            <a:stretch>
              <a:fillRect/>
            </a:stretch>
          </p:blipFill>
          <p:spPr bwMode="auto">
            <a:xfrm rot="21600956">
              <a:off x="1812" y="2425"/>
              <a:ext cx="3543" cy="190"/>
            </a:xfrm>
            <a:prstGeom prst="rect">
              <a:avLst/>
            </a:prstGeom>
            <a:noFill/>
            <a:effectLst>
              <a:outerShdw blurRad="63500" dist="46662" dir="3284183" algn="ctr" rotWithShape="0">
                <a:srgbClr val="000000">
                  <a:alpha val="74998"/>
                </a:srgbClr>
              </a:outerShdw>
            </a:effectLst>
          </p:spPr>
        </p:pic>
        <p:pic>
          <p:nvPicPr>
            <p:cNvPr id="642104" name="Picture 56">
              <a:extLst>
                <a:ext uri="{FF2B5EF4-FFF2-40B4-BE49-F238E27FC236}">
                  <a16:creationId xmlns:a16="http://schemas.microsoft.com/office/drawing/2014/main" id="{121CD99A-4616-A241-86F4-2F1485E9DD08}"/>
                </a:ext>
              </a:extLst>
            </p:cNvPr>
            <p:cNvPicPr>
              <a:picLocks noChangeAspect="1" noChangeArrowheads="1"/>
            </p:cNvPicPr>
            <p:nvPr/>
          </p:nvPicPr>
          <p:blipFill>
            <a:blip r:embed="rId8">
              <a:lum bright="-18000" contrast="60000"/>
            </a:blip>
            <a:srcRect/>
            <a:stretch>
              <a:fillRect/>
            </a:stretch>
          </p:blipFill>
          <p:spPr bwMode="auto">
            <a:xfrm rot="21600956">
              <a:off x="1787" y="2505"/>
              <a:ext cx="3543" cy="190"/>
            </a:xfrm>
            <a:prstGeom prst="rect">
              <a:avLst/>
            </a:prstGeom>
            <a:noFill/>
            <a:effectLst>
              <a:outerShdw blurRad="63500" dist="46662" dir="3284183" algn="ctr" rotWithShape="0">
                <a:srgbClr val="000000">
                  <a:alpha val="74998"/>
                </a:srgbClr>
              </a:outerShdw>
            </a:effectLst>
          </p:spPr>
        </p:pic>
      </p:grpSp>
      <p:grpSp>
        <p:nvGrpSpPr>
          <p:cNvPr id="185368" name="Group 57">
            <a:extLst>
              <a:ext uri="{FF2B5EF4-FFF2-40B4-BE49-F238E27FC236}">
                <a16:creationId xmlns:a16="http://schemas.microsoft.com/office/drawing/2014/main" id="{55EFBB1F-8122-BF45-9EDB-925A5A69A544}"/>
              </a:ext>
            </a:extLst>
          </p:cNvPr>
          <p:cNvGrpSpPr>
            <a:grpSpLocks/>
          </p:cNvGrpSpPr>
          <p:nvPr/>
        </p:nvGrpSpPr>
        <p:grpSpPr bwMode="auto">
          <a:xfrm>
            <a:off x="3941763" y="4387850"/>
            <a:ext cx="4672012" cy="592138"/>
            <a:chOff x="2483" y="2764"/>
            <a:chExt cx="2943" cy="373"/>
          </a:xfrm>
        </p:grpSpPr>
        <p:pic>
          <p:nvPicPr>
            <p:cNvPr id="642106" name="Picture 58">
              <a:extLst>
                <a:ext uri="{FF2B5EF4-FFF2-40B4-BE49-F238E27FC236}">
                  <a16:creationId xmlns:a16="http://schemas.microsoft.com/office/drawing/2014/main" id="{9DD3412F-7A0A-3542-A867-D2CD1932F38B}"/>
                </a:ext>
              </a:extLst>
            </p:cNvPr>
            <p:cNvPicPr>
              <a:picLocks noChangeAspect="1" noChangeArrowheads="1"/>
            </p:cNvPicPr>
            <p:nvPr/>
          </p:nvPicPr>
          <p:blipFill>
            <a:blip r:embed="rId9"/>
            <a:srcRect/>
            <a:stretch>
              <a:fillRect/>
            </a:stretch>
          </p:blipFill>
          <p:spPr bwMode="auto">
            <a:xfrm rot="-13855">
              <a:off x="2532" y="2764"/>
              <a:ext cx="2894" cy="165"/>
            </a:xfrm>
            <a:prstGeom prst="rect">
              <a:avLst/>
            </a:prstGeom>
            <a:noFill/>
            <a:effectLst>
              <a:outerShdw blurRad="63500" dist="46662" dir="3284183" algn="ctr" rotWithShape="0">
                <a:srgbClr val="000000">
                  <a:alpha val="74998"/>
                </a:srgbClr>
              </a:outerShdw>
            </a:effectLst>
          </p:spPr>
        </p:pic>
        <p:pic>
          <p:nvPicPr>
            <p:cNvPr id="642107" name="Picture 59">
              <a:extLst>
                <a:ext uri="{FF2B5EF4-FFF2-40B4-BE49-F238E27FC236}">
                  <a16:creationId xmlns:a16="http://schemas.microsoft.com/office/drawing/2014/main" id="{095C0BAC-D735-F345-8D8F-EA540D334948}"/>
                </a:ext>
              </a:extLst>
            </p:cNvPr>
            <p:cNvPicPr>
              <a:picLocks noChangeAspect="1" noChangeArrowheads="1"/>
            </p:cNvPicPr>
            <p:nvPr/>
          </p:nvPicPr>
          <p:blipFill>
            <a:blip r:embed="rId9"/>
            <a:srcRect/>
            <a:stretch>
              <a:fillRect/>
            </a:stretch>
          </p:blipFill>
          <p:spPr bwMode="auto">
            <a:xfrm rot="-13855">
              <a:off x="2508" y="2836"/>
              <a:ext cx="2893" cy="165"/>
            </a:xfrm>
            <a:prstGeom prst="rect">
              <a:avLst/>
            </a:prstGeom>
            <a:noFill/>
            <a:effectLst>
              <a:outerShdw blurRad="63500" dist="46662" dir="3284183" algn="ctr" rotWithShape="0">
                <a:srgbClr val="000000">
                  <a:alpha val="74998"/>
                </a:srgbClr>
              </a:outerShdw>
            </a:effectLst>
          </p:spPr>
        </p:pic>
        <p:pic>
          <p:nvPicPr>
            <p:cNvPr id="642108" name="Picture 60">
              <a:extLst>
                <a:ext uri="{FF2B5EF4-FFF2-40B4-BE49-F238E27FC236}">
                  <a16:creationId xmlns:a16="http://schemas.microsoft.com/office/drawing/2014/main" id="{21442DB7-D79A-0E43-8F63-03E4A66B3F99}"/>
                </a:ext>
              </a:extLst>
            </p:cNvPr>
            <p:cNvPicPr>
              <a:picLocks noChangeAspect="1" noChangeArrowheads="1"/>
            </p:cNvPicPr>
            <p:nvPr/>
          </p:nvPicPr>
          <p:blipFill>
            <a:blip r:embed="rId9"/>
            <a:srcRect/>
            <a:stretch>
              <a:fillRect/>
            </a:stretch>
          </p:blipFill>
          <p:spPr bwMode="auto">
            <a:xfrm rot="-13855">
              <a:off x="2483" y="2908"/>
              <a:ext cx="2894" cy="165"/>
            </a:xfrm>
            <a:prstGeom prst="rect">
              <a:avLst/>
            </a:prstGeom>
            <a:noFill/>
            <a:effectLst>
              <a:outerShdw blurRad="63500" dist="46662" dir="3284183" algn="ctr" rotWithShape="0">
                <a:srgbClr val="000000">
                  <a:alpha val="74998"/>
                </a:srgbClr>
              </a:outerShdw>
            </a:effectLst>
          </p:spPr>
        </p:pic>
        <p:pic>
          <p:nvPicPr>
            <p:cNvPr id="642109" name="Picture 61">
              <a:extLst>
                <a:ext uri="{FF2B5EF4-FFF2-40B4-BE49-F238E27FC236}">
                  <a16:creationId xmlns:a16="http://schemas.microsoft.com/office/drawing/2014/main" id="{3155BE88-AB14-6547-9D4C-F7C1659900DB}"/>
                </a:ext>
              </a:extLst>
            </p:cNvPr>
            <p:cNvPicPr>
              <a:picLocks noChangeAspect="1" noChangeArrowheads="1"/>
            </p:cNvPicPr>
            <p:nvPr/>
          </p:nvPicPr>
          <p:blipFill>
            <a:blip r:embed="rId9"/>
            <a:srcRect/>
            <a:stretch>
              <a:fillRect/>
            </a:stretch>
          </p:blipFill>
          <p:spPr bwMode="auto">
            <a:xfrm rot="-13855">
              <a:off x="2499" y="2972"/>
              <a:ext cx="2894" cy="165"/>
            </a:xfrm>
            <a:prstGeom prst="rect">
              <a:avLst/>
            </a:prstGeom>
            <a:noFill/>
            <a:effectLst>
              <a:outerShdw blurRad="63500" dist="46662" dir="3284183" algn="ctr" rotWithShape="0">
                <a:srgbClr val="000000">
                  <a:alpha val="74998"/>
                </a:srgbClr>
              </a:outerShdw>
            </a:effectLst>
          </p:spPr>
        </p:pic>
      </p:grpSp>
      <p:pic>
        <p:nvPicPr>
          <p:cNvPr id="185369" name="Picture 62">
            <a:extLst>
              <a:ext uri="{FF2B5EF4-FFF2-40B4-BE49-F238E27FC236}">
                <a16:creationId xmlns:a16="http://schemas.microsoft.com/office/drawing/2014/main" id="{AE602757-CCA8-A442-9503-B4029639A4E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5370" name="Group 63">
            <a:extLst>
              <a:ext uri="{FF2B5EF4-FFF2-40B4-BE49-F238E27FC236}">
                <a16:creationId xmlns:a16="http://schemas.microsoft.com/office/drawing/2014/main" id="{08306F99-7054-5E46-8F0B-2BE47E3F801F}"/>
              </a:ext>
            </a:extLst>
          </p:cNvPr>
          <p:cNvGrpSpPr>
            <a:grpSpLocks/>
          </p:cNvGrpSpPr>
          <p:nvPr/>
        </p:nvGrpSpPr>
        <p:grpSpPr bwMode="auto">
          <a:xfrm>
            <a:off x="3832225" y="5137150"/>
            <a:ext cx="4697413" cy="603250"/>
            <a:chOff x="2414" y="3236"/>
            <a:chExt cx="2959" cy="380"/>
          </a:xfrm>
        </p:grpSpPr>
        <p:pic>
          <p:nvPicPr>
            <p:cNvPr id="642112" name="Picture 64">
              <a:extLst>
                <a:ext uri="{FF2B5EF4-FFF2-40B4-BE49-F238E27FC236}">
                  <a16:creationId xmlns:a16="http://schemas.microsoft.com/office/drawing/2014/main" id="{12594451-52AF-2C41-8FA4-9766E073754A}"/>
                </a:ext>
              </a:extLst>
            </p:cNvPr>
            <p:cNvPicPr>
              <a:picLocks noChangeAspect="1" noChangeArrowheads="1"/>
            </p:cNvPicPr>
            <p:nvPr/>
          </p:nvPicPr>
          <p:blipFill>
            <a:blip r:embed="rId10">
              <a:lum contrast="36000"/>
            </a:blip>
            <a:srcRect/>
            <a:stretch>
              <a:fillRect/>
            </a:stretch>
          </p:blipFill>
          <p:spPr bwMode="auto">
            <a:xfrm rot="-13855">
              <a:off x="2515" y="3236"/>
              <a:ext cx="2811" cy="164"/>
            </a:xfrm>
            <a:prstGeom prst="rect">
              <a:avLst/>
            </a:prstGeom>
            <a:noFill/>
            <a:effectLst>
              <a:outerShdw blurRad="63500" dist="46662" dir="3284183" algn="ctr" rotWithShape="0">
                <a:srgbClr val="000000">
                  <a:alpha val="74998"/>
                </a:srgbClr>
              </a:outerShdw>
            </a:effectLst>
          </p:spPr>
        </p:pic>
        <p:pic>
          <p:nvPicPr>
            <p:cNvPr id="642113" name="Picture 65">
              <a:extLst>
                <a:ext uri="{FF2B5EF4-FFF2-40B4-BE49-F238E27FC236}">
                  <a16:creationId xmlns:a16="http://schemas.microsoft.com/office/drawing/2014/main" id="{537003B2-3B5F-F040-9396-BAEC05434085}"/>
                </a:ext>
              </a:extLst>
            </p:cNvPr>
            <p:cNvPicPr>
              <a:picLocks noChangeAspect="1" noChangeArrowheads="1"/>
            </p:cNvPicPr>
            <p:nvPr/>
          </p:nvPicPr>
          <p:blipFill>
            <a:blip r:embed="rId10">
              <a:lum contrast="36000"/>
            </a:blip>
            <a:srcRect/>
            <a:stretch>
              <a:fillRect/>
            </a:stretch>
          </p:blipFill>
          <p:spPr bwMode="auto">
            <a:xfrm rot="-13855">
              <a:off x="2499" y="3308"/>
              <a:ext cx="2811" cy="164"/>
            </a:xfrm>
            <a:prstGeom prst="rect">
              <a:avLst/>
            </a:prstGeom>
            <a:noFill/>
            <a:effectLst>
              <a:outerShdw blurRad="63500" dist="46662" dir="3284183" algn="ctr" rotWithShape="0">
                <a:srgbClr val="000000">
                  <a:alpha val="74998"/>
                </a:srgbClr>
              </a:outerShdw>
            </a:effectLst>
          </p:spPr>
        </p:pic>
        <p:pic>
          <p:nvPicPr>
            <p:cNvPr id="642114" name="Picture 66">
              <a:extLst>
                <a:ext uri="{FF2B5EF4-FFF2-40B4-BE49-F238E27FC236}">
                  <a16:creationId xmlns:a16="http://schemas.microsoft.com/office/drawing/2014/main" id="{7495D130-40BA-E44F-975A-99CEFA1A36E5}"/>
                </a:ext>
              </a:extLst>
            </p:cNvPr>
            <p:cNvPicPr>
              <a:picLocks noChangeAspect="1" noChangeArrowheads="1"/>
            </p:cNvPicPr>
            <p:nvPr/>
          </p:nvPicPr>
          <p:blipFill>
            <a:blip r:embed="rId10">
              <a:lum contrast="36000"/>
            </a:blip>
            <a:srcRect/>
            <a:stretch>
              <a:fillRect/>
            </a:stretch>
          </p:blipFill>
          <p:spPr bwMode="auto">
            <a:xfrm rot="-13855">
              <a:off x="2562" y="3380"/>
              <a:ext cx="2811" cy="164"/>
            </a:xfrm>
            <a:prstGeom prst="rect">
              <a:avLst/>
            </a:prstGeom>
            <a:noFill/>
            <a:effectLst>
              <a:outerShdw blurRad="63500" dist="46662" dir="3284183" algn="ctr" rotWithShape="0">
                <a:srgbClr val="000000">
                  <a:alpha val="74998"/>
                </a:srgbClr>
              </a:outerShdw>
            </a:effectLst>
          </p:spPr>
        </p:pic>
        <p:pic>
          <p:nvPicPr>
            <p:cNvPr id="642115" name="Picture 67">
              <a:extLst>
                <a:ext uri="{FF2B5EF4-FFF2-40B4-BE49-F238E27FC236}">
                  <a16:creationId xmlns:a16="http://schemas.microsoft.com/office/drawing/2014/main" id="{2E429ECA-9F1A-0D44-A7E8-68881AED39D9}"/>
                </a:ext>
              </a:extLst>
            </p:cNvPr>
            <p:cNvPicPr>
              <a:picLocks noChangeAspect="1" noChangeArrowheads="1"/>
            </p:cNvPicPr>
            <p:nvPr/>
          </p:nvPicPr>
          <p:blipFill>
            <a:blip r:embed="rId10">
              <a:lum contrast="36000"/>
            </a:blip>
            <a:srcRect/>
            <a:stretch>
              <a:fillRect/>
            </a:stretch>
          </p:blipFill>
          <p:spPr bwMode="auto">
            <a:xfrm rot="-13855">
              <a:off x="2507" y="3452"/>
              <a:ext cx="2811" cy="164"/>
            </a:xfrm>
            <a:prstGeom prst="rect">
              <a:avLst/>
            </a:prstGeom>
            <a:noFill/>
            <a:effectLst>
              <a:outerShdw blurRad="63500" dist="46662" dir="3284183" algn="ctr" rotWithShape="0">
                <a:srgbClr val="000000">
                  <a:alpha val="74998"/>
                </a:srgbClr>
              </a:outerShdw>
            </a:effectLst>
          </p:spPr>
        </p:pic>
        <p:sp>
          <p:nvSpPr>
            <p:cNvPr id="642116" name="Text Box 68">
              <a:extLst>
                <a:ext uri="{FF2B5EF4-FFF2-40B4-BE49-F238E27FC236}">
                  <a16:creationId xmlns:a16="http://schemas.microsoft.com/office/drawing/2014/main" id="{CC21FACF-2400-9C46-BE86-53103488651B}"/>
                </a:ext>
              </a:extLst>
            </p:cNvPr>
            <p:cNvSpPr txBox="1">
              <a:spLocks noChangeArrowheads="1"/>
            </p:cNvSpPr>
            <p:nvPr/>
          </p:nvSpPr>
          <p:spPr bwMode="auto">
            <a:xfrm>
              <a:off x="2414" y="3251"/>
              <a:ext cx="2364" cy="288"/>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b="0">
                <a:solidFill>
                  <a:schemeClr val="accent2"/>
                </a:solidFill>
                <a:latin typeface="Arial Black" panose="020B0604020202020204" pitchFamily="34" charset="0"/>
              </a:endParaRPr>
            </a:p>
          </p:txBody>
        </p:sp>
      </p:grpSp>
      <p:pic>
        <p:nvPicPr>
          <p:cNvPr id="185371" name="Picture 69">
            <a:extLst>
              <a:ext uri="{FF2B5EF4-FFF2-40B4-BE49-F238E27FC236}">
                <a16:creationId xmlns:a16="http://schemas.microsoft.com/office/drawing/2014/main" id="{34525FCF-2219-A64C-AA3F-6221CE7C5D3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72" name="Picture 70">
            <a:extLst>
              <a:ext uri="{FF2B5EF4-FFF2-40B4-BE49-F238E27FC236}">
                <a16:creationId xmlns:a16="http://schemas.microsoft.com/office/drawing/2014/main" id="{7E0D0B77-9B3E-A641-AB4A-5417001C1F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73" name="Picture 71">
            <a:extLst>
              <a:ext uri="{FF2B5EF4-FFF2-40B4-BE49-F238E27FC236}">
                <a16:creationId xmlns:a16="http://schemas.microsoft.com/office/drawing/2014/main" id="{F9FD9BE1-D19E-4448-A3F1-946CDA7A549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74" name="Picture 72">
            <a:extLst>
              <a:ext uri="{FF2B5EF4-FFF2-40B4-BE49-F238E27FC236}">
                <a16:creationId xmlns:a16="http://schemas.microsoft.com/office/drawing/2014/main" id="{C2EFA4EE-AD5B-1A4C-BF25-D33F578FD6B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75" name="Picture 73">
            <a:extLst>
              <a:ext uri="{FF2B5EF4-FFF2-40B4-BE49-F238E27FC236}">
                <a16:creationId xmlns:a16="http://schemas.microsoft.com/office/drawing/2014/main" id="{ECF9A569-E845-E143-862E-DD0DD80C78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76" name="Picture 74">
            <a:extLst>
              <a:ext uri="{FF2B5EF4-FFF2-40B4-BE49-F238E27FC236}">
                <a16:creationId xmlns:a16="http://schemas.microsoft.com/office/drawing/2014/main" id="{9DD09E94-153D-4C41-929C-AEBCAF7307D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2123" name="Text Box 75">
            <a:extLst>
              <a:ext uri="{FF2B5EF4-FFF2-40B4-BE49-F238E27FC236}">
                <a16:creationId xmlns:a16="http://schemas.microsoft.com/office/drawing/2014/main" id="{CBF07147-2326-AD48-A2F3-AF03E5AFE28E}"/>
              </a:ext>
            </a:extLst>
          </p:cNvPr>
          <p:cNvSpPr txBox="1">
            <a:spLocks noChangeArrowheads="1"/>
          </p:cNvSpPr>
          <p:nvPr/>
        </p:nvSpPr>
        <p:spPr bwMode="auto">
          <a:xfrm>
            <a:off x="3051175" y="3668713"/>
            <a:ext cx="4473575" cy="457200"/>
          </a:xfrm>
          <a:prstGeom prst="rect">
            <a:avLst/>
          </a:prstGeom>
          <a:noFill/>
          <a:ln w="12700">
            <a:noFill/>
            <a:miter lim="800000"/>
            <a:headEnd/>
            <a:tailEnd/>
          </a:ln>
          <a:effectLst>
            <a:outerShdw blurRad="63500" dist="53882" dir="2700000"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b="0">
                <a:solidFill>
                  <a:schemeClr val="accent2"/>
                </a:solidFill>
                <a:latin typeface="Arial Black" panose="020B0604020202020204" pitchFamily="34" charset="0"/>
              </a:rPr>
              <a:t>NGALEI TUINGASHIT</a:t>
            </a:r>
          </a:p>
        </p:txBody>
      </p:sp>
      <p:sp>
        <p:nvSpPr>
          <p:cNvPr id="642124" name="Text Box 76">
            <a:extLst>
              <a:ext uri="{FF2B5EF4-FFF2-40B4-BE49-F238E27FC236}">
                <a16:creationId xmlns:a16="http://schemas.microsoft.com/office/drawing/2014/main" id="{E379AECB-82F9-BF4A-8A9B-6D54E993B6E5}"/>
              </a:ext>
            </a:extLst>
          </p:cNvPr>
          <p:cNvSpPr txBox="1">
            <a:spLocks noChangeArrowheads="1"/>
          </p:cNvSpPr>
          <p:nvPr/>
        </p:nvSpPr>
        <p:spPr bwMode="auto">
          <a:xfrm>
            <a:off x="2293938" y="2684463"/>
            <a:ext cx="6407150"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642125" name="Text Box 77">
            <a:extLst>
              <a:ext uri="{FF2B5EF4-FFF2-40B4-BE49-F238E27FC236}">
                <a16:creationId xmlns:a16="http://schemas.microsoft.com/office/drawing/2014/main" id="{B13350D1-3BAD-574E-BBC2-9EFE3FEFC3CE}"/>
              </a:ext>
            </a:extLst>
          </p:cNvPr>
          <p:cNvSpPr txBox="1">
            <a:spLocks noChangeArrowheads="1"/>
          </p:cNvSpPr>
          <p:nvPr/>
        </p:nvSpPr>
        <p:spPr bwMode="auto">
          <a:xfrm>
            <a:off x="3832225" y="5160963"/>
            <a:ext cx="4306888"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KADHAR TUINGASHIT</a:t>
            </a:r>
          </a:p>
        </p:txBody>
      </p:sp>
      <p:sp>
        <p:nvSpPr>
          <p:cNvPr id="642127" name="Rectangle 79">
            <a:extLst>
              <a:ext uri="{FF2B5EF4-FFF2-40B4-BE49-F238E27FC236}">
                <a16:creationId xmlns:a16="http://schemas.microsoft.com/office/drawing/2014/main" id="{0A8564EC-DA86-BF41-A03B-0E954B922BCA}"/>
              </a:ext>
            </a:extLst>
          </p:cNvPr>
          <p:cNvSpPr>
            <a:spLocks noChangeArrowheads="1"/>
          </p:cNvSpPr>
          <p:nvPr/>
        </p:nvSpPr>
        <p:spPr bwMode="auto">
          <a:xfrm rot="17945350">
            <a:off x="4983162" y="1058863"/>
            <a:ext cx="2436813" cy="150812"/>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rgbClr val="FFEA18"/>
                </a:solidFill>
                <a:latin typeface="Arial" panose="020B0604020202020204" pitchFamily="34" charset="0"/>
              </a:rPr>
              <a:t>YAONAOWUI SHAKAZA ZATKHANG</a:t>
            </a:r>
          </a:p>
        </p:txBody>
      </p:sp>
      <p:sp>
        <p:nvSpPr>
          <p:cNvPr id="642128" name="Rectangle 80">
            <a:extLst>
              <a:ext uri="{FF2B5EF4-FFF2-40B4-BE49-F238E27FC236}">
                <a16:creationId xmlns:a16="http://schemas.microsoft.com/office/drawing/2014/main" id="{9B68FADA-DC90-4A4C-B15F-337BC2A9267D}"/>
              </a:ext>
            </a:extLst>
          </p:cNvPr>
          <p:cNvSpPr>
            <a:spLocks noChangeArrowheads="1"/>
          </p:cNvSpPr>
          <p:nvPr/>
        </p:nvSpPr>
        <p:spPr bwMode="auto">
          <a:xfrm rot="17945350">
            <a:off x="5646738" y="1435100"/>
            <a:ext cx="1620838" cy="134937"/>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11B0C5"/>
                </a:solidFill>
                <a:latin typeface="Arial" panose="020B0604020202020204" pitchFamily="34" charset="0"/>
              </a:rPr>
              <a:t>CHRITAWUI LATKHARA</a:t>
            </a:r>
            <a:endParaRPr lang="en-US" altLang="en-US" sz="1100">
              <a:solidFill>
                <a:srgbClr val="FFEA18"/>
              </a:solidFill>
              <a:latin typeface="Arial" panose="020B0604020202020204" pitchFamily="34" charset="0"/>
            </a:endParaRPr>
          </a:p>
        </p:txBody>
      </p:sp>
      <p:sp>
        <p:nvSpPr>
          <p:cNvPr id="642129" name="Rectangle 81">
            <a:extLst>
              <a:ext uri="{FF2B5EF4-FFF2-40B4-BE49-F238E27FC236}">
                <a16:creationId xmlns:a16="http://schemas.microsoft.com/office/drawing/2014/main" id="{F4919897-9676-C14B-9B2B-864A80D16F90}"/>
              </a:ext>
            </a:extLst>
          </p:cNvPr>
          <p:cNvSpPr>
            <a:spLocks noChangeArrowheads="1"/>
          </p:cNvSpPr>
          <p:nvPr/>
        </p:nvSpPr>
        <p:spPr bwMode="auto">
          <a:xfrm rot="17945350">
            <a:off x="5806281" y="1058069"/>
            <a:ext cx="2397125" cy="134938"/>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00FF00"/>
                </a:solidFill>
                <a:latin typeface="Arial" panose="020B0604020202020204" pitchFamily="34" charset="0"/>
              </a:rPr>
              <a:t>OKATHUILI CHRISTANA KHAMUNG</a:t>
            </a:r>
          </a:p>
        </p:txBody>
      </p:sp>
      <p:sp>
        <p:nvSpPr>
          <p:cNvPr id="642130" name="Rectangle 82">
            <a:extLst>
              <a:ext uri="{FF2B5EF4-FFF2-40B4-BE49-F238E27FC236}">
                <a16:creationId xmlns:a16="http://schemas.microsoft.com/office/drawing/2014/main" id="{87F74608-7017-F144-A471-FC3994AEE48F}"/>
              </a:ext>
            </a:extLst>
          </p:cNvPr>
          <p:cNvSpPr>
            <a:spLocks noChangeArrowheads="1"/>
          </p:cNvSpPr>
          <p:nvPr/>
        </p:nvSpPr>
        <p:spPr bwMode="auto">
          <a:xfrm rot="17945350">
            <a:off x="6157913" y="1008062"/>
            <a:ext cx="2435226"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chemeClr val="tx1"/>
                </a:solidFill>
                <a:latin typeface="Arial" panose="020B0604020202020204" pitchFamily="34" charset="0"/>
              </a:rPr>
              <a:t>CHARSHI KAHAI WUNGPAMKHONG</a:t>
            </a:r>
          </a:p>
          <a:p>
            <a:pPr>
              <a:lnSpc>
                <a:spcPct val="90000"/>
              </a:lnSpc>
            </a:pPr>
            <a:r>
              <a:rPr lang="en-US" altLang="en-US" sz="1100">
                <a:solidFill>
                  <a:schemeClr val="tx1"/>
                </a:solidFill>
                <a:latin typeface="Arial" panose="020B0604020202020204" pitchFamily="34" charset="0"/>
              </a:rPr>
              <a:t> KAHAKVAWUI BICHAR</a:t>
            </a:r>
          </a:p>
        </p:txBody>
      </p:sp>
      <p:sp>
        <p:nvSpPr>
          <p:cNvPr id="642131" name="Rectangle 83">
            <a:extLst>
              <a:ext uri="{FF2B5EF4-FFF2-40B4-BE49-F238E27FC236}">
                <a16:creationId xmlns:a16="http://schemas.microsoft.com/office/drawing/2014/main" id="{537B2731-509B-4641-82AE-D5A8CC6869C2}"/>
              </a:ext>
            </a:extLst>
          </p:cNvPr>
          <p:cNvSpPr>
            <a:spLocks noChangeArrowheads="1"/>
          </p:cNvSpPr>
          <p:nvPr/>
        </p:nvSpPr>
        <p:spPr bwMode="auto">
          <a:xfrm rot="17945350">
            <a:off x="6806407" y="1402556"/>
            <a:ext cx="1541462" cy="26987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F87B57"/>
                </a:solidFill>
                <a:latin typeface="Arial" panose="020B0604020202020204" pitchFamily="34" charset="0"/>
              </a:rPr>
              <a:t>KAZINGRAM KADHAR,</a:t>
            </a:r>
          </a:p>
          <a:p>
            <a:pPr>
              <a:lnSpc>
                <a:spcPct val="80000"/>
              </a:lnSpc>
            </a:pPr>
            <a:r>
              <a:rPr lang="en-US" altLang="en-US" sz="1100">
                <a:solidFill>
                  <a:srgbClr val="F87B57"/>
                </a:solidFill>
                <a:latin typeface="Arial" panose="020B0604020202020204" pitchFamily="34" charset="0"/>
              </a:rPr>
              <a:t> OKATHUI KADHAR</a:t>
            </a:r>
          </a:p>
        </p:txBody>
      </p:sp>
      <p:sp>
        <p:nvSpPr>
          <p:cNvPr id="185385" name="Text Box 121">
            <a:extLst>
              <a:ext uri="{FF2B5EF4-FFF2-40B4-BE49-F238E27FC236}">
                <a16:creationId xmlns:a16="http://schemas.microsoft.com/office/drawing/2014/main" id="{B79E816E-FCAC-644D-A602-AB93F2E1A70C}"/>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42170" name="Rectangle 122">
            <a:extLst>
              <a:ext uri="{FF2B5EF4-FFF2-40B4-BE49-F238E27FC236}">
                <a16:creationId xmlns:a16="http://schemas.microsoft.com/office/drawing/2014/main" id="{ED091311-DEDF-3746-9539-C43B1B0B2039}"/>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42171" name="Rectangle 123">
            <a:extLst>
              <a:ext uri="{FF2B5EF4-FFF2-40B4-BE49-F238E27FC236}">
                <a16:creationId xmlns:a16="http://schemas.microsoft.com/office/drawing/2014/main" id="{5D12C787-73C7-4E4C-BA69-09884DE962EA}"/>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84</a:t>
            </a:r>
          </a:p>
        </p:txBody>
      </p:sp>
      <p:sp>
        <p:nvSpPr>
          <p:cNvPr id="185388" name="Text Box 124">
            <a:extLst>
              <a:ext uri="{FF2B5EF4-FFF2-40B4-BE49-F238E27FC236}">
                <a16:creationId xmlns:a16="http://schemas.microsoft.com/office/drawing/2014/main" id="{6D19C7B2-481B-D542-8929-5611A4D231C9}"/>
              </a:ext>
            </a:extLst>
          </p:cNvPr>
          <p:cNvSpPr txBox="1">
            <a:spLocks noChangeArrowheads="1"/>
          </p:cNvSpPr>
          <p:nvPr/>
        </p:nvSpPr>
        <p:spPr bwMode="auto">
          <a:xfrm>
            <a:off x="8555038" y="64468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5</a:t>
            </a:r>
          </a:p>
        </p:txBody>
      </p:sp>
      <p:sp>
        <p:nvSpPr>
          <p:cNvPr id="642228" name="Text Box 180">
            <a:extLst>
              <a:ext uri="{FF2B5EF4-FFF2-40B4-BE49-F238E27FC236}">
                <a16:creationId xmlns:a16="http://schemas.microsoft.com/office/drawing/2014/main" id="{45FB9077-FAF2-BD41-8891-D542502105CF}"/>
              </a:ext>
            </a:extLst>
          </p:cNvPr>
          <p:cNvSpPr txBox="1">
            <a:spLocks noChangeArrowheads="1"/>
          </p:cNvSpPr>
          <p:nvPr/>
        </p:nvSpPr>
        <p:spPr bwMode="auto">
          <a:xfrm>
            <a:off x="4114800" y="4419600"/>
            <a:ext cx="4381500"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DAVIDWUI TUINGASHIT</a:t>
            </a:r>
          </a:p>
        </p:txBody>
      </p:sp>
      <p:grpSp>
        <p:nvGrpSpPr>
          <p:cNvPr id="185390" name="Group 84">
            <a:extLst>
              <a:ext uri="{FF2B5EF4-FFF2-40B4-BE49-F238E27FC236}">
                <a16:creationId xmlns:a16="http://schemas.microsoft.com/office/drawing/2014/main" id="{8DB5ECD3-CE4F-464B-9F57-7873662A92D2}"/>
              </a:ext>
            </a:extLst>
          </p:cNvPr>
          <p:cNvGrpSpPr>
            <a:grpSpLocks/>
          </p:cNvGrpSpPr>
          <p:nvPr/>
        </p:nvGrpSpPr>
        <p:grpSpPr bwMode="auto">
          <a:xfrm>
            <a:off x="1949450" y="2236788"/>
            <a:ext cx="5273675" cy="3898900"/>
            <a:chOff x="1228" y="1409"/>
            <a:chExt cx="3322" cy="2456"/>
          </a:xfrm>
        </p:grpSpPr>
        <p:grpSp>
          <p:nvGrpSpPr>
            <p:cNvPr id="185425" name="Group 85">
              <a:extLst>
                <a:ext uri="{FF2B5EF4-FFF2-40B4-BE49-F238E27FC236}">
                  <a16:creationId xmlns:a16="http://schemas.microsoft.com/office/drawing/2014/main" id="{F0B6234A-260B-834D-8DAB-6861886E7313}"/>
                </a:ext>
              </a:extLst>
            </p:cNvPr>
            <p:cNvGrpSpPr>
              <a:grpSpLocks/>
            </p:cNvGrpSpPr>
            <p:nvPr/>
          </p:nvGrpSpPr>
          <p:grpSpPr bwMode="auto">
            <a:xfrm>
              <a:off x="1228" y="1409"/>
              <a:ext cx="3303" cy="119"/>
              <a:chOff x="1206" y="1392"/>
              <a:chExt cx="3303" cy="119"/>
            </a:xfrm>
          </p:grpSpPr>
          <p:sp>
            <p:nvSpPr>
              <p:cNvPr id="642134" name="AutoShape 86" descr="Cork">
                <a:extLst>
                  <a:ext uri="{FF2B5EF4-FFF2-40B4-BE49-F238E27FC236}">
                    <a16:creationId xmlns:a16="http://schemas.microsoft.com/office/drawing/2014/main" id="{E0A1768C-C6C0-AA45-896B-B40C43B52933}"/>
                  </a:ext>
                </a:extLst>
              </p:cNvPr>
              <p:cNvSpPr>
                <a:spLocks noChangeArrowheads="1"/>
              </p:cNvSpPr>
              <p:nvPr/>
            </p:nvSpPr>
            <p:spPr bwMode="auto">
              <a:xfrm rot="-1822980">
                <a:off x="1206" y="140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35" name="AutoShape 87" descr="Cork">
                <a:extLst>
                  <a:ext uri="{FF2B5EF4-FFF2-40B4-BE49-F238E27FC236}">
                    <a16:creationId xmlns:a16="http://schemas.microsoft.com/office/drawing/2014/main" id="{8F9903D2-8C22-6048-ABBC-DC50B39F2B72}"/>
                  </a:ext>
                </a:extLst>
              </p:cNvPr>
              <p:cNvSpPr>
                <a:spLocks noChangeArrowheads="1"/>
              </p:cNvSpPr>
              <p:nvPr/>
            </p:nvSpPr>
            <p:spPr bwMode="auto">
              <a:xfrm rot="-1822980">
                <a:off x="1433"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36" name="AutoShape 88" descr="Cork">
                <a:extLst>
                  <a:ext uri="{FF2B5EF4-FFF2-40B4-BE49-F238E27FC236}">
                    <a16:creationId xmlns:a16="http://schemas.microsoft.com/office/drawing/2014/main" id="{4F47A531-C841-8648-B015-59D54BB1C1E8}"/>
                  </a:ext>
                </a:extLst>
              </p:cNvPr>
              <p:cNvSpPr>
                <a:spLocks noChangeArrowheads="1"/>
              </p:cNvSpPr>
              <p:nvPr/>
            </p:nvSpPr>
            <p:spPr bwMode="auto">
              <a:xfrm rot="-1822980">
                <a:off x="1666"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37" name="AutoShape 89" descr="Cork">
                <a:extLst>
                  <a:ext uri="{FF2B5EF4-FFF2-40B4-BE49-F238E27FC236}">
                    <a16:creationId xmlns:a16="http://schemas.microsoft.com/office/drawing/2014/main" id="{30AB9BB0-0E40-C44F-A1A6-AFAFE3776F48}"/>
                  </a:ext>
                </a:extLst>
              </p:cNvPr>
              <p:cNvSpPr>
                <a:spLocks noChangeArrowheads="1"/>
              </p:cNvSpPr>
              <p:nvPr/>
            </p:nvSpPr>
            <p:spPr bwMode="auto">
              <a:xfrm rot="-1822980">
                <a:off x="1894"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38" name="AutoShape 90" descr="Cork">
                <a:extLst>
                  <a:ext uri="{FF2B5EF4-FFF2-40B4-BE49-F238E27FC236}">
                    <a16:creationId xmlns:a16="http://schemas.microsoft.com/office/drawing/2014/main" id="{E632C9BE-03A8-6E42-8D0F-1F10C2160118}"/>
                  </a:ext>
                </a:extLst>
              </p:cNvPr>
              <p:cNvSpPr>
                <a:spLocks noChangeArrowheads="1"/>
              </p:cNvSpPr>
              <p:nvPr/>
            </p:nvSpPr>
            <p:spPr bwMode="auto">
              <a:xfrm rot="-1822980">
                <a:off x="2110" y="140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39" name="AutoShape 91" descr="Cork">
                <a:extLst>
                  <a:ext uri="{FF2B5EF4-FFF2-40B4-BE49-F238E27FC236}">
                    <a16:creationId xmlns:a16="http://schemas.microsoft.com/office/drawing/2014/main" id="{D8B46846-DC55-E644-B58F-FCDF16782E43}"/>
                  </a:ext>
                </a:extLst>
              </p:cNvPr>
              <p:cNvSpPr>
                <a:spLocks noChangeArrowheads="1"/>
              </p:cNvSpPr>
              <p:nvPr/>
            </p:nvSpPr>
            <p:spPr bwMode="auto">
              <a:xfrm rot="-1822980">
                <a:off x="2350" y="139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40" name="AutoShape 92" descr="Cork">
                <a:extLst>
                  <a:ext uri="{FF2B5EF4-FFF2-40B4-BE49-F238E27FC236}">
                    <a16:creationId xmlns:a16="http://schemas.microsoft.com/office/drawing/2014/main" id="{BCCF3025-CD69-9348-AC5A-0D82D72CB298}"/>
                  </a:ext>
                </a:extLst>
              </p:cNvPr>
              <p:cNvSpPr>
                <a:spLocks noChangeArrowheads="1"/>
              </p:cNvSpPr>
              <p:nvPr/>
            </p:nvSpPr>
            <p:spPr bwMode="auto">
              <a:xfrm rot="-1822980">
                <a:off x="2577"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41" name="AutoShape 93" descr="Cork">
                <a:extLst>
                  <a:ext uri="{FF2B5EF4-FFF2-40B4-BE49-F238E27FC236}">
                    <a16:creationId xmlns:a16="http://schemas.microsoft.com/office/drawing/2014/main" id="{A036E881-86D9-344C-A110-9E790962D562}"/>
                  </a:ext>
                </a:extLst>
              </p:cNvPr>
              <p:cNvSpPr>
                <a:spLocks noChangeArrowheads="1"/>
              </p:cNvSpPr>
              <p:nvPr/>
            </p:nvSpPr>
            <p:spPr bwMode="auto">
              <a:xfrm rot="-1822980">
                <a:off x="2803"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42" name="AutoShape 94" descr="Cork">
                <a:extLst>
                  <a:ext uri="{FF2B5EF4-FFF2-40B4-BE49-F238E27FC236}">
                    <a16:creationId xmlns:a16="http://schemas.microsoft.com/office/drawing/2014/main" id="{AA09F676-C9A8-7943-8453-1B11AD992435}"/>
                  </a:ext>
                </a:extLst>
              </p:cNvPr>
              <p:cNvSpPr>
                <a:spLocks noChangeArrowheads="1"/>
              </p:cNvSpPr>
              <p:nvPr/>
            </p:nvSpPr>
            <p:spPr bwMode="auto">
              <a:xfrm rot="-1822980">
                <a:off x="3034"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43" name="AutoShape 95" descr="Cork">
                <a:extLst>
                  <a:ext uri="{FF2B5EF4-FFF2-40B4-BE49-F238E27FC236}">
                    <a16:creationId xmlns:a16="http://schemas.microsoft.com/office/drawing/2014/main" id="{98F2137F-284D-0449-B657-A22BFBC0F96A}"/>
                  </a:ext>
                </a:extLst>
              </p:cNvPr>
              <p:cNvSpPr>
                <a:spLocks noChangeArrowheads="1"/>
              </p:cNvSpPr>
              <p:nvPr/>
            </p:nvSpPr>
            <p:spPr bwMode="auto">
              <a:xfrm rot="-1822980">
                <a:off x="3286"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44" name="AutoShape 96" descr="Cork">
                <a:extLst>
                  <a:ext uri="{FF2B5EF4-FFF2-40B4-BE49-F238E27FC236}">
                    <a16:creationId xmlns:a16="http://schemas.microsoft.com/office/drawing/2014/main" id="{0E69F43C-4EBB-494F-95A6-9752957924BA}"/>
                  </a:ext>
                </a:extLst>
              </p:cNvPr>
              <p:cNvSpPr>
                <a:spLocks noChangeArrowheads="1"/>
              </p:cNvSpPr>
              <p:nvPr/>
            </p:nvSpPr>
            <p:spPr bwMode="auto">
              <a:xfrm rot="-1822980">
                <a:off x="3504" y="139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45" name="AutoShape 97" descr="Cork">
                <a:extLst>
                  <a:ext uri="{FF2B5EF4-FFF2-40B4-BE49-F238E27FC236}">
                    <a16:creationId xmlns:a16="http://schemas.microsoft.com/office/drawing/2014/main" id="{0583FE72-3EF2-6943-B6DC-A08DF26A06E5}"/>
                  </a:ext>
                </a:extLst>
              </p:cNvPr>
              <p:cNvSpPr>
                <a:spLocks noChangeArrowheads="1"/>
              </p:cNvSpPr>
              <p:nvPr/>
            </p:nvSpPr>
            <p:spPr bwMode="auto">
              <a:xfrm rot="-1822980">
                <a:off x="3757" y="1400"/>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46" name="AutoShape 98" descr="Cork">
                <a:extLst>
                  <a:ext uri="{FF2B5EF4-FFF2-40B4-BE49-F238E27FC236}">
                    <a16:creationId xmlns:a16="http://schemas.microsoft.com/office/drawing/2014/main" id="{9CF9832F-E3A7-A747-8486-165FA29E2F8B}"/>
                  </a:ext>
                </a:extLst>
              </p:cNvPr>
              <p:cNvSpPr>
                <a:spLocks noChangeArrowheads="1"/>
              </p:cNvSpPr>
              <p:nvPr/>
            </p:nvSpPr>
            <p:spPr bwMode="auto">
              <a:xfrm rot="-1822980">
                <a:off x="3982" y="140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47" name="AutoShape 99" descr="Cork">
                <a:extLst>
                  <a:ext uri="{FF2B5EF4-FFF2-40B4-BE49-F238E27FC236}">
                    <a16:creationId xmlns:a16="http://schemas.microsoft.com/office/drawing/2014/main" id="{97AFDCEF-A167-1A4F-B5CD-418CB6D45798}"/>
                  </a:ext>
                </a:extLst>
              </p:cNvPr>
              <p:cNvSpPr>
                <a:spLocks noChangeArrowheads="1"/>
              </p:cNvSpPr>
              <p:nvPr/>
            </p:nvSpPr>
            <p:spPr bwMode="auto">
              <a:xfrm rot="-1822980">
                <a:off x="4210" y="140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48" name="AutoShape 100" descr="Cork">
                <a:extLst>
                  <a:ext uri="{FF2B5EF4-FFF2-40B4-BE49-F238E27FC236}">
                    <a16:creationId xmlns:a16="http://schemas.microsoft.com/office/drawing/2014/main" id="{D6D811E7-5511-5D4B-ABE6-C0986E6A94D4}"/>
                  </a:ext>
                </a:extLst>
              </p:cNvPr>
              <p:cNvSpPr>
                <a:spLocks noChangeArrowheads="1"/>
              </p:cNvSpPr>
              <p:nvPr/>
            </p:nvSpPr>
            <p:spPr bwMode="auto">
              <a:xfrm rot="-1822980">
                <a:off x="4419" y="139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85426" name="Group 101">
              <a:extLst>
                <a:ext uri="{FF2B5EF4-FFF2-40B4-BE49-F238E27FC236}">
                  <a16:creationId xmlns:a16="http://schemas.microsoft.com/office/drawing/2014/main" id="{3280ECA3-760B-CC4F-A71C-13A5C1002D3C}"/>
                </a:ext>
              </a:extLst>
            </p:cNvPr>
            <p:cNvGrpSpPr>
              <a:grpSpLocks/>
            </p:cNvGrpSpPr>
            <p:nvPr/>
          </p:nvGrpSpPr>
          <p:grpSpPr bwMode="auto">
            <a:xfrm>
              <a:off x="1243" y="3761"/>
              <a:ext cx="3307" cy="104"/>
              <a:chOff x="1231" y="3769"/>
              <a:chExt cx="3307" cy="104"/>
            </a:xfrm>
          </p:grpSpPr>
          <p:sp>
            <p:nvSpPr>
              <p:cNvPr id="642150" name="AutoShape 102" descr="Cork">
                <a:extLst>
                  <a:ext uri="{FF2B5EF4-FFF2-40B4-BE49-F238E27FC236}">
                    <a16:creationId xmlns:a16="http://schemas.microsoft.com/office/drawing/2014/main" id="{11289428-B1A7-B54D-A2BE-175A4C2755C1}"/>
                  </a:ext>
                </a:extLst>
              </p:cNvPr>
              <p:cNvSpPr>
                <a:spLocks noChangeArrowheads="1"/>
              </p:cNvSpPr>
              <p:nvPr/>
            </p:nvSpPr>
            <p:spPr bwMode="auto">
              <a:xfrm rot="12494257">
                <a:off x="1231" y="376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51" name="AutoShape 103" descr="Cork">
                <a:extLst>
                  <a:ext uri="{FF2B5EF4-FFF2-40B4-BE49-F238E27FC236}">
                    <a16:creationId xmlns:a16="http://schemas.microsoft.com/office/drawing/2014/main" id="{2A0B9584-6860-3D45-A2F6-A3E1E9F60463}"/>
                  </a:ext>
                </a:extLst>
              </p:cNvPr>
              <p:cNvSpPr>
                <a:spLocks noChangeArrowheads="1"/>
              </p:cNvSpPr>
              <p:nvPr/>
            </p:nvSpPr>
            <p:spPr bwMode="auto">
              <a:xfrm rot="12494257">
                <a:off x="1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52" name="AutoShape 104" descr="Cork">
                <a:extLst>
                  <a:ext uri="{FF2B5EF4-FFF2-40B4-BE49-F238E27FC236}">
                    <a16:creationId xmlns:a16="http://schemas.microsoft.com/office/drawing/2014/main" id="{0263AB62-B11C-DC4B-8657-F0AA3B651324}"/>
                  </a:ext>
                </a:extLst>
              </p:cNvPr>
              <p:cNvSpPr>
                <a:spLocks noChangeArrowheads="1"/>
              </p:cNvSpPr>
              <p:nvPr/>
            </p:nvSpPr>
            <p:spPr bwMode="auto">
              <a:xfrm rot="12494257">
                <a:off x="16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53" name="AutoShape 105" descr="Cork">
                <a:extLst>
                  <a:ext uri="{FF2B5EF4-FFF2-40B4-BE49-F238E27FC236}">
                    <a16:creationId xmlns:a16="http://schemas.microsoft.com/office/drawing/2014/main" id="{0DFA3557-FA23-E64D-B219-242FE4218899}"/>
                  </a:ext>
                </a:extLst>
              </p:cNvPr>
              <p:cNvSpPr>
                <a:spLocks noChangeArrowheads="1"/>
              </p:cNvSpPr>
              <p:nvPr/>
            </p:nvSpPr>
            <p:spPr bwMode="auto">
              <a:xfrm rot="12494257">
                <a:off x="192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54" name="AutoShape 106" descr="Cork">
                <a:extLst>
                  <a:ext uri="{FF2B5EF4-FFF2-40B4-BE49-F238E27FC236}">
                    <a16:creationId xmlns:a16="http://schemas.microsoft.com/office/drawing/2014/main" id="{C8F9E483-8229-9342-802A-87150926C554}"/>
                  </a:ext>
                </a:extLst>
              </p:cNvPr>
              <p:cNvSpPr>
                <a:spLocks noChangeArrowheads="1"/>
              </p:cNvSpPr>
              <p:nvPr/>
            </p:nvSpPr>
            <p:spPr bwMode="auto">
              <a:xfrm rot="12494257">
                <a:off x="2137"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55" name="AutoShape 107" descr="Cork">
                <a:extLst>
                  <a:ext uri="{FF2B5EF4-FFF2-40B4-BE49-F238E27FC236}">
                    <a16:creationId xmlns:a16="http://schemas.microsoft.com/office/drawing/2014/main" id="{3E766EF0-7FF4-604E-9456-E2FE6ACA1C22}"/>
                  </a:ext>
                </a:extLst>
              </p:cNvPr>
              <p:cNvSpPr>
                <a:spLocks noChangeArrowheads="1"/>
              </p:cNvSpPr>
              <p:nvPr/>
            </p:nvSpPr>
            <p:spPr bwMode="auto">
              <a:xfrm rot="12494257">
                <a:off x="2375"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56" name="AutoShape 108" descr="Cork">
                <a:extLst>
                  <a:ext uri="{FF2B5EF4-FFF2-40B4-BE49-F238E27FC236}">
                    <a16:creationId xmlns:a16="http://schemas.microsoft.com/office/drawing/2014/main" id="{8FE90BD0-EFAF-BA44-BE13-51EFEF3A47E7}"/>
                  </a:ext>
                </a:extLst>
              </p:cNvPr>
              <p:cNvSpPr>
                <a:spLocks noChangeArrowheads="1"/>
              </p:cNvSpPr>
              <p:nvPr/>
            </p:nvSpPr>
            <p:spPr bwMode="auto">
              <a:xfrm rot="12494257">
                <a:off x="261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57" name="AutoShape 109" descr="Cork">
                <a:extLst>
                  <a:ext uri="{FF2B5EF4-FFF2-40B4-BE49-F238E27FC236}">
                    <a16:creationId xmlns:a16="http://schemas.microsoft.com/office/drawing/2014/main" id="{4D847050-A78A-FE46-B726-05035635F2C0}"/>
                  </a:ext>
                </a:extLst>
              </p:cNvPr>
              <p:cNvSpPr>
                <a:spLocks noChangeArrowheads="1"/>
              </p:cNvSpPr>
              <p:nvPr/>
            </p:nvSpPr>
            <p:spPr bwMode="auto">
              <a:xfrm rot="12494257">
                <a:off x="2830" y="3775"/>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58" name="AutoShape 110" descr="Cork">
                <a:extLst>
                  <a:ext uri="{FF2B5EF4-FFF2-40B4-BE49-F238E27FC236}">
                    <a16:creationId xmlns:a16="http://schemas.microsoft.com/office/drawing/2014/main" id="{B8CE002D-E33E-C147-A2FC-D658A842C55E}"/>
                  </a:ext>
                </a:extLst>
              </p:cNvPr>
              <p:cNvSpPr>
                <a:spLocks noChangeArrowheads="1"/>
              </p:cNvSpPr>
              <p:nvPr/>
            </p:nvSpPr>
            <p:spPr bwMode="auto">
              <a:xfrm rot="12494257">
                <a:off x="3299"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59" name="AutoShape 111" descr="Cork">
                <a:extLst>
                  <a:ext uri="{FF2B5EF4-FFF2-40B4-BE49-F238E27FC236}">
                    <a16:creationId xmlns:a16="http://schemas.microsoft.com/office/drawing/2014/main" id="{3FA7F545-9CE7-1548-8478-C71F65CA0F34}"/>
                  </a:ext>
                </a:extLst>
              </p:cNvPr>
              <p:cNvSpPr>
                <a:spLocks noChangeArrowheads="1"/>
              </p:cNvSpPr>
              <p:nvPr/>
            </p:nvSpPr>
            <p:spPr bwMode="auto">
              <a:xfrm rot="12494257">
                <a:off x="3070"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60" name="AutoShape 112" descr="Cork">
                <a:extLst>
                  <a:ext uri="{FF2B5EF4-FFF2-40B4-BE49-F238E27FC236}">
                    <a16:creationId xmlns:a16="http://schemas.microsoft.com/office/drawing/2014/main" id="{02829A33-07A1-8C4E-BB33-84BCAD6F94A2}"/>
                  </a:ext>
                </a:extLst>
              </p:cNvPr>
              <p:cNvSpPr>
                <a:spLocks noChangeArrowheads="1"/>
              </p:cNvSpPr>
              <p:nvPr/>
            </p:nvSpPr>
            <p:spPr bwMode="auto">
              <a:xfrm rot="12494257">
                <a:off x="3531"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61" name="AutoShape 113" descr="Cork">
                <a:extLst>
                  <a:ext uri="{FF2B5EF4-FFF2-40B4-BE49-F238E27FC236}">
                    <a16:creationId xmlns:a16="http://schemas.microsoft.com/office/drawing/2014/main" id="{02266241-9D4C-8740-97A3-67B805D46DCB}"/>
                  </a:ext>
                </a:extLst>
              </p:cNvPr>
              <p:cNvSpPr>
                <a:spLocks noChangeArrowheads="1"/>
              </p:cNvSpPr>
              <p:nvPr/>
            </p:nvSpPr>
            <p:spPr bwMode="auto">
              <a:xfrm rot="12494257">
                <a:off x="37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62" name="AutoShape 114" descr="Cork">
                <a:extLst>
                  <a:ext uri="{FF2B5EF4-FFF2-40B4-BE49-F238E27FC236}">
                    <a16:creationId xmlns:a16="http://schemas.microsoft.com/office/drawing/2014/main" id="{6006CE0E-52BA-6644-AD34-45FE068F9D97}"/>
                  </a:ext>
                </a:extLst>
              </p:cNvPr>
              <p:cNvSpPr>
                <a:spLocks noChangeArrowheads="1"/>
              </p:cNvSpPr>
              <p:nvPr/>
            </p:nvSpPr>
            <p:spPr bwMode="auto">
              <a:xfrm rot="12494257">
                <a:off x="402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63" name="AutoShape 115" descr="Cork">
                <a:extLst>
                  <a:ext uri="{FF2B5EF4-FFF2-40B4-BE49-F238E27FC236}">
                    <a16:creationId xmlns:a16="http://schemas.microsoft.com/office/drawing/2014/main" id="{B0342C1D-F832-3E4F-BF8B-3ACF0ECB8296}"/>
                  </a:ext>
                </a:extLst>
              </p:cNvPr>
              <p:cNvSpPr>
                <a:spLocks noChangeArrowheads="1"/>
              </p:cNvSpPr>
              <p:nvPr/>
            </p:nvSpPr>
            <p:spPr bwMode="auto">
              <a:xfrm rot="12494257">
                <a:off x="4244"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2164" name="AutoShape 116" descr="Cork">
                <a:extLst>
                  <a:ext uri="{FF2B5EF4-FFF2-40B4-BE49-F238E27FC236}">
                    <a16:creationId xmlns:a16="http://schemas.microsoft.com/office/drawing/2014/main" id="{9121FA4C-F4D1-824C-91DB-D06965DB136C}"/>
                  </a:ext>
                </a:extLst>
              </p:cNvPr>
              <p:cNvSpPr>
                <a:spLocks noChangeArrowheads="1"/>
              </p:cNvSpPr>
              <p:nvPr/>
            </p:nvSpPr>
            <p:spPr bwMode="auto">
              <a:xfrm rot="12494257">
                <a:off x="4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sp>
        <p:nvSpPr>
          <p:cNvPr id="642197" name="Rectangle 149">
            <a:extLst>
              <a:ext uri="{FF2B5EF4-FFF2-40B4-BE49-F238E27FC236}">
                <a16:creationId xmlns:a16="http://schemas.microsoft.com/office/drawing/2014/main" id="{371161E4-DB58-9E4B-9A84-FDF8F4617DE9}"/>
              </a:ext>
            </a:extLst>
          </p:cNvPr>
          <p:cNvSpPr>
            <a:spLocks noChangeArrowheads="1"/>
          </p:cNvSpPr>
          <p:nvPr/>
        </p:nvSpPr>
        <p:spPr bwMode="auto">
          <a:xfrm>
            <a:off x="2212975" y="1839913"/>
            <a:ext cx="1344613" cy="431800"/>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42198" name="Rectangle 150">
            <a:extLst>
              <a:ext uri="{FF2B5EF4-FFF2-40B4-BE49-F238E27FC236}">
                <a16:creationId xmlns:a16="http://schemas.microsoft.com/office/drawing/2014/main" id="{9589B471-7FB2-E041-934A-27DA46494543}"/>
              </a:ext>
            </a:extLst>
          </p:cNvPr>
          <p:cNvSpPr>
            <a:spLocks noChangeArrowheads="1"/>
          </p:cNvSpPr>
          <p:nvPr/>
        </p:nvSpPr>
        <p:spPr bwMode="auto">
          <a:xfrm>
            <a:off x="3643313" y="1839913"/>
            <a:ext cx="1049337" cy="431800"/>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185393" name="Group 151">
            <a:extLst>
              <a:ext uri="{FF2B5EF4-FFF2-40B4-BE49-F238E27FC236}">
                <a16:creationId xmlns:a16="http://schemas.microsoft.com/office/drawing/2014/main" id="{1DE547AD-35E0-A648-9B3E-99DD163816A8}"/>
              </a:ext>
            </a:extLst>
          </p:cNvPr>
          <p:cNvGrpSpPr>
            <a:grpSpLocks/>
          </p:cNvGrpSpPr>
          <p:nvPr/>
        </p:nvGrpSpPr>
        <p:grpSpPr bwMode="auto">
          <a:xfrm>
            <a:off x="1885950" y="92075"/>
            <a:ext cx="3810000" cy="2328863"/>
            <a:chOff x="1188" y="58"/>
            <a:chExt cx="2400" cy="1467"/>
          </a:xfrm>
        </p:grpSpPr>
        <p:sp>
          <p:nvSpPr>
            <p:cNvPr id="642200" name="Text Box 152">
              <a:extLst>
                <a:ext uri="{FF2B5EF4-FFF2-40B4-BE49-F238E27FC236}">
                  <a16:creationId xmlns:a16="http://schemas.microsoft.com/office/drawing/2014/main" id="{7EEAE784-CD93-554A-9AAC-D5F87D85395C}"/>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85398" name="Group 153">
              <a:extLst>
                <a:ext uri="{FF2B5EF4-FFF2-40B4-BE49-F238E27FC236}">
                  <a16:creationId xmlns:a16="http://schemas.microsoft.com/office/drawing/2014/main" id="{ECB69795-BB6C-C840-8835-0FB191CC5749}"/>
                </a:ext>
              </a:extLst>
            </p:cNvPr>
            <p:cNvGrpSpPr>
              <a:grpSpLocks/>
            </p:cNvGrpSpPr>
            <p:nvPr/>
          </p:nvGrpSpPr>
          <p:grpSpPr bwMode="auto">
            <a:xfrm>
              <a:off x="1686" y="824"/>
              <a:ext cx="1208" cy="355"/>
              <a:chOff x="1686" y="824"/>
              <a:chExt cx="1208" cy="355"/>
            </a:xfrm>
          </p:grpSpPr>
          <p:sp>
            <p:nvSpPr>
              <p:cNvPr id="642202" name="Rectangle 154">
                <a:extLst>
                  <a:ext uri="{FF2B5EF4-FFF2-40B4-BE49-F238E27FC236}">
                    <a16:creationId xmlns:a16="http://schemas.microsoft.com/office/drawing/2014/main" id="{5082AAB8-1CC8-844F-B3B9-4A943FD1D411}"/>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42203" name="Rectangle 155">
                <a:extLst>
                  <a:ext uri="{FF2B5EF4-FFF2-40B4-BE49-F238E27FC236}">
                    <a16:creationId xmlns:a16="http://schemas.microsoft.com/office/drawing/2014/main" id="{207D76BB-A6E2-3A48-8129-ED7F0D459C4A}"/>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85399" name="Group 156">
              <a:extLst>
                <a:ext uri="{FF2B5EF4-FFF2-40B4-BE49-F238E27FC236}">
                  <a16:creationId xmlns:a16="http://schemas.microsoft.com/office/drawing/2014/main" id="{D6D5AE07-C391-1347-B5A2-1B5B87271C09}"/>
                </a:ext>
              </a:extLst>
            </p:cNvPr>
            <p:cNvGrpSpPr>
              <a:grpSpLocks/>
            </p:cNvGrpSpPr>
            <p:nvPr/>
          </p:nvGrpSpPr>
          <p:grpSpPr bwMode="auto">
            <a:xfrm>
              <a:off x="1188" y="1175"/>
              <a:ext cx="1966" cy="246"/>
              <a:chOff x="1188" y="1175"/>
              <a:chExt cx="1966" cy="246"/>
            </a:xfrm>
          </p:grpSpPr>
          <p:grpSp>
            <p:nvGrpSpPr>
              <p:cNvPr id="185413" name="Group 157">
                <a:extLst>
                  <a:ext uri="{FF2B5EF4-FFF2-40B4-BE49-F238E27FC236}">
                    <a16:creationId xmlns:a16="http://schemas.microsoft.com/office/drawing/2014/main" id="{FDF0BC2F-E41D-404B-AF04-53D89E87F9CC}"/>
                  </a:ext>
                </a:extLst>
              </p:cNvPr>
              <p:cNvGrpSpPr>
                <a:grpSpLocks/>
              </p:cNvGrpSpPr>
              <p:nvPr/>
            </p:nvGrpSpPr>
            <p:grpSpPr bwMode="auto">
              <a:xfrm>
                <a:off x="1188" y="1175"/>
                <a:ext cx="1749" cy="246"/>
                <a:chOff x="1188" y="1175"/>
                <a:chExt cx="1749" cy="246"/>
              </a:xfrm>
            </p:grpSpPr>
            <p:sp>
              <p:nvSpPr>
                <p:cNvPr id="642206" name="Rectangle 158">
                  <a:extLst>
                    <a:ext uri="{FF2B5EF4-FFF2-40B4-BE49-F238E27FC236}">
                      <a16:creationId xmlns:a16="http://schemas.microsoft.com/office/drawing/2014/main" id="{BE825441-F713-B34F-8BB0-E368011153B9}"/>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42207" name="Rectangle 159">
                  <a:extLst>
                    <a:ext uri="{FF2B5EF4-FFF2-40B4-BE49-F238E27FC236}">
                      <a16:creationId xmlns:a16="http://schemas.microsoft.com/office/drawing/2014/main" id="{FCD218C1-8FF2-1648-B742-C41AAB78E081}"/>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42208" name="Rectangle 160">
                  <a:extLst>
                    <a:ext uri="{FF2B5EF4-FFF2-40B4-BE49-F238E27FC236}">
                      <a16:creationId xmlns:a16="http://schemas.microsoft.com/office/drawing/2014/main" id="{A8CC97B3-69A1-A34E-AA0B-0C0E9B645FEF}"/>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2209" name="Rectangle 161">
                  <a:extLst>
                    <a:ext uri="{FF2B5EF4-FFF2-40B4-BE49-F238E27FC236}">
                      <a16:creationId xmlns:a16="http://schemas.microsoft.com/office/drawing/2014/main" id="{F4C38595-9574-CD4A-96AB-653486D0D1E1}"/>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42210" name="Rectangle 162">
                  <a:extLst>
                    <a:ext uri="{FF2B5EF4-FFF2-40B4-BE49-F238E27FC236}">
                      <a16:creationId xmlns:a16="http://schemas.microsoft.com/office/drawing/2014/main" id="{27E97B10-858C-F94F-84DB-1AA2896DC5C5}"/>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2211" name="Rectangle 163">
                  <a:extLst>
                    <a:ext uri="{FF2B5EF4-FFF2-40B4-BE49-F238E27FC236}">
                      <a16:creationId xmlns:a16="http://schemas.microsoft.com/office/drawing/2014/main" id="{9BADF7D2-4286-C84C-83FE-766C1B57EAC3}"/>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42212" name="Rectangle 164">
                  <a:extLst>
                    <a:ext uri="{FF2B5EF4-FFF2-40B4-BE49-F238E27FC236}">
                      <a16:creationId xmlns:a16="http://schemas.microsoft.com/office/drawing/2014/main" id="{1DE3A5B3-511C-8C4E-A625-E7833199205B}"/>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42213" name="Rectangle 165">
                  <a:extLst>
                    <a:ext uri="{FF2B5EF4-FFF2-40B4-BE49-F238E27FC236}">
                      <a16:creationId xmlns:a16="http://schemas.microsoft.com/office/drawing/2014/main" id="{700A8B2E-77FC-054B-BC4D-255CE525212D}"/>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42214" name="Rectangle 166">
                <a:extLst>
                  <a:ext uri="{FF2B5EF4-FFF2-40B4-BE49-F238E27FC236}">
                    <a16:creationId xmlns:a16="http://schemas.microsoft.com/office/drawing/2014/main" id="{3DD4B449-F48E-8340-AC50-1C7B66BB510F}"/>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85400" name="Group 167">
              <a:extLst>
                <a:ext uri="{FF2B5EF4-FFF2-40B4-BE49-F238E27FC236}">
                  <a16:creationId xmlns:a16="http://schemas.microsoft.com/office/drawing/2014/main" id="{2584276E-087D-E246-ADB4-26EBDD80D2FB}"/>
                </a:ext>
              </a:extLst>
            </p:cNvPr>
            <p:cNvGrpSpPr>
              <a:grpSpLocks/>
            </p:cNvGrpSpPr>
            <p:nvPr/>
          </p:nvGrpSpPr>
          <p:grpSpPr bwMode="auto">
            <a:xfrm>
              <a:off x="2033" y="58"/>
              <a:ext cx="455" cy="692"/>
              <a:chOff x="2033" y="58"/>
              <a:chExt cx="455" cy="692"/>
            </a:xfrm>
          </p:grpSpPr>
          <p:grpSp>
            <p:nvGrpSpPr>
              <p:cNvPr id="185409" name="Group 168">
                <a:extLst>
                  <a:ext uri="{FF2B5EF4-FFF2-40B4-BE49-F238E27FC236}">
                    <a16:creationId xmlns:a16="http://schemas.microsoft.com/office/drawing/2014/main" id="{73504F44-933C-7A4E-B11A-6046F6F46368}"/>
                  </a:ext>
                </a:extLst>
              </p:cNvPr>
              <p:cNvGrpSpPr>
                <a:grpSpLocks/>
              </p:cNvGrpSpPr>
              <p:nvPr/>
            </p:nvGrpSpPr>
            <p:grpSpPr bwMode="auto">
              <a:xfrm>
                <a:off x="2033" y="58"/>
                <a:ext cx="455" cy="692"/>
                <a:chOff x="1814" y="109"/>
                <a:chExt cx="455" cy="692"/>
              </a:xfrm>
            </p:grpSpPr>
            <p:sp>
              <p:nvSpPr>
                <p:cNvPr id="642217" name="Text Box 169">
                  <a:extLst>
                    <a:ext uri="{FF2B5EF4-FFF2-40B4-BE49-F238E27FC236}">
                      <a16:creationId xmlns:a16="http://schemas.microsoft.com/office/drawing/2014/main" id="{2402693A-D39B-FD45-97CB-610D32D6CD70}"/>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42218" name="Line 170">
                  <a:extLst>
                    <a:ext uri="{FF2B5EF4-FFF2-40B4-BE49-F238E27FC236}">
                      <a16:creationId xmlns:a16="http://schemas.microsoft.com/office/drawing/2014/main" id="{F942BE13-3279-2A4D-9025-F9DA69D7C67F}"/>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2219" name="Line 171">
                <a:extLst>
                  <a:ext uri="{FF2B5EF4-FFF2-40B4-BE49-F238E27FC236}">
                    <a16:creationId xmlns:a16="http://schemas.microsoft.com/office/drawing/2014/main" id="{93F8DBC1-1C2D-004A-8EF5-1E96F0637D32}"/>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85401" name="Group 172">
              <a:extLst>
                <a:ext uri="{FF2B5EF4-FFF2-40B4-BE49-F238E27FC236}">
                  <a16:creationId xmlns:a16="http://schemas.microsoft.com/office/drawing/2014/main" id="{49DF3860-542C-944E-BB41-0B34ED012E39}"/>
                </a:ext>
              </a:extLst>
            </p:cNvPr>
            <p:cNvGrpSpPr>
              <a:grpSpLocks/>
            </p:cNvGrpSpPr>
            <p:nvPr/>
          </p:nvGrpSpPr>
          <p:grpSpPr bwMode="auto">
            <a:xfrm>
              <a:off x="1394" y="1159"/>
              <a:ext cx="1562" cy="272"/>
              <a:chOff x="1394" y="1159"/>
              <a:chExt cx="1562" cy="272"/>
            </a:xfrm>
          </p:grpSpPr>
          <p:sp>
            <p:nvSpPr>
              <p:cNvPr id="642221" name="Rectangle 173">
                <a:extLst>
                  <a:ext uri="{FF2B5EF4-FFF2-40B4-BE49-F238E27FC236}">
                    <a16:creationId xmlns:a16="http://schemas.microsoft.com/office/drawing/2014/main" id="{1D0D61DB-60B9-F247-BD12-8E8CFE2B20A4}"/>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42222" name="Rectangle 174">
                <a:extLst>
                  <a:ext uri="{FF2B5EF4-FFF2-40B4-BE49-F238E27FC236}">
                    <a16:creationId xmlns:a16="http://schemas.microsoft.com/office/drawing/2014/main" id="{99E34DC6-4019-5F49-A361-3A457A2A4314}"/>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42223" name="Rectangle 175">
              <a:extLst>
                <a:ext uri="{FF2B5EF4-FFF2-40B4-BE49-F238E27FC236}">
                  <a16:creationId xmlns:a16="http://schemas.microsoft.com/office/drawing/2014/main" id="{84925859-AFFB-A343-AEFF-E9A6DB6D4AA6}"/>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2224" name="Rectangle 176">
              <a:extLst>
                <a:ext uri="{FF2B5EF4-FFF2-40B4-BE49-F238E27FC236}">
                  <a16:creationId xmlns:a16="http://schemas.microsoft.com/office/drawing/2014/main" id="{F7976A56-6515-FA45-9CCE-F6DBAABF4FCE}"/>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85404" name="Group 177">
              <a:extLst>
                <a:ext uri="{FF2B5EF4-FFF2-40B4-BE49-F238E27FC236}">
                  <a16:creationId xmlns:a16="http://schemas.microsoft.com/office/drawing/2014/main" id="{48A0A5F9-D143-5141-B338-96D901B199E7}"/>
                </a:ext>
              </a:extLst>
            </p:cNvPr>
            <p:cNvGrpSpPr>
              <a:grpSpLocks/>
            </p:cNvGrpSpPr>
            <p:nvPr/>
          </p:nvGrpSpPr>
          <p:grpSpPr bwMode="auto">
            <a:xfrm>
              <a:off x="1639" y="578"/>
              <a:ext cx="1275" cy="365"/>
              <a:chOff x="1639" y="554"/>
              <a:chExt cx="1275" cy="365"/>
            </a:xfrm>
          </p:grpSpPr>
          <p:sp>
            <p:nvSpPr>
              <p:cNvPr id="642226" name="Text Box 178">
                <a:extLst>
                  <a:ext uri="{FF2B5EF4-FFF2-40B4-BE49-F238E27FC236}">
                    <a16:creationId xmlns:a16="http://schemas.microsoft.com/office/drawing/2014/main" id="{6D26CBCA-DF3D-4E4F-838A-0D356677DFA4}"/>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42227" name="Line 179">
                <a:extLst>
                  <a:ext uri="{FF2B5EF4-FFF2-40B4-BE49-F238E27FC236}">
                    <a16:creationId xmlns:a16="http://schemas.microsoft.com/office/drawing/2014/main" id="{6C048E9C-8228-4C4E-91A7-3F2DA71ED60C}"/>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grpSp>
        <p:nvGrpSpPr>
          <p:cNvPr id="17" name="Group 117">
            <a:extLst>
              <a:ext uri="{FF2B5EF4-FFF2-40B4-BE49-F238E27FC236}">
                <a16:creationId xmlns:a16="http://schemas.microsoft.com/office/drawing/2014/main" id="{8AEA6827-F980-8E45-A4CC-27F7270C2457}"/>
              </a:ext>
            </a:extLst>
          </p:cNvPr>
          <p:cNvGrpSpPr>
            <a:grpSpLocks/>
          </p:cNvGrpSpPr>
          <p:nvPr/>
        </p:nvGrpSpPr>
        <p:grpSpPr bwMode="auto">
          <a:xfrm>
            <a:off x="5575300" y="3186113"/>
            <a:ext cx="2071688" cy="1658937"/>
            <a:chOff x="3512" y="2007"/>
            <a:chExt cx="1131" cy="1045"/>
          </a:xfrm>
        </p:grpSpPr>
        <p:sp>
          <p:nvSpPr>
            <p:cNvPr id="642166" name="AutoShape 118">
              <a:extLst>
                <a:ext uri="{FF2B5EF4-FFF2-40B4-BE49-F238E27FC236}">
                  <a16:creationId xmlns:a16="http://schemas.microsoft.com/office/drawing/2014/main" id="{764EADD0-55DC-6F48-80C5-CF9ED8137BCE}"/>
                </a:ext>
              </a:extLst>
            </p:cNvPr>
            <p:cNvSpPr>
              <a:spLocks noChangeArrowheads="1"/>
            </p:cNvSpPr>
            <p:nvPr/>
          </p:nvSpPr>
          <p:spPr bwMode="auto">
            <a:xfrm>
              <a:off x="3512" y="2007"/>
              <a:ext cx="1131" cy="1045"/>
            </a:xfrm>
            <a:prstGeom prst="roundRect">
              <a:avLst>
                <a:gd name="adj" fmla="val 16667"/>
              </a:avLst>
            </a:prstGeom>
            <a:gradFill rotWithShape="0">
              <a:gsLst>
                <a:gs pos="0">
                  <a:srgbClr val="EE0B1B">
                    <a:gamma/>
                    <a:shade val="0"/>
                    <a:invGamma/>
                  </a:srgbClr>
                </a:gs>
                <a:gs pos="50000">
                  <a:srgbClr val="EE0B1B"/>
                </a:gs>
                <a:gs pos="100000">
                  <a:srgbClr val="EE0B1B">
                    <a:gamma/>
                    <a:shade val="0"/>
                    <a:invGamma/>
                  </a:srgbClr>
                </a:gs>
              </a:gsLst>
              <a:lin ang="5400000" scaled="1"/>
            </a:gradFill>
            <a:ln w="76200">
              <a:solidFill>
                <a:schemeClr val="accent1"/>
              </a:solidFill>
              <a:round/>
              <a:headEnd/>
              <a:tailEnd/>
            </a:ln>
            <a:effectLst>
              <a:outerShdw blurRad="63500" dist="135003" dir="13271156"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2167" name="Text Box 119">
              <a:extLst>
                <a:ext uri="{FF2B5EF4-FFF2-40B4-BE49-F238E27FC236}">
                  <a16:creationId xmlns:a16="http://schemas.microsoft.com/office/drawing/2014/main" id="{5AE8DC94-74B1-1942-BC5B-E6C76B966AEC}"/>
                </a:ext>
              </a:extLst>
            </p:cNvPr>
            <p:cNvSpPr txBox="1">
              <a:spLocks noChangeArrowheads="1"/>
            </p:cNvSpPr>
            <p:nvPr/>
          </p:nvSpPr>
          <p:spPr bwMode="auto">
            <a:xfrm>
              <a:off x="3637" y="2152"/>
              <a:ext cx="878" cy="518"/>
            </a:xfrm>
            <a:prstGeom prst="rect">
              <a:avLst/>
            </a:prstGeom>
            <a:noFill/>
            <a:ln w="12700">
              <a:noFill/>
              <a:miter lim="800000"/>
              <a:headEnd/>
              <a:tailEnd/>
            </a:ln>
            <a:effectLst>
              <a:outerShdw blurRad="63500" dist="63500" dir="2212194" algn="ctr" rotWithShape="0">
                <a:srgbClr val="0A0A0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chemeClr val="tx1"/>
                  </a:solidFill>
                  <a:latin typeface="Arial" panose="020B0604020202020204" pitchFamily="34" charset="0"/>
                </a:rPr>
                <a:t>KHANAO ATAM</a:t>
              </a:r>
              <a:endParaRPr lang="en-US" altLang="en-US" sz="2800">
                <a:solidFill>
                  <a:schemeClr val="tx1"/>
                </a:solidFill>
                <a:latin typeface="Arial" panose="020B0604020202020204" pitchFamily="34" charset="0"/>
              </a:endParaRPr>
            </a:p>
          </p:txBody>
        </p:sp>
      </p:grpSp>
      <p:sp>
        <p:nvSpPr>
          <p:cNvPr id="640044" name="Text Box 44">
            <a:extLst>
              <a:ext uri="{FF2B5EF4-FFF2-40B4-BE49-F238E27FC236}">
                <a16:creationId xmlns:a16="http://schemas.microsoft.com/office/drawing/2014/main" id="{DC6069F8-0577-2743-9019-B88F2A0CB822}"/>
              </a:ext>
            </a:extLst>
          </p:cNvPr>
          <p:cNvSpPr txBox="1">
            <a:spLocks noChangeArrowheads="1"/>
          </p:cNvSpPr>
          <p:nvPr/>
        </p:nvSpPr>
        <p:spPr bwMode="auto">
          <a:xfrm>
            <a:off x="-25400" y="0"/>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BIBLE KHARARCHANWUI KACHON KHARAN KALA KHARAK</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642127"/>
                                        </p:tgtEl>
                                        <p:attrNameLst>
                                          <p:attrName>style.visibility</p:attrName>
                                        </p:attrNameLst>
                                      </p:cBhvr>
                                      <p:to>
                                        <p:strVal val="visible"/>
                                      </p:to>
                                    </p:set>
                                    <p:anim calcmode="lin" valueType="num">
                                      <p:cBhvr additive="base">
                                        <p:cTn id="13" dur="500" fill="hold"/>
                                        <p:tgtEl>
                                          <p:spTgt spid="642127"/>
                                        </p:tgtEl>
                                        <p:attrNameLst>
                                          <p:attrName>ppt_x</p:attrName>
                                        </p:attrNameLst>
                                      </p:cBhvr>
                                      <p:tavLst>
                                        <p:tav tm="0">
                                          <p:val>
                                            <p:strVal val="#ppt_x"/>
                                          </p:val>
                                        </p:tav>
                                        <p:tav tm="100000">
                                          <p:val>
                                            <p:strVal val="#ppt_x"/>
                                          </p:val>
                                        </p:tav>
                                      </p:tavLst>
                                    </p:anim>
                                    <p:anim calcmode="lin" valueType="num">
                                      <p:cBhvr additive="base">
                                        <p:cTn id="14" dur="500" fill="hold"/>
                                        <p:tgtEl>
                                          <p:spTgt spid="642127"/>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642128"/>
                                        </p:tgtEl>
                                        <p:attrNameLst>
                                          <p:attrName>style.visibility</p:attrName>
                                        </p:attrNameLst>
                                      </p:cBhvr>
                                      <p:to>
                                        <p:strVal val="visible"/>
                                      </p:to>
                                    </p:set>
                                    <p:anim calcmode="lin" valueType="num">
                                      <p:cBhvr additive="base">
                                        <p:cTn id="19" dur="500" fill="hold"/>
                                        <p:tgtEl>
                                          <p:spTgt spid="642128"/>
                                        </p:tgtEl>
                                        <p:attrNameLst>
                                          <p:attrName>ppt_x</p:attrName>
                                        </p:attrNameLst>
                                      </p:cBhvr>
                                      <p:tavLst>
                                        <p:tav tm="0">
                                          <p:val>
                                            <p:strVal val="#ppt_x"/>
                                          </p:val>
                                        </p:tav>
                                        <p:tav tm="100000">
                                          <p:val>
                                            <p:strVal val="#ppt_x"/>
                                          </p:val>
                                        </p:tav>
                                      </p:tavLst>
                                    </p:anim>
                                    <p:anim calcmode="lin" valueType="num">
                                      <p:cBhvr additive="base">
                                        <p:cTn id="20" dur="500" fill="hold"/>
                                        <p:tgtEl>
                                          <p:spTgt spid="64212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642129"/>
                                        </p:tgtEl>
                                        <p:attrNameLst>
                                          <p:attrName>style.visibility</p:attrName>
                                        </p:attrNameLst>
                                      </p:cBhvr>
                                      <p:to>
                                        <p:strVal val="visible"/>
                                      </p:to>
                                    </p:set>
                                    <p:anim calcmode="lin" valueType="num">
                                      <p:cBhvr additive="base">
                                        <p:cTn id="25" dur="500" fill="hold"/>
                                        <p:tgtEl>
                                          <p:spTgt spid="642129"/>
                                        </p:tgtEl>
                                        <p:attrNameLst>
                                          <p:attrName>ppt_x</p:attrName>
                                        </p:attrNameLst>
                                      </p:cBhvr>
                                      <p:tavLst>
                                        <p:tav tm="0">
                                          <p:val>
                                            <p:strVal val="#ppt_x"/>
                                          </p:val>
                                        </p:tav>
                                        <p:tav tm="100000">
                                          <p:val>
                                            <p:strVal val="#ppt_x"/>
                                          </p:val>
                                        </p:tav>
                                      </p:tavLst>
                                    </p:anim>
                                    <p:anim calcmode="lin" valueType="num">
                                      <p:cBhvr additive="base">
                                        <p:cTn id="26" dur="500" fill="hold"/>
                                        <p:tgtEl>
                                          <p:spTgt spid="642129"/>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642130"/>
                                        </p:tgtEl>
                                        <p:attrNameLst>
                                          <p:attrName>style.visibility</p:attrName>
                                        </p:attrNameLst>
                                      </p:cBhvr>
                                      <p:to>
                                        <p:strVal val="visible"/>
                                      </p:to>
                                    </p:set>
                                    <p:anim calcmode="lin" valueType="num">
                                      <p:cBhvr additive="base">
                                        <p:cTn id="31" dur="500" fill="hold"/>
                                        <p:tgtEl>
                                          <p:spTgt spid="642130"/>
                                        </p:tgtEl>
                                        <p:attrNameLst>
                                          <p:attrName>ppt_x</p:attrName>
                                        </p:attrNameLst>
                                      </p:cBhvr>
                                      <p:tavLst>
                                        <p:tav tm="0">
                                          <p:val>
                                            <p:strVal val="#ppt_x"/>
                                          </p:val>
                                        </p:tav>
                                        <p:tav tm="100000">
                                          <p:val>
                                            <p:strVal val="#ppt_x"/>
                                          </p:val>
                                        </p:tav>
                                      </p:tavLst>
                                    </p:anim>
                                    <p:anim calcmode="lin" valueType="num">
                                      <p:cBhvr additive="base">
                                        <p:cTn id="32" dur="500" fill="hold"/>
                                        <p:tgtEl>
                                          <p:spTgt spid="642130"/>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642131"/>
                                        </p:tgtEl>
                                        <p:attrNameLst>
                                          <p:attrName>style.visibility</p:attrName>
                                        </p:attrNameLst>
                                      </p:cBhvr>
                                      <p:to>
                                        <p:strVal val="visible"/>
                                      </p:to>
                                    </p:set>
                                    <p:anim calcmode="lin" valueType="num">
                                      <p:cBhvr additive="base">
                                        <p:cTn id="37" dur="500" fill="hold"/>
                                        <p:tgtEl>
                                          <p:spTgt spid="642131"/>
                                        </p:tgtEl>
                                        <p:attrNameLst>
                                          <p:attrName>ppt_x</p:attrName>
                                        </p:attrNameLst>
                                      </p:cBhvr>
                                      <p:tavLst>
                                        <p:tav tm="0">
                                          <p:val>
                                            <p:strVal val="#ppt_x"/>
                                          </p:val>
                                        </p:tav>
                                        <p:tav tm="100000">
                                          <p:val>
                                            <p:strVal val="#ppt_x"/>
                                          </p:val>
                                        </p:tav>
                                      </p:tavLst>
                                    </p:anim>
                                    <p:anim calcmode="lin" valueType="num">
                                      <p:cBhvr additive="base">
                                        <p:cTn id="38" dur="500" fill="hold"/>
                                        <p:tgtEl>
                                          <p:spTgt spid="64213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127" grpId="0" autoUpdateAnimBg="0"/>
      <p:bldP spid="642128" grpId="0" autoUpdateAnimBg="0"/>
      <p:bldP spid="642129" grpId="0" autoUpdateAnimBg="0"/>
      <p:bldP spid="642130" grpId="0" autoUpdateAnimBg="0"/>
      <p:bldP spid="642131"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2" descr="Walnut">
            <a:extLst>
              <a:ext uri="{FF2B5EF4-FFF2-40B4-BE49-F238E27FC236}">
                <a16:creationId xmlns:a16="http://schemas.microsoft.com/office/drawing/2014/main" id="{9D53DD8D-6B2C-3A47-9697-E188356C757D}"/>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7395" name="Rectangle 3">
            <a:extLst>
              <a:ext uri="{FF2B5EF4-FFF2-40B4-BE49-F238E27FC236}">
                <a16:creationId xmlns:a16="http://schemas.microsoft.com/office/drawing/2014/main" id="{E900E950-83E6-874E-AA97-8EBCC8F658CE}"/>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87396" name="Rectangle 4">
            <a:extLst>
              <a:ext uri="{FF2B5EF4-FFF2-40B4-BE49-F238E27FC236}">
                <a16:creationId xmlns:a16="http://schemas.microsoft.com/office/drawing/2014/main" id="{20F9BEF3-5F1D-D348-A61C-CAFF320EBCEE}"/>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87397" name="Rectangle 5" descr="Oak">
            <a:extLst>
              <a:ext uri="{FF2B5EF4-FFF2-40B4-BE49-F238E27FC236}">
                <a16:creationId xmlns:a16="http://schemas.microsoft.com/office/drawing/2014/main" id="{2D37094B-4C72-EF4A-B5AA-1BCBD2D8916E}"/>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7398" name="Rectangle 6" descr="Oak">
            <a:extLst>
              <a:ext uri="{FF2B5EF4-FFF2-40B4-BE49-F238E27FC236}">
                <a16:creationId xmlns:a16="http://schemas.microsoft.com/office/drawing/2014/main" id="{7CC428BA-BE43-B14D-9475-6BF46F671536}"/>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7399" name="Rectangle 30" descr="Oak">
            <a:extLst>
              <a:ext uri="{FF2B5EF4-FFF2-40B4-BE49-F238E27FC236}">
                <a16:creationId xmlns:a16="http://schemas.microsoft.com/office/drawing/2014/main" id="{132C6A4B-0907-8046-9838-6C1BC02B7CE6}"/>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87400" name="Picture 31">
            <a:extLst>
              <a:ext uri="{FF2B5EF4-FFF2-40B4-BE49-F238E27FC236}">
                <a16:creationId xmlns:a16="http://schemas.microsoft.com/office/drawing/2014/main" id="{1F300777-09D6-3144-A1C1-4A0317BA57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01" name="Rectangle 32" descr="Oak">
            <a:extLst>
              <a:ext uri="{FF2B5EF4-FFF2-40B4-BE49-F238E27FC236}">
                <a16:creationId xmlns:a16="http://schemas.microsoft.com/office/drawing/2014/main" id="{CF7DBBB5-1D9A-1842-866F-EEA179B8904B}"/>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7402" name="Rectangle 33">
            <a:extLst>
              <a:ext uri="{FF2B5EF4-FFF2-40B4-BE49-F238E27FC236}">
                <a16:creationId xmlns:a16="http://schemas.microsoft.com/office/drawing/2014/main" id="{4EEAAD97-3824-9940-901F-0951BF8C770B}"/>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87403" name="Rectangle 34">
            <a:extLst>
              <a:ext uri="{FF2B5EF4-FFF2-40B4-BE49-F238E27FC236}">
                <a16:creationId xmlns:a16="http://schemas.microsoft.com/office/drawing/2014/main" id="{C4CD2321-413D-C641-8265-42F32A446695}"/>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pic>
        <p:nvPicPr>
          <p:cNvPr id="187404" name="Picture 35">
            <a:extLst>
              <a:ext uri="{FF2B5EF4-FFF2-40B4-BE49-F238E27FC236}">
                <a16:creationId xmlns:a16="http://schemas.microsoft.com/office/drawing/2014/main" id="{DB352903-468F-E54E-BCEB-C2122554EE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3108" name="Rectangle 36">
            <a:extLst>
              <a:ext uri="{FF2B5EF4-FFF2-40B4-BE49-F238E27FC236}">
                <a16:creationId xmlns:a16="http://schemas.microsoft.com/office/drawing/2014/main" id="{F5CCDB61-7C52-114B-9D62-361D8B8D452A}"/>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3109" name="Rectangle 37">
            <a:extLst>
              <a:ext uri="{FF2B5EF4-FFF2-40B4-BE49-F238E27FC236}">
                <a16:creationId xmlns:a16="http://schemas.microsoft.com/office/drawing/2014/main" id="{56A86349-3AC8-5247-9641-3271FF464B77}"/>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43110" name="Picture 38">
            <a:extLst>
              <a:ext uri="{FF2B5EF4-FFF2-40B4-BE49-F238E27FC236}">
                <a16:creationId xmlns:a16="http://schemas.microsoft.com/office/drawing/2014/main" id="{EB3AE0CE-01CF-EA4D-A2FA-A4CF04AA8DFC}"/>
              </a:ext>
            </a:extLst>
          </p:cNvPr>
          <p:cNvPicPr>
            <a:picLocks noChangeAspect="1" noChangeArrowheads="1"/>
          </p:cNvPicPr>
          <p:nvPr/>
        </p:nvPicPr>
        <p:blipFill>
          <a:blip r:embed="rId5"/>
          <a:srcRect/>
          <a:stretch>
            <a:fillRect/>
          </a:stretch>
        </p:blipFill>
        <p:spPr bwMode="auto">
          <a:xfrm rot="5361337">
            <a:off x="-319881" y="4175919"/>
            <a:ext cx="4605337" cy="301625"/>
          </a:xfrm>
          <a:prstGeom prst="rect">
            <a:avLst/>
          </a:prstGeom>
          <a:noFill/>
          <a:effectLst>
            <a:outerShdw blurRad="63500" dist="38099" dir="2700000" algn="ctr" rotWithShape="0">
              <a:schemeClr val="accent2">
                <a:alpha val="74998"/>
              </a:schemeClr>
            </a:outerShdw>
          </a:effectLst>
        </p:spPr>
      </p:pic>
      <p:pic>
        <p:nvPicPr>
          <p:cNvPr id="187408" name="Picture 39">
            <a:extLst>
              <a:ext uri="{FF2B5EF4-FFF2-40B4-BE49-F238E27FC236}">
                <a16:creationId xmlns:a16="http://schemas.microsoft.com/office/drawing/2014/main" id="{E877AA6E-F465-064C-A010-4F9A5382C17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1473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09" name="Picture 40">
            <a:extLst>
              <a:ext uri="{FF2B5EF4-FFF2-40B4-BE49-F238E27FC236}">
                <a16:creationId xmlns:a16="http://schemas.microsoft.com/office/drawing/2014/main" id="{311A91EE-83D6-9D48-A9BC-9060A7D24A8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10" name="Picture 41">
            <a:extLst>
              <a:ext uri="{FF2B5EF4-FFF2-40B4-BE49-F238E27FC236}">
                <a16:creationId xmlns:a16="http://schemas.microsoft.com/office/drawing/2014/main" id="{5E78A906-29D5-F247-A333-49C8673F91A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11" name="Picture 42">
            <a:extLst>
              <a:ext uri="{FF2B5EF4-FFF2-40B4-BE49-F238E27FC236}">
                <a16:creationId xmlns:a16="http://schemas.microsoft.com/office/drawing/2014/main" id="{630E1935-8010-A743-ACA8-15F6A7A8662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12" name="Picture 43">
            <a:extLst>
              <a:ext uri="{FF2B5EF4-FFF2-40B4-BE49-F238E27FC236}">
                <a16:creationId xmlns:a16="http://schemas.microsoft.com/office/drawing/2014/main" id="{3C0E144F-CE1D-A047-9E32-0D925539EE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7414" name="Group 45">
            <a:extLst>
              <a:ext uri="{FF2B5EF4-FFF2-40B4-BE49-F238E27FC236}">
                <a16:creationId xmlns:a16="http://schemas.microsoft.com/office/drawing/2014/main" id="{83161DB3-52F3-6747-A336-4DC108FEF890}"/>
              </a:ext>
            </a:extLst>
          </p:cNvPr>
          <p:cNvGrpSpPr>
            <a:grpSpLocks/>
          </p:cNvGrpSpPr>
          <p:nvPr/>
        </p:nvGrpSpPr>
        <p:grpSpPr bwMode="auto">
          <a:xfrm>
            <a:off x="2098675" y="2589213"/>
            <a:ext cx="6496050" cy="936625"/>
            <a:chOff x="1322" y="1631"/>
            <a:chExt cx="4092" cy="590"/>
          </a:xfrm>
        </p:grpSpPr>
        <p:pic>
          <p:nvPicPr>
            <p:cNvPr id="643118" name="Picture 46">
              <a:extLst>
                <a:ext uri="{FF2B5EF4-FFF2-40B4-BE49-F238E27FC236}">
                  <a16:creationId xmlns:a16="http://schemas.microsoft.com/office/drawing/2014/main" id="{0D839CB8-2A3B-6246-98DE-46440B2F0BEA}"/>
                </a:ext>
              </a:extLst>
            </p:cNvPr>
            <p:cNvPicPr>
              <a:picLocks noChangeAspect="1" noChangeArrowheads="1"/>
            </p:cNvPicPr>
            <p:nvPr/>
          </p:nvPicPr>
          <p:blipFill>
            <a:blip r:embed="rId7">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43119" name="Picture 47">
              <a:extLst>
                <a:ext uri="{FF2B5EF4-FFF2-40B4-BE49-F238E27FC236}">
                  <a16:creationId xmlns:a16="http://schemas.microsoft.com/office/drawing/2014/main" id="{05FAE84C-FD57-8F47-A01A-047FBB7C3891}"/>
                </a:ext>
              </a:extLst>
            </p:cNvPr>
            <p:cNvPicPr>
              <a:picLocks noChangeAspect="1" noChangeArrowheads="1"/>
            </p:cNvPicPr>
            <p:nvPr/>
          </p:nvPicPr>
          <p:blipFill>
            <a:blip r:embed="rId7">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43120" name="Picture 48">
              <a:extLst>
                <a:ext uri="{FF2B5EF4-FFF2-40B4-BE49-F238E27FC236}">
                  <a16:creationId xmlns:a16="http://schemas.microsoft.com/office/drawing/2014/main" id="{767535EC-0F50-F94D-A085-1DB2C76EF6EC}"/>
                </a:ext>
              </a:extLst>
            </p:cNvPr>
            <p:cNvPicPr>
              <a:picLocks noChangeAspect="1" noChangeArrowheads="1"/>
            </p:cNvPicPr>
            <p:nvPr/>
          </p:nvPicPr>
          <p:blipFill>
            <a:blip r:embed="rId7">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43121" name="Picture 49">
              <a:extLst>
                <a:ext uri="{FF2B5EF4-FFF2-40B4-BE49-F238E27FC236}">
                  <a16:creationId xmlns:a16="http://schemas.microsoft.com/office/drawing/2014/main" id="{05C06C38-80FB-2C4C-9097-3DE4D215B654}"/>
                </a:ext>
              </a:extLst>
            </p:cNvPr>
            <p:cNvPicPr>
              <a:picLocks noChangeAspect="1" noChangeArrowheads="1"/>
            </p:cNvPicPr>
            <p:nvPr/>
          </p:nvPicPr>
          <p:blipFill>
            <a:blip r:embed="rId7">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43122" name="Picture 50">
              <a:extLst>
                <a:ext uri="{FF2B5EF4-FFF2-40B4-BE49-F238E27FC236}">
                  <a16:creationId xmlns:a16="http://schemas.microsoft.com/office/drawing/2014/main" id="{FAF397FF-D287-2F42-8202-A726FE847888}"/>
                </a:ext>
              </a:extLst>
            </p:cNvPr>
            <p:cNvPicPr>
              <a:picLocks noChangeAspect="1" noChangeArrowheads="1"/>
            </p:cNvPicPr>
            <p:nvPr/>
          </p:nvPicPr>
          <p:blipFill>
            <a:blip r:embed="rId7">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43123" name="Picture 51">
              <a:extLst>
                <a:ext uri="{FF2B5EF4-FFF2-40B4-BE49-F238E27FC236}">
                  <a16:creationId xmlns:a16="http://schemas.microsoft.com/office/drawing/2014/main" id="{1032F2AA-B61B-334F-9DA1-824128231AFC}"/>
                </a:ext>
              </a:extLst>
            </p:cNvPr>
            <p:cNvPicPr>
              <a:picLocks noChangeAspect="1" noChangeArrowheads="1"/>
            </p:cNvPicPr>
            <p:nvPr/>
          </p:nvPicPr>
          <p:blipFill>
            <a:blip r:embed="rId7">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grpSp>
        <p:nvGrpSpPr>
          <p:cNvPr id="187415" name="Group 52">
            <a:extLst>
              <a:ext uri="{FF2B5EF4-FFF2-40B4-BE49-F238E27FC236}">
                <a16:creationId xmlns:a16="http://schemas.microsoft.com/office/drawing/2014/main" id="{310B8BA3-CC01-CA42-8AED-FE290CDA1F03}"/>
              </a:ext>
            </a:extLst>
          </p:cNvPr>
          <p:cNvGrpSpPr>
            <a:grpSpLocks/>
          </p:cNvGrpSpPr>
          <p:nvPr/>
        </p:nvGrpSpPr>
        <p:grpSpPr bwMode="auto">
          <a:xfrm>
            <a:off x="2836863" y="3608388"/>
            <a:ext cx="5664200" cy="669925"/>
            <a:chOff x="1787" y="2273"/>
            <a:chExt cx="3568" cy="422"/>
          </a:xfrm>
        </p:grpSpPr>
        <p:pic>
          <p:nvPicPr>
            <p:cNvPr id="643125" name="Picture 53">
              <a:extLst>
                <a:ext uri="{FF2B5EF4-FFF2-40B4-BE49-F238E27FC236}">
                  <a16:creationId xmlns:a16="http://schemas.microsoft.com/office/drawing/2014/main" id="{376CFF7D-408E-5C48-9B94-3E0DCF9B3B86}"/>
                </a:ext>
              </a:extLst>
            </p:cNvPr>
            <p:cNvPicPr>
              <a:picLocks noChangeAspect="1" noChangeArrowheads="1"/>
            </p:cNvPicPr>
            <p:nvPr/>
          </p:nvPicPr>
          <p:blipFill>
            <a:blip r:embed="rId8">
              <a:lum bright="-18000" contrast="60000"/>
            </a:blip>
            <a:srcRect/>
            <a:stretch>
              <a:fillRect/>
            </a:stretch>
          </p:blipFill>
          <p:spPr bwMode="auto">
            <a:xfrm rot="21600956">
              <a:off x="1804" y="2273"/>
              <a:ext cx="3543" cy="190"/>
            </a:xfrm>
            <a:prstGeom prst="rect">
              <a:avLst/>
            </a:prstGeom>
            <a:noFill/>
            <a:effectLst>
              <a:outerShdw blurRad="63500" dist="46662" dir="3284183" algn="ctr" rotWithShape="0">
                <a:srgbClr val="000000">
                  <a:alpha val="74998"/>
                </a:srgbClr>
              </a:outerShdw>
            </a:effectLst>
          </p:spPr>
        </p:pic>
        <p:pic>
          <p:nvPicPr>
            <p:cNvPr id="643126" name="Picture 54">
              <a:extLst>
                <a:ext uri="{FF2B5EF4-FFF2-40B4-BE49-F238E27FC236}">
                  <a16:creationId xmlns:a16="http://schemas.microsoft.com/office/drawing/2014/main" id="{82AC7619-B633-8045-844E-CBCB332B7B30}"/>
                </a:ext>
              </a:extLst>
            </p:cNvPr>
            <p:cNvPicPr>
              <a:picLocks noChangeAspect="1" noChangeArrowheads="1"/>
            </p:cNvPicPr>
            <p:nvPr/>
          </p:nvPicPr>
          <p:blipFill>
            <a:blip r:embed="rId8">
              <a:lum bright="-18000" contrast="60000"/>
            </a:blip>
            <a:srcRect/>
            <a:stretch>
              <a:fillRect/>
            </a:stretch>
          </p:blipFill>
          <p:spPr bwMode="auto">
            <a:xfrm rot="21600956">
              <a:off x="1787" y="2353"/>
              <a:ext cx="3543" cy="190"/>
            </a:xfrm>
            <a:prstGeom prst="rect">
              <a:avLst/>
            </a:prstGeom>
            <a:noFill/>
            <a:effectLst>
              <a:outerShdw blurRad="63500" dist="46662" dir="3284183" algn="ctr" rotWithShape="0">
                <a:srgbClr val="000000">
                  <a:alpha val="74998"/>
                </a:srgbClr>
              </a:outerShdw>
            </a:effectLst>
          </p:spPr>
        </p:pic>
        <p:pic>
          <p:nvPicPr>
            <p:cNvPr id="643127" name="Picture 55">
              <a:extLst>
                <a:ext uri="{FF2B5EF4-FFF2-40B4-BE49-F238E27FC236}">
                  <a16:creationId xmlns:a16="http://schemas.microsoft.com/office/drawing/2014/main" id="{BE39F929-CEC8-0747-9EB2-7C6C058B8F3B}"/>
                </a:ext>
              </a:extLst>
            </p:cNvPr>
            <p:cNvPicPr>
              <a:picLocks noChangeAspect="1" noChangeArrowheads="1"/>
            </p:cNvPicPr>
            <p:nvPr/>
          </p:nvPicPr>
          <p:blipFill>
            <a:blip r:embed="rId8">
              <a:lum bright="-18000" contrast="60000"/>
            </a:blip>
            <a:srcRect/>
            <a:stretch>
              <a:fillRect/>
            </a:stretch>
          </p:blipFill>
          <p:spPr bwMode="auto">
            <a:xfrm rot="21600956">
              <a:off x="1812" y="2425"/>
              <a:ext cx="3543" cy="190"/>
            </a:xfrm>
            <a:prstGeom prst="rect">
              <a:avLst/>
            </a:prstGeom>
            <a:noFill/>
            <a:effectLst>
              <a:outerShdw blurRad="63500" dist="46662" dir="3284183" algn="ctr" rotWithShape="0">
                <a:srgbClr val="000000">
                  <a:alpha val="74998"/>
                </a:srgbClr>
              </a:outerShdw>
            </a:effectLst>
          </p:spPr>
        </p:pic>
        <p:pic>
          <p:nvPicPr>
            <p:cNvPr id="643128" name="Picture 56">
              <a:extLst>
                <a:ext uri="{FF2B5EF4-FFF2-40B4-BE49-F238E27FC236}">
                  <a16:creationId xmlns:a16="http://schemas.microsoft.com/office/drawing/2014/main" id="{ADF5EEBF-E917-AB4A-8EA2-70C28EB9C850}"/>
                </a:ext>
              </a:extLst>
            </p:cNvPr>
            <p:cNvPicPr>
              <a:picLocks noChangeAspect="1" noChangeArrowheads="1"/>
            </p:cNvPicPr>
            <p:nvPr/>
          </p:nvPicPr>
          <p:blipFill>
            <a:blip r:embed="rId8">
              <a:lum bright="-18000" contrast="60000"/>
            </a:blip>
            <a:srcRect/>
            <a:stretch>
              <a:fillRect/>
            </a:stretch>
          </p:blipFill>
          <p:spPr bwMode="auto">
            <a:xfrm rot="21600956">
              <a:off x="1787" y="2505"/>
              <a:ext cx="3543" cy="190"/>
            </a:xfrm>
            <a:prstGeom prst="rect">
              <a:avLst/>
            </a:prstGeom>
            <a:noFill/>
            <a:effectLst>
              <a:outerShdw blurRad="63500" dist="46662" dir="3284183" algn="ctr" rotWithShape="0">
                <a:srgbClr val="000000">
                  <a:alpha val="74998"/>
                </a:srgbClr>
              </a:outerShdw>
            </a:effectLst>
          </p:spPr>
        </p:pic>
      </p:grpSp>
      <p:grpSp>
        <p:nvGrpSpPr>
          <p:cNvPr id="187416" name="Group 57">
            <a:extLst>
              <a:ext uri="{FF2B5EF4-FFF2-40B4-BE49-F238E27FC236}">
                <a16:creationId xmlns:a16="http://schemas.microsoft.com/office/drawing/2014/main" id="{38000DE0-F51A-284F-AE8E-8D5FCBCD944A}"/>
              </a:ext>
            </a:extLst>
          </p:cNvPr>
          <p:cNvGrpSpPr>
            <a:grpSpLocks/>
          </p:cNvGrpSpPr>
          <p:nvPr/>
        </p:nvGrpSpPr>
        <p:grpSpPr bwMode="auto">
          <a:xfrm>
            <a:off x="3941763" y="4387850"/>
            <a:ext cx="4672012" cy="592138"/>
            <a:chOff x="2483" y="2764"/>
            <a:chExt cx="2943" cy="373"/>
          </a:xfrm>
        </p:grpSpPr>
        <p:pic>
          <p:nvPicPr>
            <p:cNvPr id="643130" name="Picture 58">
              <a:extLst>
                <a:ext uri="{FF2B5EF4-FFF2-40B4-BE49-F238E27FC236}">
                  <a16:creationId xmlns:a16="http://schemas.microsoft.com/office/drawing/2014/main" id="{38478A41-F290-4845-B6D6-213BAD7378B8}"/>
                </a:ext>
              </a:extLst>
            </p:cNvPr>
            <p:cNvPicPr>
              <a:picLocks noChangeAspect="1" noChangeArrowheads="1"/>
            </p:cNvPicPr>
            <p:nvPr/>
          </p:nvPicPr>
          <p:blipFill>
            <a:blip r:embed="rId9"/>
            <a:srcRect/>
            <a:stretch>
              <a:fillRect/>
            </a:stretch>
          </p:blipFill>
          <p:spPr bwMode="auto">
            <a:xfrm rot="-13855">
              <a:off x="2532" y="2764"/>
              <a:ext cx="2894" cy="165"/>
            </a:xfrm>
            <a:prstGeom prst="rect">
              <a:avLst/>
            </a:prstGeom>
            <a:noFill/>
            <a:effectLst>
              <a:outerShdw blurRad="63500" dist="46662" dir="3284183" algn="ctr" rotWithShape="0">
                <a:srgbClr val="000000">
                  <a:alpha val="74998"/>
                </a:srgbClr>
              </a:outerShdw>
            </a:effectLst>
          </p:spPr>
        </p:pic>
        <p:pic>
          <p:nvPicPr>
            <p:cNvPr id="643131" name="Picture 59">
              <a:extLst>
                <a:ext uri="{FF2B5EF4-FFF2-40B4-BE49-F238E27FC236}">
                  <a16:creationId xmlns:a16="http://schemas.microsoft.com/office/drawing/2014/main" id="{7EF4B430-52E7-3C49-ADE4-EA95C272819B}"/>
                </a:ext>
              </a:extLst>
            </p:cNvPr>
            <p:cNvPicPr>
              <a:picLocks noChangeAspect="1" noChangeArrowheads="1"/>
            </p:cNvPicPr>
            <p:nvPr/>
          </p:nvPicPr>
          <p:blipFill>
            <a:blip r:embed="rId9"/>
            <a:srcRect/>
            <a:stretch>
              <a:fillRect/>
            </a:stretch>
          </p:blipFill>
          <p:spPr bwMode="auto">
            <a:xfrm rot="-13855">
              <a:off x="2508" y="2836"/>
              <a:ext cx="2893" cy="165"/>
            </a:xfrm>
            <a:prstGeom prst="rect">
              <a:avLst/>
            </a:prstGeom>
            <a:noFill/>
            <a:effectLst>
              <a:outerShdw blurRad="63500" dist="46662" dir="3284183" algn="ctr" rotWithShape="0">
                <a:srgbClr val="000000">
                  <a:alpha val="74998"/>
                </a:srgbClr>
              </a:outerShdw>
            </a:effectLst>
          </p:spPr>
        </p:pic>
        <p:pic>
          <p:nvPicPr>
            <p:cNvPr id="643132" name="Picture 60">
              <a:extLst>
                <a:ext uri="{FF2B5EF4-FFF2-40B4-BE49-F238E27FC236}">
                  <a16:creationId xmlns:a16="http://schemas.microsoft.com/office/drawing/2014/main" id="{97E76313-BBB9-A24E-9669-E2B966A6ACDD}"/>
                </a:ext>
              </a:extLst>
            </p:cNvPr>
            <p:cNvPicPr>
              <a:picLocks noChangeAspect="1" noChangeArrowheads="1"/>
            </p:cNvPicPr>
            <p:nvPr/>
          </p:nvPicPr>
          <p:blipFill>
            <a:blip r:embed="rId9"/>
            <a:srcRect/>
            <a:stretch>
              <a:fillRect/>
            </a:stretch>
          </p:blipFill>
          <p:spPr bwMode="auto">
            <a:xfrm rot="-13855">
              <a:off x="2483" y="2908"/>
              <a:ext cx="2894" cy="165"/>
            </a:xfrm>
            <a:prstGeom prst="rect">
              <a:avLst/>
            </a:prstGeom>
            <a:noFill/>
            <a:effectLst>
              <a:outerShdw blurRad="63500" dist="46662" dir="3284183" algn="ctr" rotWithShape="0">
                <a:srgbClr val="000000">
                  <a:alpha val="74998"/>
                </a:srgbClr>
              </a:outerShdw>
            </a:effectLst>
          </p:spPr>
        </p:pic>
        <p:pic>
          <p:nvPicPr>
            <p:cNvPr id="643133" name="Picture 61">
              <a:extLst>
                <a:ext uri="{FF2B5EF4-FFF2-40B4-BE49-F238E27FC236}">
                  <a16:creationId xmlns:a16="http://schemas.microsoft.com/office/drawing/2014/main" id="{23B8A756-8705-074A-BFE5-5F3FFA115416}"/>
                </a:ext>
              </a:extLst>
            </p:cNvPr>
            <p:cNvPicPr>
              <a:picLocks noChangeAspect="1" noChangeArrowheads="1"/>
            </p:cNvPicPr>
            <p:nvPr/>
          </p:nvPicPr>
          <p:blipFill>
            <a:blip r:embed="rId9"/>
            <a:srcRect/>
            <a:stretch>
              <a:fillRect/>
            </a:stretch>
          </p:blipFill>
          <p:spPr bwMode="auto">
            <a:xfrm rot="-13855">
              <a:off x="2499" y="2972"/>
              <a:ext cx="2894" cy="165"/>
            </a:xfrm>
            <a:prstGeom prst="rect">
              <a:avLst/>
            </a:prstGeom>
            <a:noFill/>
            <a:effectLst>
              <a:outerShdw blurRad="63500" dist="46662" dir="3284183" algn="ctr" rotWithShape="0">
                <a:srgbClr val="000000">
                  <a:alpha val="74998"/>
                </a:srgbClr>
              </a:outerShdw>
            </a:effectLst>
          </p:spPr>
        </p:pic>
      </p:grpSp>
      <p:pic>
        <p:nvPicPr>
          <p:cNvPr id="187417" name="Picture 62">
            <a:extLst>
              <a:ext uri="{FF2B5EF4-FFF2-40B4-BE49-F238E27FC236}">
                <a16:creationId xmlns:a16="http://schemas.microsoft.com/office/drawing/2014/main" id="{99AFE00B-0890-DA47-8137-B6B9A56D0E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7418" name="Group 63">
            <a:extLst>
              <a:ext uri="{FF2B5EF4-FFF2-40B4-BE49-F238E27FC236}">
                <a16:creationId xmlns:a16="http://schemas.microsoft.com/office/drawing/2014/main" id="{91FDC3A8-5BDD-804D-A225-5DC0478DE73E}"/>
              </a:ext>
            </a:extLst>
          </p:cNvPr>
          <p:cNvGrpSpPr>
            <a:grpSpLocks/>
          </p:cNvGrpSpPr>
          <p:nvPr/>
        </p:nvGrpSpPr>
        <p:grpSpPr bwMode="auto">
          <a:xfrm>
            <a:off x="3832225" y="5137150"/>
            <a:ext cx="4697413" cy="603250"/>
            <a:chOff x="2414" y="3236"/>
            <a:chExt cx="2959" cy="380"/>
          </a:xfrm>
        </p:grpSpPr>
        <p:pic>
          <p:nvPicPr>
            <p:cNvPr id="643136" name="Picture 64">
              <a:extLst>
                <a:ext uri="{FF2B5EF4-FFF2-40B4-BE49-F238E27FC236}">
                  <a16:creationId xmlns:a16="http://schemas.microsoft.com/office/drawing/2014/main" id="{C9DC4A49-683D-334D-83D0-8D6328121606}"/>
                </a:ext>
              </a:extLst>
            </p:cNvPr>
            <p:cNvPicPr>
              <a:picLocks noChangeAspect="1" noChangeArrowheads="1"/>
            </p:cNvPicPr>
            <p:nvPr/>
          </p:nvPicPr>
          <p:blipFill>
            <a:blip r:embed="rId10">
              <a:lum contrast="36000"/>
            </a:blip>
            <a:srcRect/>
            <a:stretch>
              <a:fillRect/>
            </a:stretch>
          </p:blipFill>
          <p:spPr bwMode="auto">
            <a:xfrm rot="-13855">
              <a:off x="2515" y="3236"/>
              <a:ext cx="2811" cy="164"/>
            </a:xfrm>
            <a:prstGeom prst="rect">
              <a:avLst/>
            </a:prstGeom>
            <a:noFill/>
            <a:effectLst>
              <a:outerShdw blurRad="63500" dist="46662" dir="3284183" algn="ctr" rotWithShape="0">
                <a:srgbClr val="000000">
                  <a:alpha val="74998"/>
                </a:srgbClr>
              </a:outerShdw>
            </a:effectLst>
          </p:spPr>
        </p:pic>
        <p:pic>
          <p:nvPicPr>
            <p:cNvPr id="643137" name="Picture 65">
              <a:extLst>
                <a:ext uri="{FF2B5EF4-FFF2-40B4-BE49-F238E27FC236}">
                  <a16:creationId xmlns:a16="http://schemas.microsoft.com/office/drawing/2014/main" id="{B7E68696-49B5-3542-8296-1F8ADAB43E38}"/>
                </a:ext>
              </a:extLst>
            </p:cNvPr>
            <p:cNvPicPr>
              <a:picLocks noChangeAspect="1" noChangeArrowheads="1"/>
            </p:cNvPicPr>
            <p:nvPr/>
          </p:nvPicPr>
          <p:blipFill>
            <a:blip r:embed="rId10">
              <a:lum contrast="36000"/>
            </a:blip>
            <a:srcRect/>
            <a:stretch>
              <a:fillRect/>
            </a:stretch>
          </p:blipFill>
          <p:spPr bwMode="auto">
            <a:xfrm rot="-13855">
              <a:off x="2499" y="3308"/>
              <a:ext cx="2811" cy="164"/>
            </a:xfrm>
            <a:prstGeom prst="rect">
              <a:avLst/>
            </a:prstGeom>
            <a:noFill/>
            <a:effectLst>
              <a:outerShdw blurRad="63500" dist="46662" dir="3284183" algn="ctr" rotWithShape="0">
                <a:srgbClr val="000000">
                  <a:alpha val="74998"/>
                </a:srgbClr>
              </a:outerShdw>
            </a:effectLst>
          </p:spPr>
        </p:pic>
        <p:pic>
          <p:nvPicPr>
            <p:cNvPr id="643138" name="Picture 66">
              <a:extLst>
                <a:ext uri="{FF2B5EF4-FFF2-40B4-BE49-F238E27FC236}">
                  <a16:creationId xmlns:a16="http://schemas.microsoft.com/office/drawing/2014/main" id="{D134BF41-A723-994A-BE40-DA2662B27866}"/>
                </a:ext>
              </a:extLst>
            </p:cNvPr>
            <p:cNvPicPr>
              <a:picLocks noChangeAspect="1" noChangeArrowheads="1"/>
            </p:cNvPicPr>
            <p:nvPr/>
          </p:nvPicPr>
          <p:blipFill>
            <a:blip r:embed="rId10">
              <a:lum contrast="36000"/>
            </a:blip>
            <a:srcRect/>
            <a:stretch>
              <a:fillRect/>
            </a:stretch>
          </p:blipFill>
          <p:spPr bwMode="auto">
            <a:xfrm rot="-13855">
              <a:off x="2562" y="3380"/>
              <a:ext cx="2811" cy="164"/>
            </a:xfrm>
            <a:prstGeom prst="rect">
              <a:avLst/>
            </a:prstGeom>
            <a:noFill/>
            <a:effectLst>
              <a:outerShdw blurRad="63500" dist="46662" dir="3284183" algn="ctr" rotWithShape="0">
                <a:srgbClr val="000000">
                  <a:alpha val="74998"/>
                </a:srgbClr>
              </a:outerShdw>
            </a:effectLst>
          </p:spPr>
        </p:pic>
        <p:pic>
          <p:nvPicPr>
            <p:cNvPr id="643139" name="Picture 67">
              <a:extLst>
                <a:ext uri="{FF2B5EF4-FFF2-40B4-BE49-F238E27FC236}">
                  <a16:creationId xmlns:a16="http://schemas.microsoft.com/office/drawing/2014/main" id="{741B0FE7-6639-3E47-941E-C28ECD3DA4C8}"/>
                </a:ext>
              </a:extLst>
            </p:cNvPr>
            <p:cNvPicPr>
              <a:picLocks noChangeAspect="1" noChangeArrowheads="1"/>
            </p:cNvPicPr>
            <p:nvPr/>
          </p:nvPicPr>
          <p:blipFill>
            <a:blip r:embed="rId10">
              <a:lum contrast="36000"/>
            </a:blip>
            <a:srcRect/>
            <a:stretch>
              <a:fillRect/>
            </a:stretch>
          </p:blipFill>
          <p:spPr bwMode="auto">
            <a:xfrm rot="-13855">
              <a:off x="2507" y="3452"/>
              <a:ext cx="2811" cy="164"/>
            </a:xfrm>
            <a:prstGeom prst="rect">
              <a:avLst/>
            </a:prstGeom>
            <a:noFill/>
            <a:effectLst>
              <a:outerShdw blurRad="63500" dist="46662" dir="3284183" algn="ctr" rotWithShape="0">
                <a:srgbClr val="000000">
                  <a:alpha val="74998"/>
                </a:srgbClr>
              </a:outerShdw>
            </a:effectLst>
          </p:spPr>
        </p:pic>
        <p:sp>
          <p:nvSpPr>
            <p:cNvPr id="643140" name="Text Box 68">
              <a:extLst>
                <a:ext uri="{FF2B5EF4-FFF2-40B4-BE49-F238E27FC236}">
                  <a16:creationId xmlns:a16="http://schemas.microsoft.com/office/drawing/2014/main" id="{8E04C402-84ED-8C48-944A-9D9EC88CEEA4}"/>
                </a:ext>
              </a:extLst>
            </p:cNvPr>
            <p:cNvSpPr txBox="1">
              <a:spLocks noChangeArrowheads="1"/>
            </p:cNvSpPr>
            <p:nvPr/>
          </p:nvSpPr>
          <p:spPr bwMode="auto">
            <a:xfrm>
              <a:off x="2414" y="3251"/>
              <a:ext cx="2364" cy="288"/>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b="0">
                <a:solidFill>
                  <a:schemeClr val="accent2"/>
                </a:solidFill>
                <a:latin typeface="Arial Black" panose="020B0604020202020204" pitchFamily="34" charset="0"/>
              </a:endParaRPr>
            </a:p>
          </p:txBody>
        </p:sp>
      </p:grpSp>
      <p:pic>
        <p:nvPicPr>
          <p:cNvPr id="187419" name="Picture 69">
            <a:extLst>
              <a:ext uri="{FF2B5EF4-FFF2-40B4-BE49-F238E27FC236}">
                <a16:creationId xmlns:a16="http://schemas.microsoft.com/office/drawing/2014/main" id="{B9617FBD-25BB-0F45-A4D5-C421A970C33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20" name="Picture 70">
            <a:extLst>
              <a:ext uri="{FF2B5EF4-FFF2-40B4-BE49-F238E27FC236}">
                <a16:creationId xmlns:a16="http://schemas.microsoft.com/office/drawing/2014/main" id="{BDC98CE9-5564-4D47-B50D-83FC77D6D7F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21" name="Picture 71">
            <a:extLst>
              <a:ext uri="{FF2B5EF4-FFF2-40B4-BE49-F238E27FC236}">
                <a16:creationId xmlns:a16="http://schemas.microsoft.com/office/drawing/2014/main" id="{16FAE57A-F3B6-C140-9B10-F561BF2DDD7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22" name="Picture 72">
            <a:extLst>
              <a:ext uri="{FF2B5EF4-FFF2-40B4-BE49-F238E27FC236}">
                <a16:creationId xmlns:a16="http://schemas.microsoft.com/office/drawing/2014/main" id="{59B57B0A-AD55-D64F-84C4-FD523479B09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23" name="Picture 73">
            <a:extLst>
              <a:ext uri="{FF2B5EF4-FFF2-40B4-BE49-F238E27FC236}">
                <a16:creationId xmlns:a16="http://schemas.microsoft.com/office/drawing/2014/main" id="{A768BFD9-4750-2848-A7C0-813631410AC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424" name="Picture 74">
            <a:extLst>
              <a:ext uri="{FF2B5EF4-FFF2-40B4-BE49-F238E27FC236}">
                <a16:creationId xmlns:a16="http://schemas.microsoft.com/office/drawing/2014/main" id="{706484D9-7FCF-E243-8FA6-97D74FDFE90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3147" name="Text Box 75">
            <a:extLst>
              <a:ext uri="{FF2B5EF4-FFF2-40B4-BE49-F238E27FC236}">
                <a16:creationId xmlns:a16="http://schemas.microsoft.com/office/drawing/2014/main" id="{CA0370A9-9382-664F-8B2E-33773DA02EE4}"/>
              </a:ext>
            </a:extLst>
          </p:cNvPr>
          <p:cNvSpPr txBox="1">
            <a:spLocks noChangeArrowheads="1"/>
          </p:cNvSpPr>
          <p:nvPr/>
        </p:nvSpPr>
        <p:spPr bwMode="auto">
          <a:xfrm>
            <a:off x="3051175" y="3668713"/>
            <a:ext cx="4560888" cy="457200"/>
          </a:xfrm>
          <a:prstGeom prst="rect">
            <a:avLst/>
          </a:prstGeom>
          <a:noFill/>
          <a:ln w="12700">
            <a:noFill/>
            <a:miter lim="800000"/>
            <a:headEnd/>
            <a:tailEnd/>
          </a:ln>
          <a:effectLst>
            <a:outerShdw blurRad="63500" dist="53882" dir="2700000"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b="0">
                <a:solidFill>
                  <a:schemeClr val="accent2"/>
                </a:solidFill>
                <a:latin typeface="Arial Black" panose="020B0604020202020204" pitchFamily="34" charset="0"/>
              </a:rPr>
              <a:t>NGALEI TUINGASHIT</a:t>
            </a:r>
          </a:p>
        </p:txBody>
      </p:sp>
      <p:sp>
        <p:nvSpPr>
          <p:cNvPr id="643148" name="Text Box 76">
            <a:extLst>
              <a:ext uri="{FF2B5EF4-FFF2-40B4-BE49-F238E27FC236}">
                <a16:creationId xmlns:a16="http://schemas.microsoft.com/office/drawing/2014/main" id="{27DCF6B1-0D51-6F42-983A-8D1FD0AA1CD0}"/>
              </a:ext>
            </a:extLst>
          </p:cNvPr>
          <p:cNvSpPr txBox="1">
            <a:spLocks noChangeArrowheads="1"/>
          </p:cNvSpPr>
          <p:nvPr/>
        </p:nvSpPr>
        <p:spPr bwMode="auto">
          <a:xfrm>
            <a:off x="2293938" y="2684463"/>
            <a:ext cx="6467475"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643149" name="Text Box 77">
            <a:extLst>
              <a:ext uri="{FF2B5EF4-FFF2-40B4-BE49-F238E27FC236}">
                <a16:creationId xmlns:a16="http://schemas.microsoft.com/office/drawing/2014/main" id="{129FD8E7-895D-5D4B-9BF6-097798EE00AF}"/>
              </a:ext>
            </a:extLst>
          </p:cNvPr>
          <p:cNvSpPr txBox="1">
            <a:spLocks noChangeArrowheads="1"/>
          </p:cNvSpPr>
          <p:nvPr/>
        </p:nvSpPr>
        <p:spPr bwMode="auto">
          <a:xfrm>
            <a:off x="3832225" y="5160963"/>
            <a:ext cx="4306888"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KADHAR TUINGASHIT</a:t>
            </a:r>
          </a:p>
        </p:txBody>
      </p:sp>
      <p:sp>
        <p:nvSpPr>
          <p:cNvPr id="643151" name="Line 79">
            <a:extLst>
              <a:ext uri="{FF2B5EF4-FFF2-40B4-BE49-F238E27FC236}">
                <a16:creationId xmlns:a16="http://schemas.microsoft.com/office/drawing/2014/main" id="{43869173-590A-3844-81D1-413A9DF99C0D}"/>
              </a:ext>
            </a:extLst>
          </p:cNvPr>
          <p:cNvSpPr>
            <a:spLocks noChangeShapeType="1"/>
          </p:cNvSpPr>
          <p:nvPr/>
        </p:nvSpPr>
        <p:spPr bwMode="auto">
          <a:xfrm>
            <a:off x="7934325" y="22717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3152" name="Line 80">
            <a:extLst>
              <a:ext uri="{FF2B5EF4-FFF2-40B4-BE49-F238E27FC236}">
                <a16:creationId xmlns:a16="http://schemas.microsoft.com/office/drawing/2014/main" id="{8EC0C946-C199-CF4F-A673-BD6347E41B93}"/>
              </a:ext>
            </a:extLst>
          </p:cNvPr>
          <p:cNvSpPr>
            <a:spLocks noChangeShapeType="1"/>
          </p:cNvSpPr>
          <p:nvPr/>
        </p:nvSpPr>
        <p:spPr bwMode="auto">
          <a:xfrm>
            <a:off x="8086725" y="24241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3153" name="Line 81">
            <a:extLst>
              <a:ext uri="{FF2B5EF4-FFF2-40B4-BE49-F238E27FC236}">
                <a16:creationId xmlns:a16="http://schemas.microsoft.com/office/drawing/2014/main" id="{7323E92E-F8AA-3D4F-98B0-EBCDB695CDC3}"/>
              </a:ext>
            </a:extLst>
          </p:cNvPr>
          <p:cNvSpPr>
            <a:spLocks noChangeShapeType="1"/>
          </p:cNvSpPr>
          <p:nvPr/>
        </p:nvSpPr>
        <p:spPr bwMode="auto">
          <a:xfrm>
            <a:off x="8239125" y="22336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3187" name="Rectangle 115">
            <a:extLst>
              <a:ext uri="{FF2B5EF4-FFF2-40B4-BE49-F238E27FC236}">
                <a16:creationId xmlns:a16="http://schemas.microsoft.com/office/drawing/2014/main" id="{2EDFEA2E-9C75-3743-A942-2D67E334C701}"/>
              </a:ext>
            </a:extLst>
          </p:cNvPr>
          <p:cNvSpPr>
            <a:spLocks noChangeArrowheads="1"/>
          </p:cNvSpPr>
          <p:nvPr/>
        </p:nvSpPr>
        <p:spPr bwMode="auto">
          <a:xfrm rot="17945350">
            <a:off x="5252245" y="1364456"/>
            <a:ext cx="1649412"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rgbClr val="FFEA18"/>
                </a:solidFill>
                <a:latin typeface="Arial" panose="020B0604020202020204" pitchFamily="34" charset="0"/>
              </a:rPr>
              <a:t>YAONAOWUI SHAKAZA </a:t>
            </a:r>
          </a:p>
          <a:p>
            <a:pPr>
              <a:lnSpc>
                <a:spcPct val="90000"/>
              </a:lnSpc>
            </a:pPr>
            <a:r>
              <a:rPr lang="en-US" altLang="en-US" sz="1100">
                <a:solidFill>
                  <a:srgbClr val="FFEA18"/>
                </a:solidFill>
                <a:latin typeface="Arial" panose="020B0604020202020204" pitchFamily="34" charset="0"/>
              </a:rPr>
              <a:t>ZATKHANG</a:t>
            </a:r>
          </a:p>
        </p:txBody>
      </p:sp>
      <p:sp>
        <p:nvSpPr>
          <p:cNvPr id="643188" name="Rectangle 116">
            <a:extLst>
              <a:ext uri="{FF2B5EF4-FFF2-40B4-BE49-F238E27FC236}">
                <a16:creationId xmlns:a16="http://schemas.microsoft.com/office/drawing/2014/main" id="{258BF391-7191-2C40-8A8A-A08286D598AE}"/>
              </a:ext>
            </a:extLst>
          </p:cNvPr>
          <p:cNvSpPr>
            <a:spLocks noChangeArrowheads="1"/>
          </p:cNvSpPr>
          <p:nvPr/>
        </p:nvSpPr>
        <p:spPr bwMode="auto">
          <a:xfrm rot="17945350">
            <a:off x="5622132" y="1393031"/>
            <a:ext cx="1714500" cy="134937"/>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11B0C5"/>
                </a:solidFill>
                <a:latin typeface="Arial" panose="020B0604020202020204" pitchFamily="34" charset="0"/>
              </a:rPr>
              <a:t>CHRISTAWUI LATKHARA</a:t>
            </a:r>
            <a:endParaRPr lang="en-US" altLang="en-US" sz="1100">
              <a:solidFill>
                <a:srgbClr val="FFEA18"/>
              </a:solidFill>
              <a:latin typeface="Arial" panose="020B0604020202020204" pitchFamily="34" charset="0"/>
            </a:endParaRPr>
          </a:p>
        </p:txBody>
      </p:sp>
      <p:sp>
        <p:nvSpPr>
          <p:cNvPr id="643189" name="Rectangle 117">
            <a:extLst>
              <a:ext uri="{FF2B5EF4-FFF2-40B4-BE49-F238E27FC236}">
                <a16:creationId xmlns:a16="http://schemas.microsoft.com/office/drawing/2014/main" id="{7664C954-BDCD-524C-A9AC-68664E8507B2}"/>
              </a:ext>
            </a:extLst>
          </p:cNvPr>
          <p:cNvSpPr>
            <a:spLocks noChangeArrowheads="1"/>
          </p:cNvSpPr>
          <p:nvPr/>
        </p:nvSpPr>
        <p:spPr bwMode="auto">
          <a:xfrm rot="17945350">
            <a:off x="5806281" y="1058069"/>
            <a:ext cx="2397125" cy="134938"/>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08F220"/>
                </a:solidFill>
                <a:latin typeface="Arial" panose="020B0604020202020204" pitchFamily="34" charset="0"/>
              </a:rPr>
              <a:t>OKATHUILI CHRISTANA KHAMUNG</a:t>
            </a:r>
            <a:endParaRPr lang="en-US" altLang="en-US" sz="1100">
              <a:solidFill>
                <a:srgbClr val="FFEA18"/>
              </a:solidFill>
              <a:latin typeface="Arial" panose="020B0604020202020204" pitchFamily="34" charset="0"/>
            </a:endParaRPr>
          </a:p>
        </p:txBody>
      </p:sp>
      <p:sp>
        <p:nvSpPr>
          <p:cNvPr id="643190" name="Rectangle 118">
            <a:extLst>
              <a:ext uri="{FF2B5EF4-FFF2-40B4-BE49-F238E27FC236}">
                <a16:creationId xmlns:a16="http://schemas.microsoft.com/office/drawing/2014/main" id="{810C0DA0-7F12-C349-A8BA-599D24FEA4CC}"/>
              </a:ext>
            </a:extLst>
          </p:cNvPr>
          <p:cNvSpPr>
            <a:spLocks noChangeArrowheads="1"/>
          </p:cNvSpPr>
          <p:nvPr/>
        </p:nvSpPr>
        <p:spPr bwMode="auto">
          <a:xfrm rot="17945350">
            <a:off x="6148388" y="992187"/>
            <a:ext cx="2473326"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chemeClr val="tx1"/>
                </a:solidFill>
                <a:latin typeface="Arial" panose="020B0604020202020204" pitchFamily="34" charset="0"/>
              </a:rPr>
              <a:t>CHARSHI KAHAI WUNGPAMKHONG </a:t>
            </a:r>
          </a:p>
          <a:p>
            <a:pPr>
              <a:lnSpc>
                <a:spcPct val="90000"/>
              </a:lnSpc>
            </a:pPr>
            <a:r>
              <a:rPr lang="en-US" altLang="en-US" sz="1100">
                <a:solidFill>
                  <a:schemeClr val="tx1"/>
                </a:solidFill>
                <a:latin typeface="Arial" panose="020B0604020202020204" pitchFamily="34" charset="0"/>
              </a:rPr>
              <a:t>KAHAKVAWUI BICHAR</a:t>
            </a:r>
          </a:p>
        </p:txBody>
      </p:sp>
      <p:sp>
        <p:nvSpPr>
          <p:cNvPr id="643191" name="Rectangle 119">
            <a:extLst>
              <a:ext uri="{FF2B5EF4-FFF2-40B4-BE49-F238E27FC236}">
                <a16:creationId xmlns:a16="http://schemas.microsoft.com/office/drawing/2014/main" id="{89D02AD7-CFF1-EA49-801E-D05C701F3119}"/>
              </a:ext>
            </a:extLst>
          </p:cNvPr>
          <p:cNvSpPr>
            <a:spLocks noChangeArrowheads="1"/>
          </p:cNvSpPr>
          <p:nvPr/>
        </p:nvSpPr>
        <p:spPr bwMode="auto">
          <a:xfrm rot="17945350">
            <a:off x="6796882" y="1386681"/>
            <a:ext cx="1579562" cy="26987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F87B57"/>
                </a:solidFill>
                <a:latin typeface="Arial" panose="020B0604020202020204" pitchFamily="34" charset="0"/>
              </a:rPr>
              <a:t>KAZINGRAM KADHAR, </a:t>
            </a:r>
          </a:p>
          <a:p>
            <a:pPr>
              <a:lnSpc>
                <a:spcPct val="80000"/>
              </a:lnSpc>
            </a:pPr>
            <a:r>
              <a:rPr lang="en-US" altLang="en-US" sz="1100">
                <a:solidFill>
                  <a:srgbClr val="F87B57"/>
                </a:solidFill>
                <a:latin typeface="Arial" panose="020B0604020202020204" pitchFamily="34" charset="0"/>
              </a:rPr>
              <a:t>OKATHUI KADHAR</a:t>
            </a:r>
          </a:p>
        </p:txBody>
      </p:sp>
      <p:sp>
        <p:nvSpPr>
          <p:cNvPr id="187436" name="Text Box 125">
            <a:extLst>
              <a:ext uri="{FF2B5EF4-FFF2-40B4-BE49-F238E27FC236}">
                <a16:creationId xmlns:a16="http://schemas.microsoft.com/office/drawing/2014/main" id="{49DD921B-5084-404C-8826-640A31464CBC}"/>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43198" name="Rectangle 126">
            <a:extLst>
              <a:ext uri="{FF2B5EF4-FFF2-40B4-BE49-F238E27FC236}">
                <a16:creationId xmlns:a16="http://schemas.microsoft.com/office/drawing/2014/main" id="{2540DE7D-523C-344E-A8D7-A82089A359D7}"/>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43199" name="Rectangle 127">
            <a:extLst>
              <a:ext uri="{FF2B5EF4-FFF2-40B4-BE49-F238E27FC236}">
                <a16:creationId xmlns:a16="http://schemas.microsoft.com/office/drawing/2014/main" id="{CC8C1984-DC4A-484E-B49F-325FD9641890}"/>
              </a:ext>
            </a:extLst>
          </p:cNvPr>
          <p:cNvSpPr>
            <a:spLocks noChangeArrowheads="1"/>
          </p:cNvSpPr>
          <p:nvPr/>
        </p:nvSpPr>
        <p:spPr bwMode="auto">
          <a:xfrm>
            <a:off x="8105775"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85</a:t>
            </a:r>
          </a:p>
        </p:txBody>
      </p:sp>
      <p:sp>
        <p:nvSpPr>
          <p:cNvPr id="187439" name="Text Box 128">
            <a:extLst>
              <a:ext uri="{FF2B5EF4-FFF2-40B4-BE49-F238E27FC236}">
                <a16:creationId xmlns:a16="http://schemas.microsoft.com/office/drawing/2014/main" id="{C42F83F4-7BE5-F743-821A-27F651FEA43E}"/>
              </a:ext>
            </a:extLst>
          </p:cNvPr>
          <p:cNvSpPr txBox="1">
            <a:spLocks noChangeArrowheads="1"/>
          </p:cNvSpPr>
          <p:nvPr/>
        </p:nvSpPr>
        <p:spPr bwMode="auto">
          <a:xfrm>
            <a:off x="8551863"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3</a:t>
            </a:r>
          </a:p>
        </p:txBody>
      </p:sp>
      <p:sp>
        <p:nvSpPr>
          <p:cNvPr id="643292" name="Text Box 220">
            <a:extLst>
              <a:ext uri="{FF2B5EF4-FFF2-40B4-BE49-F238E27FC236}">
                <a16:creationId xmlns:a16="http://schemas.microsoft.com/office/drawing/2014/main" id="{CBA4D2B2-A766-2640-97DB-339FDDDB5A19}"/>
              </a:ext>
            </a:extLst>
          </p:cNvPr>
          <p:cNvSpPr txBox="1">
            <a:spLocks noChangeArrowheads="1"/>
          </p:cNvSpPr>
          <p:nvPr/>
        </p:nvSpPr>
        <p:spPr bwMode="auto">
          <a:xfrm>
            <a:off x="4191000" y="4419600"/>
            <a:ext cx="4464050"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DAVIDWUI TUINGASHIT</a:t>
            </a:r>
          </a:p>
        </p:txBody>
      </p:sp>
      <p:grpSp>
        <p:nvGrpSpPr>
          <p:cNvPr id="6" name="Group 217">
            <a:extLst>
              <a:ext uri="{FF2B5EF4-FFF2-40B4-BE49-F238E27FC236}">
                <a16:creationId xmlns:a16="http://schemas.microsoft.com/office/drawing/2014/main" id="{965DCFF3-FB51-7049-B51C-555F27FAE5DD}"/>
              </a:ext>
            </a:extLst>
          </p:cNvPr>
          <p:cNvGrpSpPr>
            <a:grpSpLocks/>
          </p:cNvGrpSpPr>
          <p:nvPr/>
        </p:nvGrpSpPr>
        <p:grpSpPr bwMode="auto">
          <a:xfrm>
            <a:off x="7840663" y="1323975"/>
            <a:ext cx="1303337" cy="5264150"/>
            <a:chOff x="2512" y="421"/>
            <a:chExt cx="821" cy="3316"/>
          </a:xfrm>
        </p:grpSpPr>
        <p:sp>
          <p:nvSpPr>
            <p:cNvPr id="187507" name="AutoShape 218">
              <a:extLst>
                <a:ext uri="{FF2B5EF4-FFF2-40B4-BE49-F238E27FC236}">
                  <a16:creationId xmlns:a16="http://schemas.microsoft.com/office/drawing/2014/main" id="{E8D741D0-7B7E-A54D-AB2F-EE5946740607}"/>
                </a:ext>
              </a:extLst>
            </p:cNvPr>
            <p:cNvSpPr>
              <a:spLocks noChangeArrowheads="1"/>
            </p:cNvSpPr>
            <p:nvPr/>
          </p:nvSpPr>
          <p:spPr bwMode="auto">
            <a:xfrm>
              <a:off x="2566" y="421"/>
              <a:ext cx="767" cy="3316"/>
            </a:xfrm>
            <a:prstGeom prst="rightArrow">
              <a:avLst>
                <a:gd name="adj1" fmla="val 67370"/>
                <a:gd name="adj2" fmla="val 28787"/>
              </a:avLst>
            </a:prstGeom>
            <a:solidFill>
              <a:srgbClr val="FC030C">
                <a:alpha val="50195"/>
              </a:srgbClr>
            </a:solidFill>
            <a:ln w="57150">
              <a:solidFill>
                <a:schemeClr val="tx1"/>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291" name="Text Box 219">
              <a:extLst>
                <a:ext uri="{FF2B5EF4-FFF2-40B4-BE49-F238E27FC236}">
                  <a16:creationId xmlns:a16="http://schemas.microsoft.com/office/drawing/2014/main" id="{C52FDC1D-6907-E24C-8E8F-7E1FBBA7E8E1}"/>
                </a:ext>
              </a:extLst>
            </p:cNvPr>
            <p:cNvSpPr txBox="1">
              <a:spLocks noChangeArrowheads="1"/>
            </p:cNvSpPr>
            <p:nvPr/>
          </p:nvSpPr>
          <p:spPr bwMode="auto">
            <a:xfrm>
              <a:off x="2512" y="1127"/>
              <a:ext cx="385" cy="1872"/>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18900">
                  <a:solidFill>
                    <a:srgbClr val="FFFF00"/>
                  </a:solidFill>
                  <a:latin typeface="Trebuchet MS" panose="020B0703020202090204" pitchFamily="34" charset="0"/>
                </a:rPr>
                <a:t>?</a:t>
              </a:r>
            </a:p>
          </p:txBody>
        </p:sp>
      </p:grpSp>
      <p:grpSp>
        <p:nvGrpSpPr>
          <p:cNvPr id="187441" name="Group 82">
            <a:extLst>
              <a:ext uri="{FF2B5EF4-FFF2-40B4-BE49-F238E27FC236}">
                <a16:creationId xmlns:a16="http://schemas.microsoft.com/office/drawing/2014/main" id="{6A4DE243-17F8-2442-86EB-5E4FDE3C3A91}"/>
              </a:ext>
            </a:extLst>
          </p:cNvPr>
          <p:cNvGrpSpPr>
            <a:grpSpLocks/>
          </p:cNvGrpSpPr>
          <p:nvPr/>
        </p:nvGrpSpPr>
        <p:grpSpPr bwMode="auto">
          <a:xfrm>
            <a:off x="1949450" y="2236788"/>
            <a:ext cx="5273675" cy="3898900"/>
            <a:chOff x="1228" y="1409"/>
            <a:chExt cx="3322" cy="2456"/>
          </a:xfrm>
        </p:grpSpPr>
        <p:grpSp>
          <p:nvGrpSpPr>
            <p:cNvPr id="187475" name="Group 83">
              <a:extLst>
                <a:ext uri="{FF2B5EF4-FFF2-40B4-BE49-F238E27FC236}">
                  <a16:creationId xmlns:a16="http://schemas.microsoft.com/office/drawing/2014/main" id="{F100A563-CB2F-7C4D-9AC6-10C1B5B5C1BD}"/>
                </a:ext>
              </a:extLst>
            </p:cNvPr>
            <p:cNvGrpSpPr>
              <a:grpSpLocks/>
            </p:cNvGrpSpPr>
            <p:nvPr/>
          </p:nvGrpSpPr>
          <p:grpSpPr bwMode="auto">
            <a:xfrm>
              <a:off x="1228" y="1409"/>
              <a:ext cx="3303" cy="119"/>
              <a:chOff x="1206" y="1392"/>
              <a:chExt cx="3303" cy="119"/>
            </a:xfrm>
          </p:grpSpPr>
          <p:sp>
            <p:nvSpPr>
              <p:cNvPr id="643156" name="AutoShape 84" descr="Cork">
                <a:extLst>
                  <a:ext uri="{FF2B5EF4-FFF2-40B4-BE49-F238E27FC236}">
                    <a16:creationId xmlns:a16="http://schemas.microsoft.com/office/drawing/2014/main" id="{2C09485F-B06B-824A-B7DC-9520F5380EFE}"/>
                  </a:ext>
                </a:extLst>
              </p:cNvPr>
              <p:cNvSpPr>
                <a:spLocks noChangeArrowheads="1"/>
              </p:cNvSpPr>
              <p:nvPr/>
            </p:nvSpPr>
            <p:spPr bwMode="auto">
              <a:xfrm rot="-1822980">
                <a:off x="1206" y="140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57" name="AutoShape 85" descr="Cork">
                <a:extLst>
                  <a:ext uri="{FF2B5EF4-FFF2-40B4-BE49-F238E27FC236}">
                    <a16:creationId xmlns:a16="http://schemas.microsoft.com/office/drawing/2014/main" id="{78E2037B-AF05-C748-87A7-57282716ABE3}"/>
                  </a:ext>
                </a:extLst>
              </p:cNvPr>
              <p:cNvSpPr>
                <a:spLocks noChangeArrowheads="1"/>
              </p:cNvSpPr>
              <p:nvPr/>
            </p:nvSpPr>
            <p:spPr bwMode="auto">
              <a:xfrm rot="-1822980">
                <a:off x="1433"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58" name="AutoShape 86" descr="Cork">
                <a:extLst>
                  <a:ext uri="{FF2B5EF4-FFF2-40B4-BE49-F238E27FC236}">
                    <a16:creationId xmlns:a16="http://schemas.microsoft.com/office/drawing/2014/main" id="{6A240238-4C74-1540-B798-5881A6D2B275}"/>
                  </a:ext>
                </a:extLst>
              </p:cNvPr>
              <p:cNvSpPr>
                <a:spLocks noChangeArrowheads="1"/>
              </p:cNvSpPr>
              <p:nvPr/>
            </p:nvSpPr>
            <p:spPr bwMode="auto">
              <a:xfrm rot="-1822980">
                <a:off x="1666"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59" name="AutoShape 87" descr="Cork">
                <a:extLst>
                  <a:ext uri="{FF2B5EF4-FFF2-40B4-BE49-F238E27FC236}">
                    <a16:creationId xmlns:a16="http://schemas.microsoft.com/office/drawing/2014/main" id="{ABAF6E61-9EE6-494D-A48F-E9FBDE7768E1}"/>
                  </a:ext>
                </a:extLst>
              </p:cNvPr>
              <p:cNvSpPr>
                <a:spLocks noChangeArrowheads="1"/>
              </p:cNvSpPr>
              <p:nvPr/>
            </p:nvSpPr>
            <p:spPr bwMode="auto">
              <a:xfrm rot="-1822980">
                <a:off x="1894"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60" name="AutoShape 88" descr="Cork">
                <a:extLst>
                  <a:ext uri="{FF2B5EF4-FFF2-40B4-BE49-F238E27FC236}">
                    <a16:creationId xmlns:a16="http://schemas.microsoft.com/office/drawing/2014/main" id="{969FBE69-7D41-764F-8F6F-3E0BBA852D15}"/>
                  </a:ext>
                </a:extLst>
              </p:cNvPr>
              <p:cNvSpPr>
                <a:spLocks noChangeArrowheads="1"/>
              </p:cNvSpPr>
              <p:nvPr/>
            </p:nvSpPr>
            <p:spPr bwMode="auto">
              <a:xfrm rot="-1822980">
                <a:off x="2110" y="140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61" name="AutoShape 89" descr="Cork">
                <a:extLst>
                  <a:ext uri="{FF2B5EF4-FFF2-40B4-BE49-F238E27FC236}">
                    <a16:creationId xmlns:a16="http://schemas.microsoft.com/office/drawing/2014/main" id="{21B9EDE1-7C00-944C-A602-1288C47C21EB}"/>
                  </a:ext>
                </a:extLst>
              </p:cNvPr>
              <p:cNvSpPr>
                <a:spLocks noChangeArrowheads="1"/>
              </p:cNvSpPr>
              <p:nvPr/>
            </p:nvSpPr>
            <p:spPr bwMode="auto">
              <a:xfrm rot="-1822980">
                <a:off x="2350" y="139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62" name="AutoShape 90" descr="Cork">
                <a:extLst>
                  <a:ext uri="{FF2B5EF4-FFF2-40B4-BE49-F238E27FC236}">
                    <a16:creationId xmlns:a16="http://schemas.microsoft.com/office/drawing/2014/main" id="{2DF07975-58E6-6744-A59E-9A97B62C5230}"/>
                  </a:ext>
                </a:extLst>
              </p:cNvPr>
              <p:cNvSpPr>
                <a:spLocks noChangeArrowheads="1"/>
              </p:cNvSpPr>
              <p:nvPr/>
            </p:nvSpPr>
            <p:spPr bwMode="auto">
              <a:xfrm rot="-1822980">
                <a:off x="2577"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63" name="AutoShape 91" descr="Cork">
                <a:extLst>
                  <a:ext uri="{FF2B5EF4-FFF2-40B4-BE49-F238E27FC236}">
                    <a16:creationId xmlns:a16="http://schemas.microsoft.com/office/drawing/2014/main" id="{F1629B4E-9C07-534C-9B23-979C607F8B7E}"/>
                  </a:ext>
                </a:extLst>
              </p:cNvPr>
              <p:cNvSpPr>
                <a:spLocks noChangeArrowheads="1"/>
              </p:cNvSpPr>
              <p:nvPr/>
            </p:nvSpPr>
            <p:spPr bwMode="auto">
              <a:xfrm rot="-1822980">
                <a:off x="2803"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64" name="AutoShape 92" descr="Cork">
                <a:extLst>
                  <a:ext uri="{FF2B5EF4-FFF2-40B4-BE49-F238E27FC236}">
                    <a16:creationId xmlns:a16="http://schemas.microsoft.com/office/drawing/2014/main" id="{B806B721-8992-D64E-BA31-8B8C37620FA1}"/>
                  </a:ext>
                </a:extLst>
              </p:cNvPr>
              <p:cNvSpPr>
                <a:spLocks noChangeArrowheads="1"/>
              </p:cNvSpPr>
              <p:nvPr/>
            </p:nvSpPr>
            <p:spPr bwMode="auto">
              <a:xfrm rot="-1822980">
                <a:off x="3034"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65" name="AutoShape 93" descr="Cork">
                <a:extLst>
                  <a:ext uri="{FF2B5EF4-FFF2-40B4-BE49-F238E27FC236}">
                    <a16:creationId xmlns:a16="http://schemas.microsoft.com/office/drawing/2014/main" id="{920ED81E-B762-7F46-87FF-44809A3DD846}"/>
                  </a:ext>
                </a:extLst>
              </p:cNvPr>
              <p:cNvSpPr>
                <a:spLocks noChangeArrowheads="1"/>
              </p:cNvSpPr>
              <p:nvPr/>
            </p:nvSpPr>
            <p:spPr bwMode="auto">
              <a:xfrm rot="-1822980">
                <a:off x="3286"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66" name="AutoShape 94" descr="Cork">
                <a:extLst>
                  <a:ext uri="{FF2B5EF4-FFF2-40B4-BE49-F238E27FC236}">
                    <a16:creationId xmlns:a16="http://schemas.microsoft.com/office/drawing/2014/main" id="{D6D02B0D-13DA-674E-9645-5330C35C26E6}"/>
                  </a:ext>
                </a:extLst>
              </p:cNvPr>
              <p:cNvSpPr>
                <a:spLocks noChangeArrowheads="1"/>
              </p:cNvSpPr>
              <p:nvPr/>
            </p:nvSpPr>
            <p:spPr bwMode="auto">
              <a:xfrm rot="-1822980">
                <a:off x="3504" y="139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67" name="AutoShape 95" descr="Cork">
                <a:extLst>
                  <a:ext uri="{FF2B5EF4-FFF2-40B4-BE49-F238E27FC236}">
                    <a16:creationId xmlns:a16="http://schemas.microsoft.com/office/drawing/2014/main" id="{D3C85114-DE58-194E-9F65-DF0FCB2177BB}"/>
                  </a:ext>
                </a:extLst>
              </p:cNvPr>
              <p:cNvSpPr>
                <a:spLocks noChangeArrowheads="1"/>
              </p:cNvSpPr>
              <p:nvPr/>
            </p:nvSpPr>
            <p:spPr bwMode="auto">
              <a:xfrm rot="-1822980">
                <a:off x="3757" y="1400"/>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68" name="AutoShape 96" descr="Cork">
                <a:extLst>
                  <a:ext uri="{FF2B5EF4-FFF2-40B4-BE49-F238E27FC236}">
                    <a16:creationId xmlns:a16="http://schemas.microsoft.com/office/drawing/2014/main" id="{BCB5422F-426B-0640-A1EF-C1711F2EFE55}"/>
                  </a:ext>
                </a:extLst>
              </p:cNvPr>
              <p:cNvSpPr>
                <a:spLocks noChangeArrowheads="1"/>
              </p:cNvSpPr>
              <p:nvPr/>
            </p:nvSpPr>
            <p:spPr bwMode="auto">
              <a:xfrm rot="-1822980">
                <a:off x="3982" y="140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69" name="AutoShape 97" descr="Cork">
                <a:extLst>
                  <a:ext uri="{FF2B5EF4-FFF2-40B4-BE49-F238E27FC236}">
                    <a16:creationId xmlns:a16="http://schemas.microsoft.com/office/drawing/2014/main" id="{A3BC4162-156C-F247-B885-2D2FA34B4259}"/>
                  </a:ext>
                </a:extLst>
              </p:cNvPr>
              <p:cNvSpPr>
                <a:spLocks noChangeArrowheads="1"/>
              </p:cNvSpPr>
              <p:nvPr/>
            </p:nvSpPr>
            <p:spPr bwMode="auto">
              <a:xfrm rot="-1822980">
                <a:off x="4210" y="140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70" name="AutoShape 98" descr="Cork">
                <a:extLst>
                  <a:ext uri="{FF2B5EF4-FFF2-40B4-BE49-F238E27FC236}">
                    <a16:creationId xmlns:a16="http://schemas.microsoft.com/office/drawing/2014/main" id="{1C4578F6-E58E-454A-A34B-37F7E67D5FC0}"/>
                  </a:ext>
                </a:extLst>
              </p:cNvPr>
              <p:cNvSpPr>
                <a:spLocks noChangeArrowheads="1"/>
              </p:cNvSpPr>
              <p:nvPr/>
            </p:nvSpPr>
            <p:spPr bwMode="auto">
              <a:xfrm rot="-1822980">
                <a:off x="4419" y="139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87476" name="Group 99">
              <a:extLst>
                <a:ext uri="{FF2B5EF4-FFF2-40B4-BE49-F238E27FC236}">
                  <a16:creationId xmlns:a16="http://schemas.microsoft.com/office/drawing/2014/main" id="{3A5B7A6E-CC41-1742-A89E-F2F79F6CF316}"/>
                </a:ext>
              </a:extLst>
            </p:cNvPr>
            <p:cNvGrpSpPr>
              <a:grpSpLocks/>
            </p:cNvGrpSpPr>
            <p:nvPr/>
          </p:nvGrpSpPr>
          <p:grpSpPr bwMode="auto">
            <a:xfrm>
              <a:off x="1243" y="3761"/>
              <a:ext cx="3307" cy="104"/>
              <a:chOff x="1231" y="3769"/>
              <a:chExt cx="3307" cy="104"/>
            </a:xfrm>
          </p:grpSpPr>
          <p:sp>
            <p:nvSpPr>
              <p:cNvPr id="643172" name="AutoShape 100" descr="Cork">
                <a:extLst>
                  <a:ext uri="{FF2B5EF4-FFF2-40B4-BE49-F238E27FC236}">
                    <a16:creationId xmlns:a16="http://schemas.microsoft.com/office/drawing/2014/main" id="{D387BF46-F71D-0D45-8D2F-52112E6BED0B}"/>
                  </a:ext>
                </a:extLst>
              </p:cNvPr>
              <p:cNvSpPr>
                <a:spLocks noChangeArrowheads="1"/>
              </p:cNvSpPr>
              <p:nvPr/>
            </p:nvSpPr>
            <p:spPr bwMode="auto">
              <a:xfrm rot="12494257">
                <a:off x="1231" y="376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73" name="AutoShape 101" descr="Cork">
                <a:extLst>
                  <a:ext uri="{FF2B5EF4-FFF2-40B4-BE49-F238E27FC236}">
                    <a16:creationId xmlns:a16="http://schemas.microsoft.com/office/drawing/2014/main" id="{82F3FF26-57E9-DB46-B968-04B4B2546A06}"/>
                  </a:ext>
                </a:extLst>
              </p:cNvPr>
              <p:cNvSpPr>
                <a:spLocks noChangeArrowheads="1"/>
              </p:cNvSpPr>
              <p:nvPr/>
            </p:nvSpPr>
            <p:spPr bwMode="auto">
              <a:xfrm rot="12494257">
                <a:off x="1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74" name="AutoShape 102" descr="Cork">
                <a:extLst>
                  <a:ext uri="{FF2B5EF4-FFF2-40B4-BE49-F238E27FC236}">
                    <a16:creationId xmlns:a16="http://schemas.microsoft.com/office/drawing/2014/main" id="{FA660DED-4214-9045-860A-BE539BEDE14B}"/>
                  </a:ext>
                </a:extLst>
              </p:cNvPr>
              <p:cNvSpPr>
                <a:spLocks noChangeArrowheads="1"/>
              </p:cNvSpPr>
              <p:nvPr/>
            </p:nvSpPr>
            <p:spPr bwMode="auto">
              <a:xfrm rot="12494257">
                <a:off x="16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75" name="AutoShape 103" descr="Cork">
                <a:extLst>
                  <a:ext uri="{FF2B5EF4-FFF2-40B4-BE49-F238E27FC236}">
                    <a16:creationId xmlns:a16="http://schemas.microsoft.com/office/drawing/2014/main" id="{9C5F0734-5630-F744-8E6C-47793AA58A95}"/>
                  </a:ext>
                </a:extLst>
              </p:cNvPr>
              <p:cNvSpPr>
                <a:spLocks noChangeArrowheads="1"/>
              </p:cNvSpPr>
              <p:nvPr/>
            </p:nvSpPr>
            <p:spPr bwMode="auto">
              <a:xfrm rot="12494257">
                <a:off x="192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76" name="AutoShape 104" descr="Cork">
                <a:extLst>
                  <a:ext uri="{FF2B5EF4-FFF2-40B4-BE49-F238E27FC236}">
                    <a16:creationId xmlns:a16="http://schemas.microsoft.com/office/drawing/2014/main" id="{0F07C1D8-F84B-4B45-ADD3-D39CD902FD2E}"/>
                  </a:ext>
                </a:extLst>
              </p:cNvPr>
              <p:cNvSpPr>
                <a:spLocks noChangeArrowheads="1"/>
              </p:cNvSpPr>
              <p:nvPr/>
            </p:nvSpPr>
            <p:spPr bwMode="auto">
              <a:xfrm rot="12494257">
                <a:off x="2137"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77" name="AutoShape 105" descr="Cork">
                <a:extLst>
                  <a:ext uri="{FF2B5EF4-FFF2-40B4-BE49-F238E27FC236}">
                    <a16:creationId xmlns:a16="http://schemas.microsoft.com/office/drawing/2014/main" id="{5FFD3ADA-4D93-7C40-AC38-D3AF47625DEF}"/>
                  </a:ext>
                </a:extLst>
              </p:cNvPr>
              <p:cNvSpPr>
                <a:spLocks noChangeArrowheads="1"/>
              </p:cNvSpPr>
              <p:nvPr/>
            </p:nvSpPr>
            <p:spPr bwMode="auto">
              <a:xfrm rot="12494257">
                <a:off x="2375"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78" name="AutoShape 106" descr="Cork">
                <a:extLst>
                  <a:ext uri="{FF2B5EF4-FFF2-40B4-BE49-F238E27FC236}">
                    <a16:creationId xmlns:a16="http://schemas.microsoft.com/office/drawing/2014/main" id="{07B1E074-C1B3-4A4F-8DDF-19B2EE664E41}"/>
                  </a:ext>
                </a:extLst>
              </p:cNvPr>
              <p:cNvSpPr>
                <a:spLocks noChangeArrowheads="1"/>
              </p:cNvSpPr>
              <p:nvPr/>
            </p:nvSpPr>
            <p:spPr bwMode="auto">
              <a:xfrm rot="12494257">
                <a:off x="261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79" name="AutoShape 107" descr="Cork">
                <a:extLst>
                  <a:ext uri="{FF2B5EF4-FFF2-40B4-BE49-F238E27FC236}">
                    <a16:creationId xmlns:a16="http://schemas.microsoft.com/office/drawing/2014/main" id="{3EB730DE-8CCA-D54F-9AA5-B860ACB5BEC6}"/>
                  </a:ext>
                </a:extLst>
              </p:cNvPr>
              <p:cNvSpPr>
                <a:spLocks noChangeArrowheads="1"/>
              </p:cNvSpPr>
              <p:nvPr/>
            </p:nvSpPr>
            <p:spPr bwMode="auto">
              <a:xfrm rot="12494257">
                <a:off x="2830" y="3775"/>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80" name="AutoShape 108" descr="Cork">
                <a:extLst>
                  <a:ext uri="{FF2B5EF4-FFF2-40B4-BE49-F238E27FC236}">
                    <a16:creationId xmlns:a16="http://schemas.microsoft.com/office/drawing/2014/main" id="{66AD6216-2CC4-9B46-91AF-B16AF6A0CED5}"/>
                  </a:ext>
                </a:extLst>
              </p:cNvPr>
              <p:cNvSpPr>
                <a:spLocks noChangeArrowheads="1"/>
              </p:cNvSpPr>
              <p:nvPr/>
            </p:nvSpPr>
            <p:spPr bwMode="auto">
              <a:xfrm rot="12494257">
                <a:off x="3299"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81" name="AutoShape 109" descr="Cork">
                <a:extLst>
                  <a:ext uri="{FF2B5EF4-FFF2-40B4-BE49-F238E27FC236}">
                    <a16:creationId xmlns:a16="http://schemas.microsoft.com/office/drawing/2014/main" id="{BCB9AA5D-9A00-E842-A0A2-B0499724D314}"/>
                  </a:ext>
                </a:extLst>
              </p:cNvPr>
              <p:cNvSpPr>
                <a:spLocks noChangeArrowheads="1"/>
              </p:cNvSpPr>
              <p:nvPr/>
            </p:nvSpPr>
            <p:spPr bwMode="auto">
              <a:xfrm rot="12494257">
                <a:off x="3070"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82" name="AutoShape 110" descr="Cork">
                <a:extLst>
                  <a:ext uri="{FF2B5EF4-FFF2-40B4-BE49-F238E27FC236}">
                    <a16:creationId xmlns:a16="http://schemas.microsoft.com/office/drawing/2014/main" id="{E0FB3289-1FE9-9A4D-877C-069A41515AEA}"/>
                  </a:ext>
                </a:extLst>
              </p:cNvPr>
              <p:cNvSpPr>
                <a:spLocks noChangeArrowheads="1"/>
              </p:cNvSpPr>
              <p:nvPr/>
            </p:nvSpPr>
            <p:spPr bwMode="auto">
              <a:xfrm rot="12494257">
                <a:off x="3531"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83" name="AutoShape 111" descr="Cork">
                <a:extLst>
                  <a:ext uri="{FF2B5EF4-FFF2-40B4-BE49-F238E27FC236}">
                    <a16:creationId xmlns:a16="http://schemas.microsoft.com/office/drawing/2014/main" id="{094C08C6-86B1-A449-9B08-BABAA8DD14ED}"/>
                  </a:ext>
                </a:extLst>
              </p:cNvPr>
              <p:cNvSpPr>
                <a:spLocks noChangeArrowheads="1"/>
              </p:cNvSpPr>
              <p:nvPr/>
            </p:nvSpPr>
            <p:spPr bwMode="auto">
              <a:xfrm rot="12494257">
                <a:off x="37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84" name="AutoShape 112" descr="Cork">
                <a:extLst>
                  <a:ext uri="{FF2B5EF4-FFF2-40B4-BE49-F238E27FC236}">
                    <a16:creationId xmlns:a16="http://schemas.microsoft.com/office/drawing/2014/main" id="{26C23676-626D-7245-BCC8-A818AB527F5E}"/>
                  </a:ext>
                </a:extLst>
              </p:cNvPr>
              <p:cNvSpPr>
                <a:spLocks noChangeArrowheads="1"/>
              </p:cNvSpPr>
              <p:nvPr/>
            </p:nvSpPr>
            <p:spPr bwMode="auto">
              <a:xfrm rot="12494257">
                <a:off x="402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85" name="AutoShape 113" descr="Cork">
                <a:extLst>
                  <a:ext uri="{FF2B5EF4-FFF2-40B4-BE49-F238E27FC236}">
                    <a16:creationId xmlns:a16="http://schemas.microsoft.com/office/drawing/2014/main" id="{3574E3BB-519E-4748-BA40-6636603869C2}"/>
                  </a:ext>
                </a:extLst>
              </p:cNvPr>
              <p:cNvSpPr>
                <a:spLocks noChangeArrowheads="1"/>
              </p:cNvSpPr>
              <p:nvPr/>
            </p:nvSpPr>
            <p:spPr bwMode="auto">
              <a:xfrm rot="12494257">
                <a:off x="4244"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3186" name="AutoShape 114" descr="Cork">
                <a:extLst>
                  <a:ext uri="{FF2B5EF4-FFF2-40B4-BE49-F238E27FC236}">
                    <a16:creationId xmlns:a16="http://schemas.microsoft.com/office/drawing/2014/main" id="{AC3A7AE2-90CE-7E49-8713-F45306817B6D}"/>
                  </a:ext>
                </a:extLst>
              </p:cNvPr>
              <p:cNvSpPr>
                <a:spLocks noChangeArrowheads="1"/>
              </p:cNvSpPr>
              <p:nvPr/>
            </p:nvSpPr>
            <p:spPr bwMode="auto">
              <a:xfrm rot="12494257">
                <a:off x="4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grpSp>
        <p:nvGrpSpPr>
          <p:cNvPr id="187442" name="Group 188">
            <a:extLst>
              <a:ext uri="{FF2B5EF4-FFF2-40B4-BE49-F238E27FC236}">
                <a16:creationId xmlns:a16="http://schemas.microsoft.com/office/drawing/2014/main" id="{D5B046B0-90A7-0E41-9990-C1A2BEEF01C1}"/>
              </a:ext>
            </a:extLst>
          </p:cNvPr>
          <p:cNvGrpSpPr>
            <a:grpSpLocks/>
          </p:cNvGrpSpPr>
          <p:nvPr/>
        </p:nvGrpSpPr>
        <p:grpSpPr bwMode="auto">
          <a:xfrm>
            <a:off x="1898650" y="0"/>
            <a:ext cx="3810000" cy="2328863"/>
            <a:chOff x="1188" y="58"/>
            <a:chExt cx="2400" cy="1467"/>
          </a:xfrm>
        </p:grpSpPr>
        <p:sp>
          <p:nvSpPr>
            <p:cNvPr id="643261" name="Text Box 189">
              <a:extLst>
                <a:ext uri="{FF2B5EF4-FFF2-40B4-BE49-F238E27FC236}">
                  <a16:creationId xmlns:a16="http://schemas.microsoft.com/office/drawing/2014/main" id="{4EF121B4-4C74-FF4E-B46B-15D8D298DFD4}"/>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87448" name="Group 190">
              <a:extLst>
                <a:ext uri="{FF2B5EF4-FFF2-40B4-BE49-F238E27FC236}">
                  <a16:creationId xmlns:a16="http://schemas.microsoft.com/office/drawing/2014/main" id="{24A5FB8A-A119-BA41-B0AA-464DEAE5C8A4}"/>
                </a:ext>
              </a:extLst>
            </p:cNvPr>
            <p:cNvGrpSpPr>
              <a:grpSpLocks/>
            </p:cNvGrpSpPr>
            <p:nvPr/>
          </p:nvGrpSpPr>
          <p:grpSpPr bwMode="auto">
            <a:xfrm>
              <a:off x="1686" y="824"/>
              <a:ext cx="1208" cy="355"/>
              <a:chOff x="1686" y="824"/>
              <a:chExt cx="1208" cy="355"/>
            </a:xfrm>
          </p:grpSpPr>
          <p:sp>
            <p:nvSpPr>
              <p:cNvPr id="643263" name="Rectangle 191">
                <a:extLst>
                  <a:ext uri="{FF2B5EF4-FFF2-40B4-BE49-F238E27FC236}">
                    <a16:creationId xmlns:a16="http://schemas.microsoft.com/office/drawing/2014/main" id="{953534C6-2E73-4844-9B89-6E7250066BAA}"/>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43264" name="Rectangle 192">
                <a:extLst>
                  <a:ext uri="{FF2B5EF4-FFF2-40B4-BE49-F238E27FC236}">
                    <a16:creationId xmlns:a16="http://schemas.microsoft.com/office/drawing/2014/main" id="{274B8E29-DD57-5D47-A8B8-D87ABBA2322E}"/>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87449" name="Group 193">
              <a:extLst>
                <a:ext uri="{FF2B5EF4-FFF2-40B4-BE49-F238E27FC236}">
                  <a16:creationId xmlns:a16="http://schemas.microsoft.com/office/drawing/2014/main" id="{7FF62343-5593-2347-8A40-156AD26C3C3A}"/>
                </a:ext>
              </a:extLst>
            </p:cNvPr>
            <p:cNvGrpSpPr>
              <a:grpSpLocks/>
            </p:cNvGrpSpPr>
            <p:nvPr/>
          </p:nvGrpSpPr>
          <p:grpSpPr bwMode="auto">
            <a:xfrm>
              <a:off x="1188" y="1175"/>
              <a:ext cx="1966" cy="246"/>
              <a:chOff x="1188" y="1175"/>
              <a:chExt cx="1966" cy="246"/>
            </a:xfrm>
          </p:grpSpPr>
          <p:grpSp>
            <p:nvGrpSpPr>
              <p:cNvPr id="187463" name="Group 194">
                <a:extLst>
                  <a:ext uri="{FF2B5EF4-FFF2-40B4-BE49-F238E27FC236}">
                    <a16:creationId xmlns:a16="http://schemas.microsoft.com/office/drawing/2014/main" id="{A639E0CD-6056-8549-8EDB-EC7BE4861272}"/>
                  </a:ext>
                </a:extLst>
              </p:cNvPr>
              <p:cNvGrpSpPr>
                <a:grpSpLocks/>
              </p:cNvGrpSpPr>
              <p:nvPr/>
            </p:nvGrpSpPr>
            <p:grpSpPr bwMode="auto">
              <a:xfrm>
                <a:off x="1188" y="1175"/>
                <a:ext cx="1749" cy="246"/>
                <a:chOff x="1188" y="1175"/>
                <a:chExt cx="1749" cy="246"/>
              </a:xfrm>
            </p:grpSpPr>
            <p:sp>
              <p:nvSpPr>
                <p:cNvPr id="643267" name="Rectangle 195">
                  <a:extLst>
                    <a:ext uri="{FF2B5EF4-FFF2-40B4-BE49-F238E27FC236}">
                      <a16:creationId xmlns:a16="http://schemas.microsoft.com/office/drawing/2014/main" id="{D54B8443-D767-D041-A712-C2516A1DAFF4}"/>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43268" name="Rectangle 196">
                  <a:extLst>
                    <a:ext uri="{FF2B5EF4-FFF2-40B4-BE49-F238E27FC236}">
                      <a16:creationId xmlns:a16="http://schemas.microsoft.com/office/drawing/2014/main" id="{9FA9353E-7F74-CA48-9362-2965FE831B67}"/>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43269" name="Rectangle 197">
                  <a:extLst>
                    <a:ext uri="{FF2B5EF4-FFF2-40B4-BE49-F238E27FC236}">
                      <a16:creationId xmlns:a16="http://schemas.microsoft.com/office/drawing/2014/main" id="{7AEB9263-E130-2544-90EF-DDF70C5A5D43}"/>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3270" name="Rectangle 198">
                  <a:extLst>
                    <a:ext uri="{FF2B5EF4-FFF2-40B4-BE49-F238E27FC236}">
                      <a16:creationId xmlns:a16="http://schemas.microsoft.com/office/drawing/2014/main" id="{326BC260-A79E-084B-ACEF-453A0FD7CC52}"/>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43271" name="Rectangle 199">
                  <a:extLst>
                    <a:ext uri="{FF2B5EF4-FFF2-40B4-BE49-F238E27FC236}">
                      <a16:creationId xmlns:a16="http://schemas.microsoft.com/office/drawing/2014/main" id="{C8AEDE8D-F870-9947-B80B-20A5D0FC3426}"/>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3272" name="Rectangle 200">
                  <a:extLst>
                    <a:ext uri="{FF2B5EF4-FFF2-40B4-BE49-F238E27FC236}">
                      <a16:creationId xmlns:a16="http://schemas.microsoft.com/office/drawing/2014/main" id="{39EFDB41-FA44-124B-8832-506606E77602}"/>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43273" name="Rectangle 201">
                  <a:extLst>
                    <a:ext uri="{FF2B5EF4-FFF2-40B4-BE49-F238E27FC236}">
                      <a16:creationId xmlns:a16="http://schemas.microsoft.com/office/drawing/2014/main" id="{1B99207F-0A6D-5D48-BEC7-96434475F17E}"/>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43274" name="Rectangle 202">
                  <a:extLst>
                    <a:ext uri="{FF2B5EF4-FFF2-40B4-BE49-F238E27FC236}">
                      <a16:creationId xmlns:a16="http://schemas.microsoft.com/office/drawing/2014/main" id="{501BA60C-33CB-F94C-8525-00B77935760D}"/>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43275" name="Rectangle 203">
                <a:extLst>
                  <a:ext uri="{FF2B5EF4-FFF2-40B4-BE49-F238E27FC236}">
                    <a16:creationId xmlns:a16="http://schemas.microsoft.com/office/drawing/2014/main" id="{9255A1C2-78AE-C041-99BC-B0D6C120E416}"/>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87450" name="Group 204">
              <a:extLst>
                <a:ext uri="{FF2B5EF4-FFF2-40B4-BE49-F238E27FC236}">
                  <a16:creationId xmlns:a16="http://schemas.microsoft.com/office/drawing/2014/main" id="{BE91BC3C-713A-5541-8824-C4BED4FD02E7}"/>
                </a:ext>
              </a:extLst>
            </p:cNvPr>
            <p:cNvGrpSpPr>
              <a:grpSpLocks/>
            </p:cNvGrpSpPr>
            <p:nvPr/>
          </p:nvGrpSpPr>
          <p:grpSpPr bwMode="auto">
            <a:xfrm>
              <a:off x="2033" y="58"/>
              <a:ext cx="455" cy="692"/>
              <a:chOff x="2033" y="58"/>
              <a:chExt cx="455" cy="692"/>
            </a:xfrm>
          </p:grpSpPr>
          <p:grpSp>
            <p:nvGrpSpPr>
              <p:cNvPr id="187459" name="Group 205">
                <a:extLst>
                  <a:ext uri="{FF2B5EF4-FFF2-40B4-BE49-F238E27FC236}">
                    <a16:creationId xmlns:a16="http://schemas.microsoft.com/office/drawing/2014/main" id="{66464AF9-CDA3-B341-BFA7-35C9ECEB3A5C}"/>
                  </a:ext>
                </a:extLst>
              </p:cNvPr>
              <p:cNvGrpSpPr>
                <a:grpSpLocks/>
              </p:cNvGrpSpPr>
              <p:nvPr/>
            </p:nvGrpSpPr>
            <p:grpSpPr bwMode="auto">
              <a:xfrm>
                <a:off x="2033" y="58"/>
                <a:ext cx="455" cy="692"/>
                <a:chOff x="1814" y="109"/>
                <a:chExt cx="455" cy="692"/>
              </a:xfrm>
            </p:grpSpPr>
            <p:sp>
              <p:nvSpPr>
                <p:cNvPr id="643278" name="Text Box 206">
                  <a:extLst>
                    <a:ext uri="{FF2B5EF4-FFF2-40B4-BE49-F238E27FC236}">
                      <a16:creationId xmlns:a16="http://schemas.microsoft.com/office/drawing/2014/main" id="{1FBE30AF-A38C-034D-B02A-A7668692E6BC}"/>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43279" name="Line 207">
                  <a:extLst>
                    <a:ext uri="{FF2B5EF4-FFF2-40B4-BE49-F238E27FC236}">
                      <a16:creationId xmlns:a16="http://schemas.microsoft.com/office/drawing/2014/main" id="{858AC364-1B10-6A4E-B93E-CE04A5E7A792}"/>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3280" name="Line 208">
                <a:extLst>
                  <a:ext uri="{FF2B5EF4-FFF2-40B4-BE49-F238E27FC236}">
                    <a16:creationId xmlns:a16="http://schemas.microsoft.com/office/drawing/2014/main" id="{E57D79A0-7CA4-FA44-8F34-B10D0CB9405C}"/>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87451" name="Group 209">
              <a:extLst>
                <a:ext uri="{FF2B5EF4-FFF2-40B4-BE49-F238E27FC236}">
                  <a16:creationId xmlns:a16="http://schemas.microsoft.com/office/drawing/2014/main" id="{7A25CDB6-49C0-8A4F-ABD2-F92ABE577FD8}"/>
                </a:ext>
              </a:extLst>
            </p:cNvPr>
            <p:cNvGrpSpPr>
              <a:grpSpLocks/>
            </p:cNvGrpSpPr>
            <p:nvPr/>
          </p:nvGrpSpPr>
          <p:grpSpPr bwMode="auto">
            <a:xfrm>
              <a:off x="1394" y="1159"/>
              <a:ext cx="1562" cy="272"/>
              <a:chOff x="1394" y="1159"/>
              <a:chExt cx="1562" cy="272"/>
            </a:xfrm>
          </p:grpSpPr>
          <p:sp>
            <p:nvSpPr>
              <p:cNvPr id="643282" name="Rectangle 210">
                <a:extLst>
                  <a:ext uri="{FF2B5EF4-FFF2-40B4-BE49-F238E27FC236}">
                    <a16:creationId xmlns:a16="http://schemas.microsoft.com/office/drawing/2014/main" id="{F4ADD7FD-0809-254B-B251-AD3BF6CBC49B}"/>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43283" name="Rectangle 211">
                <a:extLst>
                  <a:ext uri="{FF2B5EF4-FFF2-40B4-BE49-F238E27FC236}">
                    <a16:creationId xmlns:a16="http://schemas.microsoft.com/office/drawing/2014/main" id="{9D99305D-AA28-B04E-A490-0FD86A281646}"/>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43284" name="Rectangle 212">
              <a:extLst>
                <a:ext uri="{FF2B5EF4-FFF2-40B4-BE49-F238E27FC236}">
                  <a16:creationId xmlns:a16="http://schemas.microsoft.com/office/drawing/2014/main" id="{AAC912C7-F056-1842-9EC0-3D045B0013CF}"/>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3285" name="Rectangle 213">
              <a:extLst>
                <a:ext uri="{FF2B5EF4-FFF2-40B4-BE49-F238E27FC236}">
                  <a16:creationId xmlns:a16="http://schemas.microsoft.com/office/drawing/2014/main" id="{99AD25DB-9D38-E241-A411-C974567883C1}"/>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87454" name="Group 214">
              <a:extLst>
                <a:ext uri="{FF2B5EF4-FFF2-40B4-BE49-F238E27FC236}">
                  <a16:creationId xmlns:a16="http://schemas.microsoft.com/office/drawing/2014/main" id="{44A87779-8339-C24D-9BA5-F7BA5E41E6B2}"/>
                </a:ext>
              </a:extLst>
            </p:cNvPr>
            <p:cNvGrpSpPr>
              <a:grpSpLocks/>
            </p:cNvGrpSpPr>
            <p:nvPr/>
          </p:nvGrpSpPr>
          <p:grpSpPr bwMode="auto">
            <a:xfrm>
              <a:off x="1639" y="578"/>
              <a:ext cx="1275" cy="365"/>
              <a:chOff x="1639" y="554"/>
              <a:chExt cx="1275" cy="365"/>
            </a:xfrm>
          </p:grpSpPr>
          <p:sp>
            <p:nvSpPr>
              <p:cNvPr id="643287" name="Text Box 215">
                <a:extLst>
                  <a:ext uri="{FF2B5EF4-FFF2-40B4-BE49-F238E27FC236}">
                    <a16:creationId xmlns:a16="http://schemas.microsoft.com/office/drawing/2014/main" id="{A2081895-1894-C245-B218-97DCC950F3FC}"/>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43288" name="Line 216">
                <a:extLst>
                  <a:ext uri="{FF2B5EF4-FFF2-40B4-BE49-F238E27FC236}">
                    <a16:creationId xmlns:a16="http://schemas.microsoft.com/office/drawing/2014/main" id="{1B62524F-C12E-A949-BE9C-9F1144BFD162}"/>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grpSp>
        <p:nvGrpSpPr>
          <p:cNvPr id="18" name="Group 221">
            <a:extLst>
              <a:ext uri="{FF2B5EF4-FFF2-40B4-BE49-F238E27FC236}">
                <a16:creationId xmlns:a16="http://schemas.microsoft.com/office/drawing/2014/main" id="{A64FB3BB-60F7-7549-A39A-6977BD3128D2}"/>
              </a:ext>
            </a:extLst>
          </p:cNvPr>
          <p:cNvGrpSpPr>
            <a:grpSpLocks/>
          </p:cNvGrpSpPr>
          <p:nvPr/>
        </p:nvGrpSpPr>
        <p:grpSpPr bwMode="auto">
          <a:xfrm>
            <a:off x="66675" y="2617788"/>
            <a:ext cx="8797925" cy="2597150"/>
            <a:chOff x="80" y="1718"/>
            <a:chExt cx="5542" cy="1636"/>
          </a:xfrm>
        </p:grpSpPr>
        <p:sp>
          <p:nvSpPr>
            <p:cNvPr id="643195" name="AutoShape 123">
              <a:extLst>
                <a:ext uri="{FF2B5EF4-FFF2-40B4-BE49-F238E27FC236}">
                  <a16:creationId xmlns:a16="http://schemas.microsoft.com/office/drawing/2014/main" id="{33E6EFA9-F082-8C4A-8651-338381FCB36E}"/>
                </a:ext>
              </a:extLst>
            </p:cNvPr>
            <p:cNvSpPr>
              <a:spLocks noChangeArrowheads="1"/>
            </p:cNvSpPr>
            <p:nvPr/>
          </p:nvSpPr>
          <p:spPr bwMode="auto">
            <a:xfrm>
              <a:off x="131" y="1718"/>
              <a:ext cx="5491" cy="1636"/>
            </a:xfrm>
            <a:prstGeom prst="rightArrow">
              <a:avLst>
                <a:gd name="adj1" fmla="val 50000"/>
                <a:gd name="adj2" fmla="val 83909"/>
              </a:avLst>
            </a:prstGeom>
            <a:gradFill rotWithShape="0">
              <a:gsLst>
                <a:gs pos="0">
                  <a:srgbClr val="FFE957"/>
                </a:gs>
                <a:gs pos="50000">
                  <a:srgbClr val="FFE957">
                    <a:gamma/>
                    <a:shade val="71765"/>
                    <a:invGamma/>
                  </a:srgbClr>
                </a:gs>
                <a:gs pos="100000">
                  <a:srgbClr val="FFE957"/>
                </a:gs>
              </a:gsLst>
              <a:lin ang="2700000" scaled="1"/>
            </a:gradFill>
            <a:ln w="57150">
              <a:solidFill>
                <a:srgbClr val="FC030C"/>
              </a:solidFill>
              <a:miter lim="800000"/>
              <a:headEnd/>
              <a:tailEnd/>
            </a:ln>
            <a:effectLst>
              <a:outerShdw blurRad="63500" dist="179829" dir="488305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3196" name="Text Box 124">
              <a:extLst>
                <a:ext uri="{FF2B5EF4-FFF2-40B4-BE49-F238E27FC236}">
                  <a16:creationId xmlns:a16="http://schemas.microsoft.com/office/drawing/2014/main" id="{99D02E44-1364-E041-84CD-00CC8F2C5064}"/>
                </a:ext>
              </a:extLst>
            </p:cNvPr>
            <p:cNvSpPr txBox="1">
              <a:spLocks noChangeArrowheads="1"/>
            </p:cNvSpPr>
            <p:nvPr/>
          </p:nvSpPr>
          <p:spPr bwMode="auto">
            <a:xfrm>
              <a:off x="80" y="2264"/>
              <a:ext cx="5381" cy="404"/>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600" i="1">
                  <a:solidFill>
                    <a:srgbClr val="FF0000"/>
                  </a:solidFill>
                </a:rPr>
                <a:t>HILI KHIKHA AKHA SHOKDALEI!</a:t>
              </a:r>
              <a:endParaRPr lang="en-US" altLang="en-US" sz="2800">
                <a:solidFill>
                  <a:srgbClr val="FF0000"/>
                </a:solidFill>
              </a:endParaRPr>
            </a:p>
          </p:txBody>
        </p:sp>
      </p:grpSp>
      <p:sp>
        <p:nvSpPr>
          <p:cNvPr id="640044" name="Text Box 44">
            <a:extLst>
              <a:ext uri="{FF2B5EF4-FFF2-40B4-BE49-F238E27FC236}">
                <a16:creationId xmlns:a16="http://schemas.microsoft.com/office/drawing/2014/main" id="{5095D5A0-962F-7944-9081-4B149E5BB973}"/>
              </a:ext>
            </a:extLst>
          </p:cNvPr>
          <p:cNvSpPr txBox="1">
            <a:spLocks noChangeArrowheads="1"/>
          </p:cNvSpPr>
          <p:nvPr/>
        </p:nvSpPr>
        <p:spPr bwMode="auto">
          <a:xfrm>
            <a:off x="-25400" y="0"/>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BIBLE KHARARCHANWUI KACHON KHARAN KALA KHARAK</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43151"/>
                                        </p:tgtEl>
                                        <p:attrNameLst>
                                          <p:attrName>style.visibility</p:attrName>
                                        </p:attrNameLst>
                                      </p:cBhvr>
                                      <p:to>
                                        <p:strVal val="visible"/>
                                      </p:to>
                                    </p:set>
                                    <p:animEffect transition="in" filter="wipe(down)">
                                      <p:cBhvr>
                                        <p:cTn id="7" dur="500"/>
                                        <p:tgtEl>
                                          <p:spTgt spid="643151"/>
                                        </p:tgtEl>
                                      </p:cBhvr>
                                    </p:animEffect>
                                  </p:childTnLst>
                                </p:cTn>
                              </p:par>
                            </p:childTnLst>
                          </p:cTn>
                        </p:par>
                        <p:par>
                          <p:cTn id="8" fill="hold" nodeType="afterGroup">
                            <p:stCondLst>
                              <p:cond delay="500"/>
                            </p:stCondLst>
                            <p:childTnLst>
                              <p:par>
                                <p:cTn id="9" presetID="22" presetClass="entr" presetSubtype="4" fill="hold" nodeType="afterEffect">
                                  <p:stCondLst>
                                    <p:cond delay="0"/>
                                  </p:stCondLst>
                                  <p:childTnLst>
                                    <p:set>
                                      <p:cBhvr>
                                        <p:cTn id="10" dur="1" fill="hold">
                                          <p:stCondLst>
                                            <p:cond delay="0"/>
                                          </p:stCondLst>
                                        </p:cTn>
                                        <p:tgtEl>
                                          <p:spTgt spid="643152"/>
                                        </p:tgtEl>
                                        <p:attrNameLst>
                                          <p:attrName>style.visibility</p:attrName>
                                        </p:attrNameLst>
                                      </p:cBhvr>
                                      <p:to>
                                        <p:strVal val="visible"/>
                                      </p:to>
                                    </p:set>
                                    <p:animEffect transition="in" filter="wipe(down)">
                                      <p:cBhvr>
                                        <p:cTn id="11" dur="500"/>
                                        <p:tgtEl>
                                          <p:spTgt spid="643152"/>
                                        </p:tgtEl>
                                      </p:cBhvr>
                                    </p:animEffect>
                                  </p:childTnLst>
                                </p:cTn>
                              </p:par>
                            </p:childTnLst>
                          </p:cTn>
                        </p:par>
                        <p:par>
                          <p:cTn id="12" fill="hold" nodeType="afterGroup">
                            <p:stCondLst>
                              <p:cond delay="1000"/>
                            </p:stCondLst>
                            <p:childTnLst>
                              <p:par>
                                <p:cTn id="13" presetID="22" presetClass="entr" presetSubtype="4" fill="hold" nodeType="afterEffect">
                                  <p:stCondLst>
                                    <p:cond delay="0"/>
                                  </p:stCondLst>
                                  <p:childTnLst>
                                    <p:set>
                                      <p:cBhvr>
                                        <p:cTn id="14" dur="1" fill="hold">
                                          <p:stCondLst>
                                            <p:cond delay="0"/>
                                          </p:stCondLst>
                                        </p:cTn>
                                        <p:tgtEl>
                                          <p:spTgt spid="643153"/>
                                        </p:tgtEl>
                                        <p:attrNameLst>
                                          <p:attrName>style.visibility</p:attrName>
                                        </p:attrNameLst>
                                      </p:cBhvr>
                                      <p:to>
                                        <p:strVal val="visible"/>
                                      </p:to>
                                    </p:set>
                                    <p:animEffect transition="in" filter="wipe(down)">
                                      <p:cBhvr>
                                        <p:cTn id="15" dur="500"/>
                                        <p:tgtEl>
                                          <p:spTgt spid="64315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499"/>
                                          </p:stCondLst>
                                        </p:cTn>
                                        <p:tgtEl>
                                          <p:spTgt spid="6"/>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7" presetClass="entr" presetSubtype="8" fill="hold" nodeType="click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5000" fill="hold"/>
                                        <p:tgtEl>
                                          <p:spTgt spid="18"/>
                                        </p:tgtEl>
                                        <p:attrNameLst>
                                          <p:attrName>ppt_x</p:attrName>
                                        </p:attrNameLst>
                                      </p:cBhvr>
                                      <p:tavLst>
                                        <p:tav tm="0">
                                          <p:val>
                                            <p:strVal val="0-#ppt_w/2"/>
                                          </p:val>
                                        </p:tav>
                                        <p:tav tm="100000">
                                          <p:val>
                                            <p:strVal val="#ppt_x"/>
                                          </p:val>
                                        </p:tav>
                                      </p:tavLst>
                                    </p:anim>
                                    <p:anim calcmode="lin" valueType="num">
                                      <p:cBhvr additive="base">
                                        <p:cTn id="25" dur="50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descr="Walnut">
            <a:extLst>
              <a:ext uri="{FF2B5EF4-FFF2-40B4-BE49-F238E27FC236}">
                <a16:creationId xmlns:a16="http://schemas.microsoft.com/office/drawing/2014/main" id="{A3F3406C-A1B8-BB47-9A7B-F3811758F5F8}"/>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89443" name="Rectangle 3">
            <a:extLst>
              <a:ext uri="{FF2B5EF4-FFF2-40B4-BE49-F238E27FC236}">
                <a16:creationId xmlns:a16="http://schemas.microsoft.com/office/drawing/2014/main" id="{4EB776CD-B88D-8C49-8B14-38B46395AE86}"/>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89444" name="Rectangle 4">
            <a:extLst>
              <a:ext uri="{FF2B5EF4-FFF2-40B4-BE49-F238E27FC236}">
                <a16:creationId xmlns:a16="http://schemas.microsoft.com/office/drawing/2014/main" id="{44DB5B6E-DB13-1A49-A5EC-CF8330FA7E2E}"/>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89445" name="Rectangle 5" descr="Oak">
            <a:extLst>
              <a:ext uri="{FF2B5EF4-FFF2-40B4-BE49-F238E27FC236}">
                <a16:creationId xmlns:a16="http://schemas.microsoft.com/office/drawing/2014/main" id="{3CF2E8B7-9764-3542-AEA8-A9208835121D}"/>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9446" name="Rectangle 6" descr="Oak">
            <a:extLst>
              <a:ext uri="{FF2B5EF4-FFF2-40B4-BE49-F238E27FC236}">
                <a16:creationId xmlns:a16="http://schemas.microsoft.com/office/drawing/2014/main" id="{9CC76C19-6A3D-3246-A7C4-9FC5D5D1015C}"/>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27" name="Rectangle 31">
            <a:extLst>
              <a:ext uri="{FF2B5EF4-FFF2-40B4-BE49-F238E27FC236}">
                <a16:creationId xmlns:a16="http://schemas.microsoft.com/office/drawing/2014/main" id="{FE74F2EB-2210-5044-83E9-AD5601863330}"/>
              </a:ext>
            </a:extLst>
          </p:cNvPr>
          <p:cNvSpPr>
            <a:spLocks noChangeArrowheads="1"/>
          </p:cNvSpPr>
          <p:nvPr/>
        </p:nvSpPr>
        <p:spPr bwMode="auto">
          <a:xfrm rot="17945350">
            <a:off x="5261769" y="1381919"/>
            <a:ext cx="1611313"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rgbClr val="FFEA18"/>
                </a:solidFill>
                <a:latin typeface="Arial" panose="020B0604020202020204" pitchFamily="34" charset="0"/>
              </a:rPr>
              <a:t>YAONAOWUI SHAKAZA</a:t>
            </a:r>
          </a:p>
          <a:p>
            <a:pPr>
              <a:lnSpc>
                <a:spcPct val="90000"/>
              </a:lnSpc>
            </a:pPr>
            <a:r>
              <a:rPr lang="en-US" altLang="en-US" sz="1100">
                <a:solidFill>
                  <a:srgbClr val="FFEA18"/>
                </a:solidFill>
                <a:latin typeface="Arial" panose="020B0604020202020204" pitchFamily="34" charset="0"/>
              </a:rPr>
              <a:t>ZATKHANG</a:t>
            </a:r>
          </a:p>
        </p:txBody>
      </p:sp>
      <p:sp>
        <p:nvSpPr>
          <p:cNvPr id="644128" name="Rectangle 32">
            <a:extLst>
              <a:ext uri="{FF2B5EF4-FFF2-40B4-BE49-F238E27FC236}">
                <a16:creationId xmlns:a16="http://schemas.microsoft.com/office/drawing/2014/main" id="{E5ACADAC-21C3-F14D-AFA4-97562297641F}"/>
              </a:ext>
            </a:extLst>
          </p:cNvPr>
          <p:cNvSpPr>
            <a:spLocks noChangeArrowheads="1"/>
          </p:cNvSpPr>
          <p:nvPr/>
        </p:nvSpPr>
        <p:spPr bwMode="auto">
          <a:xfrm rot="17945350">
            <a:off x="5622132" y="1393031"/>
            <a:ext cx="1714500" cy="134937"/>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11B0C5"/>
                </a:solidFill>
                <a:latin typeface="Arial" panose="020B0604020202020204" pitchFamily="34" charset="0"/>
              </a:rPr>
              <a:t>CHRISTAWUI LATKHARA</a:t>
            </a:r>
            <a:endParaRPr lang="en-US" altLang="en-US" sz="1100">
              <a:solidFill>
                <a:srgbClr val="FFEA18"/>
              </a:solidFill>
              <a:latin typeface="Arial" panose="020B0604020202020204" pitchFamily="34" charset="0"/>
            </a:endParaRPr>
          </a:p>
        </p:txBody>
      </p:sp>
      <p:sp>
        <p:nvSpPr>
          <p:cNvPr id="644129" name="Rectangle 33">
            <a:extLst>
              <a:ext uri="{FF2B5EF4-FFF2-40B4-BE49-F238E27FC236}">
                <a16:creationId xmlns:a16="http://schemas.microsoft.com/office/drawing/2014/main" id="{722985E3-B05E-5441-9C79-D7DED6E11FD9}"/>
              </a:ext>
            </a:extLst>
          </p:cNvPr>
          <p:cNvSpPr>
            <a:spLocks noChangeArrowheads="1"/>
          </p:cNvSpPr>
          <p:nvPr/>
        </p:nvSpPr>
        <p:spPr bwMode="auto">
          <a:xfrm rot="17945350">
            <a:off x="5806281" y="1058069"/>
            <a:ext cx="2397125" cy="134938"/>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08F220"/>
                </a:solidFill>
                <a:latin typeface="Arial" panose="020B0604020202020204" pitchFamily="34" charset="0"/>
              </a:rPr>
              <a:t>OKATHUILI CHRISTANA KHAMUNG</a:t>
            </a:r>
            <a:endParaRPr lang="en-US" altLang="en-US" sz="1100">
              <a:solidFill>
                <a:srgbClr val="FFEA18"/>
              </a:solidFill>
              <a:latin typeface="Arial" panose="020B0604020202020204" pitchFamily="34" charset="0"/>
            </a:endParaRPr>
          </a:p>
        </p:txBody>
      </p:sp>
      <p:sp>
        <p:nvSpPr>
          <p:cNvPr id="644130" name="Rectangle 34">
            <a:extLst>
              <a:ext uri="{FF2B5EF4-FFF2-40B4-BE49-F238E27FC236}">
                <a16:creationId xmlns:a16="http://schemas.microsoft.com/office/drawing/2014/main" id="{3C5AF6F4-BE0B-AA4F-A55A-77C172719511}"/>
              </a:ext>
            </a:extLst>
          </p:cNvPr>
          <p:cNvSpPr>
            <a:spLocks noChangeArrowheads="1"/>
          </p:cNvSpPr>
          <p:nvPr/>
        </p:nvSpPr>
        <p:spPr bwMode="auto">
          <a:xfrm rot="17945350">
            <a:off x="6157913" y="1008062"/>
            <a:ext cx="2435226"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chemeClr val="tx1"/>
                </a:solidFill>
                <a:latin typeface="Arial" panose="020B0604020202020204" pitchFamily="34" charset="0"/>
              </a:rPr>
              <a:t>CHARSHI KAHAI WUNGPAMKHONG</a:t>
            </a:r>
          </a:p>
          <a:p>
            <a:pPr>
              <a:lnSpc>
                <a:spcPct val="90000"/>
              </a:lnSpc>
            </a:pPr>
            <a:r>
              <a:rPr lang="en-US" altLang="en-US" sz="1100">
                <a:solidFill>
                  <a:schemeClr val="tx1"/>
                </a:solidFill>
                <a:latin typeface="Arial" panose="020B0604020202020204" pitchFamily="34" charset="0"/>
              </a:rPr>
              <a:t>KAHAKVAWUI BICHAR</a:t>
            </a:r>
          </a:p>
        </p:txBody>
      </p:sp>
      <p:sp>
        <p:nvSpPr>
          <p:cNvPr id="644131" name="Rectangle 35">
            <a:extLst>
              <a:ext uri="{FF2B5EF4-FFF2-40B4-BE49-F238E27FC236}">
                <a16:creationId xmlns:a16="http://schemas.microsoft.com/office/drawing/2014/main" id="{F6E9E38D-D8FB-D144-931E-7BE1193747D4}"/>
              </a:ext>
            </a:extLst>
          </p:cNvPr>
          <p:cNvSpPr>
            <a:spLocks noChangeArrowheads="1"/>
          </p:cNvSpPr>
          <p:nvPr/>
        </p:nvSpPr>
        <p:spPr bwMode="auto">
          <a:xfrm rot="17945350">
            <a:off x="6806407" y="1402556"/>
            <a:ext cx="1541462" cy="26987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F87B57"/>
                </a:solidFill>
                <a:latin typeface="Arial" panose="020B0604020202020204" pitchFamily="34" charset="0"/>
              </a:rPr>
              <a:t>KAZINGRAM KADHAR,</a:t>
            </a:r>
          </a:p>
          <a:p>
            <a:pPr>
              <a:lnSpc>
                <a:spcPct val="80000"/>
              </a:lnSpc>
            </a:pPr>
            <a:r>
              <a:rPr lang="en-US" altLang="en-US" sz="1100">
                <a:solidFill>
                  <a:srgbClr val="F87B57"/>
                </a:solidFill>
                <a:latin typeface="Arial" panose="020B0604020202020204" pitchFamily="34" charset="0"/>
              </a:rPr>
              <a:t>OKATHUI KADHAR</a:t>
            </a:r>
          </a:p>
        </p:txBody>
      </p:sp>
      <p:sp>
        <p:nvSpPr>
          <p:cNvPr id="189452" name="Rectangle 36" descr="Oak">
            <a:extLst>
              <a:ext uri="{FF2B5EF4-FFF2-40B4-BE49-F238E27FC236}">
                <a16:creationId xmlns:a16="http://schemas.microsoft.com/office/drawing/2014/main" id="{C4BBCD25-A043-4744-AAD5-0B7C7482725A}"/>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89453" name="Picture 37">
            <a:extLst>
              <a:ext uri="{FF2B5EF4-FFF2-40B4-BE49-F238E27FC236}">
                <a16:creationId xmlns:a16="http://schemas.microsoft.com/office/drawing/2014/main" id="{7127FDD8-0A06-9C40-A48F-EBA276D885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454" name="Rectangle 38" descr="Oak">
            <a:extLst>
              <a:ext uri="{FF2B5EF4-FFF2-40B4-BE49-F238E27FC236}">
                <a16:creationId xmlns:a16="http://schemas.microsoft.com/office/drawing/2014/main" id="{B52A5592-9B90-694A-9FBB-4FE177064704}"/>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89455" name="Rectangle 39">
            <a:extLst>
              <a:ext uri="{FF2B5EF4-FFF2-40B4-BE49-F238E27FC236}">
                <a16:creationId xmlns:a16="http://schemas.microsoft.com/office/drawing/2014/main" id="{214DF0EC-D6E3-7A46-B903-C810636D3E7A}"/>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89456" name="Rectangle 40">
            <a:extLst>
              <a:ext uri="{FF2B5EF4-FFF2-40B4-BE49-F238E27FC236}">
                <a16:creationId xmlns:a16="http://schemas.microsoft.com/office/drawing/2014/main" id="{11B70A4F-2AC9-634F-B600-5258D33420B7}"/>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pic>
        <p:nvPicPr>
          <p:cNvPr id="189457" name="Picture 41">
            <a:extLst>
              <a:ext uri="{FF2B5EF4-FFF2-40B4-BE49-F238E27FC236}">
                <a16:creationId xmlns:a16="http://schemas.microsoft.com/office/drawing/2014/main" id="{26D15E67-13B9-C44D-918B-2D07BAB0E3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4138" name="Rectangle 42">
            <a:extLst>
              <a:ext uri="{FF2B5EF4-FFF2-40B4-BE49-F238E27FC236}">
                <a16:creationId xmlns:a16="http://schemas.microsoft.com/office/drawing/2014/main" id="{E1532060-EBFA-D54D-A044-0660BFEFACB9}"/>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4139" name="Rectangle 43">
            <a:extLst>
              <a:ext uri="{FF2B5EF4-FFF2-40B4-BE49-F238E27FC236}">
                <a16:creationId xmlns:a16="http://schemas.microsoft.com/office/drawing/2014/main" id="{8DFAA812-F108-B741-9B60-6DCB381ECAA8}"/>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44140" name="Picture 44">
            <a:extLst>
              <a:ext uri="{FF2B5EF4-FFF2-40B4-BE49-F238E27FC236}">
                <a16:creationId xmlns:a16="http://schemas.microsoft.com/office/drawing/2014/main" id="{8B007E10-8969-B643-8F20-F7B52B72E7B9}"/>
              </a:ext>
            </a:extLst>
          </p:cNvPr>
          <p:cNvPicPr>
            <a:picLocks noChangeAspect="1" noChangeArrowheads="1"/>
          </p:cNvPicPr>
          <p:nvPr/>
        </p:nvPicPr>
        <p:blipFill>
          <a:blip r:embed="rId5"/>
          <a:srcRect/>
          <a:stretch>
            <a:fillRect/>
          </a:stretch>
        </p:blipFill>
        <p:spPr bwMode="auto">
          <a:xfrm rot="5361337">
            <a:off x="-323056" y="4123531"/>
            <a:ext cx="4605338" cy="301625"/>
          </a:xfrm>
          <a:prstGeom prst="rect">
            <a:avLst/>
          </a:prstGeom>
          <a:noFill/>
          <a:effectLst>
            <a:outerShdw blurRad="63500" dist="38099" dir="2700000" algn="ctr" rotWithShape="0">
              <a:schemeClr val="accent2">
                <a:alpha val="74998"/>
              </a:schemeClr>
            </a:outerShdw>
          </a:effectLst>
        </p:spPr>
      </p:pic>
      <p:pic>
        <p:nvPicPr>
          <p:cNvPr id="189461" name="Picture 45">
            <a:extLst>
              <a:ext uri="{FF2B5EF4-FFF2-40B4-BE49-F238E27FC236}">
                <a16:creationId xmlns:a16="http://schemas.microsoft.com/office/drawing/2014/main" id="{ACB1E4C1-CECC-B847-80DD-96D7F5F9EFA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161631"/>
            <a:ext cx="46624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62" name="Picture 46">
            <a:extLst>
              <a:ext uri="{FF2B5EF4-FFF2-40B4-BE49-F238E27FC236}">
                <a16:creationId xmlns:a16="http://schemas.microsoft.com/office/drawing/2014/main" id="{08E52DE9-F410-CD4F-8B0D-E4E503C0A90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63" name="Picture 47">
            <a:extLst>
              <a:ext uri="{FF2B5EF4-FFF2-40B4-BE49-F238E27FC236}">
                <a16:creationId xmlns:a16="http://schemas.microsoft.com/office/drawing/2014/main" id="{CF7FA7DE-9DB6-BD47-BD4E-D6999590C4C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64" name="Picture 48">
            <a:extLst>
              <a:ext uri="{FF2B5EF4-FFF2-40B4-BE49-F238E27FC236}">
                <a16:creationId xmlns:a16="http://schemas.microsoft.com/office/drawing/2014/main" id="{3483C3BD-44A0-3442-9158-35F9DA73B94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65" name="Picture 49">
            <a:extLst>
              <a:ext uri="{FF2B5EF4-FFF2-40B4-BE49-F238E27FC236}">
                <a16:creationId xmlns:a16="http://schemas.microsoft.com/office/drawing/2014/main" id="{594F5835-1F76-1142-B6E2-1699A681A8F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9467" name="Group 51">
            <a:extLst>
              <a:ext uri="{FF2B5EF4-FFF2-40B4-BE49-F238E27FC236}">
                <a16:creationId xmlns:a16="http://schemas.microsoft.com/office/drawing/2014/main" id="{7824C9CD-8F69-474A-9061-FF22B76D9CF0}"/>
              </a:ext>
            </a:extLst>
          </p:cNvPr>
          <p:cNvGrpSpPr>
            <a:grpSpLocks/>
          </p:cNvGrpSpPr>
          <p:nvPr/>
        </p:nvGrpSpPr>
        <p:grpSpPr bwMode="auto">
          <a:xfrm>
            <a:off x="2098675" y="2589213"/>
            <a:ext cx="6496050" cy="936625"/>
            <a:chOff x="1322" y="1631"/>
            <a:chExt cx="4092" cy="590"/>
          </a:xfrm>
        </p:grpSpPr>
        <p:pic>
          <p:nvPicPr>
            <p:cNvPr id="644148" name="Picture 52">
              <a:extLst>
                <a:ext uri="{FF2B5EF4-FFF2-40B4-BE49-F238E27FC236}">
                  <a16:creationId xmlns:a16="http://schemas.microsoft.com/office/drawing/2014/main" id="{5ABB8D93-CFB9-CB4F-B343-C643894871EB}"/>
                </a:ext>
              </a:extLst>
            </p:cNvPr>
            <p:cNvPicPr>
              <a:picLocks noChangeAspect="1" noChangeArrowheads="1"/>
            </p:cNvPicPr>
            <p:nvPr/>
          </p:nvPicPr>
          <p:blipFill>
            <a:blip r:embed="rId7">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44149" name="Picture 53">
              <a:extLst>
                <a:ext uri="{FF2B5EF4-FFF2-40B4-BE49-F238E27FC236}">
                  <a16:creationId xmlns:a16="http://schemas.microsoft.com/office/drawing/2014/main" id="{535EA09A-673C-F647-9469-60D574361F0F}"/>
                </a:ext>
              </a:extLst>
            </p:cNvPr>
            <p:cNvPicPr>
              <a:picLocks noChangeAspect="1" noChangeArrowheads="1"/>
            </p:cNvPicPr>
            <p:nvPr/>
          </p:nvPicPr>
          <p:blipFill>
            <a:blip r:embed="rId7">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44150" name="Picture 54">
              <a:extLst>
                <a:ext uri="{FF2B5EF4-FFF2-40B4-BE49-F238E27FC236}">
                  <a16:creationId xmlns:a16="http://schemas.microsoft.com/office/drawing/2014/main" id="{CD7614EB-2052-E641-92AA-53E7A8C9C492}"/>
                </a:ext>
              </a:extLst>
            </p:cNvPr>
            <p:cNvPicPr>
              <a:picLocks noChangeAspect="1" noChangeArrowheads="1"/>
            </p:cNvPicPr>
            <p:nvPr/>
          </p:nvPicPr>
          <p:blipFill>
            <a:blip r:embed="rId7">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44151" name="Picture 55">
              <a:extLst>
                <a:ext uri="{FF2B5EF4-FFF2-40B4-BE49-F238E27FC236}">
                  <a16:creationId xmlns:a16="http://schemas.microsoft.com/office/drawing/2014/main" id="{5EBAA53E-1C34-3049-B77E-A352FEB2AF72}"/>
                </a:ext>
              </a:extLst>
            </p:cNvPr>
            <p:cNvPicPr>
              <a:picLocks noChangeAspect="1" noChangeArrowheads="1"/>
            </p:cNvPicPr>
            <p:nvPr/>
          </p:nvPicPr>
          <p:blipFill>
            <a:blip r:embed="rId7">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44152" name="Picture 56">
              <a:extLst>
                <a:ext uri="{FF2B5EF4-FFF2-40B4-BE49-F238E27FC236}">
                  <a16:creationId xmlns:a16="http://schemas.microsoft.com/office/drawing/2014/main" id="{17BD8A4B-795B-C84E-82C5-57CE30B624C2}"/>
                </a:ext>
              </a:extLst>
            </p:cNvPr>
            <p:cNvPicPr>
              <a:picLocks noChangeAspect="1" noChangeArrowheads="1"/>
            </p:cNvPicPr>
            <p:nvPr/>
          </p:nvPicPr>
          <p:blipFill>
            <a:blip r:embed="rId7">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44153" name="Picture 57">
              <a:extLst>
                <a:ext uri="{FF2B5EF4-FFF2-40B4-BE49-F238E27FC236}">
                  <a16:creationId xmlns:a16="http://schemas.microsoft.com/office/drawing/2014/main" id="{37937EC1-E607-C347-B1AB-A27EE2996005}"/>
                </a:ext>
              </a:extLst>
            </p:cNvPr>
            <p:cNvPicPr>
              <a:picLocks noChangeAspect="1" noChangeArrowheads="1"/>
            </p:cNvPicPr>
            <p:nvPr/>
          </p:nvPicPr>
          <p:blipFill>
            <a:blip r:embed="rId7">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grpSp>
        <p:nvGrpSpPr>
          <p:cNvPr id="189468" name="Group 58">
            <a:extLst>
              <a:ext uri="{FF2B5EF4-FFF2-40B4-BE49-F238E27FC236}">
                <a16:creationId xmlns:a16="http://schemas.microsoft.com/office/drawing/2014/main" id="{8FF960B5-CD18-FE4A-8676-AC2A0A61439B}"/>
              </a:ext>
            </a:extLst>
          </p:cNvPr>
          <p:cNvGrpSpPr>
            <a:grpSpLocks/>
          </p:cNvGrpSpPr>
          <p:nvPr/>
        </p:nvGrpSpPr>
        <p:grpSpPr bwMode="auto">
          <a:xfrm>
            <a:off x="2836863" y="3608388"/>
            <a:ext cx="5664200" cy="669925"/>
            <a:chOff x="1787" y="2273"/>
            <a:chExt cx="3568" cy="422"/>
          </a:xfrm>
        </p:grpSpPr>
        <p:pic>
          <p:nvPicPr>
            <p:cNvPr id="644155" name="Picture 59">
              <a:extLst>
                <a:ext uri="{FF2B5EF4-FFF2-40B4-BE49-F238E27FC236}">
                  <a16:creationId xmlns:a16="http://schemas.microsoft.com/office/drawing/2014/main" id="{78BF11CE-68DF-DF45-B576-5BDF4E20240D}"/>
                </a:ext>
              </a:extLst>
            </p:cNvPr>
            <p:cNvPicPr>
              <a:picLocks noChangeAspect="1" noChangeArrowheads="1"/>
            </p:cNvPicPr>
            <p:nvPr/>
          </p:nvPicPr>
          <p:blipFill>
            <a:blip r:embed="rId8">
              <a:lum bright="-18000" contrast="60000"/>
            </a:blip>
            <a:srcRect/>
            <a:stretch>
              <a:fillRect/>
            </a:stretch>
          </p:blipFill>
          <p:spPr bwMode="auto">
            <a:xfrm rot="21600956">
              <a:off x="1804" y="2273"/>
              <a:ext cx="3543" cy="190"/>
            </a:xfrm>
            <a:prstGeom prst="rect">
              <a:avLst/>
            </a:prstGeom>
            <a:noFill/>
            <a:effectLst>
              <a:outerShdw blurRad="63500" dist="46662" dir="3284183" algn="ctr" rotWithShape="0">
                <a:srgbClr val="000000">
                  <a:alpha val="74998"/>
                </a:srgbClr>
              </a:outerShdw>
            </a:effectLst>
          </p:spPr>
        </p:pic>
        <p:pic>
          <p:nvPicPr>
            <p:cNvPr id="644156" name="Picture 60">
              <a:extLst>
                <a:ext uri="{FF2B5EF4-FFF2-40B4-BE49-F238E27FC236}">
                  <a16:creationId xmlns:a16="http://schemas.microsoft.com/office/drawing/2014/main" id="{CC99175D-FC0C-7349-B5A0-011CBBC28921}"/>
                </a:ext>
              </a:extLst>
            </p:cNvPr>
            <p:cNvPicPr>
              <a:picLocks noChangeAspect="1" noChangeArrowheads="1"/>
            </p:cNvPicPr>
            <p:nvPr/>
          </p:nvPicPr>
          <p:blipFill>
            <a:blip r:embed="rId8">
              <a:lum bright="-18000" contrast="60000"/>
            </a:blip>
            <a:srcRect/>
            <a:stretch>
              <a:fillRect/>
            </a:stretch>
          </p:blipFill>
          <p:spPr bwMode="auto">
            <a:xfrm rot="21600956">
              <a:off x="1787" y="2353"/>
              <a:ext cx="3543" cy="190"/>
            </a:xfrm>
            <a:prstGeom prst="rect">
              <a:avLst/>
            </a:prstGeom>
            <a:noFill/>
            <a:effectLst>
              <a:outerShdw blurRad="63500" dist="46662" dir="3284183" algn="ctr" rotWithShape="0">
                <a:srgbClr val="000000">
                  <a:alpha val="74998"/>
                </a:srgbClr>
              </a:outerShdw>
            </a:effectLst>
          </p:spPr>
        </p:pic>
        <p:pic>
          <p:nvPicPr>
            <p:cNvPr id="644157" name="Picture 61">
              <a:extLst>
                <a:ext uri="{FF2B5EF4-FFF2-40B4-BE49-F238E27FC236}">
                  <a16:creationId xmlns:a16="http://schemas.microsoft.com/office/drawing/2014/main" id="{B594A616-1B2F-ED44-AA3D-3723F2053D17}"/>
                </a:ext>
              </a:extLst>
            </p:cNvPr>
            <p:cNvPicPr>
              <a:picLocks noChangeAspect="1" noChangeArrowheads="1"/>
            </p:cNvPicPr>
            <p:nvPr/>
          </p:nvPicPr>
          <p:blipFill>
            <a:blip r:embed="rId8">
              <a:lum bright="-18000" contrast="60000"/>
            </a:blip>
            <a:srcRect/>
            <a:stretch>
              <a:fillRect/>
            </a:stretch>
          </p:blipFill>
          <p:spPr bwMode="auto">
            <a:xfrm rot="21600956">
              <a:off x="1812" y="2425"/>
              <a:ext cx="3543" cy="190"/>
            </a:xfrm>
            <a:prstGeom prst="rect">
              <a:avLst/>
            </a:prstGeom>
            <a:noFill/>
            <a:effectLst>
              <a:outerShdw blurRad="63500" dist="46662" dir="3284183" algn="ctr" rotWithShape="0">
                <a:srgbClr val="000000">
                  <a:alpha val="74998"/>
                </a:srgbClr>
              </a:outerShdw>
            </a:effectLst>
          </p:spPr>
        </p:pic>
        <p:pic>
          <p:nvPicPr>
            <p:cNvPr id="644158" name="Picture 62">
              <a:extLst>
                <a:ext uri="{FF2B5EF4-FFF2-40B4-BE49-F238E27FC236}">
                  <a16:creationId xmlns:a16="http://schemas.microsoft.com/office/drawing/2014/main" id="{8DAF70C1-154A-EE46-AFCD-5154A30B83FA}"/>
                </a:ext>
              </a:extLst>
            </p:cNvPr>
            <p:cNvPicPr>
              <a:picLocks noChangeAspect="1" noChangeArrowheads="1"/>
            </p:cNvPicPr>
            <p:nvPr/>
          </p:nvPicPr>
          <p:blipFill>
            <a:blip r:embed="rId8">
              <a:lum bright="-18000" contrast="60000"/>
            </a:blip>
            <a:srcRect/>
            <a:stretch>
              <a:fillRect/>
            </a:stretch>
          </p:blipFill>
          <p:spPr bwMode="auto">
            <a:xfrm rot="21600956">
              <a:off x="1787" y="2505"/>
              <a:ext cx="3543" cy="190"/>
            </a:xfrm>
            <a:prstGeom prst="rect">
              <a:avLst/>
            </a:prstGeom>
            <a:noFill/>
            <a:effectLst>
              <a:outerShdw blurRad="63500" dist="46662" dir="3284183" algn="ctr" rotWithShape="0">
                <a:srgbClr val="000000">
                  <a:alpha val="74998"/>
                </a:srgbClr>
              </a:outerShdw>
            </a:effectLst>
          </p:spPr>
        </p:pic>
      </p:grpSp>
      <p:grpSp>
        <p:nvGrpSpPr>
          <p:cNvPr id="189469" name="Group 63">
            <a:extLst>
              <a:ext uri="{FF2B5EF4-FFF2-40B4-BE49-F238E27FC236}">
                <a16:creationId xmlns:a16="http://schemas.microsoft.com/office/drawing/2014/main" id="{B021C822-FF95-F842-9976-5323023295C1}"/>
              </a:ext>
            </a:extLst>
          </p:cNvPr>
          <p:cNvGrpSpPr>
            <a:grpSpLocks/>
          </p:cNvGrpSpPr>
          <p:nvPr/>
        </p:nvGrpSpPr>
        <p:grpSpPr bwMode="auto">
          <a:xfrm>
            <a:off x="3941763" y="4387850"/>
            <a:ext cx="4672012" cy="592138"/>
            <a:chOff x="2483" y="2764"/>
            <a:chExt cx="2943" cy="373"/>
          </a:xfrm>
        </p:grpSpPr>
        <p:pic>
          <p:nvPicPr>
            <p:cNvPr id="644160" name="Picture 64">
              <a:extLst>
                <a:ext uri="{FF2B5EF4-FFF2-40B4-BE49-F238E27FC236}">
                  <a16:creationId xmlns:a16="http://schemas.microsoft.com/office/drawing/2014/main" id="{8C41EDC5-BEBE-8649-85A5-F9490A16ACA7}"/>
                </a:ext>
              </a:extLst>
            </p:cNvPr>
            <p:cNvPicPr>
              <a:picLocks noChangeAspect="1" noChangeArrowheads="1"/>
            </p:cNvPicPr>
            <p:nvPr/>
          </p:nvPicPr>
          <p:blipFill>
            <a:blip r:embed="rId9"/>
            <a:srcRect/>
            <a:stretch>
              <a:fillRect/>
            </a:stretch>
          </p:blipFill>
          <p:spPr bwMode="auto">
            <a:xfrm rot="-13855">
              <a:off x="2532" y="2764"/>
              <a:ext cx="2894" cy="165"/>
            </a:xfrm>
            <a:prstGeom prst="rect">
              <a:avLst/>
            </a:prstGeom>
            <a:noFill/>
            <a:effectLst>
              <a:outerShdw blurRad="63500" dist="46662" dir="3284183" algn="ctr" rotWithShape="0">
                <a:srgbClr val="000000">
                  <a:alpha val="74998"/>
                </a:srgbClr>
              </a:outerShdw>
            </a:effectLst>
          </p:spPr>
        </p:pic>
        <p:pic>
          <p:nvPicPr>
            <p:cNvPr id="644161" name="Picture 65">
              <a:extLst>
                <a:ext uri="{FF2B5EF4-FFF2-40B4-BE49-F238E27FC236}">
                  <a16:creationId xmlns:a16="http://schemas.microsoft.com/office/drawing/2014/main" id="{295532CD-45C5-9F46-BBE1-8C2E63477F48}"/>
                </a:ext>
              </a:extLst>
            </p:cNvPr>
            <p:cNvPicPr>
              <a:picLocks noChangeAspect="1" noChangeArrowheads="1"/>
            </p:cNvPicPr>
            <p:nvPr/>
          </p:nvPicPr>
          <p:blipFill>
            <a:blip r:embed="rId9"/>
            <a:srcRect/>
            <a:stretch>
              <a:fillRect/>
            </a:stretch>
          </p:blipFill>
          <p:spPr bwMode="auto">
            <a:xfrm rot="-13855">
              <a:off x="2508" y="2836"/>
              <a:ext cx="2893" cy="165"/>
            </a:xfrm>
            <a:prstGeom prst="rect">
              <a:avLst/>
            </a:prstGeom>
            <a:noFill/>
            <a:effectLst>
              <a:outerShdw blurRad="63500" dist="46662" dir="3284183" algn="ctr" rotWithShape="0">
                <a:srgbClr val="000000">
                  <a:alpha val="74998"/>
                </a:srgbClr>
              </a:outerShdw>
            </a:effectLst>
          </p:spPr>
        </p:pic>
        <p:pic>
          <p:nvPicPr>
            <p:cNvPr id="644162" name="Picture 66">
              <a:extLst>
                <a:ext uri="{FF2B5EF4-FFF2-40B4-BE49-F238E27FC236}">
                  <a16:creationId xmlns:a16="http://schemas.microsoft.com/office/drawing/2014/main" id="{86AD9DB2-494A-CC4A-8DFE-86E9B70EB043}"/>
                </a:ext>
              </a:extLst>
            </p:cNvPr>
            <p:cNvPicPr>
              <a:picLocks noChangeAspect="1" noChangeArrowheads="1"/>
            </p:cNvPicPr>
            <p:nvPr/>
          </p:nvPicPr>
          <p:blipFill>
            <a:blip r:embed="rId9"/>
            <a:srcRect/>
            <a:stretch>
              <a:fillRect/>
            </a:stretch>
          </p:blipFill>
          <p:spPr bwMode="auto">
            <a:xfrm rot="-13855">
              <a:off x="2483" y="2908"/>
              <a:ext cx="2894" cy="165"/>
            </a:xfrm>
            <a:prstGeom prst="rect">
              <a:avLst/>
            </a:prstGeom>
            <a:noFill/>
            <a:effectLst>
              <a:outerShdw blurRad="63500" dist="46662" dir="3284183" algn="ctr" rotWithShape="0">
                <a:srgbClr val="000000">
                  <a:alpha val="74998"/>
                </a:srgbClr>
              </a:outerShdw>
            </a:effectLst>
          </p:spPr>
        </p:pic>
        <p:pic>
          <p:nvPicPr>
            <p:cNvPr id="644163" name="Picture 67">
              <a:extLst>
                <a:ext uri="{FF2B5EF4-FFF2-40B4-BE49-F238E27FC236}">
                  <a16:creationId xmlns:a16="http://schemas.microsoft.com/office/drawing/2014/main" id="{DE8F43A3-7B71-5949-A6D3-1D2331F8D3F4}"/>
                </a:ext>
              </a:extLst>
            </p:cNvPr>
            <p:cNvPicPr>
              <a:picLocks noChangeAspect="1" noChangeArrowheads="1"/>
            </p:cNvPicPr>
            <p:nvPr/>
          </p:nvPicPr>
          <p:blipFill>
            <a:blip r:embed="rId9"/>
            <a:srcRect/>
            <a:stretch>
              <a:fillRect/>
            </a:stretch>
          </p:blipFill>
          <p:spPr bwMode="auto">
            <a:xfrm rot="-13855">
              <a:off x="2499" y="2972"/>
              <a:ext cx="2894" cy="165"/>
            </a:xfrm>
            <a:prstGeom prst="rect">
              <a:avLst/>
            </a:prstGeom>
            <a:noFill/>
            <a:effectLst>
              <a:outerShdw blurRad="63500" dist="46662" dir="3284183" algn="ctr" rotWithShape="0">
                <a:srgbClr val="000000">
                  <a:alpha val="74998"/>
                </a:srgbClr>
              </a:outerShdw>
            </a:effectLst>
          </p:spPr>
        </p:pic>
      </p:grpSp>
      <p:pic>
        <p:nvPicPr>
          <p:cNvPr id="189470" name="Picture 68">
            <a:extLst>
              <a:ext uri="{FF2B5EF4-FFF2-40B4-BE49-F238E27FC236}">
                <a16:creationId xmlns:a16="http://schemas.microsoft.com/office/drawing/2014/main" id="{F8695FA1-528C-6344-BF11-FCE54548FB0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9471" name="Group 69">
            <a:extLst>
              <a:ext uri="{FF2B5EF4-FFF2-40B4-BE49-F238E27FC236}">
                <a16:creationId xmlns:a16="http://schemas.microsoft.com/office/drawing/2014/main" id="{9B121F70-94F9-994E-8DAB-8C1E70BBBC7A}"/>
              </a:ext>
            </a:extLst>
          </p:cNvPr>
          <p:cNvGrpSpPr>
            <a:grpSpLocks/>
          </p:cNvGrpSpPr>
          <p:nvPr/>
        </p:nvGrpSpPr>
        <p:grpSpPr bwMode="auto">
          <a:xfrm>
            <a:off x="3832225" y="5137150"/>
            <a:ext cx="4697413" cy="603250"/>
            <a:chOff x="2414" y="3236"/>
            <a:chExt cx="2959" cy="380"/>
          </a:xfrm>
        </p:grpSpPr>
        <p:pic>
          <p:nvPicPr>
            <p:cNvPr id="644166" name="Picture 70">
              <a:extLst>
                <a:ext uri="{FF2B5EF4-FFF2-40B4-BE49-F238E27FC236}">
                  <a16:creationId xmlns:a16="http://schemas.microsoft.com/office/drawing/2014/main" id="{C577E0DE-D78C-2F4E-8224-CD0FDC39396A}"/>
                </a:ext>
              </a:extLst>
            </p:cNvPr>
            <p:cNvPicPr>
              <a:picLocks noChangeAspect="1" noChangeArrowheads="1"/>
            </p:cNvPicPr>
            <p:nvPr/>
          </p:nvPicPr>
          <p:blipFill>
            <a:blip r:embed="rId10">
              <a:lum contrast="36000"/>
            </a:blip>
            <a:srcRect/>
            <a:stretch>
              <a:fillRect/>
            </a:stretch>
          </p:blipFill>
          <p:spPr bwMode="auto">
            <a:xfrm rot="-13855">
              <a:off x="2515" y="3236"/>
              <a:ext cx="2811" cy="164"/>
            </a:xfrm>
            <a:prstGeom prst="rect">
              <a:avLst/>
            </a:prstGeom>
            <a:noFill/>
            <a:effectLst>
              <a:outerShdw blurRad="63500" dist="46662" dir="3284183" algn="ctr" rotWithShape="0">
                <a:srgbClr val="000000">
                  <a:alpha val="74998"/>
                </a:srgbClr>
              </a:outerShdw>
            </a:effectLst>
          </p:spPr>
        </p:pic>
        <p:pic>
          <p:nvPicPr>
            <p:cNvPr id="644167" name="Picture 71">
              <a:extLst>
                <a:ext uri="{FF2B5EF4-FFF2-40B4-BE49-F238E27FC236}">
                  <a16:creationId xmlns:a16="http://schemas.microsoft.com/office/drawing/2014/main" id="{244FB5A1-DB44-0B4C-8882-9FAF75CF9A70}"/>
                </a:ext>
              </a:extLst>
            </p:cNvPr>
            <p:cNvPicPr>
              <a:picLocks noChangeAspect="1" noChangeArrowheads="1"/>
            </p:cNvPicPr>
            <p:nvPr/>
          </p:nvPicPr>
          <p:blipFill>
            <a:blip r:embed="rId10">
              <a:lum contrast="36000"/>
            </a:blip>
            <a:srcRect/>
            <a:stretch>
              <a:fillRect/>
            </a:stretch>
          </p:blipFill>
          <p:spPr bwMode="auto">
            <a:xfrm rot="-13855">
              <a:off x="2499" y="3308"/>
              <a:ext cx="2811" cy="164"/>
            </a:xfrm>
            <a:prstGeom prst="rect">
              <a:avLst/>
            </a:prstGeom>
            <a:noFill/>
            <a:effectLst>
              <a:outerShdw blurRad="63500" dist="46662" dir="3284183" algn="ctr" rotWithShape="0">
                <a:srgbClr val="000000">
                  <a:alpha val="74998"/>
                </a:srgbClr>
              </a:outerShdw>
            </a:effectLst>
          </p:spPr>
        </p:pic>
        <p:pic>
          <p:nvPicPr>
            <p:cNvPr id="644168" name="Picture 72">
              <a:extLst>
                <a:ext uri="{FF2B5EF4-FFF2-40B4-BE49-F238E27FC236}">
                  <a16:creationId xmlns:a16="http://schemas.microsoft.com/office/drawing/2014/main" id="{CCF044D6-6E8A-7B42-8929-E01BBE0135E3}"/>
                </a:ext>
              </a:extLst>
            </p:cNvPr>
            <p:cNvPicPr>
              <a:picLocks noChangeAspect="1" noChangeArrowheads="1"/>
            </p:cNvPicPr>
            <p:nvPr/>
          </p:nvPicPr>
          <p:blipFill>
            <a:blip r:embed="rId10">
              <a:lum contrast="36000"/>
            </a:blip>
            <a:srcRect/>
            <a:stretch>
              <a:fillRect/>
            </a:stretch>
          </p:blipFill>
          <p:spPr bwMode="auto">
            <a:xfrm rot="-13855">
              <a:off x="2562" y="3380"/>
              <a:ext cx="2811" cy="164"/>
            </a:xfrm>
            <a:prstGeom prst="rect">
              <a:avLst/>
            </a:prstGeom>
            <a:noFill/>
            <a:effectLst>
              <a:outerShdw blurRad="63500" dist="46662" dir="3284183" algn="ctr" rotWithShape="0">
                <a:srgbClr val="000000">
                  <a:alpha val="74998"/>
                </a:srgbClr>
              </a:outerShdw>
            </a:effectLst>
          </p:spPr>
        </p:pic>
        <p:pic>
          <p:nvPicPr>
            <p:cNvPr id="644169" name="Picture 73">
              <a:extLst>
                <a:ext uri="{FF2B5EF4-FFF2-40B4-BE49-F238E27FC236}">
                  <a16:creationId xmlns:a16="http://schemas.microsoft.com/office/drawing/2014/main" id="{757EEB84-856F-C648-AD54-584251A23B6D}"/>
                </a:ext>
              </a:extLst>
            </p:cNvPr>
            <p:cNvPicPr>
              <a:picLocks noChangeAspect="1" noChangeArrowheads="1"/>
            </p:cNvPicPr>
            <p:nvPr/>
          </p:nvPicPr>
          <p:blipFill>
            <a:blip r:embed="rId10">
              <a:lum contrast="36000"/>
            </a:blip>
            <a:srcRect/>
            <a:stretch>
              <a:fillRect/>
            </a:stretch>
          </p:blipFill>
          <p:spPr bwMode="auto">
            <a:xfrm rot="-13855">
              <a:off x="2507" y="3452"/>
              <a:ext cx="2811" cy="164"/>
            </a:xfrm>
            <a:prstGeom prst="rect">
              <a:avLst/>
            </a:prstGeom>
            <a:noFill/>
            <a:effectLst>
              <a:outerShdw blurRad="63500" dist="46662" dir="3284183" algn="ctr" rotWithShape="0">
                <a:srgbClr val="000000">
                  <a:alpha val="74998"/>
                </a:srgbClr>
              </a:outerShdw>
            </a:effectLst>
          </p:spPr>
        </p:pic>
        <p:sp>
          <p:nvSpPr>
            <p:cNvPr id="644170" name="Text Box 74">
              <a:extLst>
                <a:ext uri="{FF2B5EF4-FFF2-40B4-BE49-F238E27FC236}">
                  <a16:creationId xmlns:a16="http://schemas.microsoft.com/office/drawing/2014/main" id="{497C0E4B-DE06-D246-8DDD-BC10C75651AA}"/>
                </a:ext>
              </a:extLst>
            </p:cNvPr>
            <p:cNvSpPr txBox="1">
              <a:spLocks noChangeArrowheads="1"/>
            </p:cNvSpPr>
            <p:nvPr/>
          </p:nvSpPr>
          <p:spPr bwMode="auto">
            <a:xfrm>
              <a:off x="2414" y="3251"/>
              <a:ext cx="2364" cy="288"/>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b="0">
                <a:solidFill>
                  <a:schemeClr val="accent2"/>
                </a:solidFill>
                <a:latin typeface="Arial Black" panose="020B0604020202020204" pitchFamily="34" charset="0"/>
              </a:endParaRPr>
            </a:p>
          </p:txBody>
        </p:sp>
      </p:grpSp>
      <p:pic>
        <p:nvPicPr>
          <p:cNvPr id="189472" name="Picture 75">
            <a:extLst>
              <a:ext uri="{FF2B5EF4-FFF2-40B4-BE49-F238E27FC236}">
                <a16:creationId xmlns:a16="http://schemas.microsoft.com/office/drawing/2014/main" id="{838A0F03-7421-4644-8BAF-888560C2507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3" name="Picture 76">
            <a:extLst>
              <a:ext uri="{FF2B5EF4-FFF2-40B4-BE49-F238E27FC236}">
                <a16:creationId xmlns:a16="http://schemas.microsoft.com/office/drawing/2014/main" id="{480B833A-8AAB-BD40-82F4-899FC8551AF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4" name="Picture 77">
            <a:extLst>
              <a:ext uri="{FF2B5EF4-FFF2-40B4-BE49-F238E27FC236}">
                <a16:creationId xmlns:a16="http://schemas.microsoft.com/office/drawing/2014/main" id="{1E3D66EC-B061-FC4E-A39A-6F0A26CF733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5" name="Picture 78">
            <a:extLst>
              <a:ext uri="{FF2B5EF4-FFF2-40B4-BE49-F238E27FC236}">
                <a16:creationId xmlns:a16="http://schemas.microsoft.com/office/drawing/2014/main" id="{9C99F182-92BC-C94D-B5FC-BABCC09A7FB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6" name="Picture 79">
            <a:extLst>
              <a:ext uri="{FF2B5EF4-FFF2-40B4-BE49-F238E27FC236}">
                <a16:creationId xmlns:a16="http://schemas.microsoft.com/office/drawing/2014/main" id="{EFB299DC-5594-9048-B329-736DA78AB6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477" name="Picture 80">
            <a:extLst>
              <a:ext uri="{FF2B5EF4-FFF2-40B4-BE49-F238E27FC236}">
                <a16:creationId xmlns:a16="http://schemas.microsoft.com/office/drawing/2014/main" id="{2E50E06C-4FC6-E840-9723-40149DDD040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4177" name="Line 81">
            <a:extLst>
              <a:ext uri="{FF2B5EF4-FFF2-40B4-BE49-F238E27FC236}">
                <a16:creationId xmlns:a16="http://schemas.microsoft.com/office/drawing/2014/main" id="{DCF29694-6E82-4942-AE4E-4E028D17B7FD}"/>
              </a:ext>
            </a:extLst>
          </p:cNvPr>
          <p:cNvSpPr>
            <a:spLocks noChangeShapeType="1"/>
          </p:cNvSpPr>
          <p:nvPr/>
        </p:nvSpPr>
        <p:spPr bwMode="auto">
          <a:xfrm>
            <a:off x="7934325" y="22717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4178" name="Line 82">
            <a:extLst>
              <a:ext uri="{FF2B5EF4-FFF2-40B4-BE49-F238E27FC236}">
                <a16:creationId xmlns:a16="http://schemas.microsoft.com/office/drawing/2014/main" id="{0A2AE2A8-FE2D-144E-91D3-EEC0E3656943}"/>
              </a:ext>
            </a:extLst>
          </p:cNvPr>
          <p:cNvSpPr>
            <a:spLocks noChangeShapeType="1"/>
          </p:cNvSpPr>
          <p:nvPr/>
        </p:nvSpPr>
        <p:spPr bwMode="auto">
          <a:xfrm>
            <a:off x="8086725" y="24241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nvGrpSpPr>
          <p:cNvPr id="189480" name="Group 85">
            <a:extLst>
              <a:ext uri="{FF2B5EF4-FFF2-40B4-BE49-F238E27FC236}">
                <a16:creationId xmlns:a16="http://schemas.microsoft.com/office/drawing/2014/main" id="{69046C18-7E26-0648-8B24-A8426260912C}"/>
              </a:ext>
            </a:extLst>
          </p:cNvPr>
          <p:cNvGrpSpPr>
            <a:grpSpLocks/>
          </p:cNvGrpSpPr>
          <p:nvPr/>
        </p:nvGrpSpPr>
        <p:grpSpPr bwMode="auto">
          <a:xfrm>
            <a:off x="1949450" y="2236788"/>
            <a:ext cx="5273675" cy="3898900"/>
            <a:chOff x="1228" y="1409"/>
            <a:chExt cx="3322" cy="2456"/>
          </a:xfrm>
        </p:grpSpPr>
        <p:grpSp>
          <p:nvGrpSpPr>
            <p:cNvPr id="189528" name="Group 86">
              <a:extLst>
                <a:ext uri="{FF2B5EF4-FFF2-40B4-BE49-F238E27FC236}">
                  <a16:creationId xmlns:a16="http://schemas.microsoft.com/office/drawing/2014/main" id="{6B6DCE4D-E9C1-BE4E-A4FB-FA9A8678752E}"/>
                </a:ext>
              </a:extLst>
            </p:cNvPr>
            <p:cNvGrpSpPr>
              <a:grpSpLocks/>
            </p:cNvGrpSpPr>
            <p:nvPr/>
          </p:nvGrpSpPr>
          <p:grpSpPr bwMode="auto">
            <a:xfrm>
              <a:off x="1228" y="1409"/>
              <a:ext cx="3303" cy="119"/>
              <a:chOff x="1206" y="1392"/>
              <a:chExt cx="3303" cy="119"/>
            </a:xfrm>
          </p:grpSpPr>
          <p:sp>
            <p:nvSpPr>
              <p:cNvPr id="644183" name="AutoShape 87" descr="Cork">
                <a:extLst>
                  <a:ext uri="{FF2B5EF4-FFF2-40B4-BE49-F238E27FC236}">
                    <a16:creationId xmlns:a16="http://schemas.microsoft.com/office/drawing/2014/main" id="{999EBA2C-C51A-E940-8DF3-B0365AAD5E24}"/>
                  </a:ext>
                </a:extLst>
              </p:cNvPr>
              <p:cNvSpPr>
                <a:spLocks noChangeArrowheads="1"/>
              </p:cNvSpPr>
              <p:nvPr/>
            </p:nvSpPr>
            <p:spPr bwMode="auto">
              <a:xfrm rot="-1822980">
                <a:off x="1206" y="140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84" name="AutoShape 88" descr="Cork">
                <a:extLst>
                  <a:ext uri="{FF2B5EF4-FFF2-40B4-BE49-F238E27FC236}">
                    <a16:creationId xmlns:a16="http://schemas.microsoft.com/office/drawing/2014/main" id="{98F04DE6-E0B7-314A-92A6-FD230777FE40}"/>
                  </a:ext>
                </a:extLst>
              </p:cNvPr>
              <p:cNvSpPr>
                <a:spLocks noChangeArrowheads="1"/>
              </p:cNvSpPr>
              <p:nvPr/>
            </p:nvSpPr>
            <p:spPr bwMode="auto">
              <a:xfrm rot="-1822980">
                <a:off x="1433"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85" name="AutoShape 89" descr="Cork">
                <a:extLst>
                  <a:ext uri="{FF2B5EF4-FFF2-40B4-BE49-F238E27FC236}">
                    <a16:creationId xmlns:a16="http://schemas.microsoft.com/office/drawing/2014/main" id="{0FC16221-DD13-1341-9769-B9119E9C7825}"/>
                  </a:ext>
                </a:extLst>
              </p:cNvPr>
              <p:cNvSpPr>
                <a:spLocks noChangeArrowheads="1"/>
              </p:cNvSpPr>
              <p:nvPr/>
            </p:nvSpPr>
            <p:spPr bwMode="auto">
              <a:xfrm rot="-1822980">
                <a:off x="1666"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86" name="AutoShape 90" descr="Cork">
                <a:extLst>
                  <a:ext uri="{FF2B5EF4-FFF2-40B4-BE49-F238E27FC236}">
                    <a16:creationId xmlns:a16="http://schemas.microsoft.com/office/drawing/2014/main" id="{21D6E997-7D2D-7D4B-A764-37C447EA79C3}"/>
                  </a:ext>
                </a:extLst>
              </p:cNvPr>
              <p:cNvSpPr>
                <a:spLocks noChangeArrowheads="1"/>
              </p:cNvSpPr>
              <p:nvPr/>
            </p:nvSpPr>
            <p:spPr bwMode="auto">
              <a:xfrm rot="-1822980">
                <a:off x="1894"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87" name="AutoShape 91" descr="Cork">
                <a:extLst>
                  <a:ext uri="{FF2B5EF4-FFF2-40B4-BE49-F238E27FC236}">
                    <a16:creationId xmlns:a16="http://schemas.microsoft.com/office/drawing/2014/main" id="{AAE0989F-E173-0142-B7F6-0050B7E08C59}"/>
                  </a:ext>
                </a:extLst>
              </p:cNvPr>
              <p:cNvSpPr>
                <a:spLocks noChangeArrowheads="1"/>
              </p:cNvSpPr>
              <p:nvPr/>
            </p:nvSpPr>
            <p:spPr bwMode="auto">
              <a:xfrm rot="-1822980">
                <a:off x="2110" y="140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88" name="AutoShape 92" descr="Cork">
                <a:extLst>
                  <a:ext uri="{FF2B5EF4-FFF2-40B4-BE49-F238E27FC236}">
                    <a16:creationId xmlns:a16="http://schemas.microsoft.com/office/drawing/2014/main" id="{5BB7EAA2-F365-984F-9220-6F4CAF7E95CE}"/>
                  </a:ext>
                </a:extLst>
              </p:cNvPr>
              <p:cNvSpPr>
                <a:spLocks noChangeArrowheads="1"/>
              </p:cNvSpPr>
              <p:nvPr/>
            </p:nvSpPr>
            <p:spPr bwMode="auto">
              <a:xfrm rot="-1822980">
                <a:off x="2350" y="139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189" name="AutoShape 93" descr="Cork">
                <a:extLst>
                  <a:ext uri="{FF2B5EF4-FFF2-40B4-BE49-F238E27FC236}">
                    <a16:creationId xmlns:a16="http://schemas.microsoft.com/office/drawing/2014/main" id="{3A4475F0-7DEC-B147-A7D5-E222F80F9660}"/>
                  </a:ext>
                </a:extLst>
              </p:cNvPr>
              <p:cNvSpPr>
                <a:spLocks noChangeArrowheads="1"/>
              </p:cNvSpPr>
              <p:nvPr/>
            </p:nvSpPr>
            <p:spPr bwMode="auto">
              <a:xfrm rot="-1822980">
                <a:off x="2577"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190" name="AutoShape 94" descr="Cork">
                <a:extLst>
                  <a:ext uri="{FF2B5EF4-FFF2-40B4-BE49-F238E27FC236}">
                    <a16:creationId xmlns:a16="http://schemas.microsoft.com/office/drawing/2014/main" id="{328E3835-DA7D-9D4C-85CA-9476835E6FC3}"/>
                  </a:ext>
                </a:extLst>
              </p:cNvPr>
              <p:cNvSpPr>
                <a:spLocks noChangeArrowheads="1"/>
              </p:cNvSpPr>
              <p:nvPr/>
            </p:nvSpPr>
            <p:spPr bwMode="auto">
              <a:xfrm rot="-1822980">
                <a:off x="2803"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191" name="AutoShape 95" descr="Cork">
                <a:extLst>
                  <a:ext uri="{FF2B5EF4-FFF2-40B4-BE49-F238E27FC236}">
                    <a16:creationId xmlns:a16="http://schemas.microsoft.com/office/drawing/2014/main" id="{00F105A6-EE33-4B4F-BE96-70A5B8BB2092}"/>
                  </a:ext>
                </a:extLst>
              </p:cNvPr>
              <p:cNvSpPr>
                <a:spLocks noChangeArrowheads="1"/>
              </p:cNvSpPr>
              <p:nvPr/>
            </p:nvSpPr>
            <p:spPr bwMode="auto">
              <a:xfrm rot="-1822980">
                <a:off x="3034"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192" name="AutoShape 96" descr="Cork">
                <a:extLst>
                  <a:ext uri="{FF2B5EF4-FFF2-40B4-BE49-F238E27FC236}">
                    <a16:creationId xmlns:a16="http://schemas.microsoft.com/office/drawing/2014/main" id="{841E4E26-C294-7C4C-AA84-0AB1E30A799F}"/>
                  </a:ext>
                </a:extLst>
              </p:cNvPr>
              <p:cNvSpPr>
                <a:spLocks noChangeArrowheads="1"/>
              </p:cNvSpPr>
              <p:nvPr/>
            </p:nvSpPr>
            <p:spPr bwMode="auto">
              <a:xfrm rot="-1822980">
                <a:off x="3286"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193" name="AutoShape 97" descr="Cork">
                <a:extLst>
                  <a:ext uri="{FF2B5EF4-FFF2-40B4-BE49-F238E27FC236}">
                    <a16:creationId xmlns:a16="http://schemas.microsoft.com/office/drawing/2014/main" id="{DC1B452A-EAEA-F04B-8D4A-AD69B505395D}"/>
                  </a:ext>
                </a:extLst>
              </p:cNvPr>
              <p:cNvSpPr>
                <a:spLocks noChangeArrowheads="1"/>
              </p:cNvSpPr>
              <p:nvPr/>
            </p:nvSpPr>
            <p:spPr bwMode="auto">
              <a:xfrm rot="-1822980">
                <a:off x="3504" y="139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94" name="AutoShape 98" descr="Cork">
                <a:extLst>
                  <a:ext uri="{FF2B5EF4-FFF2-40B4-BE49-F238E27FC236}">
                    <a16:creationId xmlns:a16="http://schemas.microsoft.com/office/drawing/2014/main" id="{979413D4-811E-124F-B5AF-4F3AE52AE712}"/>
                  </a:ext>
                </a:extLst>
              </p:cNvPr>
              <p:cNvSpPr>
                <a:spLocks noChangeArrowheads="1"/>
              </p:cNvSpPr>
              <p:nvPr/>
            </p:nvSpPr>
            <p:spPr bwMode="auto">
              <a:xfrm rot="-1822980">
                <a:off x="3757" y="1400"/>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95" name="AutoShape 99" descr="Cork">
                <a:extLst>
                  <a:ext uri="{FF2B5EF4-FFF2-40B4-BE49-F238E27FC236}">
                    <a16:creationId xmlns:a16="http://schemas.microsoft.com/office/drawing/2014/main" id="{BA3969D3-C457-6248-B895-F9B2BC8218F6}"/>
                  </a:ext>
                </a:extLst>
              </p:cNvPr>
              <p:cNvSpPr>
                <a:spLocks noChangeArrowheads="1"/>
              </p:cNvSpPr>
              <p:nvPr/>
            </p:nvSpPr>
            <p:spPr bwMode="auto">
              <a:xfrm rot="-1822980">
                <a:off x="3982" y="140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96" name="AutoShape 100" descr="Cork">
                <a:extLst>
                  <a:ext uri="{FF2B5EF4-FFF2-40B4-BE49-F238E27FC236}">
                    <a16:creationId xmlns:a16="http://schemas.microsoft.com/office/drawing/2014/main" id="{FFCD3247-BF35-9B48-B76B-2689138B2D37}"/>
                  </a:ext>
                </a:extLst>
              </p:cNvPr>
              <p:cNvSpPr>
                <a:spLocks noChangeArrowheads="1"/>
              </p:cNvSpPr>
              <p:nvPr/>
            </p:nvSpPr>
            <p:spPr bwMode="auto">
              <a:xfrm rot="-1822980">
                <a:off x="4210" y="140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197" name="AutoShape 101" descr="Cork">
                <a:extLst>
                  <a:ext uri="{FF2B5EF4-FFF2-40B4-BE49-F238E27FC236}">
                    <a16:creationId xmlns:a16="http://schemas.microsoft.com/office/drawing/2014/main" id="{119C8DAA-ED20-7D4A-ABC1-C827C7A4FE76}"/>
                  </a:ext>
                </a:extLst>
              </p:cNvPr>
              <p:cNvSpPr>
                <a:spLocks noChangeArrowheads="1"/>
              </p:cNvSpPr>
              <p:nvPr/>
            </p:nvSpPr>
            <p:spPr bwMode="auto">
              <a:xfrm rot="-1822980">
                <a:off x="4419" y="139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89529" name="Group 102">
              <a:extLst>
                <a:ext uri="{FF2B5EF4-FFF2-40B4-BE49-F238E27FC236}">
                  <a16:creationId xmlns:a16="http://schemas.microsoft.com/office/drawing/2014/main" id="{C59AF15E-6ECB-E449-B601-86F993891025}"/>
                </a:ext>
              </a:extLst>
            </p:cNvPr>
            <p:cNvGrpSpPr>
              <a:grpSpLocks/>
            </p:cNvGrpSpPr>
            <p:nvPr/>
          </p:nvGrpSpPr>
          <p:grpSpPr bwMode="auto">
            <a:xfrm>
              <a:off x="1243" y="3761"/>
              <a:ext cx="3307" cy="104"/>
              <a:chOff x="1231" y="3769"/>
              <a:chExt cx="3307" cy="104"/>
            </a:xfrm>
          </p:grpSpPr>
          <p:sp>
            <p:nvSpPr>
              <p:cNvPr id="644199" name="AutoShape 103" descr="Cork">
                <a:extLst>
                  <a:ext uri="{FF2B5EF4-FFF2-40B4-BE49-F238E27FC236}">
                    <a16:creationId xmlns:a16="http://schemas.microsoft.com/office/drawing/2014/main" id="{45D31C0A-CFF7-0D46-9E40-AF814BD3611C}"/>
                  </a:ext>
                </a:extLst>
              </p:cNvPr>
              <p:cNvSpPr>
                <a:spLocks noChangeArrowheads="1"/>
              </p:cNvSpPr>
              <p:nvPr/>
            </p:nvSpPr>
            <p:spPr bwMode="auto">
              <a:xfrm rot="12494257">
                <a:off x="1231" y="376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0" name="AutoShape 104" descr="Cork">
                <a:extLst>
                  <a:ext uri="{FF2B5EF4-FFF2-40B4-BE49-F238E27FC236}">
                    <a16:creationId xmlns:a16="http://schemas.microsoft.com/office/drawing/2014/main" id="{F0F6F50F-B7F8-604C-AB76-A901FC2DE756}"/>
                  </a:ext>
                </a:extLst>
              </p:cNvPr>
              <p:cNvSpPr>
                <a:spLocks noChangeArrowheads="1"/>
              </p:cNvSpPr>
              <p:nvPr/>
            </p:nvSpPr>
            <p:spPr bwMode="auto">
              <a:xfrm rot="12494257">
                <a:off x="1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1" name="AutoShape 105" descr="Cork">
                <a:extLst>
                  <a:ext uri="{FF2B5EF4-FFF2-40B4-BE49-F238E27FC236}">
                    <a16:creationId xmlns:a16="http://schemas.microsoft.com/office/drawing/2014/main" id="{9B98E3A4-EA13-AE45-B5DC-7AD7C663665C}"/>
                  </a:ext>
                </a:extLst>
              </p:cNvPr>
              <p:cNvSpPr>
                <a:spLocks noChangeArrowheads="1"/>
              </p:cNvSpPr>
              <p:nvPr/>
            </p:nvSpPr>
            <p:spPr bwMode="auto">
              <a:xfrm rot="12494257">
                <a:off x="16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2" name="AutoShape 106" descr="Cork">
                <a:extLst>
                  <a:ext uri="{FF2B5EF4-FFF2-40B4-BE49-F238E27FC236}">
                    <a16:creationId xmlns:a16="http://schemas.microsoft.com/office/drawing/2014/main" id="{3AC26DC3-40A4-C242-BEB9-2FE2FE50B44B}"/>
                  </a:ext>
                </a:extLst>
              </p:cNvPr>
              <p:cNvSpPr>
                <a:spLocks noChangeArrowheads="1"/>
              </p:cNvSpPr>
              <p:nvPr/>
            </p:nvSpPr>
            <p:spPr bwMode="auto">
              <a:xfrm rot="12494257">
                <a:off x="192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3" name="AutoShape 107" descr="Cork">
                <a:extLst>
                  <a:ext uri="{FF2B5EF4-FFF2-40B4-BE49-F238E27FC236}">
                    <a16:creationId xmlns:a16="http://schemas.microsoft.com/office/drawing/2014/main" id="{24405B9D-9446-AB43-9CC1-F9C572476776}"/>
                  </a:ext>
                </a:extLst>
              </p:cNvPr>
              <p:cNvSpPr>
                <a:spLocks noChangeArrowheads="1"/>
              </p:cNvSpPr>
              <p:nvPr/>
            </p:nvSpPr>
            <p:spPr bwMode="auto">
              <a:xfrm rot="12494257">
                <a:off x="2137"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4" name="AutoShape 108" descr="Cork">
                <a:extLst>
                  <a:ext uri="{FF2B5EF4-FFF2-40B4-BE49-F238E27FC236}">
                    <a16:creationId xmlns:a16="http://schemas.microsoft.com/office/drawing/2014/main" id="{32B81073-6B24-CD47-95A0-B0B0120C4821}"/>
                  </a:ext>
                </a:extLst>
              </p:cNvPr>
              <p:cNvSpPr>
                <a:spLocks noChangeArrowheads="1"/>
              </p:cNvSpPr>
              <p:nvPr/>
            </p:nvSpPr>
            <p:spPr bwMode="auto">
              <a:xfrm rot="12494257">
                <a:off x="2375"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5" name="AutoShape 109" descr="Cork">
                <a:extLst>
                  <a:ext uri="{FF2B5EF4-FFF2-40B4-BE49-F238E27FC236}">
                    <a16:creationId xmlns:a16="http://schemas.microsoft.com/office/drawing/2014/main" id="{204C03E8-9F0D-E843-91FF-449A809A9D5F}"/>
                  </a:ext>
                </a:extLst>
              </p:cNvPr>
              <p:cNvSpPr>
                <a:spLocks noChangeArrowheads="1"/>
              </p:cNvSpPr>
              <p:nvPr/>
            </p:nvSpPr>
            <p:spPr bwMode="auto">
              <a:xfrm rot="12494257">
                <a:off x="261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6" name="AutoShape 110" descr="Cork">
                <a:extLst>
                  <a:ext uri="{FF2B5EF4-FFF2-40B4-BE49-F238E27FC236}">
                    <a16:creationId xmlns:a16="http://schemas.microsoft.com/office/drawing/2014/main" id="{CB1F4084-2E25-2B41-B09B-ABC480BA64B1}"/>
                  </a:ext>
                </a:extLst>
              </p:cNvPr>
              <p:cNvSpPr>
                <a:spLocks noChangeArrowheads="1"/>
              </p:cNvSpPr>
              <p:nvPr/>
            </p:nvSpPr>
            <p:spPr bwMode="auto">
              <a:xfrm rot="12494257">
                <a:off x="2830" y="3775"/>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7" name="AutoShape 111" descr="Cork">
                <a:extLst>
                  <a:ext uri="{FF2B5EF4-FFF2-40B4-BE49-F238E27FC236}">
                    <a16:creationId xmlns:a16="http://schemas.microsoft.com/office/drawing/2014/main" id="{089B1475-63BF-4345-955E-A8A50F18E692}"/>
                  </a:ext>
                </a:extLst>
              </p:cNvPr>
              <p:cNvSpPr>
                <a:spLocks noChangeArrowheads="1"/>
              </p:cNvSpPr>
              <p:nvPr/>
            </p:nvSpPr>
            <p:spPr bwMode="auto">
              <a:xfrm rot="12494257">
                <a:off x="3299"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8" name="AutoShape 112" descr="Cork">
                <a:extLst>
                  <a:ext uri="{FF2B5EF4-FFF2-40B4-BE49-F238E27FC236}">
                    <a16:creationId xmlns:a16="http://schemas.microsoft.com/office/drawing/2014/main" id="{B45DE2CB-B03F-1A43-AB13-6C1DB53FA86D}"/>
                  </a:ext>
                </a:extLst>
              </p:cNvPr>
              <p:cNvSpPr>
                <a:spLocks noChangeArrowheads="1"/>
              </p:cNvSpPr>
              <p:nvPr/>
            </p:nvSpPr>
            <p:spPr bwMode="auto">
              <a:xfrm rot="12494257">
                <a:off x="3070"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09" name="AutoShape 113" descr="Cork">
                <a:extLst>
                  <a:ext uri="{FF2B5EF4-FFF2-40B4-BE49-F238E27FC236}">
                    <a16:creationId xmlns:a16="http://schemas.microsoft.com/office/drawing/2014/main" id="{DF43F0D1-929C-714B-8B0D-F2CEC399DFA9}"/>
                  </a:ext>
                </a:extLst>
              </p:cNvPr>
              <p:cNvSpPr>
                <a:spLocks noChangeArrowheads="1"/>
              </p:cNvSpPr>
              <p:nvPr/>
            </p:nvSpPr>
            <p:spPr bwMode="auto">
              <a:xfrm rot="12494257">
                <a:off x="3531"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10" name="AutoShape 114" descr="Cork">
                <a:extLst>
                  <a:ext uri="{FF2B5EF4-FFF2-40B4-BE49-F238E27FC236}">
                    <a16:creationId xmlns:a16="http://schemas.microsoft.com/office/drawing/2014/main" id="{041D1C92-E033-A54E-8379-975696FB6581}"/>
                  </a:ext>
                </a:extLst>
              </p:cNvPr>
              <p:cNvSpPr>
                <a:spLocks noChangeArrowheads="1"/>
              </p:cNvSpPr>
              <p:nvPr/>
            </p:nvSpPr>
            <p:spPr bwMode="auto">
              <a:xfrm rot="12494257">
                <a:off x="37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11" name="AutoShape 115" descr="Cork">
                <a:extLst>
                  <a:ext uri="{FF2B5EF4-FFF2-40B4-BE49-F238E27FC236}">
                    <a16:creationId xmlns:a16="http://schemas.microsoft.com/office/drawing/2014/main" id="{86B4F047-C2F8-9849-8F61-E4DD91BFF277}"/>
                  </a:ext>
                </a:extLst>
              </p:cNvPr>
              <p:cNvSpPr>
                <a:spLocks noChangeArrowheads="1"/>
              </p:cNvSpPr>
              <p:nvPr/>
            </p:nvSpPr>
            <p:spPr bwMode="auto">
              <a:xfrm rot="12494257">
                <a:off x="402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12" name="AutoShape 116" descr="Cork">
                <a:extLst>
                  <a:ext uri="{FF2B5EF4-FFF2-40B4-BE49-F238E27FC236}">
                    <a16:creationId xmlns:a16="http://schemas.microsoft.com/office/drawing/2014/main" id="{88BB5F39-166D-D040-8589-19339576749F}"/>
                  </a:ext>
                </a:extLst>
              </p:cNvPr>
              <p:cNvSpPr>
                <a:spLocks noChangeArrowheads="1"/>
              </p:cNvSpPr>
              <p:nvPr/>
            </p:nvSpPr>
            <p:spPr bwMode="auto">
              <a:xfrm rot="12494257">
                <a:off x="4244"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4213" name="AutoShape 117" descr="Cork">
                <a:extLst>
                  <a:ext uri="{FF2B5EF4-FFF2-40B4-BE49-F238E27FC236}">
                    <a16:creationId xmlns:a16="http://schemas.microsoft.com/office/drawing/2014/main" id="{D9219819-2161-5A46-8581-1D4703F7C254}"/>
                  </a:ext>
                </a:extLst>
              </p:cNvPr>
              <p:cNvSpPr>
                <a:spLocks noChangeArrowheads="1"/>
              </p:cNvSpPr>
              <p:nvPr/>
            </p:nvSpPr>
            <p:spPr bwMode="auto">
              <a:xfrm rot="12494257">
                <a:off x="4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sp>
        <p:nvSpPr>
          <p:cNvPr id="644179" name="Line 83">
            <a:extLst>
              <a:ext uri="{FF2B5EF4-FFF2-40B4-BE49-F238E27FC236}">
                <a16:creationId xmlns:a16="http://schemas.microsoft.com/office/drawing/2014/main" id="{90DAAC9C-A8FB-F448-BFD2-A5836BACB225}"/>
              </a:ext>
            </a:extLst>
          </p:cNvPr>
          <p:cNvSpPr>
            <a:spLocks noChangeShapeType="1"/>
          </p:cNvSpPr>
          <p:nvPr/>
        </p:nvSpPr>
        <p:spPr bwMode="auto">
          <a:xfrm>
            <a:off x="8239125" y="22336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89482" name="Rectangle 84">
            <a:extLst>
              <a:ext uri="{FF2B5EF4-FFF2-40B4-BE49-F238E27FC236}">
                <a16:creationId xmlns:a16="http://schemas.microsoft.com/office/drawing/2014/main" id="{1BFE767E-E2B5-2D46-B8A0-44598C9505AC}"/>
              </a:ext>
            </a:extLst>
          </p:cNvPr>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9" name="Group 118">
            <a:extLst>
              <a:ext uri="{FF2B5EF4-FFF2-40B4-BE49-F238E27FC236}">
                <a16:creationId xmlns:a16="http://schemas.microsoft.com/office/drawing/2014/main" id="{1A34DD36-68DC-154C-9C60-7035DD97FDC6}"/>
              </a:ext>
            </a:extLst>
          </p:cNvPr>
          <p:cNvGrpSpPr>
            <a:grpSpLocks/>
          </p:cNvGrpSpPr>
          <p:nvPr/>
        </p:nvGrpSpPr>
        <p:grpSpPr bwMode="auto">
          <a:xfrm>
            <a:off x="1862138" y="5775325"/>
            <a:ext cx="5746750" cy="914400"/>
            <a:chOff x="1173" y="3638"/>
            <a:chExt cx="3620" cy="576"/>
          </a:xfrm>
        </p:grpSpPr>
        <p:sp>
          <p:nvSpPr>
            <p:cNvPr id="644215" name="Text Box 119">
              <a:extLst>
                <a:ext uri="{FF2B5EF4-FFF2-40B4-BE49-F238E27FC236}">
                  <a16:creationId xmlns:a16="http://schemas.microsoft.com/office/drawing/2014/main" id="{C380A95A-AAAE-B345-AD95-5B6A90E28CEB}"/>
                </a:ext>
              </a:extLst>
            </p:cNvPr>
            <p:cNvSpPr txBox="1">
              <a:spLocks noChangeArrowheads="1"/>
            </p:cNvSpPr>
            <p:nvPr/>
          </p:nvSpPr>
          <p:spPr bwMode="auto">
            <a:xfrm>
              <a:off x="1734" y="3638"/>
              <a:ext cx="2515" cy="576"/>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5400">
                  <a:solidFill>
                    <a:schemeClr val="tx1"/>
                  </a:solidFill>
                  <a:latin typeface="Arial" panose="020B0604020202020204" pitchFamily="34" charset="0"/>
                </a:rPr>
                <a:t>KHI</a:t>
              </a:r>
              <a:endParaRPr lang="en-US" altLang="en-US" sz="5400">
                <a:solidFill>
                  <a:srgbClr val="FC030C"/>
                </a:solidFill>
                <a:latin typeface="Arial" panose="020B0604020202020204" pitchFamily="34" charset="0"/>
              </a:endParaRPr>
            </a:p>
          </p:txBody>
        </p:sp>
        <p:sp>
          <p:nvSpPr>
            <p:cNvPr id="644216" name="AutoShape 120">
              <a:extLst>
                <a:ext uri="{FF2B5EF4-FFF2-40B4-BE49-F238E27FC236}">
                  <a16:creationId xmlns:a16="http://schemas.microsoft.com/office/drawing/2014/main" id="{11725B88-234B-244F-97EF-D691602F993D}"/>
                </a:ext>
              </a:extLst>
            </p:cNvPr>
            <p:cNvSpPr>
              <a:spLocks noChangeArrowheads="1"/>
            </p:cNvSpPr>
            <p:nvPr/>
          </p:nvSpPr>
          <p:spPr bwMode="auto">
            <a:xfrm>
              <a:off x="3712" y="3745"/>
              <a:ext cx="1081" cy="347"/>
            </a:xfrm>
            <a:prstGeom prst="rightArrow">
              <a:avLst>
                <a:gd name="adj1" fmla="val 50000"/>
                <a:gd name="adj2" fmla="val 77882"/>
              </a:avLst>
            </a:prstGeom>
            <a:solidFill>
              <a:srgbClr val="FFE957"/>
            </a:solidFill>
            <a:ln w="38100">
              <a:solidFill>
                <a:srgbClr val="FC030C"/>
              </a:solidFill>
              <a:miter lim="800000"/>
              <a:headEnd/>
              <a:tailEnd/>
            </a:ln>
            <a:effectLst>
              <a:outerShdw blurRad="63500" dist="5388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217" name="AutoShape 121">
              <a:extLst>
                <a:ext uri="{FF2B5EF4-FFF2-40B4-BE49-F238E27FC236}">
                  <a16:creationId xmlns:a16="http://schemas.microsoft.com/office/drawing/2014/main" id="{7EFEE1C3-8446-6446-A9A5-542AF042160C}"/>
                </a:ext>
              </a:extLst>
            </p:cNvPr>
            <p:cNvSpPr>
              <a:spLocks noChangeArrowheads="1"/>
            </p:cNvSpPr>
            <p:nvPr/>
          </p:nvSpPr>
          <p:spPr bwMode="auto">
            <a:xfrm rot="10800000">
              <a:off x="1173" y="3750"/>
              <a:ext cx="1081" cy="347"/>
            </a:xfrm>
            <a:prstGeom prst="rightArrow">
              <a:avLst>
                <a:gd name="adj1" fmla="val 50000"/>
                <a:gd name="adj2" fmla="val 77882"/>
              </a:avLst>
            </a:prstGeom>
            <a:solidFill>
              <a:srgbClr val="FFE957"/>
            </a:solidFill>
            <a:ln w="38100">
              <a:solidFill>
                <a:srgbClr val="FC030C"/>
              </a:solidFill>
              <a:miter lim="800000"/>
              <a:headEnd/>
              <a:tailEnd/>
            </a:ln>
            <a:effectLst>
              <a:outerShdw blurRad="63500" dist="53882"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44219" name="Text Box 123">
            <a:extLst>
              <a:ext uri="{FF2B5EF4-FFF2-40B4-BE49-F238E27FC236}">
                <a16:creationId xmlns:a16="http://schemas.microsoft.com/office/drawing/2014/main" id="{227660E6-7723-5F46-BD14-5BDFDBCEA1AD}"/>
              </a:ext>
            </a:extLst>
          </p:cNvPr>
          <p:cNvSpPr txBox="1">
            <a:spLocks noChangeArrowheads="1"/>
          </p:cNvSpPr>
          <p:nvPr/>
        </p:nvSpPr>
        <p:spPr bwMode="auto">
          <a:xfrm>
            <a:off x="3051175" y="3668713"/>
            <a:ext cx="4365625" cy="457200"/>
          </a:xfrm>
          <a:prstGeom prst="rect">
            <a:avLst/>
          </a:prstGeom>
          <a:noFill/>
          <a:ln w="12700">
            <a:noFill/>
            <a:miter lim="800000"/>
            <a:headEnd/>
            <a:tailEnd/>
          </a:ln>
          <a:effectLst>
            <a:outerShdw blurRad="63500" dist="53882" dir="2700000"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r">
              <a:spcBef>
                <a:spcPct val="50000"/>
              </a:spcBef>
            </a:pPr>
            <a:r>
              <a:rPr lang="en-US" altLang="en-US" b="0">
                <a:solidFill>
                  <a:schemeClr val="accent2"/>
                </a:solidFill>
                <a:latin typeface="Arial Black" panose="020B0604020202020204" pitchFamily="34" charset="0"/>
              </a:rPr>
              <a:t>NGALEI TUINGASHIT</a:t>
            </a:r>
          </a:p>
        </p:txBody>
      </p:sp>
      <p:sp>
        <p:nvSpPr>
          <p:cNvPr id="644220" name="Text Box 124">
            <a:extLst>
              <a:ext uri="{FF2B5EF4-FFF2-40B4-BE49-F238E27FC236}">
                <a16:creationId xmlns:a16="http://schemas.microsoft.com/office/drawing/2014/main" id="{94F37974-C725-9D4E-A4DB-2BD3BA6F3F93}"/>
              </a:ext>
            </a:extLst>
          </p:cNvPr>
          <p:cNvSpPr txBox="1">
            <a:spLocks noChangeArrowheads="1"/>
          </p:cNvSpPr>
          <p:nvPr/>
        </p:nvSpPr>
        <p:spPr bwMode="auto">
          <a:xfrm>
            <a:off x="2293938" y="2684463"/>
            <a:ext cx="6467475"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644221" name="Text Box 125">
            <a:extLst>
              <a:ext uri="{FF2B5EF4-FFF2-40B4-BE49-F238E27FC236}">
                <a16:creationId xmlns:a16="http://schemas.microsoft.com/office/drawing/2014/main" id="{71C8EDEC-EA23-0E46-8CD9-0559336EC4CD}"/>
              </a:ext>
            </a:extLst>
          </p:cNvPr>
          <p:cNvSpPr txBox="1">
            <a:spLocks noChangeArrowheads="1"/>
          </p:cNvSpPr>
          <p:nvPr/>
        </p:nvSpPr>
        <p:spPr bwMode="auto">
          <a:xfrm>
            <a:off x="3832225" y="5160963"/>
            <a:ext cx="4138613"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KADHAR TUINGASHIT</a:t>
            </a:r>
          </a:p>
        </p:txBody>
      </p:sp>
      <p:sp>
        <p:nvSpPr>
          <p:cNvPr id="189487" name="Text Box 131">
            <a:extLst>
              <a:ext uri="{FF2B5EF4-FFF2-40B4-BE49-F238E27FC236}">
                <a16:creationId xmlns:a16="http://schemas.microsoft.com/office/drawing/2014/main" id="{66232898-1C41-2A4B-B0DC-C5D760A10247}"/>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44228" name="Rectangle 132">
            <a:extLst>
              <a:ext uri="{FF2B5EF4-FFF2-40B4-BE49-F238E27FC236}">
                <a16:creationId xmlns:a16="http://schemas.microsoft.com/office/drawing/2014/main" id="{B9E1518F-DE7C-C94F-BE00-54270ED79D08}"/>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44229" name="Rectangle 133">
            <a:extLst>
              <a:ext uri="{FF2B5EF4-FFF2-40B4-BE49-F238E27FC236}">
                <a16:creationId xmlns:a16="http://schemas.microsoft.com/office/drawing/2014/main" id="{38ACB065-4607-9744-9C7D-7C5B0DE7FB59}"/>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86</a:t>
            </a:r>
          </a:p>
        </p:txBody>
      </p:sp>
      <p:sp>
        <p:nvSpPr>
          <p:cNvPr id="189490" name="Text Box 135">
            <a:extLst>
              <a:ext uri="{FF2B5EF4-FFF2-40B4-BE49-F238E27FC236}">
                <a16:creationId xmlns:a16="http://schemas.microsoft.com/office/drawing/2014/main" id="{ED29A7B3-12FE-4C4E-9D01-508E97285BB7}"/>
              </a:ext>
            </a:extLst>
          </p:cNvPr>
          <p:cNvSpPr txBox="1">
            <a:spLocks noChangeArrowheads="1"/>
          </p:cNvSpPr>
          <p:nvPr/>
        </p:nvSpPr>
        <p:spPr bwMode="auto">
          <a:xfrm>
            <a:off x="8555038" y="645318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grpSp>
        <p:nvGrpSpPr>
          <p:cNvPr id="189491" name="Group 162">
            <a:extLst>
              <a:ext uri="{FF2B5EF4-FFF2-40B4-BE49-F238E27FC236}">
                <a16:creationId xmlns:a16="http://schemas.microsoft.com/office/drawing/2014/main" id="{2D852C8D-0DD8-6844-BCB8-A0BD0121F83F}"/>
              </a:ext>
            </a:extLst>
          </p:cNvPr>
          <p:cNvGrpSpPr>
            <a:grpSpLocks/>
          </p:cNvGrpSpPr>
          <p:nvPr/>
        </p:nvGrpSpPr>
        <p:grpSpPr bwMode="auto">
          <a:xfrm>
            <a:off x="1885950" y="0"/>
            <a:ext cx="3810000" cy="2328863"/>
            <a:chOff x="1188" y="58"/>
            <a:chExt cx="2400" cy="1467"/>
          </a:xfrm>
        </p:grpSpPr>
        <p:sp>
          <p:nvSpPr>
            <p:cNvPr id="644259" name="Text Box 163">
              <a:extLst>
                <a:ext uri="{FF2B5EF4-FFF2-40B4-BE49-F238E27FC236}">
                  <a16:creationId xmlns:a16="http://schemas.microsoft.com/office/drawing/2014/main" id="{D5E98A15-5111-1E42-94D7-A62473FC707D}"/>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89498" name="Group 164">
              <a:extLst>
                <a:ext uri="{FF2B5EF4-FFF2-40B4-BE49-F238E27FC236}">
                  <a16:creationId xmlns:a16="http://schemas.microsoft.com/office/drawing/2014/main" id="{23B61DAB-1D04-AE49-B157-74BAA1F3440E}"/>
                </a:ext>
              </a:extLst>
            </p:cNvPr>
            <p:cNvGrpSpPr>
              <a:grpSpLocks/>
            </p:cNvGrpSpPr>
            <p:nvPr/>
          </p:nvGrpSpPr>
          <p:grpSpPr bwMode="auto">
            <a:xfrm>
              <a:off x="1686" y="824"/>
              <a:ext cx="1208" cy="355"/>
              <a:chOff x="1686" y="824"/>
              <a:chExt cx="1208" cy="355"/>
            </a:xfrm>
          </p:grpSpPr>
          <p:sp>
            <p:nvSpPr>
              <p:cNvPr id="644261" name="Rectangle 165">
                <a:extLst>
                  <a:ext uri="{FF2B5EF4-FFF2-40B4-BE49-F238E27FC236}">
                    <a16:creationId xmlns:a16="http://schemas.microsoft.com/office/drawing/2014/main" id="{FBEB4C52-216A-9F4A-975F-B9DA056C9D45}"/>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44262" name="Rectangle 166">
                <a:extLst>
                  <a:ext uri="{FF2B5EF4-FFF2-40B4-BE49-F238E27FC236}">
                    <a16:creationId xmlns:a16="http://schemas.microsoft.com/office/drawing/2014/main" id="{EBB71DC4-CA22-E24A-BE48-66025536F9BA}"/>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89499" name="Group 167">
              <a:extLst>
                <a:ext uri="{FF2B5EF4-FFF2-40B4-BE49-F238E27FC236}">
                  <a16:creationId xmlns:a16="http://schemas.microsoft.com/office/drawing/2014/main" id="{5903FD57-82CB-044A-A209-ECB6E7852A65}"/>
                </a:ext>
              </a:extLst>
            </p:cNvPr>
            <p:cNvGrpSpPr>
              <a:grpSpLocks/>
            </p:cNvGrpSpPr>
            <p:nvPr/>
          </p:nvGrpSpPr>
          <p:grpSpPr bwMode="auto">
            <a:xfrm>
              <a:off x="1188" y="1175"/>
              <a:ext cx="1966" cy="246"/>
              <a:chOff x="1188" y="1175"/>
              <a:chExt cx="1966" cy="246"/>
            </a:xfrm>
          </p:grpSpPr>
          <p:grpSp>
            <p:nvGrpSpPr>
              <p:cNvPr id="189513" name="Group 168">
                <a:extLst>
                  <a:ext uri="{FF2B5EF4-FFF2-40B4-BE49-F238E27FC236}">
                    <a16:creationId xmlns:a16="http://schemas.microsoft.com/office/drawing/2014/main" id="{CC15A48D-66B0-4348-82D8-1CDC7E9F6DEF}"/>
                  </a:ext>
                </a:extLst>
              </p:cNvPr>
              <p:cNvGrpSpPr>
                <a:grpSpLocks/>
              </p:cNvGrpSpPr>
              <p:nvPr/>
            </p:nvGrpSpPr>
            <p:grpSpPr bwMode="auto">
              <a:xfrm>
                <a:off x="1188" y="1175"/>
                <a:ext cx="1749" cy="246"/>
                <a:chOff x="1188" y="1175"/>
                <a:chExt cx="1749" cy="246"/>
              </a:xfrm>
            </p:grpSpPr>
            <p:sp>
              <p:nvSpPr>
                <p:cNvPr id="644265" name="Rectangle 169">
                  <a:extLst>
                    <a:ext uri="{FF2B5EF4-FFF2-40B4-BE49-F238E27FC236}">
                      <a16:creationId xmlns:a16="http://schemas.microsoft.com/office/drawing/2014/main" id="{A535167E-8972-214C-A7AB-474A7A3B3437}"/>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44266" name="Rectangle 170">
                  <a:extLst>
                    <a:ext uri="{FF2B5EF4-FFF2-40B4-BE49-F238E27FC236}">
                      <a16:creationId xmlns:a16="http://schemas.microsoft.com/office/drawing/2014/main" id="{12188148-E75C-BB4A-AD9F-E072E7F9BA9B}"/>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44267" name="Rectangle 171">
                  <a:extLst>
                    <a:ext uri="{FF2B5EF4-FFF2-40B4-BE49-F238E27FC236}">
                      <a16:creationId xmlns:a16="http://schemas.microsoft.com/office/drawing/2014/main" id="{28316391-03EC-DF48-B8CF-D55337BDE994}"/>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4268" name="Rectangle 172">
                  <a:extLst>
                    <a:ext uri="{FF2B5EF4-FFF2-40B4-BE49-F238E27FC236}">
                      <a16:creationId xmlns:a16="http://schemas.microsoft.com/office/drawing/2014/main" id="{91C8BF9B-7220-A248-A77D-84D8D6EC7E5A}"/>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44269" name="Rectangle 173">
                  <a:extLst>
                    <a:ext uri="{FF2B5EF4-FFF2-40B4-BE49-F238E27FC236}">
                      <a16:creationId xmlns:a16="http://schemas.microsoft.com/office/drawing/2014/main" id="{24AB2B26-7D99-6C45-B9EF-79C3036C1F2F}"/>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4270" name="Rectangle 174">
                  <a:extLst>
                    <a:ext uri="{FF2B5EF4-FFF2-40B4-BE49-F238E27FC236}">
                      <a16:creationId xmlns:a16="http://schemas.microsoft.com/office/drawing/2014/main" id="{4B60E14C-06AF-7146-9843-D29B506C64C8}"/>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44271" name="Rectangle 175">
                  <a:extLst>
                    <a:ext uri="{FF2B5EF4-FFF2-40B4-BE49-F238E27FC236}">
                      <a16:creationId xmlns:a16="http://schemas.microsoft.com/office/drawing/2014/main" id="{488E8A6E-1906-464C-81A2-ABBCC422F574}"/>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44272" name="Rectangle 176">
                  <a:extLst>
                    <a:ext uri="{FF2B5EF4-FFF2-40B4-BE49-F238E27FC236}">
                      <a16:creationId xmlns:a16="http://schemas.microsoft.com/office/drawing/2014/main" id="{04524ECA-0901-D345-A93B-069228315565}"/>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44273" name="Rectangle 177">
                <a:extLst>
                  <a:ext uri="{FF2B5EF4-FFF2-40B4-BE49-F238E27FC236}">
                    <a16:creationId xmlns:a16="http://schemas.microsoft.com/office/drawing/2014/main" id="{4EE16701-4A3E-F14A-B51C-C86F93E6A597}"/>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89500" name="Group 178">
              <a:extLst>
                <a:ext uri="{FF2B5EF4-FFF2-40B4-BE49-F238E27FC236}">
                  <a16:creationId xmlns:a16="http://schemas.microsoft.com/office/drawing/2014/main" id="{E89A40BF-DFFC-CB4A-9DE6-0D948096F941}"/>
                </a:ext>
              </a:extLst>
            </p:cNvPr>
            <p:cNvGrpSpPr>
              <a:grpSpLocks/>
            </p:cNvGrpSpPr>
            <p:nvPr/>
          </p:nvGrpSpPr>
          <p:grpSpPr bwMode="auto">
            <a:xfrm>
              <a:off x="2033" y="58"/>
              <a:ext cx="455" cy="692"/>
              <a:chOff x="2033" y="58"/>
              <a:chExt cx="455" cy="692"/>
            </a:xfrm>
          </p:grpSpPr>
          <p:grpSp>
            <p:nvGrpSpPr>
              <p:cNvPr id="189509" name="Group 179">
                <a:extLst>
                  <a:ext uri="{FF2B5EF4-FFF2-40B4-BE49-F238E27FC236}">
                    <a16:creationId xmlns:a16="http://schemas.microsoft.com/office/drawing/2014/main" id="{11F07A2A-29EF-BF49-BD74-9BB1D6D7D928}"/>
                  </a:ext>
                </a:extLst>
              </p:cNvPr>
              <p:cNvGrpSpPr>
                <a:grpSpLocks/>
              </p:cNvGrpSpPr>
              <p:nvPr/>
            </p:nvGrpSpPr>
            <p:grpSpPr bwMode="auto">
              <a:xfrm>
                <a:off x="2033" y="58"/>
                <a:ext cx="455" cy="692"/>
                <a:chOff x="1814" y="109"/>
                <a:chExt cx="455" cy="692"/>
              </a:xfrm>
            </p:grpSpPr>
            <p:sp>
              <p:nvSpPr>
                <p:cNvPr id="644276" name="Text Box 180">
                  <a:extLst>
                    <a:ext uri="{FF2B5EF4-FFF2-40B4-BE49-F238E27FC236}">
                      <a16:creationId xmlns:a16="http://schemas.microsoft.com/office/drawing/2014/main" id="{9DD9071D-B13D-8949-B24F-094437149110}"/>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44277" name="Line 181">
                  <a:extLst>
                    <a:ext uri="{FF2B5EF4-FFF2-40B4-BE49-F238E27FC236}">
                      <a16:creationId xmlns:a16="http://schemas.microsoft.com/office/drawing/2014/main" id="{902F621E-F452-5942-A1BB-3376711CD502}"/>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4278" name="Line 182">
                <a:extLst>
                  <a:ext uri="{FF2B5EF4-FFF2-40B4-BE49-F238E27FC236}">
                    <a16:creationId xmlns:a16="http://schemas.microsoft.com/office/drawing/2014/main" id="{D813BC2D-FCD7-4145-AE23-F2E22CBAD0C0}"/>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89501" name="Group 183">
              <a:extLst>
                <a:ext uri="{FF2B5EF4-FFF2-40B4-BE49-F238E27FC236}">
                  <a16:creationId xmlns:a16="http://schemas.microsoft.com/office/drawing/2014/main" id="{FE9C34FF-B599-6B46-903E-C6D67158A840}"/>
                </a:ext>
              </a:extLst>
            </p:cNvPr>
            <p:cNvGrpSpPr>
              <a:grpSpLocks/>
            </p:cNvGrpSpPr>
            <p:nvPr/>
          </p:nvGrpSpPr>
          <p:grpSpPr bwMode="auto">
            <a:xfrm>
              <a:off x="1394" y="1159"/>
              <a:ext cx="1562" cy="272"/>
              <a:chOff x="1394" y="1159"/>
              <a:chExt cx="1562" cy="272"/>
            </a:xfrm>
          </p:grpSpPr>
          <p:sp>
            <p:nvSpPr>
              <p:cNvPr id="644280" name="Rectangle 184">
                <a:extLst>
                  <a:ext uri="{FF2B5EF4-FFF2-40B4-BE49-F238E27FC236}">
                    <a16:creationId xmlns:a16="http://schemas.microsoft.com/office/drawing/2014/main" id="{8D222974-3C07-414E-9C35-DA1F1D2BC497}"/>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44281" name="Rectangle 185">
                <a:extLst>
                  <a:ext uri="{FF2B5EF4-FFF2-40B4-BE49-F238E27FC236}">
                    <a16:creationId xmlns:a16="http://schemas.microsoft.com/office/drawing/2014/main" id="{ECD81ACC-4382-764A-B207-F02554064806}"/>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44282" name="Rectangle 186">
              <a:extLst>
                <a:ext uri="{FF2B5EF4-FFF2-40B4-BE49-F238E27FC236}">
                  <a16:creationId xmlns:a16="http://schemas.microsoft.com/office/drawing/2014/main" id="{802ED53A-3B20-F842-A0AA-DF51A06CF1AB}"/>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4283" name="Rectangle 187">
              <a:extLst>
                <a:ext uri="{FF2B5EF4-FFF2-40B4-BE49-F238E27FC236}">
                  <a16:creationId xmlns:a16="http://schemas.microsoft.com/office/drawing/2014/main" id="{02E3B8F6-7684-CA4E-A6AB-C605AB51CDC8}"/>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89504" name="Group 188">
              <a:extLst>
                <a:ext uri="{FF2B5EF4-FFF2-40B4-BE49-F238E27FC236}">
                  <a16:creationId xmlns:a16="http://schemas.microsoft.com/office/drawing/2014/main" id="{C6231BA7-E37E-8848-8442-C5C107A17A7C}"/>
                </a:ext>
              </a:extLst>
            </p:cNvPr>
            <p:cNvGrpSpPr>
              <a:grpSpLocks/>
            </p:cNvGrpSpPr>
            <p:nvPr/>
          </p:nvGrpSpPr>
          <p:grpSpPr bwMode="auto">
            <a:xfrm>
              <a:off x="1639" y="578"/>
              <a:ext cx="1275" cy="365"/>
              <a:chOff x="1639" y="554"/>
              <a:chExt cx="1275" cy="365"/>
            </a:xfrm>
          </p:grpSpPr>
          <p:sp>
            <p:nvSpPr>
              <p:cNvPr id="644285" name="Text Box 189">
                <a:extLst>
                  <a:ext uri="{FF2B5EF4-FFF2-40B4-BE49-F238E27FC236}">
                    <a16:creationId xmlns:a16="http://schemas.microsoft.com/office/drawing/2014/main" id="{FA358360-DADC-E54C-B026-8D3DA607885A}"/>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44286" name="Line 190">
                <a:extLst>
                  <a:ext uri="{FF2B5EF4-FFF2-40B4-BE49-F238E27FC236}">
                    <a16:creationId xmlns:a16="http://schemas.microsoft.com/office/drawing/2014/main" id="{EBEF3D0D-E6BD-6849-9701-88854FB0A4D3}"/>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sp>
        <p:nvSpPr>
          <p:cNvPr id="644287" name="Text Box 191">
            <a:extLst>
              <a:ext uri="{FF2B5EF4-FFF2-40B4-BE49-F238E27FC236}">
                <a16:creationId xmlns:a16="http://schemas.microsoft.com/office/drawing/2014/main" id="{AA443074-7D86-BD4A-8C8D-F5190C338F89}"/>
              </a:ext>
            </a:extLst>
          </p:cNvPr>
          <p:cNvSpPr txBox="1">
            <a:spLocks noChangeArrowheads="1"/>
          </p:cNvSpPr>
          <p:nvPr/>
        </p:nvSpPr>
        <p:spPr bwMode="auto">
          <a:xfrm>
            <a:off x="4191000" y="4419600"/>
            <a:ext cx="4189413"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DAVIDWUI TUINGASHIT</a:t>
            </a:r>
          </a:p>
        </p:txBody>
      </p:sp>
      <p:grpSp>
        <p:nvGrpSpPr>
          <p:cNvPr id="18" name="Group 127">
            <a:extLst>
              <a:ext uri="{FF2B5EF4-FFF2-40B4-BE49-F238E27FC236}">
                <a16:creationId xmlns:a16="http://schemas.microsoft.com/office/drawing/2014/main" id="{424D2E9E-8799-6F44-AB9C-3DBC727A4016}"/>
              </a:ext>
            </a:extLst>
          </p:cNvPr>
          <p:cNvGrpSpPr>
            <a:grpSpLocks/>
          </p:cNvGrpSpPr>
          <p:nvPr/>
        </p:nvGrpSpPr>
        <p:grpSpPr bwMode="auto">
          <a:xfrm rot="1465616">
            <a:off x="1622425" y="3962400"/>
            <a:ext cx="7478713" cy="735013"/>
            <a:chOff x="1171" y="3634"/>
            <a:chExt cx="3620" cy="463"/>
          </a:xfrm>
        </p:grpSpPr>
        <p:sp>
          <p:nvSpPr>
            <p:cNvPr id="644224" name="Text Box 128">
              <a:extLst>
                <a:ext uri="{FF2B5EF4-FFF2-40B4-BE49-F238E27FC236}">
                  <a16:creationId xmlns:a16="http://schemas.microsoft.com/office/drawing/2014/main" id="{E3B4586A-8CBA-524E-9486-D096779F00F0}"/>
                </a:ext>
              </a:extLst>
            </p:cNvPr>
            <p:cNvSpPr txBox="1">
              <a:spLocks noChangeArrowheads="1"/>
            </p:cNvSpPr>
            <p:nvPr/>
          </p:nvSpPr>
          <p:spPr bwMode="auto">
            <a:xfrm>
              <a:off x="1732" y="3634"/>
              <a:ext cx="2515" cy="394"/>
            </a:xfrm>
            <a:prstGeom prst="rect">
              <a:avLst/>
            </a:prstGeom>
            <a:noFill/>
            <a:ln w="12700">
              <a:noFill/>
              <a:miter lim="800000"/>
              <a:headEnd/>
              <a:tailEnd/>
            </a:ln>
            <a:effectLst>
              <a:outerShdw blurRad="63500" dist="99190" dir="301166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500">
                  <a:solidFill>
                    <a:schemeClr val="tx1"/>
                  </a:solidFill>
                  <a:latin typeface="Arial" panose="020B0604020202020204" pitchFamily="34" charset="0"/>
                </a:rPr>
                <a:t>KHIWUIVANG</a:t>
              </a:r>
              <a:endParaRPr lang="en-US" altLang="en-US" sz="3500">
                <a:solidFill>
                  <a:srgbClr val="FC030C"/>
                </a:solidFill>
                <a:latin typeface="Arial" panose="020B0604020202020204" pitchFamily="34" charset="0"/>
              </a:endParaRPr>
            </a:p>
          </p:txBody>
        </p:sp>
        <p:sp>
          <p:nvSpPr>
            <p:cNvPr id="644225" name="AutoShape 129">
              <a:extLst>
                <a:ext uri="{FF2B5EF4-FFF2-40B4-BE49-F238E27FC236}">
                  <a16:creationId xmlns:a16="http://schemas.microsoft.com/office/drawing/2014/main" id="{88D28E46-29E6-6F42-A16A-171B7CE463CD}"/>
                </a:ext>
              </a:extLst>
            </p:cNvPr>
            <p:cNvSpPr>
              <a:spLocks noChangeArrowheads="1"/>
            </p:cNvSpPr>
            <p:nvPr/>
          </p:nvSpPr>
          <p:spPr bwMode="auto">
            <a:xfrm>
              <a:off x="3710" y="3745"/>
              <a:ext cx="1081" cy="347"/>
            </a:xfrm>
            <a:prstGeom prst="rightArrow">
              <a:avLst>
                <a:gd name="adj1" fmla="val 50000"/>
                <a:gd name="adj2" fmla="val 77882"/>
              </a:avLst>
            </a:prstGeom>
            <a:solidFill>
              <a:srgbClr val="FFE957"/>
            </a:solidFill>
            <a:ln w="38100">
              <a:solidFill>
                <a:srgbClr val="FC030C"/>
              </a:solidFill>
              <a:miter lim="800000"/>
              <a:headEnd/>
              <a:tailEnd/>
            </a:ln>
            <a:effectLst>
              <a:outerShdw blurRad="63500" dist="99190" dir="3011666"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4226" name="AutoShape 130">
              <a:extLst>
                <a:ext uri="{FF2B5EF4-FFF2-40B4-BE49-F238E27FC236}">
                  <a16:creationId xmlns:a16="http://schemas.microsoft.com/office/drawing/2014/main" id="{68B7EC26-799B-694A-AB69-09ADE96B6122}"/>
                </a:ext>
              </a:extLst>
            </p:cNvPr>
            <p:cNvSpPr>
              <a:spLocks noChangeArrowheads="1"/>
            </p:cNvSpPr>
            <p:nvPr/>
          </p:nvSpPr>
          <p:spPr bwMode="auto">
            <a:xfrm rot="10800000">
              <a:off x="1171" y="3750"/>
              <a:ext cx="1081" cy="347"/>
            </a:xfrm>
            <a:prstGeom prst="rightArrow">
              <a:avLst>
                <a:gd name="adj1" fmla="val 50000"/>
                <a:gd name="adj2" fmla="val 77882"/>
              </a:avLst>
            </a:prstGeom>
            <a:solidFill>
              <a:srgbClr val="FFE957"/>
            </a:solidFill>
            <a:ln w="38100">
              <a:solidFill>
                <a:srgbClr val="FC030C"/>
              </a:solidFill>
              <a:miter lim="800000"/>
              <a:headEnd/>
              <a:tailEnd/>
            </a:ln>
            <a:effectLst>
              <a:outerShdw dist="99190" dir="3011666" algn="ctr" rotWithShape="0">
                <a:schemeClr val="bg2">
                  <a:alpha val="74997"/>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40044" name="Text Box 44">
            <a:extLst>
              <a:ext uri="{FF2B5EF4-FFF2-40B4-BE49-F238E27FC236}">
                <a16:creationId xmlns:a16="http://schemas.microsoft.com/office/drawing/2014/main" id="{6CCD0F8B-7BE1-824C-9650-301D758BF9DD}"/>
              </a:ext>
            </a:extLst>
          </p:cNvPr>
          <p:cNvSpPr txBox="1">
            <a:spLocks noChangeArrowheads="1"/>
          </p:cNvSpPr>
          <p:nvPr/>
        </p:nvSpPr>
        <p:spPr bwMode="auto">
          <a:xfrm>
            <a:off x="-25400" y="0"/>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BIBLE KHARARCHANWUI KACHON KHARAN KALA KHARAK</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166">
            <a:extLst>
              <a:ext uri="{FF2B5EF4-FFF2-40B4-BE49-F238E27FC236}">
                <a16:creationId xmlns:a16="http://schemas.microsoft.com/office/drawing/2014/main" id="{164B0E54-FB29-1549-AFEF-D6CC95DCF74D}"/>
              </a:ext>
            </a:extLst>
          </p:cNvPr>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1491" name="Rectangle 2" descr="Walnut">
            <a:extLst>
              <a:ext uri="{FF2B5EF4-FFF2-40B4-BE49-F238E27FC236}">
                <a16:creationId xmlns:a16="http://schemas.microsoft.com/office/drawing/2014/main" id="{D5AF836E-5708-E149-B300-3A43635087A0}"/>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1492" name="Rectangle 3">
            <a:extLst>
              <a:ext uri="{FF2B5EF4-FFF2-40B4-BE49-F238E27FC236}">
                <a16:creationId xmlns:a16="http://schemas.microsoft.com/office/drawing/2014/main" id="{3BBA485B-AC8F-1E41-9A47-0E3D1D51DF31}"/>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91493" name="Rectangle 5">
            <a:extLst>
              <a:ext uri="{FF2B5EF4-FFF2-40B4-BE49-F238E27FC236}">
                <a16:creationId xmlns:a16="http://schemas.microsoft.com/office/drawing/2014/main" id="{F7CD8DB3-D870-4641-BD03-F944AA310175}"/>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91494" name="Rectangle 6" descr="Oak">
            <a:extLst>
              <a:ext uri="{FF2B5EF4-FFF2-40B4-BE49-F238E27FC236}">
                <a16:creationId xmlns:a16="http://schemas.microsoft.com/office/drawing/2014/main" id="{E344EC85-4CEE-E745-BFB9-C65B376394C6}"/>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91495" name="Rectangle 7" descr="Oak">
            <a:extLst>
              <a:ext uri="{FF2B5EF4-FFF2-40B4-BE49-F238E27FC236}">
                <a16:creationId xmlns:a16="http://schemas.microsoft.com/office/drawing/2014/main" id="{4E52F77E-F38C-9045-B879-741C9F7E3CCF}"/>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128" name="Rectangle 8">
            <a:extLst>
              <a:ext uri="{FF2B5EF4-FFF2-40B4-BE49-F238E27FC236}">
                <a16:creationId xmlns:a16="http://schemas.microsoft.com/office/drawing/2014/main" id="{9649D025-DBA5-FC4B-ABC9-08C6E5D91DD9}"/>
              </a:ext>
            </a:extLst>
          </p:cNvPr>
          <p:cNvSpPr>
            <a:spLocks noChangeArrowheads="1"/>
          </p:cNvSpPr>
          <p:nvPr/>
        </p:nvSpPr>
        <p:spPr bwMode="auto">
          <a:xfrm rot="17945350">
            <a:off x="5252245" y="1364456"/>
            <a:ext cx="1649412"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rgbClr val="FFEA18"/>
                </a:solidFill>
                <a:latin typeface="Arial" panose="020B0604020202020204" pitchFamily="34" charset="0"/>
              </a:rPr>
              <a:t> YAONAOWUI SHAKAZA</a:t>
            </a:r>
          </a:p>
          <a:p>
            <a:pPr>
              <a:lnSpc>
                <a:spcPct val="90000"/>
              </a:lnSpc>
            </a:pPr>
            <a:r>
              <a:rPr lang="en-US" altLang="en-US" sz="1100">
                <a:solidFill>
                  <a:srgbClr val="FFEA18"/>
                </a:solidFill>
                <a:latin typeface="Arial" panose="020B0604020202020204" pitchFamily="34" charset="0"/>
              </a:rPr>
              <a:t>ZATKHANG</a:t>
            </a:r>
          </a:p>
        </p:txBody>
      </p:sp>
      <p:sp>
        <p:nvSpPr>
          <p:cNvPr id="645129" name="Rectangle 9">
            <a:extLst>
              <a:ext uri="{FF2B5EF4-FFF2-40B4-BE49-F238E27FC236}">
                <a16:creationId xmlns:a16="http://schemas.microsoft.com/office/drawing/2014/main" id="{49BBD5E7-69E1-824D-9965-BB3C61A03EB9}"/>
              </a:ext>
            </a:extLst>
          </p:cNvPr>
          <p:cNvSpPr>
            <a:spLocks noChangeArrowheads="1"/>
          </p:cNvSpPr>
          <p:nvPr/>
        </p:nvSpPr>
        <p:spPr bwMode="auto">
          <a:xfrm rot="17945350">
            <a:off x="5622132" y="1393031"/>
            <a:ext cx="1714500" cy="134937"/>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11B0C5"/>
                </a:solidFill>
                <a:latin typeface="Arial" panose="020B0604020202020204" pitchFamily="34" charset="0"/>
              </a:rPr>
              <a:t>CHRISTAWUI LATKHARA</a:t>
            </a:r>
            <a:endParaRPr lang="en-US" altLang="en-US" sz="1100">
              <a:solidFill>
                <a:srgbClr val="FFEA18"/>
              </a:solidFill>
              <a:latin typeface="Arial" panose="020B0604020202020204" pitchFamily="34" charset="0"/>
            </a:endParaRPr>
          </a:p>
        </p:txBody>
      </p:sp>
      <p:sp>
        <p:nvSpPr>
          <p:cNvPr id="645130" name="Rectangle 10">
            <a:extLst>
              <a:ext uri="{FF2B5EF4-FFF2-40B4-BE49-F238E27FC236}">
                <a16:creationId xmlns:a16="http://schemas.microsoft.com/office/drawing/2014/main" id="{E43BF4E2-3CC5-574F-956F-3FA852F2C09C}"/>
              </a:ext>
            </a:extLst>
          </p:cNvPr>
          <p:cNvSpPr>
            <a:spLocks noChangeArrowheads="1"/>
          </p:cNvSpPr>
          <p:nvPr/>
        </p:nvSpPr>
        <p:spPr bwMode="auto">
          <a:xfrm rot="17945350">
            <a:off x="5806281" y="1058069"/>
            <a:ext cx="2397125" cy="134938"/>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08F220"/>
                </a:solidFill>
                <a:latin typeface="Arial" panose="020B0604020202020204" pitchFamily="34" charset="0"/>
              </a:rPr>
              <a:t>OKATHUILI CHRISTANA KHAMUNG</a:t>
            </a:r>
            <a:endParaRPr lang="en-US" altLang="en-US" sz="1100">
              <a:solidFill>
                <a:srgbClr val="FFEA18"/>
              </a:solidFill>
              <a:latin typeface="Arial" panose="020B0604020202020204" pitchFamily="34" charset="0"/>
            </a:endParaRPr>
          </a:p>
        </p:txBody>
      </p:sp>
      <p:sp>
        <p:nvSpPr>
          <p:cNvPr id="645131" name="Rectangle 11">
            <a:extLst>
              <a:ext uri="{FF2B5EF4-FFF2-40B4-BE49-F238E27FC236}">
                <a16:creationId xmlns:a16="http://schemas.microsoft.com/office/drawing/2014/main" id="{8A54F6C6-C157-2D42-908B-F584A23AE9A9}"/>
              </a:ext>
            </a:extLst>
          </p:cNvPr>
          <p:cNvSpPr>
            <a:spLocks noChangeArrowheads="1"/>
          </p:cNvSpPr>
          <p:nvPr/>
        </p:nvSpPr>
        <p:spPr bwMode="auto">
          <a:xfrm rot="17945350">
            <a:off x="6157913" y="1008062"/>
            <a:ext cx="2435226"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chemeClr val="tx1"/>
                </a:solidFill>
                <a:latin typeface="Arial" panose="020B0604020202020204" pitchFamily="34" charset="0"/>
              </a:rPr>
              <a:t>CHARSHI KAHAI WUNGPAMKHONG</a:t>
            </a:r>
          </a:p>
          <a:p>
            <a:pPr>
              <a:lnSpc>
                <a:spcPct val="90000"/>
              </a:lnSpc>
            </a:pPr>
            <a:r>
              <a:rPr lang="en-US" altLang="en-US" sz="1100">
                <a:solidFill>
                  <a:schemeClr val="tx1"/>
                </a:solidFill>
                <a:latin typeface="Arial" panose="020B0604020202020204" pitchFamily="34" charset="0"/>
              </a:rPr>
              <a:t>KAHAKVAWUI BICHAR</a:t>
            </a:r>
          </a:p>
        </p:txBody>
      </p:sp>
      <p:sp>
        <p:nvSpPr>
          <p:cNvPr id="645132" name="Rectangle 12">
            <a:extLst>
              <a:ext uri="{FF2B5EF4-FFF2-40B4-BE49-F238E27FC236}">
                <a16:creationId xmlns:a16="http://schemas.microsoft.com/office/drawing/2014/main" id="{B481D263-43E9-FB4D-B0E0-AC3C52F569A4}"/>
              </a:ext>
            </a:extLst>
          </p:cNvPr>
          <p:cNvSpPr>
            <a:spLocks noChangeArrowheads="1"/>
          </p:cNvSpPr>
          <p:nvPr/>
        </p:nvSpPr>
        <p:spPr bwMode="auto">
          <a:xfrm rot="17945350">
            <a:off x="6806407" y="1402556"/>
            <a:ext cx="1541462" cy="26987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F87B57"/>
                </a:solidFill>
                <a:latin typeface="Arial" panose="020B0604020202020204" pitchFamily="34" charset="0"/>
              </a:rPr>
              <a:t>KAZINGRAM KADHAR,</a:t>
            </a:r>
          </a:p>
          <a:p>
            <a:pPr>
              <a:lnSpc>
                <a:spcPct val="80000"/>
              </a:lnSpc>
            </a:pPr>
            <a:r>
              <a:rPr lang="en-US" altLang="en-US" sz="1100">
                <a:solidFill>
                  <a:srgbClr val="F87B57"/>
                </a:solidFill>
                <a:latin typeface="Arial" panose="020B0604020202020204" pitchFamily="34" charset="0"/>
              </a:rPr>
              <a:t>OKATHUI KADHAR</a:t>
            </a:r>
          </a:p>
        </p:txBody>
      </p:sp>
      <p:sp>
        <p:nvSpPr>
          <p:cNvPr id="191501" name="Rectangle 36" descr="Oak">
            <a:extLst>
              <a:ext uri="{FF2B5EF4-FFF2-40B4-BE49-F238E27FC236}">
                <a16:creationId xmlns:a16="http://schemas.microsoft.com/office/drawing/2014/main" id="{71F56EC8-3012-2045-9373-987AF3EE1CCA}"/>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91502" name="Picture 37">
            <a:extLst>
              <a:ext uri="{FF2B5EF4-FFF2-40B4-BE49-F238E27FC236}">
                <a16:creationId xmlns:a16="http://schemas.microsoft.com/office/drawing/2014/main" id="{8AB379FA-4A2E-7842-B102-B8DDCF5FBC1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03" name="Rectangle 38" descr="Oak">
            <a:extLst>
              <a:ext uri="{FF2B5EF4-FFF2-40B4-BE49-F238E27FC236}">
                <a16:creationId xmlns:a16="http://schemas.microsoft.com/office/drawing/2014/main" id="{8E54752F-1ED5-9D44-A3A4-56849BB99D74}"/>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91504" name="Rectangle 39">
            <a:extLst>
              <a:ext uri="{FF2B5EF4-FFF2-40B4-BE49-F238E27FC236}">
                <a16:creationId xmlns:a16="http://schemas.microsoft.com/office/drawing/2014/main" id="{20F90366-8034-1446-B6AD-472D28802758}"/>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91505" name="Rectangle 40">
            <a:extLst>
              <a:ext uri="{FF2B5EF4-FFF2-40B4-BE49-F238E27FC236}">
                <a16:creationId xmlns:a16="http://schemas.microsoft.com/office/drawing/2014/main" id="{AA7155CD-3D68-D14F-8E08-78AF5FB803B0}"/>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pic>
        <p:nvPicPr>
          <p:cNvPr id="191506" name="Picture 41">
            <a:extLst>
              <a:ext uri="{FF2B5EF4-FFF2-40B4-BE49-F238E27FC236}">
                <a16:creationId xmlns:a16="http://schemas.microsoft.com/office/drawing/2014/main" id="{2A482259-BA11-494B-BA3B-28CD73D28A6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2" name="Rectangle 42">
            <a:extLst>
              <a:ext uri="{FF2B5EF4-FFF2-40B4-BE49-F238E27FC236}">
                <a16:creationId xmlns:a16="http://schemas.microsoft.com/office/drawing/2014/main" id="{9C1A43F3-C367-9F4F-BE41-FA4E4FC3D75D}"/>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5163" name="Rectangle 43">
            <a:extLst>
              <a:ext uri="{FF2B5EF4-FFF2-40B4-BE49-F238E27FC236}">
                <a16:creationId xmlns:a16="http://schemas.microsoft.com/office/drawing/2014/main" id="{D7399192-2961-004A-9217-4C947E46AAF7}"/>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45164" name="Picture 44">
            <a:extLst>
              <a:ext uri="{FF2B5EF4-FFF2-40B4-BE49-F238E27FC236}">
                <a16:creationId xmlns:a16="http://schemas.microsoft.com/office/drawing/2014/main" id="{E97C8D75-57FA-FE4D-AC76-8A9FB70F02B7}"/>
              </a:ext>
            </a:extLst>
          </p:cNvPr>
          <p:cNvPicPr>
            <a:picLocks noChangeAspect="1" noChangeArrowheads="1"/>
          </p:cNvPicPr>
          <p:nvPr/>
        </p:nvPicPr>
        <p:blipFill>
          <a:blip r:embed="rId5"/>
          <a:srcRect/>
          <a:stretch>
            <a:fillRect/>
          </a:stretch>
        </p:blipFill>
        <p:spPr bwMode="auto">
          <a:xfrm rot="5361337">
            <a:off x="-319881" y="4123531"/>
            <a:ext cx="4605338" cy="301625"/>
          </a:xfrm>
          <a:prstGeom prst="rect">
            <a:avLst/>
          </a:prstGeom>
          <a:noFill/>
          <a:effectLst>
            <a:outerShdw blurRad="63500" dist="38099" dir="2700000" algn="ctr" rotWithShape="0">
              <a:schemeClr val="accent2">
                <a:alpha val="74998"/>
              </a:schemeClr>
            </a:outerShdw>
          </a:effectLst>
        </p:spPr>
      </p:pic>
      <p:pic>
        <p:nvPicPr>
          <p:cNvPr id="191510" name="Picture 45">
            <a:extLst>
              <a:ext uri="{FF2B5EF4-FFF2-40B4-BE49-F238E27FC236}">
                <a16:creationId xmlns:a16="http://schemas.microsoft.com/office/drawing/2014/main" id="{6B4EE86F-8106-E74C-BDEF-DAE0914F074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071144"/>
            <a:ext cx="466248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11" name="Picture 46">
            <a:extLst>
              <a:ext uri="{FF2B5EF4-FFF2-40B4-BE49-F238E27FC236}">
                <a16:creationId xmlns:a16="http://schemas.microsoft.com/office/drawing/2014/main" id="{329337DA-C112-CC4A-AB42-3F3A27A5474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12" name="Picture 47">
            <a:extLst>
              <a:ext uri="{FF2B5EF4-FFF2-40B4-BE49-F238E27FC236}">
                <a16:creationId xmlns:a16="http://schemas.microsoft.com/office/drawing/2014/main" id="{3F0663C5-09D6-B242-B8FF-E78ABA7C52A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13" name="Picture 48">
            <a:extLst>
              <a:ext uri="{FF2B5EF4-FFF2-40B4-BE49-F238E27FC236}">
                <a16:creationId xmlns:a16="http://schemas.microsoft.com/office/drawing/2014/main" id="{6A9E8ADF-D454-4945-B6C4-1DB4246833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14" name="Picture 49">
            <a:extLst>
              <a:ext uri="{FF2B5EF4-FFF2-40B4-BE49-F238E27FC236}">
                <a16:creationId xmlns:a16="http://schemas.microsoft.com/office/drawing/2014/main" id="{E1FB30AD-73F9-6D41-B198-323285CBA9F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1516" name="Group 51">
            <a:extLst>
              <a:ext uri="{FF2B5EF4-FFF2-40B4-BE49-F238E27FC236}">
                <a16:creationId xmlns:a16="http://schemas.microsoft.com/office/drawing/2014/main" id="{A3722A6F-F97D-D244-BE3F-E7197C9D2A5C}"/>
              </a:ext>
            </a:extLst>
          </p:cNvPr>
          <p:cNvGrpSpPr>
            <a:grpSpLocks/>
          </p:cNvGrpSpPr>
          <p:nvPr/>
        </p:nvGrpSpPr>
        <p:grpSpPr bwMode="auto">
          <a:xfrm>
            <a:off x="2098675" y="2589213"/>
            <a:ext cx="6496050" cy="936625"/>
            <a:chOff x="1322" y="1631"/>
            <a:chExt cx="4092" cy="590"/>
          </a:xfrm>
        </p:grpSpPr>
        <p:pic>
          <p:nvPicPr>
            <p:cNvPr id="645172" name="Picture 52">
              <a:extLst>
                <a:ext uri="{FF2B5EF4-FFF2-40B4-BE49-F238E27FC236}">
                  <a16:creationId xmlns:a16="http://schemas.microsoft.com/office/drawing/2014/main" id="{D552DDB6-5073-F444-984A-9DC3A617DF62}"/>
                </a:ext>
              </a:extLst>
            </p:cNvPr>
            <p:cNvPicPr>
              <a:picLocks noChangeAspect="1" noChangeArrowheads="1"/>
            </p:cNvPicPr>
            <p:nvPr/>
          </p:nvPicPr>
          <p:blipFill>
            <a:blip r:embed="rId7">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45173" name="Picture 53">
              <a:extLst>
                <a:ext uri="{FF2B5EF4-FFF2-40B4-BE49-F238E27FC236}">
                  <a16:creationId xmlns:a16="http://schemas.microsoft.com/office/drawing/2014/main" id="{0BACA512-A5D0-B443-96F3-D923B4967DCD}"/>
                </a:ext>
              </a:extLst>
            </p:cNvPr>
            <p:cNvPicPr>
              <a:picLocks noChangeAspect="1" noChangeArrowheads="1"/>
            </p:cNvPicPr>
            <p:nvPr/>
          </p:nvPicPr>
          <p:blipFill>
            <a:blip r:embed="rId7">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45174" name="Picture 54">
              <a:extLst>
                <a:ext uri="{FF2B5EF4-FFF2-40B4-BE49-F238E27FC236}">
                  <a16:creationId xmlns:a16="http://schemas.microsoft.com/office/drawing/2014/main" id="{EC7AB9E4-82C2-CD4A-AC7E-947468602132}"/>
                </a:ext>
              </a:extLst>
            </p:cNvPr>
            <p:cNvPicPr>
              <a:picLocks noChangeAspect="1" noChangeArrowheads="1"/>
            </p:cNvPicPr>
            <p:nvPr/>
          </p:nvPicPr>
          <p:blipFill>
            <a:blip r:embed="rId7">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45175" name="Picture 55">
              <a:extLst>
                <a:ext uri="{FF2B5EF4-FFF2-40B4-BE49-F238E27FC236}">
                  <a16:creationId xmlns:a16="http://schemas.microsoft.com/office/drawing/2014/main" id="{821163FC-C5EE-3343-9516-D1890B424B5A}"/>
                </a:ext>
              </a:extLst>
            </p:cNvPr>
            <p:cNvPicPr>
              <a:picLocks noChangeAspect="1" noChangeArrowheads="1"/>
            </p:cNvPicPr>
            <p:nvPr/>
          </p:nvPicPr>
          <p:blipFill>
            <a:blip r:embed="rId7">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45176" name="Picture 56">
              <a:extLst>
                <a:ext uri="{FF2B5EF4-FFF2-40B4-BE49-F238E27FC236}">
                  <a16:creationId xmlns:a16="http://schemas.microsoft.com/office/drawing/2014/main" id="{B80CDD7E-29E4-3242-BFAF-8051B3988733}"/>
                </a:ext>
              </a:extLst>
            </p:cNvPr>
            <p:cNvPicPr>
              <a:picLocks noChangeAspect="1" noChangeArrowheads="1"/>
            </p:cNvPicPr>
            <p:nvPr/>
          </p:nvPicPr>
          <p:blipFill>
            <a:blip r:embed="rId7">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45177" name="Picture 57">
              <a:extLst>
                <a:ext uri="{FF2B5EF4-FFF2-40B4-BE49-F238E27FC236}">
                  <a16:creationId xmlns:a16="http://schemas.microsoft.com/office/drawing/2014/main" id="{56B4FD2C-D45F-3640-A66C-6B76838F5C1D}"/>
                </a:ext>
              </a:extLst>
            </p:cNvPr>
            <p:cNvPicPr>
              <a:picLocks noChangeAspect="1" noChangeArrowheads="1"/>
            </p:cNvPicPr>
            <p:nvPr/>
          </p:nvPicPr>
          <p:blipFill>
            <a:blip r:embed="rId7">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grpSp>
        <p:nvGrpSpPr>
          <p:cNvPr id="191517" name="Group 58">
            <a:extLst>
              <a:ext uri="{FF2B5EF4-FFF2-40B4-BE49-F238E27FC236}">
                <a16:creationId xmlns:a16="http://schemas.microsoft.com/office/drawing/2014/main" id="{2FEA2135-E55C-0445-A5AA-5969224E1A96}"/>
              </a:ext>
            </a:extLst>
          </p:cNvPr>
          <p:cNvGrpSpPr>
            <a:grpSpLocks/>
          </p:cNvGrpSpPr>
          <p:nvPr/>
        </p:nvGrpSpPr>
        <p:grpSpPr bwMode="auto">
          <a:xfrm>
            <a:off x="2836863" y="3608388"/>
            <a:ext cx="5664200" cy="669925"/>
            <a:chOff x="1787" y="2273"/>
            <a:chExt cx="3568" cy="422"/>
          </a:xfrm>
        </p:grpSpPr>
        <p:pic>
          <p:nvPicPr>
            <p:cNvPr id="645179" name="Picture 59">
              <a:extLst>
                <a:ext uri="{FF2B5EF4-FFF2-40B4-BE49-F238E27FC236}">
                  <a16:creationId xmlns:a16="http://schemas.microsoft.com/office/drawing/2014/main" id="{6A8DFE8C-5608-7249-BDE1-001CBC1DA81F}"/>
                </a:ext>
              </a:extLst>
            </p:cNvPr>
            <p:cNvPicPr>
              <a:picLocks noChangeAspect="1" noChangeArrowheads="1"/>
            </p:cNvPicPr>
            <p:nvPr/>
          </p:nvPicPr>
          <p:blipFill>
            <a:blip r:embed="rId8">
              <a:lum bright="-18000" contrast="60000"/>
            </a:blip>
            <a:srcRect/>
            <a:stretch>
              <a:fillRect/>
            </a:stretch>
          </p:blipFill>
          <p:spPr bwMode="auto">
            <a:xfrm rot="21600956">
              <a:off x="1804" y="2273"/>
              <a:ext cx="3543" cy="190"/>
            </a:xfrm>
            <a:prstGeom prst="rect">
              <a:avLst/>
            </a:prstGeom>
            <a:noFill/>
            <a:effectLst>
              <a:outerShdw blurRad="63500" dist="46662" dir="3284183" algn="ctr" rotWithShape="0">
                <a:srgbClr val="000000">
                  <a:alpha val="74998"/>
                </a:srgbClr>
              </a:outerShdw>
            </a:effectLst>
          </p:spPr>
        </p:pic>
        <p:pic>
          <p:nvPicPr>
            <p:cNvPr id="645180" name="Picture 60">
              <a:extLst>
                <a:ext uri="{FF2B5EF4-FFF2-40B4-BE49-F238E27FC236}">
                  <a16:creationId xmlns:a16="http://schemas.microsoft.com/office/drawing/2014/main" id="{67A91722-B91E-A24D-A051-DA04CAC70A5A}"/>
                </a:ext>
              </a:extLst>
            </p:cNvPr>
            <p:cNvPicPr>
              <a:picLocks noChangeAspect="1" noChangeArrowheads="1"/>
            </p:cNvPicPr>
            <p:nvPr/>
          </p:nvPicPr>
          <p:blipFill>
            <a:blip r:embed="rId8">
              <a:lum bright="-18000" contrast="60000"/>
            </a:blip>
            <a:srcRect/>
            <a:stretch>
              <a:fillRect/>
            </a:stretch>
          </p:blipFill>
          <p:spPr bwMode="auto">
            <a:xfrm rot="21600956">
              <a:off x="1787" y="2353"/>
              <a:ext cx="3543" cy="190"/>
            </a:xfrm>
            <a:prstGeom prst="rect">
              <a:avLst/>
            </a:prstGeom>
            <a:noFill/>
            <a:effectLst>
              <a:outerShdw blurRad="63500" dist="46662" dir="3284183" algn="ctr" rotWithShape="0">
                <a:srgbClr val="000000">
                  <a:alpha val="74998"/>
                </a:srgbClr>
              </a:outerShdw>
            </a:effectLst>
          </p:spPr>
        </p:pic>
        <p:pic>
          <p:nvPicPr>
            <p:cNvPr id="645181" name="Picture 61">
              <a:extLst>
                <a:ext uri="{FF2B5EF4-FFF2-40B4-BE49-F238E27FC236}">
                  <a16:creationId xmlns:a16="http://schemas.microsoft.com/office/drawing/2014/main" id="{C85DAB71-F0DE-9F44-ACD0-5F895A2B2B24}"/>
                </a:ext>
              </a:extLst>
            </p:cNvPr>
            <p:cNvPicPr>
              <a:picLocks noChangeAspect="1" noChangeArrowheads="1"/>
            </p:cNvPicPr>
            <p:nvPr/>
          </p:nvPicPr>
          <p:blipFill>
            <a:blip r:embed="rId8">
              <a:lum bright="-18000" contrast="60000"/>
            </a:blip>
            <a:srcRect/>
            <a:stretch>
              <a:fillRect/>
            </a:stretch>
          </p:blipFill>
          <p:spPr bwMode="auto">
            <a:xfrm rot="21600956">
              <a:off x="1812" y="2425"/>
              <a:ext cx="3543" cy="190"/>
            </a:xfrm>
            <a:prstGeom prst="rect">
              <a:avLst/>
            </a:prstGeom>
            <a:noFill/>
            <a:effectLst>
              <a:outerShdw blurRad="63500" dist="46662" dir="3284183" algn="ctr" rotWithShape="0">
                <a:srgbClr val="000000">
                  <a:alpha val="74998"/>
                </a:srgbClr>
              </a:outerShdw>
            </a:effectLst>
          </p:spPr>
        </p:pic>
        <p:pic>
          <p:nvPicPr>
            <p:cNvPr id="645182" name="Picture 62">
              <a:extLst>
                <a:ext uri="{FF2B5EF4-FFF2-40B4-BE49-F238E27FC236}">
                  <a16:creationId xmlns:a16="http://schemas.microsoft.com/office/drawing/2014/main" id="{F5122093-2879-4B48-A6D0-EF31D4CFC91C}"/>
                </a:ext>
              </a:extLst>
            </p:cNvPr>
            <p:cNvPicPr>
              <a:picLocks noChangeAspect="1" noChangeArrowheads="1"/>
            </p:cNvPicPr>
            <p:nvPr/>
          </p:nvPicPr>
          <p:blipFill>
            <a:blip r:embed="rId8">
              <a:lum bright="-18000" contrast="60000"/>
            </a:blip>
            <a:srcRect/>
            <a:stretch>
              <a:fillRect/>
            </a:stretch>
          </p:blipFill>
          <p:spPr bwMode="auto">
            <a:xfrm rot="21600956">
              <a:off x="1787" y="2505"/>
              <a:ext cx="3543" cy="190"/>
            </a:xfrm>
            <a:prstGeom prst="rect">
              <a:avLst/>
            </a:prstGeom>
            <a:noFill/>
            <a:effectLst>
              <a:outerShdw blurRad="63500" dist="46662" dir="3284183" algn="ctr" rotWithShape="0">
                <a:srgbClr val="000000">
                  <a:alpha val="74998"/>
                </a:srgbClr>
              </a:outerShdw>
            </a:effectLst>
          </p:spPr>
        </p:pic>
      </p:grpSp>
      <p:grpSp>
        <p:nvGrpSpPr>
          <p:cNvPr id="191518" name="Group 63">
            <a:extLst>
              <a:ext uri="{FF2B5EF4-FFF2-40B4-BE49-F238E27FC236}">
                <a16:creationId xmlns:a16="http://schemas.microsoft.com/office/drawing/2014/main" id="{54E689D1-AE2E-E24E-AC03-9C8DF6925595}"/>
              </a:ext>
            </a:extLst>
          </p:cNvPr>
          <p:cNvGrpSpPr>
            <a:grpSpLocks/>
          </p:cNvGrpSpPr>
          <p:nvPr/>
        </p:nvGrpSpPr>
        <p:grpSpPr bwMode="auto">
          <a:xfrm>
            <a:off x="3941763" y="4387850"/>
            <a:ext cx="4672012" cy="592138"/>
            <a:chOff x="2483" y="2764"/>
            <a:chExt cx="2943" cy="373"/>
          </a:xfrm>
        </p:grpSpPr>
        <p:pic>
          <p:nvPicPr>
            <p:cNvPr id="645184" name="Picture 64">
              <a:extLst>
                <a:ext uri="{FF2B5EF4-FFF2-40B4-BE49-F238E27FC236}">
                  <a16:creationId xmlns:a16="http://schemas.microsoft.com/office/drawing/2014/main" id="{20AE309E-C5A4-7C49-83B3-1894E970657E}"/>
                </a:ext>
              </a:extLst>
            </p:cNvPr>
            <p:cNvPicPr>
              <a:picLocks noChangeAspect="1" noChangeArrowheads="1"/>
            </p:cNvPicPr>
            <p:nvPr/>
          </p:nvPicPr>
          <p:blipFill>
            <a:blip r:embed="rId9"/>
            <a:srcRect/>
            <a:stretch>
              <a:fillRect/>
            </a:stretch>
          </p:blipFill>
          <p:spPr bwMode="auto">
            <a:xfrm rot="-13855">
              <a:off x="2532" y="2764"/>
              <a:ext cx="2894" cy="165"/>
            </a:xfrm>
            <a:prstGeom prst="rect">
              <a:avLst/>
            </a:prstGeom>
            <a:noFill/>
            <a:effectLst>
              <a:outerShdw blurRad="63500" dist="46662" dir="3284183" algn="ctr" rotWithShape="0">
                <a:srgbClr val="000000">
                  <a:alpha val="74998"/>
                </a:srgbClr>
              </a:outerShdw>
            </a:effectLst>
          </p:spPr>
        </p:pic>
        <p:pic>
          <p:nvPicPr>
            <p:cNvPr id="645185" name="Picture 65">
              <a:extLst>
                <a:ext uri="{FF2B5EF4-FFF2-40B4-BE49-F238E27FC236}">
                  <a16:creationId xmlns:a16="http://schemas.microsoft.com/office/drawing/2014/main" id="{2D565A35-705D-B040-84DB-E828167C028C}"/>
                </a:ext>
              </a:extLst>
            </p:cNvPr>
            <p:cNvPicPr>
              <a:picLocks noChangeAspect="1" noChangeArrowheads="1"/>
            </p:cNvPicPr>
            <p:nvPr/>
          </p:nvPicPr>
          <p:blipFill>
            <a:blip r:embed="rId9"/>
            <a:srcRect/>
            <a:stretch>
              <a:fillRect/>
            </a:stretch>
          </p:blipFill>
          <p:spPr bwMode="auto">
            <a:xfrm rot="-13855">
              <a:off x="2508" y="2836"/>
              <a:ext cx="2893" cy="165"/>
            </a:xfrm>
            <a:prstGeom prst="rect">
              <a:avLst/>
            </a:prstGeom>
            <a:noFill/>
            <a:effectLst>
              <a:outerShdw blurRad="63500" dist="46662" dir="3284183" algn="ctr" rotWithShape="0">
                <a:srgbClr val="000000">
                  <a:alpha val="74998"/>
                </a:srgbClr>
              </a:outerShdw>
            </a:effectLst>
          </p:spPr>
        </p:pic>
        <p:pic>
          <p:nvPicPr>
            <p:cNvPr id="645186" name="Picture 66">
              <a:extLst>
                <a:ext uri="{FF2B5EF4-FFF2-40B4-BE49-F238E27FC236}">
                  <a16:creationId xmlns:a16="http://schemas.microsoft.com/office/drawing/2014/main" id="{BAFBACB7-D1A7-3241-9017-97182E49FC4F}"/>
                </a:ext>
              </a:extLst>
            </p:cNvPr>
            <p:cNvPicPr>
              <a:picLocks noChangeAspect="1" noChangeArrowheads="1"/>
            </p:cNvPicPr>
            <p:nvPr/>
          </p:nvPicPr>
          <p:blipFill>
            <a:blip r:embed="rId9"/>
            <a:srcRect/>
            <a:stretch>
              <a:fillRect/>
            </a:stretch>
          </p:blipFill>
          <p:spPr bwMode="auto">
            <a:xfrm rot="-13855">
              <a:off x="2483" y="2908"/>
              <a:ext cx="2894" cy="165"/>
            </a:xfrm>
            <a:prstGeom prst="rect">
              <a:avLst/>
            </a:prstGeom>
            <a:noFill/>
            <a:effectLst>
              <a:outerShdw blurRad="63500" dist="46662" dir="3284183" algn="ctr" rotWithShape="0">
                <a:srgbClr val="000000">
                  <a:alpha val="74998"/>
                </a:srgbClr>
              </a:outerShdw>
            </a:effectLst>
          </p:spPr>
        </p:pic>
        <p:pic>
          <p:nvPicPr>
            <p:cNvPr id="645187" name="Picture 67">
              <a:extLst>
                <a:ext uri="{FF2B5EF4-FFF2-40B4-BE49-F238E27FC236}">
                  <a16:creationId xmlns:a16="http://schemas.microsoft.com/office/drawing/2014/main" id="{47FD270A-E090-2A48-894D-EF58FF8169B1}"/>
                </a:ext>
              </a:extLst>
            </p:cNvPr>
            <p:cNvPicPr>
              <a:picLocks noChangeAspect="1" noChangeArrowheads="1"/>
            </p:cNvPicPr>
            <p:nvPr/>
          </p:nvPicPr>
          <p:blipFill>
            <a:blip r:embed="rId9"/>
            <a:srcRect/>
            <a:stretch>
              <a:fillRect/>
            </a:stretch>
          </p:blipFill>
          <p:spPr bwMode="auto">
            <a:xfrm rot="-13855">
              <a:off x="2499" y="2972"/>
              <a:ext cx="2894" cy="165"/>
            </a:xfrm>
            <a:prstGeom prst="rect">
              <a:avLst/>
            </a:prstGeom>
            <a:noFill/>
            <a:effectLst>
              <a:outerShdw blurRad="63500" dist="46662" dir="3284183" algn="ctr" rotWithShape="0">
                <a:srgbClr val="000000">
                  <a:alpha val="74998"/>
                </a:srgbClr>
              </a:outerShdw>
            </a:effectLst>
          </p:spPr>
        </p:pic>
      </p:grpSp>
      <p:pic>
        <p:nvPicPr>
          <p:cNvPr id="191519" name="Picture 68">
            <a:extLst>
              <a:ext uri="{FF2B5EF4-FFF2-40B4-BE49-F238E27FC236}">
                <a16:creationId xmlns:a16="http://schemas.microsoft.com/office/drawing/2014/main" id="{49764A3D-4FFE-9448-A19C-A8E1B6E3C6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1520" name="Group 69">
            <a:extLst>
              <a:ext uri="{FF2B5EF4-FFF2-40B4-BE49-F238E27FC236}">
                <a16:creationId xmlns:a16="http://schemas.microsoft.com/office/drawing/2014/main" id="{6A3B7188-D59E-3A41-89AC-E21E1B0160F6}"/>
              </a:ext>
            </a:extLst>
          </p:cNvPr>
          <p:cNvGrpSpPr>
            <a:grpSpLocks/>
          </p:cNvGrpSpPr>
          <p:nvPr/>
        </p:nvGrpSpPr>
        <p:grpSpPr bwMode="auto">
          <a:xfrm>
            <a:off x="3832225" y="5137150"/>
            <a:ext cx="4697413" cy="603250"/>
            <a:chOff x="2414" y="3236"/>
            <a:chExt cx="2959" cy="380"/>
          </a:xfrm>
        </p:grpSpPr>
        <p:pic>
          <p:nvPicPr>
            <p:cNvPr id="645190" name="Picture 70">
              <a:extLst>
                <a:ext uri="{FF2B5EF4-FFF2-40B4-BE49-F238E27FC236}">
                  <a16:creationId xmlns:a16="http://schemas.microsoft.com/office/drawing/2014/main" id="{2C52B2A6-522B-1A47-8F8A-59C1F3230441}"/>
                </a:ext>
              </a:extLst>
            </p:cNvPr>
            <p:cNvPicPr>
              <a:picLocks noChangeAspect="1" noChangeArrowheads="1"/>
            </p:cNvPicPr>
            <p:nvPr/>
          </p:nvPicPr>
          <p:blipFill>
            <a:blip r:embed="rId10">
              <a:lum contrast="36000"/>
            </a:blip>
            <a:srcRect/>
            <a:stretch>
              <a:fillRect/>
            </a:stretch>
          </p:blipFill>
          <p:spPr bwMode="auto">
            <a:xfrm rot="-13855">
              <a:off x="2515" y="3236"/>
              <a:ext cx="2811" cy="164"/>
            </a:xfrm>
            <a:prstGeom prst="rect">
              <a:avLst/>
            </a:prstGeom>
            <a:noFill/>
            <a:effectLst>
              <a:outerShdw blurRad="63500" dist="46662" dir="3284183" algn="ctr" rotWithShape="0">
                <a:srgbClr val="000000">
                  <a:alpha val="74998"/>
                </a:srgbClr>
              </a:outerShdw>
            </a:effectLst>
          </p:spPr>
        </p:pic>
        <p:pic>
          <p:nvPicPr>
            <p:cNvPr id="645191" name="Picture 71">
              <a:extLst>
                <a:ext uri="{FF2B5EF4-FFF2-40B4-BE49-F238E27FC236}">
                  <a16:creationId xmlns:a16="http://schemas.microsoft.com/office/drawing/2014/main" id="{47205FAB-1954-8542-962D-F3E4C833B783}"/>
                </a:ext>
              </a:extLst>
            </p:cNvPr>
            <p:cNvPicPr>
              <a:picLocks noChangeAspect="1" noChangeArrowheads="1"/>
            </p:cNvPicPr>
            <p:nvPr/>
          </p:nvPicPr>
          <p:blipFill>
            <a:blip r:embed="rId10">
              <a:lum contrast="36000"/>
            </a:blip>
            <a:srcRect/>
            <a:stretch>
              <a:fillRect/>
            </a:stretch>
          </p:blipFill>
          <p:spPr bwMode="auto">
            <a:xfrm rot="-13855">
              <a:off x="2499" y="3308"/>
              <a:ext cx="2811" cy="164"/>
            </a:xfrm>
            <a:prstGeom prst="rect">
              <a:avLst/>
            </a:prstGeom>
            <a:noFill/>
            <a:effectLst>
              <a:outerShdw blurRad="63500" dist="46662" dir="3284183" algn="ctr" rotWithShape="0">
                <a:srgbClr val="000000">
                  <a:alpha val="74998"/>
                </a:srgbClr>
              </a:outerShdw>
            </a:effectLst>
          </p:spPr>
        </p:pic>
        <p:pic>
          <p:nvPicPr>
            <p:cNvPr id="645192" name="Picture 72">
              <a:extLst>
                <a:ext uri="{FF2B5EF4-FFF2-40B4-BE49-F238E27FC236}">
                  <a16:creationId xmlns:a16="http://schemas.microsoft.com/office/drawing/2014/main" id="{8A4BD5E7-CF5D-6C4C-A450-A074E0BBD307}"/>
                </a:ext>
              </a:extLst>
            </p:cNvPr>
            <p:cNvPicPr>
              <a:picLocks noChangeAspect="1" noChangeArrowheads="1"/>
            </p:cNvPicPr>
            <p:nvPr/>
          </p:nvPicPr>
          <p:blipFill>
            <a:blip r:embed="rId10">
              <a:lum contrast="36000"/>
            </a:blip>
            <a:srcRect/>
            <a:stretch>
              <a:fillRect/>
            </a:stretch>
          </p:blipFill>
          <p:spPr bwMode="auto">
            <a:xfrm rot="-13855">
              <a:off x="2562" y="3380"/>
              <a:ext cx="2811" cy="164"/>
            </a:xfrm>
            <a:prstGeom prst="rect">
              <a:avLst/>
            </a:prstGeom>
            <a:noFill/>
            <a:effectLst>
              <a:outerShdw blurRad="63500" dist="46662" dir="3284183" algn="ctr" rotWithShape="0">
                <a:srgbClr val="000000">
                  <a:alpha val="74998"/>
                </a:srgbClr>
              </a:outerShdw>
            </a:effectLst>
          </p:spPr>
        </p:pic>
        <p:pic>
          <p:nvPicPr>
            <p:cNvPr id="645193" name="Picture 73">
              <a:extLst>
                <a:ext uri="{FF2B5EF4-FFF2-40B4-BE49-F238E27FC236}">
                  <a16:creationId xmlns:a16="http://schemas.microsoft.com/office/drawing/2014/main" id="{BB88CE3D-3B64-474C-A0A5-BDE31FA6286D}"/>
                </a:ext>
              </a:extLst>
            </p:cNvPr>
            <p:cNvPicPr>
              <a:picLocks noChangeAspect="1" noChangeArrowheads="1"/>
            </p:cNvPicPr>
            <p:nvPr/>
          </p:nvPicPr>
          <p:blipFill>
            <a:blip r:embed="rId10">
              <a:lum contrast="36000"/>
            </a:blip>
            <a:srcRect/>
            <a:stretch>
              <a:fillRect/>
            </a:stretch>
          </p:blipFill>
          <p:spPr bwMode="auto">
            <a:xfrm rot="-13855">
              <a:off x="2507" y="3452"/>
              <a:ext cx="2811" cy="164"/>
            </a:xfrm>
            <a:prstGeom prst="rect">
              <a:avLst/>
            </a:prstGeom>
            <a:noFill/>
            <a:effectLst>
              <a:outerShdw blurRad="63500" dist="46662" dir="3284183" algn="ctr" rotWithShape="0">
                <a:srgbClr val="000000">
                  <a:alpha val="74998"/>
                </a:srgbClr>
              </a:outerShdw>
            </a:effectLst>
          </p:spPr>
        </p:pic>
        <p:sp>
          <p:nvSpPr>
            <p:cNvPr id="645194" name="Text Box 74">
              <a:extLst>
                <a:ext uri="{FF2B5EF4-FFF2-40B4-BE49-F238E27FC236}">
                  <a16:creationId xmlns:a16="http://schemas.microsoft.com/office/drawing/2014/main" id="{715B5E70-6A4E-CA4B-AB38-3F5209C89FDB}"/>
                </a:ext>
              </a:extLst>
            </p:cNvPr>
            <p:cNvSpPr txBox="1">
              <a:spLocks noChangeArrowheads="1"/>
            </p:cNvSpPr>
            <p:nvPr/>
          </p:nvSpPr>
          <p:spPr bwMode="auto">
            <a:xfrm>
              <a:off x="2414" y="3251"/>
              <a:ext cx="2364" cy="288"/>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b="0">
                <a:solidFill>
                  <a:schemeClr val="accent2"/>
                </a:solidFill>
                <a:latin typeface="Arial Black" panose="020B0604020202020204" pitchFamily="34" charset="0"/>
              </a:endParaRPr>
            </a:p>
          </p:txBody>
        </p:sp>
      </p:grpSp>
      <p:pic>
        <p:nvPicPr>
          <p:cNvPr id="191521" name="Picture 75">
            <a:extLst>
              <a:ext uri="{FF2B5EF4-FFF2-40B4-BE49-F238E27FC236}">
                <a16:creationId xmlns:a16="http://schemas.microsoft.com/office/drawing/2014/main" id="{F31DF82E-DAEA-5642-8371-9C5A749F0AD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2" name="Picture 76">
            <a:extLst>
              <a:ext uri="{FF2B5EF4-FFF2-40B4-BE49-F238E27FC236}">
                <a16:creationId xmlns:a16="http://schemas.microsoft.com/office/drawing/2014/main" id="{401C68EE-C33E-D24F-97CF-BA34505FED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3" name="Picture 77">
            <a:extLst>
              <a:ext uri="{FF2B5EF4-FFF2-40B4-BE49-F238E27FC236}">
                <a16:creationId xmlns:a16="http://schemas.microsoft.com/office/drawing/2014/main" id="{8246F042-4561-E449-84DE-0EA931E1417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4" name="Picture 78">
            <a:extLst>
              <a:ext uri="{FF2B5EF4-FFF2-40B4-BE49-F238E27FC236}">
                <a16:creationId xmlns:a16="http://schemas.microsoft.com/office/drawing/2014/main" id="{B1B60E57-DB04-FF42-A111-EF8EAB09102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5" name="Picture 79">
            <a:extLst>
              <a:ext uri="{FF2B5EF4-FFF2-40B4-BE49-F238E27FC236}">
                <a16:creationId xmlns:a16="http://schemas.microsoft.com/office/drawing/2014/main" id="{EFEE20A5-9F1C-484F-9656-2507A0759AD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526" name="Picture 80">
            <a:extLst>
              <a:ext uri="{FF2B5EF4-FFF2-40B4-BE49-F238E27FC236}">
                <a16:creationId xmlns:a16="http://schemas.microsoft.com/office/drawing/2014/main" id="{51DD2F6F-A725-E640-8DFA-8E2CC3206D1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01" name="Text Box 81">
            <a:extLst>
              <a:ext uri="{FF2B5EF4-FFF2-40B4-BE49-F238E27FC236}">
                <a16:creationId xmlns:a16="http://schemas.microsoft.com/office/drawing/2014/main" id="{B45CC794-C931-4B40-97E4-6B3C24AA4C17}"/>
              </a:ext>
            </a:extLst>
          </p:cNvPr>
          <p:cNvSpPr txBox="1">
            <a:spLocks noChangeArrowheads="1"/>
          </p:cNvSpPr>
          <p:nvPr/>
        </p:nvSpPr>
        <p:spPr bwMode="auto">
          <a:xfrm>
            <a:off x="3051175" y="3668713"/>
            <a:ext cx="4279900" cy="457200"/>
          </a:xfrm>
          <a:prstGeom prst="rect">
            <a:avLst/>
          </a:prstGeom>
          <a:noFill/>
          <a:ln w="12700">
            <a:noFill/>
            <a:miter lim="800000"/>
            <a:headEnd/>
            <a:tailEnd/>
          </a:ln>
          <a:effectLst>
            <a:outerShdw blurRad="63500" dist="53882" dir="2700000"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b="0">
                <a:solidFill>
                  <a:schemeClr val="accent2"/>
                </a:solidFill>
                <a:latin typeface="Arial Black" panose="020B0604020202020204" pitchFamily="34" charset="0"/>
              </a:rPr>
              <a:t>NGALEI TUINGASHIT</a:t>
            </a:r>
          </a:p>
        </p:txBody>
      </p:sp>
      <p:sp>
        <p:nvSpPr>
          <p:cNvPr id="645202" name="Text Box 82">
            <a:extLst>
              <a:ext uri="{FF2B5EF4-FFF2-40B4-BE49-F238E27FC236}">
                <a16:creationId xmlns:a16="http://schemas.microsoft.com/office/drawing/2014/main" id="{9E08DAAF-67CC-5044-AFCB-ED7B45BFD1D2}"/>
              </a:ext>
            </a:extLst>
          </p:cNvPr>
          <p:cNvSpPr txBox="1">
            <a:spLocks noChangeArrowheads="1"/>
          </p:cNvSpPr>
          <p:nvPr/>
        </p:nvSpPr>
        <p:spPr bwMode="auto">
          <a:xfrm>
            <a:off x="2293938" y="2684463"/>
            <a:ext cx="6419850"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645203" name="Text Box 83">
            <a:extLst>
              <a:ext uri="{FF2B5EF4-FFF2-40B4-BE49-F238E27FC236}">
                <a16:creationId xmlns:a16="http://schemas.microsoft.com/office/drawing/2014/main" id="{18E9A355-CF66-5F4C-9B00-B65A478B19D6}"/>
              </a:ext>
            </a:extLst>
          </p:cNvPr>
          <p:cNvSpPr txBox="1">
            <a:spLocks noChangeArrowheads="1"/>
          </p:cNvSpPr>
          <p:nvPr/>
        </p:nvSpPr>
        <p:spPr bwMode="auto">
          <a:xfrm>
            <a:off x="3832225" y="5160963"/>
            <a:ext cx="4414838"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KADHAR TUINGASHIT</a:t>
            </a:r>
          </a:p>
        </p:txBody>
      </p:sp>
      <p:sp>
        <p:nvSpPr>
          <p:cNvPr id="645205" name="Line 85">
            <a:extLst>
              <a:ext uri="{FF2B5EF4-FFF2-40B4-BE49-F238E27FC236}">
                <a16:creationId xmlns:a16="http://schemas.microsoft.com/office/drawing/2014/main" id="{37B90B5B-8344-344E-B609-EFAD37A120FF}"/>
              </a:ext>
            </a:extLst>
          </p:cNvPr>
          <p:cNvSpPr>
            <a:spLocks noChangeShapeType="1"/>
          </p:cNvSpPr>
          <p:nvPr/>
        </p:nvSpPr>
        <p:spPr bwMode="auto">
          <a:xfrm>
            <a:off x="7934325" y="22717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5206" name="Line 86">
            <a:extLst>
              <a:ext uri="{FF2B5EF4-FFF2-40B4-BE49-F238E27FC236}">
                <a16:creationId xmlns:a16="http://schemas.microsoft.com/office/drawing/2014/main" id="{AF5E08A3-3F98-1B40-B4C2-77058C86AB9A}"/>
              </a:ext>
            </a:extLst>
          </p:cNvPr>
          <p:cNvSpPr>
            <a:spLocks noChangeShapeType="1"/>
          </p:cNvSpPr>
          <p:nvPr/>
        </p:nvSpPr>
        <p:spPr bwMode="auto">
          <a:xfrm>
            <a:off x="8086725" y="24241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5207" name="Line 87">
            <a:extLst>
              <a:ext uri="{FF2B5EF4-FFF2-40B4-BE49-F238E27FC236}">
                <a16:creationId xmlns:a16="http://schemas.microsoft.com/office/drawing/2014/main" id="{97DC1C18-DCE2-8E4C-9877-2086A8EB4FAE}"/>
              </a:ext>
            </a:extLst>
          </p:cNvPr>
          <p:cNvSpPr>
            <a:spLocks noChangeShapeType="1"/>
          </p:cNvSpPr>
          <p:nvPr/>
        </p:nvSpPr>
        <p:spPr bwMode="auto">
          <a:xfrm>
            <a:off x="8239125" y="22336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nvGrpSpPr>
          <p:cNvPr id="191630" name="Group 142">
            <a:extLst>
              <a:ext uri="{FF2B5EF4-FFF2-40B4-BE49-F238E27FC236}">
                <a16:creationId xmlns:a16="http://schemas.microsoft.com/office/drawing/2014/main" id="{25C05F0B-E762-4E4B-A161-18C7E60FAF6C}"/>
              </a:ext>
            </a:extLst>
          </p:cNvPr>
          <p:cNvGrpSpPr>
            <a:grpSpLocks/>
          </p:cNvGrpSpPr>
          <p:nvPr/>
        </p:nvGrpSpPr>
        <p:grpSpPr bwMode="auto">
          <a:xfrm>
            <a:off x="657225" y="2201863"/>
            <a:ext cx="638175" cy="4165600"/>
            <a:chOff x="414" y="1387"/>
            <a:chExt cx="402" cy="2624"/>
          </a:xfrm>
        </p:grpSpPr>
        <p:grpSp>
          <p:nvGrpSpPr>
            <p:cNvPr id="191606" name="Group 123">
              <a:extLst>
                <a:ext uri="{FF2B5EF4-FFF2-40B4-BE49-F238E27FC236}">
                  <a16:creationId xmlns:a16="http://schemas.microsoft.com/office/drawing/2014/main" id="{825EFFBD-A81F-494B-8425-666E4FFAB880}"/>
                </a:ext>
              </a:extLst>
            </p:cNvPr>
            <p:cNvGrpSpPr>
              <a:grpSpLocks/>
            </p:cNvGrpSpPr>
            <p:nvPr/>
          </p:nvGrpSpPr>
          <p:grpSpPr bwMode="auto">
            <a:xfrm>
              <a:off x="624" y="1387"/>
              <a:ext cx="192" cy="2624"/>
              <a:chOff x="1472" y="768"/>
              <a:chExt cx="192" cy="2192"/>
            </a:xfrm>
          </p:grpSpPr>
          <p:sp>
            <p:nvSpPr>
              <p:cNvPr id="645244" name="Line 124">
                <a:extLst>
                  <a:ext uri="{FF2B5EF4-FFF2-40B4-BE49-F238E27FC236}">
                    <a16:creationId xmlns:a16="http://schemas.microsoft.com/office/drawing/2014/main" id="{C24A4F13-1201-5242-B2BD-D5C9A714F7CE}"/>
                  </a:ext>
                </a:extLst>
              </p:cNvPr>
              <p:cNvSpPr>
                <a:spLocks noChangeShapeType="1"/>
              </p:cNvSpPr>
              <p:nvPr/>
            </p:nvSpPr>
            <p:spPr bwMode="auto">
              <a:xfrm>
                <a:off x="1472" y="768"/>
                <a:ext cx="0" cy="2000"/>
              </a:xfrm>
              <a:prstGeom prst="line">
                <a:avLst/>
              </a:prstGeom>
              <a:noFill/>
              <a:ln w="38100">
                <a:solidFill>
                  <a:srgbClr val="FF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5245" name="Line 125">
                <a:extLst>
                  <a:ext uri="{FF2B5EF4-FFF2-40B4-BE49-F238E27FC236}">
                    <a16:creationId xmlns:a16="http://schemas.microsoft.com/office/drawing/2014/main" id="{ACC08FAD-46B3-8F45-8B01-199E63C95121}"/>
                  </a:ext>
                </a:extLst>
              </p:cNvPr>
              <p:cNvSpPr>
                <a:spLocks noChangeShapeType="1"/>
              </p:cNvSpPr>
              <p:nvPr/>
            </p:nvSpPr>
            <p:spPr bwMode="auto">
              <a:xfrm>
                <a:off x="1568" y="864"/>
                <a:ext cx="0" cy="2000"/>
              </a:xfrm>
              <a:prstGeom prst="line">
                <a:avLst/>
              </a:prstGeom>
              <a:noFill/>
              <a:ln w="38100">
                <a:solidFill>
                  <a:srgbClr val="FF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5246" name="Line 126">
                <a:extLst>
                  <a:ext uri="{FF2B5EF4-FFF2-40B4-BE49-F238E27FC236}">
                    <a16:creationId xmlns:a16="http://schemas.microsoft.com/office/drawing/2014/main" id="{FC322038-ADF8-A843-BD33-353E3E150D82}"/>
                  </a:ext>
                </a:extLst>
              </p:cNvPr>
              <p:cNvSpPr>
                <a:spLocks noChangeShapeType="1"/>
              </p:cNvSpPr>
              <p:nvPr/>
            </p:nvSpPr>
            <p:spPr bwMode="auto">
              <a:xfrm>
                <a:off x="1664" y="960"/>
                <a:ext cx="0" cy="2000"/>
              </a:xfrm>
              <a:prstGeom prst="line">
                <a:avLst/>
              </a:prstGeom>
              <a:noFill/>
              <a:ln w="38100">
                <a:solidFill>
                  <a:srgbClr val="FF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5247" name="Text Box 127">
              <a:extLst>
                <a:ext uri="{FF2B5EF4-FFF2-40B4-BE49-F238E27FC236}">
                  <a16:creationId xmlns:a16="http://schemas.microsoft.com/office/drawing/2014/main" id="{C6D04E44-1DA1-4F41-B844-1C18B152F4D3}"/>
                </a:ext>
              </a:extLst>
            </p:cNvPr>
            <p:cNvSpPr txBox="1">
              <a:spLocks noChangeArrowheads="1"/>
            </p:cNvSpPr>
            <p:nvPr/>
          </p:nvSpPr>
          <p:spPr bwMode="auto">
            <a:xfrm>
              <a:off x="414" y="1961"/>
              <a:ext cx="202" cy="19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chemeClr val="tx1"/>
                  </a:solidFill>
                  <a:latin typeface="Arial" panose="020B0604020202020204" pitchFamily="34" charset="0"/>
                </a:rPr>
                <a:t>KHARAN</a:t>
              </a:r>
              <a:endParaRPr lang="en-US" altLang="en-US" sz="3200">
                <a:solidFill>
                  <a:schemeClr val="tx1"/>
                </a:solidFill>
              </a:endParaRPr>
            </a:p>
          </p:txBody>
        </p:sp>
      </p:grpSp>
      <p:sp>
        <p:nvSpPr>
          <p:cNvPr id="191534" name="Text Box 135">
            <a:extLst>
              <a:ext uri="{FF2B5EF4-FFF2-40B4-BE49-F238E27FC236}">
                <a16:creationId xmlns:a16="http://schemas.microsoft.com/office/drawing/2014/main" id="{8CCB789F-4515-504A-AC26-9F99C3D2F48C}"/>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45257" name="Rectangle 137">
            <a:extLst>
              <a:ext uri="{FF2B5EF4-FFF2-40B4-BE49-F238E27FC236}">
                <a16:creationId xmlns:a16="http://schemas.microsoft.com/office/drawing/2014/main" id="{982F4D86-CFFA-3848-A956-363A1A8418C0}"/>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87</a:t>
            </a:r>
          </a:p>
        </p:txBody>
      </p:sp>
      <p:sp>
        <p:nvSpPr>
          <p:cNvPr id="191536" name="Text Box 139">
            <a:extLst>
              <a:ext uri="{FF2B5EF4-FFF2-40B4-BE49-F238E27FC236}">
                <a16:creationId xmlns:a16="http://schemas.microsoft.com/office/drawing/2014/main" id="{27C54BC1-9F8E-984A-8041-A089F04BFD88}"/>
              </a:ext>
            </a:extLst>
          </p:cNvPr>
          <p:cNvSpPr txBox="1">
            <a:spLocks noChangeArrowheads="1"/>
          </p:cNvSpPr>
          <p:nvPr/>
        </p:nvSpPr>
        <p:spPr bwMode="auto">
          <a:xfrm>
            <a:off x="8558213" y="645001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grpSp>
        <p:nvGrpSpPr>
          <p:cNvPr id="191537" name="Group 88">
            <a:extLst>
              <a:ext uri="{FF2B5EF4-FFF2-40B4-BE49-F238E27FC236}">
                <a16:creationId xmlns:a16="http://schemas.microsoft.com/office/drawing/2014/main" id="{84885D34-967F-7E44-AA21-DB77AB273A60}"/>
              </a:ext>
            </a:extLst>
          </p:cNvPr>
          <p:cNvGrpSpPr>
            <a:grpSpLocks/>
          </p:cNvGrpSpPr>
          <p:nvPr/>
        </p:nvGrpSpPr>
        <p:grpSpPr bwMode="auto">
          <a:xfrm>
            <a:off x="1949450" y="2236788"/>
            <a:ext cx="5273675" cy="3898900"/>
            <a:chOff x="1228" y="1409"/>
            <a:chExt cx="3322" cy="2456"/>
          </a:xfrm>
        </p:grpSpPr>
        <p:grpSp>
          <p:nvGrpSpPr>
            <p:cNvPr id="191574" name="Group 89">
              <a:extLst>
                <a:ext uri="{FF2B5EF4-FFF2-40B4-BE49-F238E27FC236}">
                  <a16:creationId xmlns:a16="http://schemas.microsoft.com/office/drawing/2014/main" id="{CFE04869-E8A5-C04B-8A51-237E7FC14867}"/>
                </a:ext>
              </a:extLst>
            </p:cNvPr>
            <p:cNvGrpSpPr>
              <a:grpSpLocks/>
            </p:cNvGrpSpPr>
            <p:nvPr/>
          </p:nvGrpSpPr>
          <p:grpSpPr bwMode="auto">
            <a:xfrm>
              <a:off x="1228" y="1409"/>
              <a:ext cx="3303" cy="119"/>
              <a:chOff x="1206" y="1392"/>
              <a:chExt cx="3303" cy="119"/>
            </a:xfrm>
          </p:grpSpPr>
          <p:sp>
            <p:nvSpPr>
              <p:cNvPr id="645210" name="AutoShape 90" descr="Cork">
                <a:extLst>
                  <a:ext uri="{FF2B5EF4-FFF2-40B4-BE49-F238E27FC236}">
                    <a16:creationId xmlns:a16="http://schemas.microsoft.com/office/drawing/2014/main" id="{31B7422D-513E-A24D-A9C9-A71816CE8C2B}"/>
                  </a:ext>
                </a:extLst>
              </p:cNvPr>
              <p:cNvSpPr>
                <a:spLocks noChangeArrowheads="1"/>
              </p:cNvSpPr>
              <p:nvPr/>
            </p:nvSpPr>
            <p:spPr bwMode="auto">
              <a:xfrm rot="-1822980">
                <a:off x="1206" y="140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11" name="AutoShape 91" descr="Cork">
                <a:extLst>
                  <a:ext uri="{FF2B5EF4-FFF2-40B4-BE49-F238E27FC236}">
                    <a16:creationId xmlns:a16="http://schemas.microsoft.com/office/drawing/2014/main" id="{71CD8F12-03A7-FF40-A810-E340740BE76D}"/>
                  </a:ext>
                </a:extLst>
              </p:cNvPr>
              <p:cNvSpPr>
                <a:spLocks noChangeArrowheads="1"/>
              </p:cNvSpPr>
              <p:nvPr/>
            </p:nvSpPr>
            <p:spPr bwMode="auto">
              <a:xfrm rot="-1822980">
                <a:off x="1433"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12" name="AutoShape 92" descr="Cork">
                <a:extLst>
                  <a:ext uri="{FF2B5EF4-FFF2-40B4-BE49-F238E27FC236}">
                    <a16:creationId xmlns:a16="http://schemas.microsoft.com/office/drawing/2014/main" id="{87D6AD6F-DC2B-BA49-AFE9-902E885988B2}"/>
                  </a:ext>
                </a:extLst>
              </p:cNvPr>
              <p:cNvSpPr>
                <a:spLocks noChangeArrowheads="1"/>
              </p:cNvSpPr>
              <p:nvPr/>
            </p:nvSpPr>
            <p:spPr bwMode="auto">
              <a:xfrm rot="-1822980">
                <a:off x="1666"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13" name="AutoShape 93" descr="Cork">
                <a:extLst>
                  <a:ext uri="{FF2B5EF4-FFF2-40B4-BE49-F238E27FC236}">
                    <a16:creationId xmlns:a16="http://schemas.microsoft.com/office/drawing/2014/main" id="{45761899-2C63-3F40-8B37-4C2477B546FD}"/>
                  </a:ext>
                </a:extLst>
              </p:cNvPr>
              <p:cNvSpPr>
                <a:spLocks noChangeArrowheads="1"/>
              </p:cNvSpPr>
              <p:nvPr/>
            </p:nvSpPr>
            <p:spPr bwMode="auto">
              <a:xfrm rot="-1822980">
                <a:off x="1894"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14" name="AutoShape 94" descr="Cork">
                <a:extLst>
                  <a:ext uri="{FF2B5EF4-FFF2-40B4-BE49-F238E27FC236}">
                    <a16:creationId xmlns:a16="http://schemas.microsoft.com/office/drawing/2014/main" id="{0F89C8C1-02C7-674D-884B-0C6F4466D1CE}"/>
                  </a:ext>
                </a:extLst>
              </p:cNvPr>
              <p:cNvSpPr>
                <a:spLocks noChangeArrowheads="1"/>
              </p:cNvSpPr>
              <p:nvPr/>
            </p:nvSpPr>
            <p:spPr bwMode="auto">
              <a:xfrm rot="-1822980">
                <a:off x="2110" y="140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15" name="AutoShape 95" descr="Cork">
                <a:extLst>
                  <a:ext uri="{FF2B5EF4-FFF2-40B4-BE49-F238E27FC236}">
                    <a16:creationId xmlns:a16="http://schemas.microsoft.com/office/drawing/2014/main" id="{DFD62F3C-568B-8247-B297-BC342E20D2BE}"/>
                  </a:ext>
                </a:extLst>
              </p:cNvPr>
              <p:cNvSpPr>
                <a:spLocks noChangeArrowheads="1"/>
              </p:cNvSpPr>
              <p:nvPr/>
            </p:nvSpPr>
            <p:spPr bwMode="auto">
              <a:xfrm rot="-1822980">
                <a:off x="2350" y="139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16" name="AutoShape 96" descr="Cork">
                <a:extLst>
                  <a:ext uri="{FF2B5EF4-FFF2-40B4-BE49-F238E27FC236}">
                    <a16:creationId xmlns:a16="http://schemas.microsoft.com/office/drawing/2014/main" id="{6E3B519F-5B77-C44D-9847-209FEAEF99AC}"/>
                  </a:ext>
                </a:extLst>
              </p:cNvPr>
              <p:cNvSpPr>
                <a:spLocks noChangeArrowheads="1"/>
              </p:cNvSpPr>
              <p:nvPr/>
            </p:nvSpPr>
            <p:spPr bwMode="auto">
              <a:xfrm rot="-1822980">
                <a:off x="2577"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17" name="AutoShape 97" descr="Cork">
                <a:extLst>
                  <a:ext uri="{FF2B5EF4-FFF2-40B4-BE49-F238E27FC236}">
                    <a16:creationId xmlns:a16="http://schemas.microsoft.com/office/drawing/2014/main" id="{87B86A67-F01A-0243-86C3-6141ED9A51E8}"/>
                  </a:ext>
                </a:extLst>
              </p:cNvPr>
              <p:cNvSpPr>
                <a:spLocks noChangeArrowheads="1"/>
              </p:cNvSpPr>
              <p:nvPr/>
            </p:nvSpPr>
            <p:spPr bwMode="auto">
              <a:xfrm rot="-1822980">
                <a:off x="2803"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18" name="AutoShape 98" descr="Cork">
                <a:extLst>
                  <a:ext uri="{FF2B5EF4-FFF2-40B4-BE49-F238E27FC236}">
                    <a16:creationId xmlns:a16="http://schemas.microsoft.com/office/drawing/2014/main" id="{499071A0-D1BC-DF49-8672-F051AC3B1F2E}"/>
                  </a:ext>
                </a:extLst>
              </p:cNvPr>
              <p:cNvSpPr>
                <a:spLocks noChangeArrowheads="1"/>
              </p:cNvSpPr>
              <p:nvPr/>
            </p:nvSpPr>
            <p:spPr bwMode="auto">
              <a:xfrm rot="-1822980">
                <a:off x="3034"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19" name="AutoShape 99" descr="Cork">
                <a:extLst>
                  <a:ext uri="{FF2B5EF4-FFF2-40B4-BE49-F238E27FC236}">
                    <a16:creationId xmlns:a16="http://schemas.microsoft.com/office/drawing/2014/main" id="{BD64A3BC-6E4F-9E40-8159-9ED1E5C2A43B}"/>
                  </a:ext>
                </a:extLst>
              </p:cNvPr>
              <p:cNvSpPr>
                <a:spLocks noChangeArrowheads="1"/>
              </p:cNvSpPr>
              <p:nvPr/>
            </p:nvSpPr>
            <p:spPr bwMode="auto">
              <a:xfrm rot="-1822980">
                <a:off x="3286"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20" name="AutoShape 100" descr="Cork">
                <a:extLst>
                  <a:ext uri="{FF2B5EF4-FFF2-40B4-BE49-F238E27FC236}">
                    <a16:creationId xmlns:a16="http://schemas.microsoft.com/office/drawing/2014/main" id="{461B3E0C-1A5B-B140-B997-752C7B52238E}"/>
                  </a:ext>
                </a:extLst>
              </p:cNvPr>
              <p:cNvSpPr>
                <a:spLocks noChangeArrowheads="1"/>
              </p:cNvSpPr>
              <p:nvPr/>
            </p:nvSpPr>
            <p:spPr bwMode="auto">
              <a:xfrm rot="-1822980">
                <a:off x="3504" y="139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21" name="AutoShape 101" descr="Cork">
                <a:extLst>
                  <a:ext uri="{FF2B5EF4-FFF2-40B4-BE49-F238E27FC236}">
                    <a16:creationId xmlns:a16="http://schemas.microsoft.com/office/drawing/2014/main" id="{FCBB3884-66A8-F04B-8194-19DC6F9D592A}"/>
                  </a:ext>
                </a:extLst>
              </p:cNvPr>
              <p:cNvSpPr>
                <a:spLocks noChangeArrowheads="1"/>
              </p:cNvSpPr>
              <p:nvPr/>
            </p:nvSpPr>
            <p:spPr bwMode="auto">
              <a:xfrm rot="-1822980">
                <a:off x="3757" y="1400"/>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22" name="AutoShape 102" descr="Cork">
                <a:extLst>
                  <a:ext uri="{FF2B5EF4-FFF2-40B4-BE49-F238E27FC236}">
                    <a16:creationId xmlns:a16="http://schemas.microsoft.com/office/drawing/2014/main" id="{46DC33D8-7F91-6249-8339-20785E7E87AD}"/>
                  </a:ext>
                </a:extLst>
              </p:cNvPr>
              <p:cNvSpPr>
                <a:spLocks noChangeArrowheads="1"/>
              </p:cNvSpPr>
              <p:nvPr/>
            </p:nvSpPr>
            <p:spPr bwMode="auto">
              <a:xfrm rot="-1822980">
                <a:off x="3982" y="140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23" name="AutoShape 103" descr="Cork">
                <a:extLst>
                  <a:ext uri="{FF2B5EF4-FFF2-40B4-BE49-F238E27FC236}">
                    <a16:creationId xmlns:a16="http://schemas.microsoft.com/office/drawing/2014/main" id="{C391178F-9F77-EA4D-9720-B7738BB026C7}"/>
                  </a:ext>
                </a:extLst>
              </p:cNvPr>
              <p:cNvSpPr>
                <a:spLocks noChangeArrowheads="1"/>
              </p:cNvSpPr>
              <p:nvPr/>
            </p:nvSpPr>
            <p:spPr bwMode="auto">
              <a:xfrm rot="-1822980">
                <a:off x="4210" y="140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5224" name="AutoShape 104" descr="Cork">
                <a:extLst>
                  <a:ext uri="{FF2B5EF4-FFF2-40B4-BE49-F238E27FC236}">
                    <a16:creationId xmlns:a16="http://schemas.microsoft.com/office/drawing/2014/main" id="{9996DF0F-0B5B-1749-B5B1-8184DA9D47C8}"/>
                  </a:ext>
                </a:extLst>
              </p:cNvPr>
              <p:cNvSpPr>
                <a:spLocks noChangeArrowheads="1"/>
              </p:cNvSpPr>
              <p:nvPr/>
            </p:nvSpPr>
            <p:spPr bwMode="auto">
              <a:xfrm rot="-1822980">
                <a:off x="4419" y="139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91575" name="Group 105">
              <a:extLst>
                <a:ext uri="{FF2B5EF4-FFF2-40B4-BE49-F238E27FC236}">
                  <a16:creationId xmlns:a16="http://schemas.microsoft.com/office/drawing/2014/main" id="{0ED3A312-9121-984D-B1B5-17F3F9579A2E}"/>
                </a:ext>
              </a:extLst>
            </p:cNvPr>
            <p:cNvGrpSpPr>
              <a:grpSpLocks/>
            </p:cNvGrpSpPr>
            <p:nvPr/>
          </p:nvGrpSpPr>
          <p:grpSpPr bwMode="auto">
            <a:xfrm>
              <a:off x="1243" y="3761"/>
              <a:ext cx="3307" cy="104"/>
              <a:chOff x="1231" y="3769"/>
              <a:chExt cx="3307" cy="104"/>
            </a:xfrm>
          </p:grpSpPr>
          <p:sp>
            <p:nvSpPr>
              <p:cNvPr id="645226" name="AutoShape 106" descr="Cork">
                <a:extLst>
                  <a:ext uri="{FF2B5EF4-FFF2-40B4-BE49-F238E27FC236}">
                    <a16:creationId xmlns:a16="http://schemas.microsoft.com/office/drawing/2014/main" id="{B4E5F0E0-D2DA-DC40-B5D1-015A9503508C}"/>
                  </a:ext>
                </a:extLst>
              </p:cNvPr>
              <p:cNvSpPr>
                <a:spLocks noChangeArrowheads="1"/>
              </p:cNvSpPr>
              <p:nvPr/>
            </p:nvSpPr>
            <p:spPr bwMode="auto">
              <a:xfrm rot="12494257">
                <a:off x="1231" y="376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27" name="AutoShape 107" descr="Cork">
                <a:extLst>
                  <a:ext uri="{FF2B5EF4-FFF2-40B4-BE49-F238E27FC236}">
                    <a16:creationId xmlns:a16="http://schemas.microsoft.com/office/drawing/2014/main" id="{D1FFE01D-09BD-7D4B-AE98-E7C4BB5E62CD}"/>
                  </a:ext>
                </a:extLst>
              </p:cNvPr>
              <p:cNvSpPr>
                <a:spLocks noChangeArrowheads="1"/>
              </p:cNvSpPr>
              <p:nvPr/>
            </p:nvSpPr>
            <p:spPr bwMode="auto">
              <a:xfrm rot="12494257">
                <a:off x="1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28" name="AutoShape 108" descr="Cork">
                <a:extLst>
                  <a:ext uri="{FF2B5EF4-FFF2-40B4-BE49-F238E27FC236}">
                    <a16:creationId xmlns:a16="http://schemas.microsoft.com/office/drawing/2014/main" id="{B468CB90-C1CD-8C40-B6C0-F64A06F78182}"/>
                  </a:ext>
                </a:extLst>
              </p:cNvPr>
              <p:cNvSpPr>
                <a:spLocks noChangeArrowheads="1"/>
              </p:cNvSpPr>
              <p:nvPr/>
            </p:nvSpPr>
            <p:spPr bwMode="auto">
              <a:xfrm rot="12494257">
                <a:off x="16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29" name="AutoShape 109" descr="Cork">
                <a:extLst>
                  <a:ext uri="{FF2B5EF4-FFF2-40B4-BE49-F238E27FC236}">
                    <a16:creationId xmlns:a16="http://schemas.microsoft.com/office/drawing/2014/main" id="{4FFD6051-7A3E-7F43-82AE-827DE0258BFC}"/>
                  </a:ext>
                </a:extLst>
              </p:cNvPr>
              <p:cNvSpPr>
                <a:spLocks noChangeArrowheads="1"/>
              </p:cNvSpPr>
              <p:nvPr/>
            </p:nvSpPr>
            <p:spPr bwMode="auto">
              <a:xfrm rot="12494257">
                <a:off x="192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0" name="AutoShape 110" descr="Cork">
                <a:extLst>
                  <a:ext uri="{FF2B5EF4-FFF2-40B4-BE49-F238E27FC236}">
                    <a16:creationId xmlns:a16="http://schemas.microsoft.com/office/drawing/2014/main" id="{944CFC83-5504-2E45-AA5F-7BD7A9C42E6E}"/>
                  </a:ext>
                </a:extLst>
              </p:cNvPr>
              <p:cNvSpPr>
                <a:spLocks noChangeArrowheads="1"/>
              </p:cNvSpPr>
              <p:nvPr/>
            </p:nvSpPr>
            <p:spPr bwMode="auto">
              <a:xfrm rot="12494257">
                <a:off x="2137"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1" name="AutoShape 111" descr="Cork">
                <a:extLst>
                  <a:ext uri="{FF2B5EF4-FFF2-40B4-BE49-F238E27FC236}">
                    <a16:creationId xmlns:a16="http://schemas.microsoft.com/office/drawing/2014/main" id="{C1060E05-C2B5-934B-B91D-3B5CDECE8C7E}"/>
                  </a:ext>
                </a:extLst>
              </p:cNvPr>
              <p:cNvSpPr>
                <a:spLocks noChangeArrowheads="1"/>
              </p:cNvSpPr>
              <p:nvPr/>
            </p:nvSpPr>
            <p:spPr bwMode="auto">
              <a:xfrm rot="12494257">
                <a:off x="2375"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2" name="AutoShape 112" descr="Cork">
                <a:extLst>
                  <a:ext uri="{FF2B5EF4-FFF2-40B4-BE49-F238E27FC236}">
                    <a16:creationId xmlns:a16="http://schemas.microsoft.com/office/drawing/2014/main" id="{43868573-61FD-9C49-94E5-96F72F293BC5}"/>
                  </a:ext>
                </a:extLst>
              </p:cNvPr>
              <p:cNvSpPr>
                <a:spLocks noChangeArrowheads="1"/>
              </p:cNvSpPr>
              <p:nvPr/>
            </p:nvSpPr>
            <p:spPr bwMode="auto">
              <a:xfrm rot="12494257">
                <a:off x="261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3" name="AutoShape 113" descr="Cork">
                <a:extLst>
                  <a:ext uri="{FF2B5EF4-FFF2-40B4-BE49-F238E27FC236}">
                    <a16:creationId xmlns:a16="http://schemas.microsoft.com/office/drawing/2014/main" id="{208668D2-075A-1640-8CD4-C647DF78263B}"/>
                  </a:ext>
                </a:extLst>
              </p:cNvPr>
              <p:cNvSpPr>
                <a:spLocks noChangeArrowheads="1"/>
              </p:cNvSpPr>
              <p:nvPr/>
            </p:nvSpPr>
            <p:spPr bwMode="auto">
              <a:xfrm rot="12494257">
                <a:off x="2830" y="3775"/>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4" name="AutoShape 114" descr="Cork">
                <a:extLst>
                  <a:ext uri="{FF2B5EF4-FFF2-40B4-BE49-F238E27FC236}">
                    <a16:creationId xmlns:a16="http://schemas.microsoft.com/office/drawing/2014/main" id="{A0E951C5-AA0E-9146-8BEF-CC23DBFB4D30}"/>
                  </a:ext>
                </a:extLst>
              </p:cNvPr>
              <p:cNvSpPr>
                <a:spLocks noChangeArrowheads="1"/>
              </p:cNvSpPr>
              <p:nvPr/>
            </p:nvSpPr>
            <p:spPr bwMode="auto">
              <a:xfrm rot="12494257">
                <a:off x="3299"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5" name="AutoShape 115" descr="Cork">
                <a:extLst>
                  <a:ext uri="{FF2B5EF4-FFF2-40B4-BE49-F238E27FC236}">
                    <a16:creationId xmlns:a16="http://schemas.microsoft.com/office/drawing/2014/main" id="{EBD290F2-F3FE-974F-A878-7CE7D9AE99B9}"/>
                  </a:ext>
                </a:extLst>
              </p:cNvPr>
              <p:cNvSpPr>
                <a:spLocks noChangeArrowheads="1"/>
              </p:cNvSpPr>
              <p:nvPr/>
            </p:nvSpPr>
            <p:spPr bwMode="auto">
              <a:xfrm rot="12494257">
                <a:off x="3070"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6" name="AutoShape 116" descr="Cork">
                <a:extLst>
                  <a:ext uri="{FF2B5EF4-FFF2-40B4-BE49-F238E27FC236}">
                    <a16:creationId xmlns:a16="http://schemas.microsoft.com/office/drawing/2014/main" id="{481AEC55-D94A-734D-86ED-D2914FA521D3}"/>
                  </a:ext>
                </a:extLst>
              </p:cNvPr>
              <p:cNvSpPr>
                <a:spLocks noChangeArrowheads="1"/>
              </p:cNvSpPr>
              <p:nvPr/>
            </p:nvSpPr>
            <p:spPr bwMode="auto">
              <a:xfrm rot="12494257">
                <a:off x="3531"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7" name="AutoShape 117" descr="Cork">
                <a:extLst>
                  <a:ext uri="{FF2B5EF4-FFF2-40B4-BE49-F238E27FC236}">
                    <a16:creationId xmlns:a16="http://schemas.microsoft.com/office/drawing/2014/main" id="{87F7CD39-FFFD-CE4F-A561-807D8084BAD5}"/>
                  </a:ext>
                </a:extLst>
              </p:cNvPr>
              <p:cNvSpPr>
                <a:spLocks noChangeArrowheads="1"/>
              </p:cNvSpPr>
              <p:nvPr/>
            </p:nvSpPr>
            <p:spPr bwMode="auto">
              <a:xfrm rot="12494257">
                <a:off x="37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8" name="AutoShape 118" descr="Cork">
                <a:extLst>
                  <a:ext uri="{FF2B5EF4-FFF2-40B4-BE49-F238E27FC236}">
                    <a16:creationId xmlns:a16="http://schemas.microsoft.com/office/drawing/2014/main" id="{2A856DB2-F1A3-D842-88BD-B726CB3C1321}"/>
                  </a:ext>
                </a:extLst>
              </p:cNvPr>
              <p:cNvSpPr>
                <a:spLocks noChangeArrowheads="1"/>
              </p:cNvSpPr>
              <p:nvPr/>
            </p:nvSpPr>
            <p:spPr bwMode="auto">
              <a:xfrm rot="12494257">
                <a:off x="402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39" name="AutoShape 119" descr="Cork">
                <a:extLst>
                  <a:ext uri="{FF2B5EF4-FFF2-40B4-BE49-F238E27FC236}">
                    <a16:creationId xmlns:a16="http://schemas.microsoft.com/office/drawing/2014/main" id="{3CA75892-064A-1B46-A113-5BCC24564C7F}"/>
                  </a:ext>
                </a:extLst>
              </p:cNvPr>
              <p:cNvSpPr>
                <a:spLocks noChangeArrowheads="1"/>
              </p:cNvSpPr>
              <p:nvPr/>
            </p:nvSpPr>
            <p:spPr bwMode="auto">
              <a:xfrm rot="12494257">
                <a:off x="4244"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5240" name="AutoShape 120" descr="Cork">
                <a:extLst>
                  <a:ext uri="{FF2B5EF4-FFF2-40B4-BE49-F238E27FC236}">
                    <a16:creationId xmlns:a16="http://schemas.microsoft.com/office/drawing/2014/main" id="{5B105EE6-D474-7842-8D1E-662AB0807DC3}"/>
                  </a:ext>
                </a:extLst>
              </p:cNvPr>
              <p:cNvSpPr>
                <a:spLocks noChangeArrowheads="1"/>
              </p:cNvSpPr>
              <p:nvPr/>
            </p:nvSpPr>
            <p:spPr bwMode="auto">
              <a:xfrm rot="12494257">
                <a:off x="4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grpSp>
        <p:nvGrpSpPr>
          <p:cNvPr id="11" name="Group 128">
            <a:extLst>
              <a:ext uri="{FF2B5EF4-FFF2-40B4-BE49-F238E27FC236}">
                <a16:creationId xmlns:a16="http://schemas.microsoft.com/office/drawing/2014/main" id="{48710EB1-ACC8-5442-9D0A-82E748FEDF1E}"/>
              </a:ext>
            </a:extLst>
          </p:cNvPr>
          <p:cNvGrpSpPr>
            <a:grpSpLocks/>
          </p:cNvGrpSpPr>
          <p:nvPr/>
        </p:nvGrpSpPr>
        <p:grpSpPr bwMode="auto">
          <a:xfrm>
            <a:off x="1703388" y="5929313"/>
            <a:ext cx="6297612" cy="803275"/>
            <a:chOff x="1040" y="886"/>
            <a:chExt cx="3184" cy="506"/>
          </a:xfrm>
        </p:grpSpPr>
        <p:grpSp>
          <p:nvGrpSpPr>
            <p:cNvPr id="191569" name="Group 129">
              <a:extLst>
                <a:ext uri="{FF2B5EF4-FFF2-40B4-BE49-F238E27FC236}">
                  <a16:creationId xmlns:a16="http://schemas.microsoft.com/office/drawing/2014/main" id="{8D313F13-7256-2B43-B24F-B636EAFEAFE5}"/>
                </a:ext>
              </a:extLst>
            </p:cNvPr>
            <p:cNvGrpSpPr>
              <a:grpSpLocks/>
            </p:cNvGrpSpPr>
            <p:nvPr/>
          </p:nvGrpSpPr>
          <p:grpSpPr bwMode="auto">
            <a:xfrm>
              <a:off x="1040" y="1200"/>
              <a:ext cx="3184" cy="192"/>
              <a:chOff x="1040" y="1200"/>
              <a:chExt cx="3184" cy="192"/>
            </a:xfrm>
          </p:grpSpPr>
          <p:sp>
            <p:nvSpPr>
              <p:cNvPr id="645250" name="Line 130">
                <a:extLst>
                  <a:ext uri="{FF2B5EF4-FFF2-40B4-BE49-F238E27FC236}">
                    <a16:creationId xmlns:a16="http://schemas.microsoft.com/office/drawing/2014/main" id="{30B8C30F-83E9-3D46-9A73-16C1B41CC9C4}"/>
                  </a:ext>
                </a:extLst>
              </p:cNvPr>
              <p:cNvSpPr>
                <a:spLocks noChangeShapeType="1"/>
              </p:cNvSpPr>
              <p:nvPr/>
            </p:nvSpPr>
            <p:spPr bwMode="auto">
              <a:xfrm>
                <a:off x="1040" y="1200"/>
                <a:ext cx="2992" cy="0"/>
              </a:xfrm>
              <a:prstGeom prst="line">
                <a:avLst/>
              </a:prstGeom>
              <a:noFill/>
              <a:ln w="38100">
                <a:solidFill>
                  <a:srgbClr val="33CC33"/>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5251" name="Line 131">
                <a:extLst>
                  <a:ext uri="{FF2B5EF4-FFF2-40B4-BE49-F238E27FC236}">
                    <a16:creationId xmlns:a16="http://schemas.microsoft.com/office/drawing/2014/main" id="{D65BBC72-9EEA-EE4A-9F2A-B6EA5DBF6762}"/>
                  </a:ext>
                </a:extLst>
              </p:cNvPr>
              <p:cNvSpPr>
                <a:spLocks noChangeShapeType="1"/>
              </p:cNvSpPr>
              <p:nvPr/>
            </p:nvSpPr>
            <p:spPr bwMode="auto">
              <a:xfrm>
                <a:off x="1136" y="1296"/>
                <a:ext cx="2991" cy="0"/>
              </a:xfrm>
              <a:prstGeom prst="line">
                <a:avLst/>
              </a:prstGeom>
              <a:noFill/>
              <a:ln w="38100">
                <a:solidFill>
                  <a:srgbClr val="33CC33"/>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5252" name="Line 132">
                <a:extLst>
                  <a:ext uri="{FF2B5EF4-FFF2-40B4-BE49-F238E27FC236}">
                    <a16:creationId xmlns:a16="http://schemas.microsoft.com/office/drawing/2014/main" id="{6182E319-BD07-2A48-893F-D05219C2FC3A}"/>
                  </a:ext>
                </a:extLst>
              </p:cNvPr>
              <p:cNvSpPr>
                <a:spLocks noChangeShapeType="1"/>
              </p:cNvSpPr>
              <p:nvPr/>
            </p:nvSpPr>
            <p:spPr bwMode="auto">
              <a:xfrm>
                <a:off x="1232" y="1392"/>
                <a:ext cx="2992" cy="0"/>
              </a:xfrm>
              <a:prstGeom prst="line">
                <a:avLst/>
              </a:prstGeom>
              <a:noFill/>
              <a:ln w="38100">
                <a:solidFill>
                  <a:srgbClr val="33CC33"/>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5253" name="Text Box 133">
              <a:extLst>
                <a:ext uri="{FF2B5EF4-FFF2-40B4-BE49-F238E27FC236}">
                  <a16:creationId xmlns:a16="http://schemas.microsoft.com/office/drawing/2014/main" id="{7FEC8087-3AD0-8348-8072-C8777233EAE6}"/>
                </a:ext>
              </a:extLst>
            </p:cNvPr>
            <p:cNvSpPr txBox="1">
              <a:spLocks noChangeArrowheads="1"/>
            </p:cNvSpPr>
            <p:nvPr/>
          </p:nvSpPr>
          <p:spPr bwMode="auto">
            <a:xfrm>
              <a:off x="2496" y="886"/>
              <a:ext cx="1120" cy="404"/>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600">
                  <a:solidFill>
                    <a:schemeClr val="tx1"/>
                  </a:solidFill>
                  <a:latin typeface="Arial" panose="020B0604020202020204" pitchFamily="34" charset="0"/>
                </a:rPr>
                <a:t>KHARAK</a:t>
              </a:r>
              <a:endParaRPr lang="en-US" altLang="en-US" b="0">
                <a:solidFill>
                  <a:schemeClr val="tx1"/>
                </a:solidFill>
              </a:endParaRPr>
            </a:p>
          </p:txBody>
        </p:sp>
      </p:grpSp>
      <p:grpSp>
        <p:nvGrpSpPr>
          <p:cNvPr id="191539" name="Group 167">
            <a:extLst>
              <a:ext uri="{FF2B5EF4-FFF2-40B4-BE49-F238E27FC236}">
                <a16:creationId xmlns:a16="http://schemas.microsoft.com/office/drawing/2014/main" id="{8F482302-F83E-464E-B40C-F9A6ED6DC656}"/>
              </a:ext>
            </a:extLst>
          </p:cNvPr>
          <p:cNvGrpSpPr>
            <a:grpSpLocks/>
          </p:cNvGrpSpPr>
          <p:nvPr/>
        </p:nvGrpSpPr>
        <p:grpSpPr bwMode="auto">
          <a:xfrm>
            <a:off x="1885950" y="0"/>
            <a:ext cx="3810000" cy="2328863"/>
            <a:chOff x="1188" y="58"/>
            <a:chExt cx="2400" cy="1467"/>
          </a:xfrm>
        </p:grpSpPr>
        <p:sp>
          <p:nvSpPr>
            <p:cNvPr id="645288" name="Text Box 168">
              <a:extLst>
                <a:ext uri="{FF2B5EF4-FFF2-40B4-BE49-F238E27FC236}">
                  <a16:creationId xmlns:a16="http://schemas.microsoft.com/office/drawing/2014/main" id="{880CE871-EAE4-5843-AE50-AB424930284C}"/>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91542" name="Group 169">
              <a:extLst>
                <a:ext uri="{FF2B5EF4-FFF2-40B4-BE49-F238E27FC236}">
                  <a16:creationId xmlns:a16="http://schemas.microsoft.com/office/drawing/2014/main" id="{B5B6ED2A-19BD-4740-A1C7-15182B97F21B}"/>
                </a:ext>
              </a:extLst>
            </p:cNvPr>
            <p:cNvGrpSpPr>
              <a:grpSpLocks/>
            </p:cNvGrpSpPr>
            <p:nvPr/>
          </p:nvGrpSpPr>
          <p:grpSpPr bwMode="auto">
            <a:xfrm>
              <a:off x="1686" y="824"/>
              <a:ext cx="1208" cy="355"/>
              <a:chOff x="1686" y="824"/>
              <a:chExt cx="1208" cy="355"/>
            </a:xfrm>
          </p:grpSpPr>
          <p:sp>
            <p:nvSpPr>
              <p:cNvPr id="645290" name="Rectangle 170">
                <a:extLst>
                  <a:ext uri="{FF2B5EF4-FFF2-40B4-BE49-F238E27FC236}">
                    <a16:creationId xmlns:a16="http://schemas.microsoft.com/office/drawing/2014/main" id="{A3E921B4-9416-5B46-87BB-E0DDF5EC3657}"/>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45291" name="Rectangle 171">
                <a:extLst>
                  <a:ext uri="{FF2B5EF4-FFF2-40B4-BE49-F238E27FC236}">
                    <a16:creationId xmlns:a16="http://schemas.microsoft.com/office/drawing/2014/main" id="{8E74359F-6025-ED4C-B444-741671DFCEA8}"/>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91543" name="Group 172">
              <a:extLst>
                <a:ext uri="{FF2B5EF4-FFF2-40B4-BE49-F238E27FC236}">
                  <a16:creationId xmlns:a16="http://schemas.microsoft.com/office/drawing/2014/main" id="{743FC237-A372-6148-AD38-7C4AAB63501C}"/>
                </a:ext>
              </a:extLst>
            </p:cNvPr>
            <p:cNvGrpSpPr>
              <a:grpSpLocks/>
            </p:cNvGrpSpPr>
            <p:nvPr/>
          </p:nvGrpSpPr>
          <p:grpSpPr bwMode="auto">
            <a:xfrm>
              <a:off x="1188" y="1175"/>
              <a:ext cx="1966" cy="246"/>
              <a:chOff x="1188" y="1175"/>
              <a:chExt cx="1966" cy="246"/>
            </a:xfrm>
          </p:grpSpPr>
          <p:grpSp>
            <p:nvGrpSpPr>
              <p:cNvPr id="191557" name="Group 173">
                <a:extLst>
                  <a:ext uri="{FF2B5EF4-FFF2-40B4-BE49-F238E27FC236}">
                    <a16:creationId xmlns:a16="http://schemas.microsoft.com/office/drawing/2014/main" id="{A354A2D2-AF1C-1E4C-A795-1E3CE39B9CB8}"/>
                  </a:ext>
                </a:extLst>
              </p:cNvPr>
              <p:cNvGrpSpPr>
                <a:grpSpLocks/>
              </p:cNvGrpSpPr>
              <p:nvPr/>
            </p:nvGrpSpPr>
            <p:grpSpPr bwMode="auto">
              <a:xfrm>
                <a:off x="1188" y="1175"/>
                <a:ext cx="1749" cy="246"/>
                <a:chOff x="1188" y="1175"/>
                <a:chExt cx="1749" cy="246"/>
              </a:xfrm>
            </p:grpSpPr>
            <p:sp>
              <p:nvSpPr>
                <p:cNvPr id="645294" name="Rectangle 174">
                  <a:extLst>
                    <a:ext uri="{FF2B5EF4-FFF2-40B4-BE49-F238E27FC236}">
                      <a16:creationId xmlns:a16="http://schemas.microsoft.com/office/drawing/2014/main" id="{F914077D-CBF5-9C46-9620-FBF1FD205974}"/>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45295" name="Rectangle 175">
                  <a:extLst>
                    <a:ext uri="{FF2B5EF4-FFF2-40B4-BE49-F238E27FC236}">
                      <a16:creationId xmlns:a16="http://schemas.microsoft.com/office/drawing/2014/main" id="{12F49E72-BA7F-9549-8F82-23D2041874D0}"/>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45296" name="Rectangle 176">
                  <a:extLst>
                    <a:ext uri="{FF2B5EF4-FFF2-40B4-BE49-F238E27FC236}">
                      <a16:creationId xmlns:a16="http://schemas.microsoft.com/office/drawing/2014/main" id="{E29D965B-207C-3543-B964-83D62C769CEC}"/>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5297" name="Rectangle 177">
                  <a:extLst>
                    <a:ext uri="{FF2B5EF4-FFF2-40B4-BE49-F238E27FC236}">
                      <a16:creationId xmlns:a16="http://schemas.microsoft.com/office/drawing/2014/main" id="{F824807B-650C-5943-B38B-1A1FC11B0F36}"/>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45298" name="Rectangle 178">
                  <a:extLst>
                    <a:ext uri="{FF2B5EF4-FFF2-40B4-BE49-F238E27FC236}">
                      <a16:creationId xmlns:a16="http://schemas.microsoft.com/office/drawing/2014/main" id="{C82B2286-23BE-C24B-9D08-7A6D57097C26}"/>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5299" name="Rectangle 179">
                  <a:extLst>
                    <a:ext uri="{FF2B5EF4-FFF2-40B4-BE49-F238E27FC236}">
                      <a16:creationId xmlns:a16="http://schemas.microsoft.com/office/drawing/2014/main" id="{81CB6105-52A5-0548-83A7-A6EB2D26A7C6}"/>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45300" name="Rectangle 180">
                  <a:extLst>
                    <a:ext uri="{FF2B5EF4-FFF2-40B4-BE49-F238E27FC236}">
                      <a16:creationId xmlns:a16="http://schemas.microsoft.com/office/drawing/2014/main" id="{853AFA13-B58A-4947-926D-6E270C32FDD2}"/>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45301" name="Rectangle 181">
                  <a:extLst>
                    <a:ext uri="{FF2B5EF4-FFF2-40B4-BE49-F238E27FC236}">
                      <a16:creationId xmlns:a16="http://schemas.microsoft.com/office/drawing/2014/main" id="{971C1374-E80A-D747-AE14-E227B7336251}"/>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45302" name="Rectangle 182">
                <a:extLst>
                  <a:ext uri="{FF2B5EF4-FFF2-40B4-BE49-F238E27FC236}">
                    <a16:creationId xmlns:a16="http://schemas.microsoft.com/office/drawing/2014/main" id="{D54EA569-370A-3F40-87BF-D4EFCC4BF3C0}"/>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91544" name="Group 183">
              <a:extLst>
                <a:ext uri="{FF2B5EF4-FFF2-40B4-BE49-F238E27FC236}">
                  <a16:creationId xmlns:a16="http://schemas.microsoft.com/office/drawing/2014/main" id="{EEFE8ED1-00BD-244C-A193-99FD67BEB18C}"/>
                </a:ext>
              </a:extLst>
            </p:cNvPr>
            <p:cNvGrpSpPr>
              <a:grpSpLocks/>
            </p:cNvGrpSpPr>
            <p:nvPr/>
          </p:nvGrpSpPr>
          <p:grpSpPr bwMode="auto">
            <a:xfrm>
              <a:off x="2033" y="58"/>
              <a:ext cx="455" cy="692"/>
              <a:chOff x="2033" y="58"/>
              <a:chExt cx="455" cy="692"/>
            </a:xfrm>
          </p:grpSpPr>
          <p:grpSp>
            <p:nvGrpSpPr>
              <p:cNvPr id="191553" name="Group 184">
                <a:extLst>
                  <a:ext uri="{FF2B5EF4-FFF2-40B4-BE49-F238E27FC236}">
                    <a16:creationId xmlns:a16="http://schemas.microsoft.com/office/drawing/2014/main" id="{66E14D18-E0A1-4844-B7F4-8FF5A08F7A2D}"/>
                  </a:ext>
                </a:extLst>
              </p:cNvPr>
              <p:cNvGrpSpPr>
                <a:grpSpLocks/>
              </p:cNvGrpSpPr>
              <p:nvPr/>
            </p:nvGrpSpPr>
            <p:grpSpPr bwMode="auto">
              <a:xfrm>
                <a:off x="2033" y="58"/>
                <a:ext cx="455" cy="692"/>
                <a:chOff x="1814" y="109"/>
                <a:chExt cx="455" cy="692"/>
              </a:xfrm>
            </p:grpSpPr>
            <p:sp>
              <p:nvSpPr>
                <p:cNvPr id="645305" name="Text Box 185">
                  <a:extLst>
                    <a:ext uri="{FF2B5EF4-FFF2-40B4-BE49-F238E27FC236}">
                      <a16:creationId xmlns:a16="http://schemas.microsoft.com/office/drawing/2014/main" id="{9B24E0D4-CAB2-1640-81DB-3C20CC9F4635}"/>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45306" name="Line 186">
                  <a:extLst>
                    <a:ext uri="{FF2B5EF4-FFF2-40B4-BE49-F238E27FC236}">
                      <a16:creationId xmlns:a16="http://schemas.microsoft.com/office/drawing/2014/main" id="{0D510A0F-4D05-BB41-A5A1-670028FA541F}"/>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5307" name="Line 187">
                <a:extLst>
                  <a:ext uri="{FF2B5EF4-FFF2-40B4-BE49-F238E27FC236}">
                    <a16:creationId xmlns:a16="http://schemas.microsoft.com/office/drawing/2014/main" id="{8B773612-861F-D249-822B-45B261305374}"/>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91545" name="Group 188">
              <a:extLst>
                <a:ext uri="{FF2B5EF4-FFF2-40B4-BE49-F238E27FC236}">
                  <a16:creationId xmlns:a16="http://schemas.microsoft.com/office/drawing/2014/main" id="{1DDBDE35-F39A-A847-BCF7-EF3E81397A1B}"/>
                </a:ext>
              </a:extLst>
            </p:cNvPr>
            <p:cNvGrpSpPr>
              <a:grpSpLocks/>
            </p:cNvGrpSpPr>
            <p:nvPr/>
          </p:nvGrpSpPr>
          <p:grpSpPr bwMode="auto">
            <a:xfrm>
              <a:off x="1394" y="1159"/>
              <a:ext cx="1562" cy="272"/>
              <a:chOff x="1394" y="1159"/>
              <a:chExt cx="1562" cy="272"/>
            </a:xfrm>
          </p:grpSpPr>
          <p:sp>
            <p:nvSpPr>
              <p:cNvPr id="645309" name="Rectangle 189">
                <a:extLst>
                  <a:ext uri="{FF2B5EF4-FFF2-40B4-BE49-F238E27FC236}">
                    <a16:creationId xmlns:a16="http://schemas.microsoft.com/office/drawing/2014/main" id="{EF5F3F33-CC73-A345-A795-38E9EC0515B4}"/>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45310" name="Rectangle 190">
                <a:extLst>
                  <a:ext uri="{FF2B5EF4-FFF2-40B4-BE49-F238E27FC236}">
                    <a16:creationId xmlns:a16="http://schemas.microsoft.com/office/drawing/2014/main" id="{D8C1DF5A-B71D-2742-8526-C400CAE0FD04}"/>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45311" name="Rectangle 191">
              <a:extLst>
                <a:ext uri="{FF2B5EF4-FFF2-40B4-BE49-F238E27FC236}">
                  <a16:creationId xmlns:a16="http://schemas.microsoft.com/office/drawing/2014/main" id="{95E8E3B5-D166-1840-9C5E-C1B217AA91CA}"/>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5312" name="Rectangle 192">
              <a:extLst>
                <a:ext uri="{FF2B5EF4-FFF2-40B4-BE49-F238E27FC236}">
                  <a16:creationId xmlns:a16="http://schemas.microsoft.com/office/drawing/2014/main" id="{300FDA41-F5DD-0F4F-BF58-1B72FD1E69DA}"/>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91548" name="Group 193">
              <a:extLst>
                <a:ext uri="{FF2B5EF4-FFF2-40B4-BE49-F238E27FC236}">
                  <a16:creationId xmlns:a16="http://schemas.microsoft.com/office/drawing/2014/main" id="{12A3969C-A89F-0948-878B-D1D0531E3D7C}"/>
                </a:ext>
              </a:extLst>
            </p:cNvPr>
            <p:cNvGrpSpPr>
              <a:grpSpLocks/>
            </p:cNvGrpSpPr>
            <p:nvPr/>
          </p:nvGrpSpPr>
          <p:grpSpPr bwMode="auto">
            <a:xfrm>
              <a:off x="1639" y="578"/>
              <a:ext cx="1275" cy="365"/>
              <a:chOff x="1639" y="554"/>
              <a:chExt cx="1275" cy="365"/>
            </a:xfrm>
          </p:grpSpPr>
          <p:sp>
            <p:nvSpPr>
              <p:cNvPr id="645314" name="Text Box 194">
                <a:extLst>
                  <a:ext uri="{FF2B5EF4-FFF2-40B4-BE49-F238E27FC236}">
                    <a16:creationId xmlns:a16="http://schemas.microsoft.com/office/drawing/2014/main" id="{2D9BFD7C-F51F-FF4C-A918-BD1D1C733228}"/>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45315" name="Line 195">
                <a:extLst>
                  <a:ext uri="{FF2B5EF4-FFF2-40B4-BE49-F238E27FC236}">
                    <a16:creationId xmlns:a16="http://schemas.microsoft.com/office/drawing/2014/main" id="{E6FF2AA2-BE39-CE42-83D1-560796E19C32}"/>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sp>
        <p:nvSpPr>
          <p:cNvPr id="645316" name="Text Box 196">
            <a:extLst>
              <a:ext uri="{FF2B5EF4-FFF2-40B4-BE49-F238E27FC236}">
                <a16:creationId xmlns:a16="http://schemas.microsoft.com/office/drawing/2014/main" id="{07B5ACCE-4391-314D-94A0-5637375680C0}"/>
              </a:ext>
            </a:extLst>
          </p:cNvPr>
          <p:cNvSpPr txBox="1">
            <a:spLocks noChangeArrowheads="1"/>
          </p:cNvSpPr>
          <p:nvPr/>
        </p:nvSpPr>
        <p:spPr bwMode="auto">
          <a:xfrm>
            <a:off x="4191000" y="4419600"/>
            <a:ext cx="4225925"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DAVIDWUI TUINGASHIT</a:t>
            </a:r>
          </a:p>
        </p:txBody>
      </p:sp>
      <p:sp>
        <p:nvSpPr>
          <p:cNvPr id="640044" name="Text Box 44">
            <a:extLst>
              <a:ext uri="{FF2B5EF4-FFF2-40B4-BE49-F238E27FC236}">
                <a16:creationId xmlns:a16="http://schemas.microsoft.com/office/drawing/2014/main" id="{58EC550B-293A-DD40-815D-7A1A386D45CD}"/>
              </a:ext>
            </a:extLst>
          </p:cNvPr>
          <p:cNvSpPr txBox="1">
            <a:spLocks noChangeArrowheads="1"/>
          </p:cNvSpPr>
          <p:nvPr/>
        </p:nvSpPr>
        <p:spPr bwMode="auto">
          <a:xfrm>
            <a:off x="-25400" y="0"/>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BIBLE KHARARCHANWUI KACHON KHARAN KALA KHARAK</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50" name="Group 107">
            <a:extLst>
              <a:ext uri="{FF2B5EF4-FFF2-40B4-BE49-F238E27FC236}">
                <a16:creationId xmlns:a16="http://schemas.microsoft.com/office/drawing/2014/main" id="{FD520241-B56D-0647-9708-231F0AD4FFBA}"/>
              </a:ext>
            </a:extLst>
          </p:cNvPr>
          <p:cNvGrpSpPr>
            <a:grpSpLocks/>
          </p:cNvGrpSpPr>
          <p:nvPr/>
        </p:nvGrpSpPr>
        <p:grpSpPr bwMode="auto">
          <a:xfrm>
            <a:off x="519113" y="76200"/>
            <a:ext cx="854075" cy="1704975"/>
            <a:chOff x="327" y="48"/>
            <a:chExt cx="538" cy="1074"/>
          </a:xfrm>
        </p:grpSpPr>
        <p:sp>
          <p:nvSpPr>
            <p:cNvPr id="169068" name="Rectangle 108">
              <a:extLst>
                <a:ext uri="{FF2B5EF4-FFF2-40B4-BE49-F238E27FC236}">
                  <a16:creationId xmlns:a16="http://schemas.microsoft.com/office/drawing/2014/main" id="{861C1A0C-7B49-F145-9855-DD5D08089593}"/>
                </a:ext>
              </a:extLst>
            </p:cNvPr>
            <p:cNvSpPr>
              <a:spLocks noChangeArrowheads="1"/>
            </p:cNvSpPr>
            <p:nvPr/>
          </p:nvSpPr>
          <p:spPr bwMode="auto">
            <a:xfrm>
              <a:off x="327" y="48"/>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600" b="0">
                  <a:solidFill>
                    <a:srgbClr val="FFFF00"/>
                  </a:solidFill>
                  <a:latin typeface="Times" pitchFamily="2" charset="0"/>
                </a:rPr>
                <a:t>7</a:t>
              </a:r>
              <a:endParaRPr lang="en-US" altLang="en-US" sz="1800"/>
            </a:p>
          </p:txBody>
        </p:sp>
        <p:sp>
          <p:nvSpPr>
            <p:cNvPr id="169069" name="Line 109">
              <a:extLst>
                <a:ext uri="{FF2B5EF4-FFF2-40B4-BE49-F238E27FC236}">
                  <a16:creationId xmlns:a16="http://schemas.microsoft.com/office/drawing/2014/main" id="{662118B3-5C3B-7F4F-B662-F5A200AFF90D}"/>
                </a:ext>
              </a:extLst>
            </p:cNvPr>
            <p:cNvSpPr>
              <a:spLocks noChangeShapeType="1"/>
            </p:cNvSpPr>
            <p:nvPr/>
          </p:nvSpPr>
          <p:spPr bwMode="auto">
            <a:xfrm flipV="1">
              <a:off x="500" y="609"/>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27651" name="AutoShape 62">
            <a:extLst>
              <a:ext uri="{FF2B5EF4-FFF2-40B4-BE49-F238E27FC236}">
                <a16:creationId xmlns:a16="http://schemas.microsoft.com/office/drawing/2014/main" id="{96CB1159-8E0F-F74C-B0CA-C0FD627282C4}"/>
              </a:ext>
            </a:extLst>
          </p:cNvPr>
          <p:cNvSpPr>
            <a:spLocks noChangeArrowheads="1"/>
          </p:cNvSpPr>
          <p:nvPr/>
        </p:nvSpPr>
        <p:spPr bwMode="auto">
          <a:xfrm>
            <a:off x="8007350"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7652" name="Rectangle 63">
            <a:extLst>
              <a:ext uri="{FF2B5EF4-FFF2-40B4-BE49-F238E27FC236}">
                <a16:creationId xmlns:a16="http://schemas.microsoft.com/office/drawing/2014/main" id="{E2AA7B75-69AE-6C45-A108-29454DEA4317}"/>
              </a:ext>
            </a:extLst>
          </p:cNvPr>
          <p:cNvSpPr>
            <a:spLocks noChangeArrowheads="1"/>
          </p:cNvSpPr>
          <p:nvPr/>
        </p:nvSpPr>
        <p:spPr bwMode="auto">
          <a:xfrm>
            <a:off x="8005763" y="3684588"/>
            <a:ext cx="952500" cy="985837"/>
          </a:xfrm>
          <a:prstGeom prst="rect">
            <a:avLst/>
          </a:prstGeom>
          <a:solidFill>
            <a:srgbClr val="FFFF00"/>
          </a:solidFill>
          <a:ln w="38100">
            <a:solidFill>
              <a:srgbClr val="000000"/>
            </a:solidFill>
            <a:miter lim="800000"/>
            <a:headEnd/>
            <a:tailEnd/>
          </a:ln>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7653" name="Line 64">
            <a:extLst>
              <a:ext uri="{FF2B5EF4-FFF2-40B4-BE49-F238E27FC236}">
                <a16:creationId xmlns:a16="http://schemas.microsoft.com/office/drawing/2014/main" id="{8545AACC-822A-3C49-9C1B-6787C780AC43}"/>
              </a:ext>
            </a:extLst>
          </p:cNvPr>
          <p:cNvSpPr>
            <a:spLocks noChangeShapeType="1"/>
          </p:cNvSpPr>
          <p:nvPr/>
        </p:nvSpPr>
        <p:spPr bwMode="auto">
          <a:xfrm>
            <a:off x="8037513" y="40624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54" name="Line 65">
            <a:extLst>
              <a:ext uri="{FF2B5EF4-FFF2-40B4-BE49-F238E27FC236}">
                <a16:creationId xmlns:a16="http://schemas.microsoft.com/office/drawing/2014/main" id="{92B3C101-89EF-0541-87BD-227736C5588F}"/>
              </a:ext>
            </a:extLst>
          </p:cNvPr>
          <p:cNvSpPr>
            <a:spLocks noChangeShapeType="1"/>
          </p:cNvSpPr>
          <p:nvPr/>
        </p:nvSpPr>
        <p:spPr bwMode="auto">
          <a:xfrm>
            <a:off x="8043863" y="42021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55" name="Line 66">
            <a:extLst>
              <a:ext uri="{FF2B5EF4-FFF2-40B4-BE49-F238E27FC236}">
                <a16:creationId xmlns:a16="http://schemas.microsoft.com/office/drawing/2014/main" id="{8674A502-4890-734F-BE21-41080001E073}"/>
              </a:ext>
            </a:extLst>
          </p:cNvPr>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56" name="Line 67">
            <a:extLst>
              <a:ext uri="{FF2B5EF4-FFF2-40B4-BE49-F238E27FC236}">
                <a16:creationId xmlns:a16="http://schemas.microsoft.com/office/drawing/2014/main" id="{2F354E00-97A7-7149-A4A2-B7CB8CF514BB}"/>
              </a:ext>
            </a:extLst>
          </p:cNvPr>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57" name="Line 68">
            <a:extLst>
              <a:ext uri="{FF2B5EF4-FFF2-40B4-BE49-F238E27FC236}">
                <a16:creationId xmlns:a16="http://schemas.microsoft.com/office/drawing/2014/main" id="{8ADC9ABD-7E09-B941-832B-CADAB053AE57}"/>
              </a:ext>
            </a:extLst>
          </p:cNvPr>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58" name="Rectangle 69">
            <a:extLst>
              <a:ext uri="{FF2B5EF4-FFF2-40B4-BE49-F238E27FC236}">
                <a16:creationId xmlns:a16="http://schemas.microsoft.com/office/drawing/2014/main" id="{8EE1792C-7E53-C241-902A-A8CF5E93CE46}"/>
              </a:ext>
            </a:extLst>
          </p:cNvPr>
          <p:cNvSpPr>
            <a:spLocks noChangeArrowheads="1"/>
          </p:cNvSpPr>
          <p:nvPr/>
        </p:nvSpPr>
        <p:spPr bwMode="auto">
          <a:xfrm>
            <a:off x="8034338" y="3429000"/>
            <a:ext cx="577850"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200">
                <a:solidFill>
                  <a:srgbClr val="000000"/>
                </a:solidFill>
                <a:latin typeface="Chicago" charset="0"/>
              </a:rPr>
              <a:t>JESU</a:t>
            </a:r>
          </a:p>
        </p:txBody>
      </p:sp>
      <p:sp>
        <p:nvSpPr>
          <p:cNvPr id="27659" name="Rectangle 70">
            <a:extLst>
              <a:ext uri="{FF2B5EF4-FFF2-40B4-BE49-F238E27FC236}">
                <a16:creationId xmlns:a16="http://schemas.microsoft.com/office/drawing/2014/main" id="{44D950C7-28A8-0D4F-B323-B8124706E1FE}"/>
              </a:ext>
            </a:extLst>
          </p:cNvPr>
          <p:cNvSpPr>
            <a:spLocks noChangeArrowheads="1"/>
          </p:cNvSpPr>
          <p:nvPr/>
        </p:nvSpPr>
        <p:spPr bwMode="auto">
          <a:xfrm>
            <a:off x="8253413" y="3929063"/>
            <a:ext cx="6096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7660" name="Line 71">
            <a:extLst>
              <a:ext uri="{FF2B5EF4-FFF2-40B4-BE49-F238E27FC236}">
                <a16:creationId xmlns:a16="http://schemas.microsoft.com/office/drawing/2014/main" id="{9942AD12-87B6-8C4B-99C2-C2FF6B6A540B}"/>
              </a:ext>
            </a:extLst>
          </p:cNvPr>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61" name="Line 72">
            <a:extLst>
              <a:ext uri="{FF2B5EF4-FFF2-40B4-BE49-F238E27FC236}">
                <a16:creationId xmlns:a16="http://schemas.microsoft.com/office/drawing/2014/main" id="{BC9A3968-FEA7-EC43-B254-C0A6571168AA}"/>
              </a:ext>
            </a:extLst>
          </p:cNvPr>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62" name="Rectangle 73">
            <a:extLst>
              <a:ext uri="{FF2B5EF4-FFF2-40B4-BE49-F238E27FC236}">
                <a16:creationId xmlns:a16="http://schemas.microsoft.com/office/drawing/2014/main" id="{5530D682-0A4A-B84A-9C3B-B213BAC3FE7D}"/>
              </a:ext>
            </a:extLst>
          </p:cNvPr>
          <p:cNvSpPr>
            <a:spLocks noChangeArrowheads="1"/>
          </p:cNvSpPr>
          <p:nvPr/>
        </p:nvSpPr>
        <p:spPr bwMode="auto">
          <a:xfrm>
            <a:off x="8026400" y="36480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27663" name="Rectangle 74">
            <a:extLst>
              <a:ext uri="{FF2B5EF4-FFF2-40B4-BE49-F238E27FC236}">
                <a16:creationId xmlns:a16="http://schemas.microsoft.com/office/drawing/2014/main" id="{B5A7EC64-FADC-ED4B-80CA-42D603AB618B}"/>
              </a:ext>
            </a:extLst>
          </p:cNvPr>
          <p:cNvSpPr>
            <a:spLocks noChangeArrowheads="1"/>
          </p:cNvSpPr>
          <p:nvPr/>
        </p:nvSpPr>
        <p:spPr bwMode="auto">
          <a:xfrm>
            <a:off x="8213725" y="3635375"/>
            <a:ext cx="504825" cy="9525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69035" name="Rectangle 75">
            <a:extLst>
              <a:ext uri="{FF2B5EF4-FFF2-40B4-BE49-F238E27FC236}">
                <a16:creationId xmlns:a16="http://schemas.microsoft.com/office/drawing/2014/main" id="{4E283D3C-5CD5-7140-BE9A-27C7F833EE71}"/>
              </a:ext>
            </a:extLst>
          </p:cNvPr>
          <p:cNvSpPr>
            <a:spLocks noChangeArrowheads="1"/>
          </p:cNvSpPr>
          <p:nvPr/>
        </p:nvSpPr>
        <p:spPr bwMode="auto">
          <a:xfrm>
            <a:off x="8229600" y="3614738"/>
            <a:ext cx="484188" cy="241300"/>
          </a:xfrm>
          <a:prstGeom prst="rect">
            <a:avLst/>
          </a:prstGeom>
          <a:noFill/>
          <a:ln w="12700">
            <a:noFill/>
            <a:miter lim="800000"/>
            <a:headEnd/>
            <a:tailEnd/>
          </a:ln>
          <a:effectLst/>
        </p:spPr>
        <p:txBody>
          <a:bodyPr wrap="none"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1000" i="1">
                <a:solidFill>
                  <a:srgbClr val="000000"/>
                </a:solidFill>
                <a:effectLst>
                  <a:outerShdw blurRad="38100" dist="38100" dir="2700000" algn="tl">
                    <a:srgbClr val="FFFFFF"/>
                  </a:outerShdw>
                </a:effectLst>
                <a:latin typeface="Helvetica" pitchFamily="2" charset="0"/>
              </a:rPr>
              <a:t>Mirin</a:t>
            </a:r>
          </a:p>
        </p:txBody>
      </p:sp>
      <p:sp>
        <p:nvSpPr>
          <p:cNvPr id="27665" name="Text Box 76">
            <a:extLst>
              <a:ext uri="{FF2B5EF4-FFF2-40B4-BE49-F238E27FC236}">
                <a16:creationId xmlns:a16="http://schemas.microsoft.com/office/drawing/2014/main" id="{94F310E8-1267-7B43-9AF4-8850C8FAEC92}"/>
              </a:ext>
            </a:extLst>
          </p:cNvPr>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b="0">
                <a:solidFill>
                  <a:srgbClr val="FFA27C"/>
                </a:solidFill>
              </a:rPr>
              <a:t> </a:t>
            </a:r>
          </a:p>
        </p:txBody>
      </p:sp>
      <p:sp>
        <p:nvSpPr>
          <p:cNvPr id="169042" name="Rectangle 82">
            <a:extLst>
              <a:ext uri="{FF2B5EF4-FFF2-40B4-BE49-F238E27FC236}">
                <a16:creationId xmlns:a16="http://schemas.microsoft.com/office/drawing/2014/main" id="{65C34650-B5AE-1549-BB40-0E1334C46B8B}"/>
              </a:ext>
            </a:extLst>
          </p:cNvPr>
          <p:cNvSpPr>
            <a:spLocks noChangeArrowheads="1"/>
          </p:cNvSpPr>
          <p:nvPr/>
        </p:nvSpPr>
        <p:spPr bwMode="auto">
          <a:xfrm>
            <a:off x="8091488" y="6510338"/>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07</a:t>
            </a:r>
          </a:p>
        </p:txBody>
      </p:sp>
      <p:sp>
        <p:nvSpPr>
          <p:cNvPr id="27667" name="Text Box 83">
            <a:extLst>
              <a:ext uri="{FF2B5EF4-FFF2-40B4-BE49-F238E27FC236}">
                <a16:creationId xmlns:a16="http://schemas.microsoft.com/office/drawing/2014/main" id="{86FBB6C3-D6FF-EA4D-9CF1-5F6176098D9A}"/>
              </a:ext>
            </a:extLst>
          </p:cNvPr>
          <p:cNvSpPr txBox="1">
            <a:spLocks noChangeArrowheads="1"/>
          </p:cNvSpPr>
          <p:nvPr/>
        </p:nvSpPr>
        <p:spPr bwMode="auto">
          <a:xfrm>
            <a:off x="6310313" y="6284913"/>
            <a:ext cx="24272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200">
                <a:solidFill>
                  <a:schemeClr val="tx1"/>
                </a:solidFill>
                <a:latin typeface="Arial" panose="020B0604020202020204" pitchFamily="34" charset="0"/>
              </a:rPr>
              <a:t>Ngasoda Kazat Lairik pg. 39-41</a:t>
            </a:r>
          </a:p>
        </p:txBody>
      </p:sp>
      <p:sp>
        <p:nvSpPr>
          <p:cNvPr id="27668" name="Text Box 91">
            <a:extLst>
              <a:ext uri="{FF2B5EF4-FFF2-40B4-BE49-F238E27FC236}">
                <a16:creationId xmlns:a16="http://schemas.microsoft.com/office/drawing/2014/main" id="{0E102F66-F800-6644-9D53-24679556B9E6}"/>
              </a:ext>
            </a:extLst>
          </p:cNvPr>
          <p:cNvSpPr txBox="1">
            <a:spLocks noChangeArrowheads="1"/>
          </p:cNvSpPr>
          <p:nvPr/>
        </p:nvSpPr>
        <p:spPr bwMode="auto">
          <a:xfrm>
            <a:off x="8555038" y="6448425"/>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600">
                <a:solidFill>
                  <a:srgbClr val="FFFFFF"/>
                </a:solidFill>
              </a:rPr>
              <a:t>1</a:t>
            </a:r>
          </a:p>
        </p:txBody>
      </p:sp>
      <p:grpSp>
        <p:nvGrpSpPr>
          <p:cNvPr id="3" name="Group 79">
            <a:extLst>
              <a:ext uri="{FF2B5EF4-FFF2-40B4-BE49-F238E27FC236}">
                <a16:creationId xmlns:a16="http://schemas.microsoft.com/office/drawing/2014/main" id="{D8D610AA-4694-B545-BFE3-16FFEB9DD4B2}"/>
              </a:ext>
            </a:extLst>
          </p:cNvPr>
          <p:cNvGrpSpPr>
            <a:grpSpLocks/>
          </p:cNvGrpSpPr>
          <p:nvPr/>
        </p:nvGrpSpPr>
        <p:grpSpPr bwMode="auto">
          <a:xfrm>
            <a:off x="3140075" y="544513"/>
            <a:ext cx="3870325" cy="5302250"/>
            <a:chOff x="1968" y="496"/>
            <a:chExt cx="2400" cy="3340"/>
          </a:xfrm>
        </p:grpSpPr>
        <p:pic>
          <p:nvPicPr>
            <p:cNvPr id="168971" name="Picture 11">
              <a:extLst>
                <a:ext uri="{FF2B5EF4-FFF2-40B4-BE49-F238E27FC236}">
                  <a16:creationId xmlns:a16="http://schemas.microsoft.com/office/drawing/2014/main" id="{B6B8C8E7-399D-9A44-B26A-2CAFC53995D8}"/>
                </a:ext>
              </a:extLst>
            </p:cNvPr>
            <p:cNvPicPr>
              <a:picLocks noChangeArrowheads="1"/>
            </p:cNvPicPr>
            <p:nvPr/>
          </p:nvPicPr>
          <p:blipFill>
            <a:blip r:embed="rId3"/>
            <a:srcRect/>
            <a:stretch>
              <a:fillRect/>
            </a:stretch>
          </p:blipFill>
          <p:spPr bwMode="auto">
            <a:xfrm>
              <a:off x="1968" y="504"/>
              <a:ext cx="2378" cy="3324"/>
            </a:xfrm>
            <a:prstGeom prst="rect">
              <a:avLst/>
            </a:prstGeom>
            <a:noFill/>
            <a:ln w="12700">
              <a:noFill/>
              <a:miter lim="800000"/>
              <a:headEnd/>
              <a:tailEnd/>
            </a:ln>
            <a:effectLst>
              <a:outerShdw blurRad="63500" dist="233487" dir="2700000" algn="ctr" rotWithShape="0">
                <a:schemeClr val="bg2">
                  <a:alpha val="74998"/>
                </a:schemeClr>
              </a:outerShdw>
            </a:effectLst>
          </p:spPr>
        </p:pic>
        <p:sp>
          <p:nvSpPr>
            <p:cNvPr id="27691" name="Rectangle 12">
              <a:extLst>
                <a:ext uri="{FF2B5EF4-FFF2-40B4-BE49-F238E27FC236}">
                  <a16:creationId xmlns:a16="http://schemas.microsoft.com/office/drawing/2014/main" id="{4EA5A114-944F-AB44-8CEA-5F2B17FA0E9F}"/>
                </a:ext>
              </a:extLst>
            </p:cNvPr>
            <p:cNvSpPr>
              <a:spLocks noChangeArrowheads="1"/>
            </p:cNvSpPr>
            <p:nvPr/>
          </p:nvSpPr>
          <p:spPr bwMode="auto">
            <a:xfrm>
              <a:off x="1968" y="496"/>
              <a:ext cx="2400" cy="3340"/>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69044" name="Oval 84">
            <a:extLst>
              <a:ext uri="{FF2B5EF4-FFF2-40B4-BE49-F238E27FC236}">
                <a16:creationId xmlns:a16="http://schemas.microsoft.com/office/drawing/2014/main" id="{A8F81CCC-FE2C-1441-BA61-3ADFABA145E6}"/>
              </a:ext>
            </a:extLst>
          </p:cNvPr>
          <p:cNvSpPr>
            <a:spLocks noChangeArrowheads="1"/>
          </p:cNvSpPr>
          <p:nvPr/>
        </p:nvSpPr>
        <p:spPr bwMode="auto">
          <a:xfrm rot="240000">
            <a:off x="4368800" y="1919288"/>
            <a:ext cx="1206500" cy="2446337"/>
          </a:xfrm>
          <a:prstGeom prst="ellipse">
            <a:avLst/>
          </a:prstGeom>
          <a:noFill/>
          <a:ln w="50800">
            <a:solidFill>
              <a:srgbClr val="EEFF4B"/>
            </a:solidFill>
            <a:round/>
            <a:headEnd/>
            <a:tailEnd/>
          </a:ln>
          <a:effectLst>
            <a:outerShdw blurRad="63500" dist="107763"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nvGrpSpPr>
          <p:cNvPr id="4" name="Group 85">
            <a:extLst>
              <a:ext uri="{FF2B5EF4-FFF2-40B4-BE49-F238E27FC236}">
                <a16:creationId xmlns:a16="http://schemas.microsoft.com/office/drawing/2014/main" id="{EBA9CE4A-B57C-8849-8319-83789485A0E6}"/>
              </a:ext>
            </a:extLst>
          </p:cNvPr>
          <p:cNvGrpSpPr>
            <a:grpSpLocks/>
          </p:cNvGrpSpPr>
          <p:nvPr/>
        </p:nvGrpSpPr>
        <p:grpSpPr bwMode="auto">
          <a:xfrm>
            <a:off x="4318000" y="1123950"/>
            <a:ext cx="1633538" cy="1169988"/>
            <a:chOff x="2720" y="708"/>
            <a:chExt cx="1029" cy="737"/>
          </a:xfrm>
        </p:grpSpPr>
        <p:sp>
          <p:nvSpPr>
            <p:cNvPr id="169046" name="Line 86">
              <a:extLst>
                <a:ext uri="{FF2B5EF4-FFF2-40B4-BE49-F238E27FC236}">
                  <a16:creationId xmlns:a16="http://schemas.microsoft.com/office/drawing/2014/main" id="{1D52A89C-C94F-2C43-922C-7620793087F1}"/>
                </a:ext>
              </a:extLst>
            </p:cNvPr>
            <p:cNvSpPr>
              <a:spLocks noChangeShapeType="1"/>
            </p:cNvSpPr>
            <p:nvPr/>
          </p:nvSpPr>
          <p:spPr bwMode="auto">
            <a:xfrm flipV="1">
              <a:off x="3461" y="1243"/>
              <a:ext cx="288" cy="202"/>
            </a:xfrm>
            <a:prstGeom prst="line">
              <a:avLst/>
            </a:prstGeom>
            <a:noFill/>
            <a:ln w="50800">
              <a:solidFill>
                <a:srgbClr val="EEFF4B"/>
              </a:solidFill>
              <a:round/>
              <a:headEnd/>
              <a:tailEnd type="triangle" w="med" len="me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69047" name="Line 87">
              <a:extLst>
                <a:ext uri="{FF2B5EF4-FFF2-40B4-BE49-F238E27FC236}">
                  <a16:creationId xmlns:a16="http://schemas.microsoft.com/office/drawing/2014/main" id="{6C5E175D-2E95-0944-BEBB-0EA69EBC7652}"/>
                </a:ext>
              </a:extLst>
            </p:cNvPr>
            <p:cNvSpPr>
              <a:spLocks noChangeShapeType="1"/>
            </p:cNvSpPr>
            <p:nvPr/>
          </p:nvSpPr>
          <p:spPr bwMode="auto">
            <a:xfrm flipV="1">
              <a:off x="3168" y="708"/>
              <a:ext cx="4" cy="476"/>
            </a:xfrm>
            <a:prstGeom prst="line">
              <a:avLst/>
            </a:prstGeom>
            <a:noFill/>
            <a:ln w="50800">
              <a:solidFill>
                <a:srgbClr val="EEFF4B"/>
              </a:solidFill>
              <a:round/>
              <a:headEnd/>
              <a:tailEnd type="triangle" w="med" len="me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69048" name="Line 88">
              <a:extLst>
                <a:ext uri="{FF2B5EF4-FFF2-40B4-BE49-F238E27FC236}">
                  <a16:creationId xmlns:a16="http://schemas.microsoft.com/office/drawing/2014/main" id="{CA69A5A2-1D6A-7C48-9B45-2B439F6B8E4C}"/>
                </a:ext>
              </a:extLst>
            </p:cNvPr>
            <p:cNvSpPr>
              <a:spLocks noChangeShapeType="1"/>
            </p:cNvSpPr>
            <p:nvPr/>
          </p:nvSpPr>
          <p:spPr bwMode="auto">
            <a:xfrm flipV="1">
              <a:off x="3352" y="868"/>
              <a:ext cx="232" cy="376"/>
            </a:xfrm>
            <a:prstGeom prst="line">
              <a:avLst/>
            </a:prstGeom>
            <a:noFill/>
            <a:ln w="50800">
              <a:solidFill>
                <a:srgbClr val="EEFF4B"/>
              </a:solidFill>
              <a:round/>
              <a:headEnd/>
              <a:tailEnd type="triangle" w="med" len="me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69049" name="Line 89">
              <a:extLst>
                <a:ext uri="{FF2B5EF4-FFF2-40B4-BE49-F238E27FC236}">
                  <a16:creationId xmlns:a16="http://schemas.microsoft.com/office/drawing/2014/main" id="{EB817FB5-ACEB-FE45-9FA9-CF2A396CCD79}"/>
                </a:ext>
              </a:extLst>
            </p:cNvPr>
            <p:cNvSpPr>
              <a:spLocks noChangeShapeType="1"/>
            </p:cNvSpPr>
            <p:nvPr/>
          </p:nvSpPr>
          <p:spPr bwMode="auto">
            <a:xfrm flipH="1" flipV="1">
              <a:off x="2884" y="936"/>
              <a:ext cx="132" cy="336"/>
            </a:xfrm>
            <a:prstGeom prst="line">
              <a:avLst/>
            </a:prstGeom>
            <a:noFill/>
            <a:ln w="50800">
              <a:solidFill>
                <a:srgbClr val="EEFF4B"/>
              </a:solidFill>
              <a:round/>
              <a:headEnd/>
              <a:tailEnd type="triangle" w="med" len="me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169050" name="Line 90">
              <a:extLst>
                <a:ext uri="{FF2B5EF4-FFF2-40B4-BE49-F238E27FC236}">
                  <a16:creationId xmlns:a16="http://schemas.microsoft.com/office/drawing/2014/main" id="{BA212039-D4BF-3245-B125-399FFEE31C6A}"/>
                </a:ext>
              </a:extLst>
            </p:cNvPr>
            <p:cNvSpPr>
              <a:spLocks noChangeShapeType="1"/>
            </p:cNvSpPr>
            <p:nvPr/>
          </p:nvSpPr>
          <p:spPr bwMode="auto">
            <a:xfrm flipH="1" flipV="1">
              <a:off x="2720" y="1196"/>
              <a:ext cx="212" cy="192"/>
            </a:xfrm>
            <a:prstGeom prst="line">
              <a:avLst/>
            </a:prstGeom>
            <a:noFill/>
            <a:ln w="50800">
              <a:solidFill>
                <a:srgbClr val="EEFF4B"/>
              </a:solidFill>
              <a:round/>
              <a:headEnd/>
              <a:tailEnd type="triangle" w="med" len="med"/>
            </a:ln>
            <a:effectLst>
              <a:outerShdw blurRad="63500" dist="107763"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5" name="Group 104">
            <a:extLst>
              <a:ext uri="{FF2B5EF4-FFF2-40B4-BE49-F238E27FC236}">
                <a16:creationId xmlns:a16="http://schemas.microsoft.com/office/drawing/2014/main" id="{773B3E23-96BD-B245-B130-17FDC2F509EC}"/>
              </a:ext>
            </a:extLst>
          </p:cNvPr>
          <p:cNvGrpSpPr>
            <a:grpSpLocks/>
          </p:cNvGrpSpPr>
          <p:nvPr/>
        </p:nvGrpSpPr>
        <p:grpSpPr bwMode="auto">
          <a:xfrm>
            <a:off x="7204075" y="1181100"/>
            <a:ext cx="1109663" cy="1481138"/>
            <a:chOff x="1968" y="496"/>
            <a:chExt cx="2400" cy="3340"/>
          </a:xfrm>
        </p:grpSpPr>
        <p:pic>
          <p:nvPicPr>
            <p:cNvPr id="169065" name="Picture 105">
              <a:extLst>
                <a:ext uri="{FF2B5EF4-FFF2-40B4-BE49-F238E27FC236}">
                  <a16:creationId xmlns:a16="http://schemas.microsoft.com/office/drawing/2014/main" id="{8C55665A-3C9B-AC46-95F1-7CBE337AFABB}"/>
                </a:ext>
              </a:extLst>
            </p:cNvPr>
            <p:cNvPicPr>
              <a:picLocks noChangeArrowheads="1"/>
            </p:cNvPicPr>
            <p:nvPr/>
          </p:nvPicPr>
          <p:blipFill>
            <a:blip r:embed="rId3"/>
            <a:srcRect/>
            <a:stretch>
              <a:fillRect/>
            </a:stretch>
          </p:blipFill>
          <p:spPr bwMode="auto">
            <a:xfrm>
              <a:off x="1968" y="503"/>
              <a:ext cx="2379" cy="3326"/>
            </a:xfrm>
            <a:prstGeom prst="rect">
              <a:avLst/>
            </a:prstGeom>
            <a:noFill/>
            <a:ln w="12700">
              <a:noFill/>
              <a:miter lim="800000"/>
              <a:headEnd/>
              <a:tailEnd/>
            </a:ln>
            <a:effectLst>
              <a:outerShdw blurRad="63500" dist="233487" dir="2700000" algn="ctr" rotWithShape="0">
                <a:schemeClr val="bg2">
                  <a:alpha val="74998"/>
                </a:schemeClr>
              </a:outerShdw>
            </a:effectLst>
          </p:spPr>
        </p:pic>
        <p:sp>
          <p:nvSpPr>
            <p:cNvPr id="27684" name="Rectangle 106">
              <a:extLst>
                <a:ext uri="{FF2B5EF4-FFF2-40B4-BE49-F238E27FC236}">
                  <a16:creationId xmlns:a16="http://schemas.microsoft.com/office/drawing/2014/main" id="{57B036FD-DDFA-4B4B-9AA2-F312435717B6}"/>
                </a:ext>
              </a:extLst>
            </p:cNvPr>
            <p:cNvSpPr>
              <a:spLocks noChangeArrowheads="1"/>
            </p:cNvSpPr>
            <p:nvPr/>
          </p:nvSpPr>
          <p:spPr bwMode="auto">
            <a:xfrm>
              <a:off x="1968" y="496"/>
              <a:ext cx="2400" cy="3340"/>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168970" name="Rectangle 10">
            <a:extLst>
              <a:ext uri="{FF2B5EF4-FFF2-40B4-BE49-F238E27FC236}">
                <a16:creationId xmlns:a16="http://schemas.microsoft.com/office/drawing/2014/main" id="{1F5BEEBB-3716-C44F-940D-F502F866A660}"/>
              </a:ext>
            </a:extLst>
          </p:cNvPr>
          <p:cNvSpPr>
            <a:spLocks noChangeArrowheads="1"/>
          </p:cNvSpPr>
          <p:nvPr/>
        </p:nvSpPr>
        <p:spPr bwMode="auto">
          <a:xfrm>
            <a:off x="430213" y="5724525"/>
            <a:ext cx="8408987" cy="638175"/>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rgbClr val="FFFF00"/>
                </a:solidFill>
                <a:effectLst>
                  <a:outerShdw blurRad="38100" dist="38100" dir="2700000" algn="tl">
                    <a:srgbClr val="000000"/>
                  </a:outerShdw>
                </a:effectLst>
              </a:rPr>
              <a:t>Aphang kaka thingrong phaninglu...</a:t>
            </a:r>
          </a:p>
        </p:txBody>
      </p:sp>
      <p:grpSp>
        <p:nvGrpSpPr>
          <p:cNvPr id="6" name="Group 95">
            <a:extLst>
              <a:ext uri="{FF2B5EF4-FFF2-40B4-BE49-F238E27FC236}">
                <a16:creationId xmlns:a16="http://schemas.microsoft.com/office/drawing/2014/main" id="{A2FF9F26-B03E-F743-AEF9-AEA0CA5E2172}"/>
              </a:ext>
            </a:extLst>
          </p:cNvPr>
          <p:cNvGrpSpPr>
            <a:grpSpLocks/>
          </p:cNvGrpSpPr>
          <p:nvPr/>
        </p:nvGrpSpPr>
        <p:grpSpPr bwMode="auto">
          <a:xfrm>
            <a:off x="509588" y="979488"/>
            <a:ext cx="2497137" cy="3082925"/>
            <a:chOff x="1968" y="496"/>
            <a:chExt cx="2400" cy="3340"/>
          </a:xfrm>
        </p:grpSpPr>
        <p:pic>
          <p:nvPicPr>
            <p:cNvPr id="169056" name="Picture 96">
              <a:extLst>
                <a:ext uri="{FF2B5EF4-FFF2-40B4-BE49-F238E27FC236}">
                  <a16:creationId xmlns:a16="http://schemas.microsoft.com/office/drawing/2014/main" id="{5E059F68-12D5-A44E-8758-55B9A2E688C8}"/>
                </a:ext>
              </a:extLst>
            </p:cNvPr>
            <p:cNvPicPr>
              <a:picLocks noChangeArrowheads="1"/>
            </p:cNvPicPr>
            <p:nvPr/>
          </p:nvPicPr>
          <p:blipFill>
            <a:blip r:embed="rId3"/>
            <a:srcRect/>
            <a:stretch>
              <a:fillRect/>
            </a:stretch>
          </p:blipFill>
          <p:spPr bwMode="auto">
            <a:xfrm>
              <a:off x="1968" y="505"/>
              <a:ext cx="2379" cy="3323"/>
            </a:xfrm>
            <a:prstGeom prst="rect">
              <a:avLst/>
            </a:prstGeom>
            <a:noFill/>
            <a:ln w="12700">
              <a:noFill/>
              <a:miter lim="800000"/>
              <a:headEnd/>
              <a:tailEnd/>
            </a:ln>
            <a:effectLst>
              <a:outerShdw blurRad="63500" dist="233487" dir="2700000" algn="ctr" rotWithShape="0">
                <a:schemeClr val="bg2">
                  <a:alpha val="74998"/>
                </a:schemeClr>
              </a:outerShdw>
            </a:effectLst>
          </p:spPr>
        </p:pic>
        <p:sp>
          <p:nvSpPr>
            <p:cNvPr id="27682" name="Rectangle 97">
              <a:extLst>
                <a:ext uri="{FF2B5EF4-FFF2-40B4-BE49-F238E27FC236}">
                  <a16:creationId xmlns:a16="http://schemas.microsoft.com/office/drawing/2014/main" id="{14F211AE-4458-0F4C-A15B-0E27DF8D3CCA}"/>
                </a:ext>
              </a:extLst>
            </p:cNvPr>
            <p:cNvSpPr>
              <a:spLocks noChangeArrowheads="1"/>
            </p:cNvSpPr>
            <p:nvPr/>
          </p:nvSpPr>
          <p:spPr bwMode="auto">
            <a:xfrm>
              <a:off x="1968" y="496"/>
              <a:ext cx="2400" cy="3340"/>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7" name="Group 98">
            <a:extLst>
              <a:ext uri="{FF2B5EF4-FFF2-40B4-BE49-F238E27FC236}">
                <a16:creationId xmlns:a16="http://schemas.microsoft.com/office/drawing/2014/main" id="{479D9BF7-E80D-934F-B8A5-3AD814AB584E}"/>
              </a:ext>
            </a:extLst>
          </p:cNvPr>
          <p:cNvGrpSpPr>
            <a:grpSpLocks/>
          </p:cNvGrpSpPr>
          <p:nvPr/>
        </p:nvGrpSpPr>
        <p:grpSpPr bwMode="auto">
          <a:xfrm>
            <a:off x="6140450" y="3262313"/>
            <a:ext cx="1895475" cy="2222500"/>
            <a:chOff x="1968" y="496"/>
            <a:chExt cx="2400" cy="3340"/>
          </a:xfrm>
        </p:grpSpPr>
        <p:pic>
          <p:nvPicPr>
            <p:cNvPr id="169059" name="Picture 99">
              <a:extLst>
                <a:ext uri="{FF2B5EF4-FFF2-40B4-BE49-F238E27FC236}">
                  <a16:creationId xmlns:a16="http://schemas.microsoft.com/office/drawing/2014/main" id="{470A553D-C718-7B4D-AE13-8B010EB83BD8}"/>
                </a:ext>
              </a:extLst>
            </p:cNvPr>
            <p:cNvPicPr>
              <a:picLocks noChangeArrowheads="1"/>
            </p:cNvPicPr>
            <p:nvPr/>
          </p:nvPicPr>
          <p:blipFill>
            <a:blip r:embed="rId3"/>
            <a:srcRect/>
            <a:stretch>
              <a:fillRect/>
            </a:stretch>
          </p:blipFill>
          <p:spPr bwMode="auto">
            <a:xfrm>
              <a:off x="1968" y="503"/>
              <a:ext cx="2378" cy="3326"/>
            </a:xfrm>
            <a:prstGeom prst="rect">
              <a:avLst/>
            </a:prstGeom>
            <a:noFill/>
            <a:ln w="12700">
              <a:noFill/>
              <a:miter lim="800000"/>
              <a:headEnd/>
              <a:tailEnd/>
            </a:ln>
            <a:effectLst>
              <a:outerShdw blurRad="63500" dist="233487" dir="2700000" algn="ctr" rotWithShape="0">
                <a:schemeClr val="bg2">
                  <a:alpha val="74998"/>
                </a:schemeClr>
              </a:outerShdw>
            </a:effectLst>
          </p:spPr>
        </p:pic>
        <p:sp>
          <p:nvSpPr>
            <p:cNvPr id="27680" name="Rectangle 100">
              <a:extLst>
                <a:ext uri="{FF2B5EF4-FFF2-40B4-BE49-F238E27FC236}">
                  <a16:creationId xmlns:a16="http://schemas.microsoft.com/office/drawing/2014/main" id="{AAD50BC8-F86C-4143-A424-3D4DF0216E88}"/>
                </a:ext>
              </a:extLst>
            </p:cNvPr>
            <p:cNvSpPr>
              <a:spLocks noChangeArrowheads="1"/>
            </p:cNvSpPr>
            <p:nvPr/>
          </p:nvSpPr>
          <p:spPr bwMode="auto">
            <a:xfrm>
              <a:off x="1968" y="496"/>
              <a:ext cx="2400" cy="3340"/>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8" name="Group 101">
            <a:extLst>
              <a:ext uri="{FF2B5EF4-FFF2-40B4-BE49-F238E27FC236}">
                <a16:creationId xmlns:a16="http://schemas.microsoft.com/office/drawing/2014/main" id="{8662C6E1-DD01-4846-AFE1-1B4069116937}"/>
              </a:ext>
            </a:extLst>
          </p:cNvPr>
          <p:cNvGrpSpPr>
            <a:grpSpLocks/>
          </p:cNvGrpSpPr>
          <p:nvPr/>
        </p:nvGrpSpPr>
        <p:grpSpPr bwMode="auto">
          <a:xfrm>
            <a:off x="1585913" y="3376613"/>
            <a:ext cx="1957387" cy="2044700"/>
            <a:chOff x="1968" y="496"/>
            <a:chExt cx="2400" cy="3340"/>
          </a:xfrm>
        </p:grpSpPr>
        <p:pic>
          <p:nvPicPr>
            <p:cNvPr id="169062" name="Picture 102">
              <a:extLst>
                <a:ext uri="{FF2B5EF4-FFF2-40B4-BE49-F238E27FC236}">
                  <a16:creationId xmlns:a16="http://schemas.microsoft.com/office/drawing/2014/main" id="{C1161EF6-196B-1149-9489-1D7E60B35B2D}"/>
                </a:ext>
              </a:extLst>
            </p:cNvPr>
            <p:cNvPicPr>
              <a:picLocks noChangeArrowheads="1"/>
            </p:cNvPicPr>
            <p:nvPr/>
          </p:nvPicPr>
          <p:blipFill>
            <a:blip r:embed="rId3"/>
            <a:srcRect/>
            <a:stretch>
              <a:fillRect/>
            </a:stretch>
          </p:blipFill>
          <p:spPr bwMode="auto">
            <a:xfrm>
              <a:off x="1968" y="504"/>
              <a:ext cx="2379" cy="3324"/>
            </a:xfrm>
            <a:prstGeom prst="rect">
              <a:avLst/>
            </a:prstGeom>
            <a:noFill/>
            <a:ln w="12700">
              <a:noFill/>
              <a:miter lim="800000"/>
              <a:headEnd/>
              <a:tailEnd/>
            </a:ln>
            <a:effectLst>
              <a:outerShdw blurRad="63500" dist="233487" dir="2700000" algn="ctr" rotWithShape="0">
                <a:schemeClr val="bg2">
                  <a:alpha val="74998"/>
                </a:schemeClr>
              </a:outerShdw>
            </a:effectLst>
          </p:spPr>
        </p:pic>
        <p:sp>
          <p:nvSpPr>
            <p:cNvPr id="27678" name="Rectangle 103">
              <a:extLst>
                <a:ext uri="{FF2B5EF4-FFF2-40B4-BE49-F238E27FC236}">
                  <a16:creationId xmlns:a16="http://schemas.microsoft.com/office/drawing/2014/main" id="{AE7BF7BC-F2F5-6B4A-A7B2-C1F8C3D3E03F}"/>
                </a:ext>
              </a:extLst>
            </p:cNvPr>
            <p:cNvSpPr>
              <a:spLocks noChangeArrowheads="1"/>
            </p:cNvSpPr>
            <p:nvPr/>
          </p:nvSpPr>
          <p:spPr bwMode="auto">
            <a:xfrm>
              <a:off x="1968" y="496"/>
              <a:ext cx="2400" cy="3340"/>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69044"/>
                                        </p:tgtEl>
                                        <p:attrNameLst>
                                          <p:attrName>style.visibility</p:attrName>
                                        </p:attrNameLst>
                                      </p:cBhvr>
                                      <p:to>
                                        <p:strVal val="visible"/>
                                      </p:to>
                                    </p:set>
                                    <p:animEffect transition="in" filter="wipe(left)">
                                      <p:cBhvr>
                                        <p:cTn id="28" dur="500"/>
                                        <p:tgtEl>
                                          <p:spTgt spid="169044"/>
                                        </p:tgtEl>
                                      </p:cBhvr>
                                    </p:animEffect>
                                  </p:childTnLst>
                                </p:cTn>
                              </p:par>
                            </p:childTnLst>
                          </p:cTn>
                        </p:par>
                        <p:par>
                          <p:cTn id="29" fill="hold" nodeType="afterGroup">
                            <p:stCondLst>
                              <p:cond delay="500"/>
                            </p:stCondLst>
                            <p:childTnLst>
                              <p:par>
                                <p:cTn id="30" presetID="22" presetClass="entr" presetSubtype="8"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left)">
                                      <p:cBhvr>
                                        <p:cTn id="32" dur="3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044"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538" name="Group 2">
            <a:extLst>
              <a:ext uri="{FF2B5EF4-FFF2-40B4-BE49-F238E27FC236}">
                <a16:creationId xmlns:a16="http://schemas.microsoft.com/office/drawing/2014/main" id="{2E0A6497-288D-7A4D-BD0D-C4040B6CCF6F}"/>
              </a:ext>
            </a:extLst>
          </p:cNvPr>
          <p:cNvGrpSpPr>
            <a:grpSpLocks/>
          </p:cNvGrpSpPr>
          <p:nvPr/>
        </p:nvGrpSpPr>
        <p:grpSpPr bwMode="auto">
          <a:xfrm>
            <a:off x="0" y="0"/>
            <a:ext cx="9144000" cy="6858000"/>
            <a:chOff x="0" y="0"/>
            <a:chExt cx="5760" cy="4320"/>
          </a:xfrm>
        </p:grpSpPr>
        <p:pic>
          <p:nvPicPr>
            <p:cNvPr id="193678" name="Picture 3">
              <a:extLst>
                <a:ext uri="{FF2B5EF4-FFF2-40B4-BE49-F238E27FC236}">
                  <a16:creationId xmlns:a16="http://schemas.microsoft.com/office/drawing/2014/main" id="{87EBD858-483F-A742-B13C-57F759AA98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679" name="Picture 4">
              <a:extLst>
                <a:ext uri="{FF2B5EF4-FFF2-40B4-BE49-F238E27FC236}">
                  <a16:creationId xmlns:a16="http://schemas.microsoft.com/office/drawing/2014/main" id="{99AD389D-89B4-074C-9050-40583C5E7A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9618" t="36551" r="19080" b="12106"/>
            <a:stretch>
              <a:fillRect/>
            </a:stretch>
          </p:blipFill>
          <p:spPr bwMode="auto">
            <a:xfrm>
              <a:off x="1138" y="1521"/>
              <a:ext cx="3531" cy="2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46149" name="Rectangle 5">
            <a:extLst>
              <a:ext uri="{FF2B5EF4-FFF2-40B4-BE49-F238E27FC236}">
                <a16:creationId xmlns:a16="http://schemas.microsoft.com/office/drawing/2014/main" id="{2CB100B7-DEC3-FA42-8245-960D16AB68BA}"/>
              </a:ext>
            </a:extLst>
          </p:cNvPr>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3540" name="Rectangle 6">
            <a:extLst>
              <a:ext uri="{FF2B5EF4-FFF2-40B4-BE49-F238E27FC236}">
                <a16:creationId xmlns:a16="http://schemas.microsoft.com/office/drawing/2014/main" id="{FC43A8E0-8151-9A48-BD47-F78FFD41BBB7}"/>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93541" name="Rectangle 8">
            <a:extLst>
              <a:ext uri="{FF2B5EF4-FFF2-40B4-BE49-F238E27FC236}">
                <a16:creationId xmlns:a16="http://schemas.microsoft.com/office/drawing/2014/main" id="{DD71C878-3B07-4548-BA41-CB7BA940994D}"/>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93542" name="Rectangle 9" descr="Oak">
            <a:extLst>
              <a:ext uri="{FF2B5EF4-FFF2-40B4-BE49-F238E27FC236}">
                <a16:creationId xmlns:a16="http://schemas.microsoft.com/office/drawing/2014/main" id="{B824E19D-6572-0045-87E5-C5AA772A69DF}"/>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93543" name="Rectangle 10" descr="Oak">
            <a:extLst>
              <a:ext uri="{FF2B5EF4-FFF2-40B4-BE49-F238E27FC236}">
                <a16:creationId xmlns:a16="http://schemas.microsoft.com/office/drawing/2014/main" id="{2E22A27B-14FC-B548-BC58-0A5403C6DC78}"/>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155" name="Rectangle 11">
            <a:extLst>
              <a:ext uri="{FF2B5EF4-FFF2-40B4-BE49-F238E27FC236}">
                <a16:creationId xmlns:a16="http://schemas.microsoft.com/office/drawing/2014/main" id="{EAF852E3-BAAB-3F42-AB71-0431C0A8C849}"/>
              </a:ext>
            </a:extLst>
          </p:cNvPr>
          <p:cNvSpPr>
            <a:spLocks noChangeArrowheads="1"/>
          </p:cNvSpPr>
          <p:nvPr/>
        </p:nvSpPr>
        <p:spPr bwMode="auto">
          <a:xfrm rot="17945350">
            <a:off x="5252245" y="1364456"/>
            <a:ext cx="1649412"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rgbClr val="FFEA18"/>
                </a:solidFill>
                <a:latin typeface="Arial" panose="020B0604020202020204" pitchFamily="34" charset="0"/>
              </a:rPr>
              <a:t> YAONAOWUI SHAKAZA</a:t>
            </a:r>
          </a:p>
          <a:p>
            <a:pPr>
              <a:lnSpc>
                <a:spcPct val="90000"/>
              </a:lnSpc>
            </a:pPr>
            <a:r>
              <a:rPr lang="en-US" altLang="en-US" sz="1100">
                <a:solidFill>
                  <a:srgbClr val="FFEA18"/>
                </a:solidFill>
                <a:latin typeface="Arial" panose="020B0604020202020204" pitchFamily="34" charset="0"/>
              </a:rPr>
              <a:t>ZATKHANG</a:t>
            </a:r>
          </a:p>
        </p:txBody>
      </p:sp>
      <p:sp>
        <p:nvSpPr>
          <p:cNvPr id="646156" name="Rectangle 12">
            <a:extLst>
              <a:ext uri="{FF2B5EF4-FFF2-40B4-BE49-F238E27FC236}">
                <a16:creationId xmlns:a16="http://schemas.microsoft.com/office/drawing/2014/main" id="{ABC2774B-5DDA-E940-83A9-FAA500903CDB}"/>
              </a:ext>
            </a:extLst>
          </p:cNvPr>
          <p:cNvSpPr>
            <a:spLocks noChangeArrowheads="1"/>
          </p:cNvSpPr>
          <p:nvPr/>
        </p:nvSpPr>
        <p:spPr bwMode="auto">
          <a:xfrm rot="17945350">
            <a:off x="5622132" y="1393031"/>
            <a:ext cx="1714500" cy="134937"/>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11B0C5"/>
                </a:solidFill>
                <a:latin typeface="Arial" panose="020B0604020202020204" pitchFamily="34" charset="0"/>
              </a:rPr>
              <a:t>CHRISTAWUI LATKHARA</a:t>
            </a:r>
            <a:endParaRPr lang="en-US" altLang="en-US" sz="1100">
              <a:solidFill>
                <a:srgbClr val="FFEA18"/>
              </a:solidFill>
              <a:latin typeface="Arial" panose="020B0604020202020204" pitchFamily="34" charset="0"/>
            </a:endParaRPr>
          </a:p>
        </p:txBody>
      </p:sp>
      <p:sp>
        <p:nvSpPr>
          <p:cNvPr id="646157" name="Rectangle 13">
            <a:extLst>
              <a:ext uri="{FF2B5EF4-FFF2-40B4-BE49-F238E27FC236}">
                <a16:creationId xmlns:a16="http://schemas.microsoft.com/office/drawing/2014/main" id="{8AD1F138-B119-EE41-92F4-29B977A13F77}"/>
              </a:ext>
            </a:extLst>
          </p:cNvPr>
          <p:cNvSpPr>
            <a:spLocks noChangeArrowheads="1"/>
          </p:cNvSpPr>
          <p:nvPr/>
        </p:nvSpPr>
        <p:spPr bwMode="auto">
          <a:xfrm rot="17945350">
            <a:off x="5806281" y="1058069"/>
            <a:ext cx="2397125" cy="134938"/>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08F220"/>
                </a:solidFill>
                <a:latin typeface="Arial" panose="020B0604020202020204" pitchFamily="34" charset="0"/>
              </a:rPr>
              <a:t>OKATHUILI CHRISTANA KHAMUNG</a:t>
            </a:r>
            <a:endParaRPr lang="en-US" altLang="en-US" sz="1100">
              <a:solidFill>
                <a:srgbClr val="FFEA18"/>
              </a:solidFill>
              <a:latin typeface="Arial" panose="020B0604020202020204" pitchFamily="34" charset="0"/>
            </a:endParaRPr>
          </a:p>
        </p:txBody>
      </p:sp>
      <p:sp>
        <p:nvSpPr>
          <p:cNvPr id="646158" name="Rectangle 14">
            <a:extLst>
              <a:ext uri="{FF2B5EF4-FFF2-40B4-BE49-F238E27FC236}">
                <a16:creationId xmlns:a16="http://schemas.microsoft.com/office/drawing/2014/main" id="{F2960053-411E-0740-9DB5-947387BCF216}"/>
              </a:ext>
            </a:extLst>
          </p:cNvPr>
          <p:cNvSpPr>
            <a:spLocks noChangeArrowheads="1"/>
          </p:cNvSpPr>
          <p:nvPr/>
        </p:nvSpPr>
        <p:spPr bwMode="auto">
          <a:xfrm rot="17945350">
            <a:off x="6157913" y="1008062"/>
            <a:ext cx="2435226"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chemeClr val="tx1"/>
                </a:solidFill>
                <a:latin typeface="Arial" panose="020B0604020202020204" pitchFamily="34" charset="0"/>
              </a:rPr>
              <a:t>CHARSHI KAHAI WUNGPAMKHONG</a:t>
            </a:r>
          </a:p>
          <a:p>
            <a:pPr>
              <a:lnSpc>
                <a:spcPct val="90000"/>
              </a:lnSpc>
            </a:pPr>
            <a:r>
              <a:rPr lang="en-US" altLang="en-US" sz="1100">
                <a:solidFill>
                  <a:schemeClr val="tx1"/>
                </a:solidFill>
                <a:latin typeface="Arial" panose="020B0604020202020204" pitchFamily="34" charset="0"/>
              </a:rPr>
              <a:t>KAHAKVAWUI BICHAR</a:t>
            </a:r>
          </a:p>
        </p:txBody>
      </p:sp>
      <p:sp>
        <p:nvSpPr>
          <p:cNvPr id="646159" name="Rectangle 15">
            <a:extLst>
              <a:ext uri="{FF2B5EF4-FFF2-40B4-BE49-F238E27FC236}">
                <a16:creationId xmlns:a16="http://schemas.microsoft.com/office/drawing/2014/main" id="{6CBFCCF7-FBBA-204F-A398-277FCF2A4608}"/>
              </a:ext>
            </a:extLst>
          </p:cNvPr>
          <p:cNvSpPr>
            <a:spLocks noChangeArrowheads="1"/>
          </p:cNvSpPr>
          <p:nvPr/>
        </p:nvSpPr>
        <p:spPr bwMode="auto">
          <a:xfrm rot="17945350">
            <a:off x="6796882" y="1386681"/>
            <a:ext cx="1579562" cy="26987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F87B57"/>
                </a:solidFill>
                <a:latin typeface="Arial" panose="020B0604020202020204" pitchFamily="34" charset="0"/>
              </a:rPr>
              <a:t>KAZINGRAM KADHAR, </a:t>
            </a:r>
          </a:p>
          <a:p>
            <a:pPr>
              <a:lnSpc>
                <a:spcPct val="80000"/>
              </a:lnSpc>
            </a:pPr>
            <a:r>
              <a:rPr lang="en-US" altLang="en-US" sz="1100">
                <a:solidFill>
                  <a:srgbClr val="F87B57"/>
                </a:solidFill>
                <a:latin typeface="Arial" panose="020B0604020202020204" pitchFamily="34" charset="0"/>
              </a:rPr>
              <a:t>OKATHUI KADHAR</a:t>
            </a:r>
          </a:p>
        </p:txBody>
      </p:sp>
      <p:sp>
        <p:nvSpPr>
          <p:cNvPr id="193549" name="Rectangle 39" descr="Oak">
            <a:extLst>
              <a:ext uri="{FF2B5EF4-FFF2-40B4-BE49-F238E27FC236}">
                <a16:creationId xmlns:a16="http://schemas.microsoft.com/office/drawing/2014/main" id="{3C5F2892-DE78-0B4F-B8F9-C08FA5BF8591}"/>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93550" name="Picture 40">
            <a:extLst>
              <a:ext uri="{FF2B5EF4-FFF2-40B4-BE49-F238E27FC236}">
                <a16:creationId xmlns:a16="http://schemas.microsoft.com/office/drawing/2014/main" id="{76D6AEC7-8492-F241-BCA4-BC4C7E948C0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51" name="Rectangle 41" descr="Oak">
            <a:extLst>
              <a:ext uri="{FF2B5EF4-FFF2-40B4-BE49-F238E27FC236}">
                <a16:creationId xmlns:a16="http://schemas.microsoft.com/office/drawing/2014/main" id="{B9CC8654-85CD-9847-A22F-3CB4EA0FB911}"/>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93552" name="Rectangle 42">
            <a:extLst>
              <a:ext uri="{FF2B5EF4-FFF2-40B4-BE49-F238E27FC236}">
                <a16:creationId xmlns:a16="http://schemas.microsoft.com/office/drawing/2014/main" id="{53964720-3E1D-6F47-AF42-0DFDC8CBDF0C}"/>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93553" name="Rectangle 43">
            <a:extLst>
              <a:ext uri="{FF2B5EF4-FFF2-40B4-BE49-F238E27FC236}">
                <a16:creationId xmlns:a16="http://schemas.microsoft.com/office/drawing/2014/main" id="{2555DDE5-B9A5-9D41-B8DE-C68B71919B7C}"/>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pic>
        <p:nvPicPr>
          <p:cNvPr id="193554" name="Picture 44">
            <a:extLst>
              <a:ext uri="{FF2B5EF4-FFF2-40B4-BE49-F238E27FC236}">
                <a16:creationId xmlns:a16="http://schemas.microsoft.com/office/drawing/2014/main" id="{72E19737-9672-434A-8EBA-1C3252B54B0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6189" name="Rectangle 45">
            <a:extLst>
              <a:ext uri="{FF2B5EF4-FFF2-40B4-BE49-F238E27FC236}">
                <a16:creationId xmlns:a16="http://schemas.microsoft.com/office/drawing/2014/main" id="{DA356DFF-21F0-1649-B0D5-EF936824F531}"/>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6190" name="Rectangle 46">
            <a:extLst>
              <a:ext uri="{FF2B5EF4-FFF2-40B4-BE49-F238E27FC236}">
                <a16:creationId xmlns:a16="http://schemas.microsoft.com/office/drawing/2014/main" id="{67D46E3D-C835-B844-8C89-0B3C60D195ED}"/>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46191" name="Picture 47">
            <a:extLst>
              <a:ext uri="{FF2B5EF4-FFF2-40B4-BE49-F238E27FC236}">
                <a16:creationId xmlns:a16="http://schemas.microsoft.com/office/drawing/2014/main" id="{520E9F9A-493C-9040-9C36-C1FE1108ACEA}"/>
              </a:ext>
            </a:extLst>
          </p:cNvPr>
          <p:cNvPicPr>
            <a:picLocks noChangeAspect="1" noChangeArrowheads="1"/>
          </p:cNvPicPr>
          <p:nvPr/>
        </p:nvPicPr>
        <p:blipFill>
          <a:blip r:embed="rId5"/>
          <a:srcRect/>
          <a:stretch>
            <a:fillRect/>
          </a:stretch>
        </p:blipFill>
        <p:spPr bwMode="auto">
          <a:xfrm rot="5361337">
            <a:off x="-319881" y="4123531"/>
            <a:ext cx="4605338" cy="301625"/>
          </a:xfrm>
          <a:prstGeom prst="rect">
            <a:avLst/>
          </a:prstGeom>
          <a:noFill/>
          <a:effectLst>
            <a:outerShdw blurRad="63500" dist="38099" dir="2700000" algn="ctr" rotWithShape="0">
              <a:schemeClr val="accent2">
                <a:alpha val="74998"/>
              </a:schemeClr>
            </a:outerShdw>
          </a:effectLst>
        </p:spPr>
      </p:pic>
      <p:pic>
        <p:nvPicPr>
          <p:cNvPr id="193558" name="Picture 48">
            <a:extLst>
              <a:ext uri="{FF2B5EF4-FFF2-40B4-BE49-F238E27FC236}">
                <a16:creationId xmlns:a16="http://schemas.microsoft.com/office/drawing/2014/main" id="{B9E1ECE9-2FDA-A446-8A35-858D3AD08CE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085431"/>
            <a:ext cx="46624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59" name="Picture 49">
            <a:extLst>
              <a:ext uri="{FF2B5EF4-FFF2-40B4-BE49-F238E27FC236}">
                <a16:creationId xmlns:a16="http://schemas.microsoft.com/office/drawing/2014/main" id="{2FBEB5E3-6AC5-9D49-9003-7CAE7ACA558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60" name="Picture 50">
            <a:extLst>
              <a:ext uri="{FF2B5EF4-FFF2-40B4-BE49-F238E27FC236}">
                <a16:creationId xmlns:a16="http://schemas.microsoft.com/office/drawing/2014/main" id="{B2F32966-BB54-C040-9285-A3618451B32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61" name="Picture 51">
            <a:extLst>
              <a:ext uri="{FF2B5EF4-FFF2-40B4-BE49-F238E27FC236}">
                <a16:creationId xmlns:a16="http://schemas.microsoft.com/office/drawing/2014/main" id="{63AC589D-4AE6-A046-8ADF-E4DFBE50E2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62" name="Picture 52">
            <a:extLst>
              <a:ext uri="{FF2B5EF4-FFF2-40B4-BE49-F238E27FC236}">
                <a16:creationId xmlns:a16="http://schemas.microsoft.com/office/drawing/2014/main" id="{C387B82C-3814-DB48-8942-68C80BCF58E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3564" name="Group 54">
            <a:extLst>
              <a:ext uri="{FF2B5EF4-FFF2-40B4-BE49-F238E27FC236}">
                <a16:creationId xmlns:a16="http://schemas.microsoft.com/office/drawing/2014/main" id="{8AEEC02B-E033-4F44-9931-F11F7E3E2A95}"/>
              </a:ext>
            </a:extLst>
          </p:cNvPr>
          <p:cNvGrpSpPr>
            <a:grpSpLocks/>
          </p:cNvGrpSpPr>
          <p:nvPr/>
        </p:nvGrpSpPr>
        <p:grpSpPr bwMode="auto">
          <a:xfrm>
            <a:off x="2098675" y="2589213"/>
            <a:ext cx="6496050" cy="936625"/>
            <a:chOff x="1322" y="1631"/>
            <a:chExt cx="4092" cy="590"/>
          </a:xfrm>
        </p:grpSpPr>
        <p:pic>
          <p:nvPicPr>
            <p:cNvPr id="646199" name="Picture 55">
              <a:extLst>
                <a:ext uri="{FF2B5EF4-FFF2-40B4-BE49-F238E27FC236}">
                  <a16:creationId xmlns:a16="http://schemas.microsoft.com/office/drawing/2014/main" id="{DFC2E0E9-D374-0E42-A82B-47F4EF299B55}"/>
                </a:ext>
              </a:extLst>
            </p:cNvPr>
            <p:cNvPicPr>
              <a:picLocks noChangeAspect="1" noChangeArrowheads="1"/>
            </p:cNvPicPr>
            <p:nvPr/>
          </p:nvPicPr>
          <p:blipFill>
            <a:blip r:embed="rId7">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46200" name="Picture 56">
              <a:extLst>
                <a:ext uri="{FF2B5EF4-FFF2-40B4-BE49-F238E27FC236}">
                  <a16:creationId xmlns:a16="http://schemas.microsoft.com/office/drawing/2014/main" id="{73F1C026-40C5-A947-B126-87FBE07F7DB1}"/>
                </a:ext>
              </a:extLst>
            </p:cNvPr>
            <p:cNvPicPr>
              <a:picLocks noChangeAspect="1" noChangeArrowheads="1"/>
            </p:cNvPicPr>
            <p:nvPr/>
          </p:nvPicPr>
          <p:blipFill>
            <a:blip r:embed="rId7">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46201" name="Picture 57">
              <a:extLst>
                <a:ext uri="{FF2B5EF4-FFF2-40B4-BE49-F238E27FC236}">
                  <a16:creationId xmlns:a16="http://schemas.microsoft.com/office/drawing/2014/main" id="{21984AA2-BBAD-FB48-8F24-F4DEA56A3593}"/>
                </a:ext>
              </a:extLst>
            </p:cNvPr>
            <p:cNvPicPr>
              <a:picLocks noChangeAspect="1" noChangeArrowheads="1"/>
            </p:cNvPicPr>
            <p:nvPr/>
          </p:nvPicPr>
          <p:blipFill>
            <a:blip r:embed="rId7">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46202" name="Picture 58">
              <a:extLst>
                <a:ext uri="{FF2B5EF4-FFF2-40B4-BE49-F238E27FC236}">
                  <a16:creationId xmlns:a16="http://schemas.microsoft.com/office/drawing/2014/main" id="{3B398EE6-F710-414B-A7E8-A012D4705D54}"/>
                </a:ext>
              </a:extLst>
            </p:cNvPr>
            <p:cNvPicPr>
              <a:picLocks noChangeAspect="1" noChangeArrowheads="1"/>
            </p:cNvPicPr>
            <p:nvPr/>
          </p:nvPicPr>
          <p:blipFill>
            <a:blip r:embed="rId7">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46203" name="Picture 59">
              <a:extLst>
                <a:ext uri="{FF2B5EF4-FFF2-40B4-BE49-F238E27FC236}">
                  <a16:creationId xmlns:a16="http://schemas.microsoft.com/office/drawing/2014/main" id="{FCDE2C3B-EAA4-D14E-A081-384054A14BCF}"/>
                </a:ext>
              </a:extLst>
            </p:cNvPr>
            <p:cNvPicPr>
              <a:picLocks noChangeAspect="1" noChangeArrowheads="1"/>
            </p:cNvPicPr>
            <p:nvPr/>
          </p:nvPicPr>
          <p:blipFill>
            <a:blip r:embed="rId7">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46204" name="Picture 60">
              <a:extLst>
                <a:ext uri="{FF2B5EF4-FFF2-40B4-BE49-F238E27FC236}">
                  <a16:creationId xmlns:a16="http://schemas.microsoft.com/office/drawing/2014/main" id="{DA45087D-31D7-E743-A04C-6FDA644D6C9D}"/>
                </a:ext>
              </a:extLst>
            </p:cNvPr>
            <p:cNvPicPr>
              <a:picLocks noChangeAspect="1" noChangeArrowheads="1"/>
            </p:cNvPicPr>
            <p:nvPr/>
          </p:nvPicPr>
          <p:blipFill>
            <a:blip r:embed="rId7">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grpSp>
        <p:nvGrpSpPr>
          <p:cNvPr id="193565" name="Group 61">
            <a:extLst>
              <a:ext uri="{FF2B5EF4-FFF2-40B4-BE49-F238E27FC236}">
                <a16:creationId xmlns:a16="http://schemas.microsoft.com/office/drawing/2014/main" id="{B73F2C5B-9D9F-0544-B299-36EF12069CAA}"/>
              </a:ext>
            </a:extLst>
          </p:cNvPr>
          <p:cNvGrpSpPr>
            <a:grpSpLocks/>
          </p:cNvGrpSpPr>
          <p:nvPr/>
        </p:nvGrpSpPr>
        <p:grpSpPr bwMode="auto">
          <a:xfrm>
            <a:off x="2836863" y="3608388"/>
            <a:ext cx="5664200" cy="669925"/>
            <a:chOff x="1787" y="2273"/>
            <a:chExt cx="3568" cy="422"/>
          </a:xfrm>
        </p:grpSpPr>
        <p:pic>
          <p:nvPicPr>
            <p:cNvPr id="646206" name="Picture 62">
              <a:extLst>
                <a:ext uri="{FF2B5EF4-FFF2-40B4-BE49-F238E27FC236}">
                  <a16:creationId xmlns:a16="http://schemas.microsoft.com/office/drawing/2014/main" id="{598B938C-11C5-C44E-980E-3C0BF9F3431F}"/>
                </a:ext>
              </a:extLst>
            </p:cNvPr>
            <p:cNvPicPr>
              <a:picLocks noChangeAspect="1" noChangeArrowheads="1"/>
            </p:cNvPicPr>
            <p:nvPr/>
          </p:nvPicPr>
          <p:blipFill>
            <a:blip r:embed="rId8">
              <a:lum bright="-18000" contrast="60000"/>
            </a:blip>
            <a:srcRect/>
            <a:stretch>
              <a:fillRect/>
            </a:stretch>
          </p:blipFill>
          <p:spPr bwMode="auto">
            <a:xfrm rot="21600956">
              <a:off x="1804" y="2273"/>
              <a:ext cx="3543" cy="190"/>
            </a:xfrm>
            <a:prstGeom prst="rect">
              <a:avLst/>
            </a:prstGeom>
            <a:noFill/>
            <a:effectLst>
              <a:outerShdw blurRad="63500" dist="46662" dir="3284183" algn="ctr" rotWithShape="0">
                <a:srgbClr val="000000">
                  <a:alpha val="74998"/>
                </a:srgbClr>
              </a:outerShdw>
            </a:effectLst>
          </p:spPr>
        </p:pic>
        <p:pic>
          <p:nvPicPr>
            <p:cNvPr id="646207" name="Picture 63">
              <a:extLst>
                <a:ext uri="{FF2B5EF4-FFF2-40B4-BE49-F238E27FC236}">
                  <a16:creationId xmlns:a16="http://schemas.microsoft.com/office/drawing/2014/main" id="{2CC19D5C-D626-054A-8437-6A587F7C8B31}"/>
                </a:ext>
              </a:extLst>
            </p:cNvPr>
            <p:cNvPicPr>
              <a:picLocks noChangeAspect="1" noChangeArrowheads="1"/>
            </p:cNvPicPr>
            <p:nvPr/>
          </p:nvPicPr>
          <p:blipFill>
            <a:blip r:embed="rId8">
              <a:lum bright="-18000" contrast="60000"/>
            </a:blip>
            <a:srcRect/>
            <a:stretch>
              <a:fillRect/>
            </a:stretch>
          </p:blipFill>
          <p:spPr bwMode="auto">
            <a:xfrm rot="21600956">
              <a:off x="1787" y="2353"/>
              <a:ext cx="3543" cy="190"/>
            </a:xfrm>
            <a:prstGeom prst="rect">
              <a:avLst/>
            </a:prstGeom>
            <a:noFill/>
            <a:effectLst>
              <a:outerShdw blurRad="63500" dist="46662" dir="3284183" algn="ctr" rotWithShape="0">
                <a:srgbClr val="000000">
                  <a:alpha val="74998"/>
                </a:srgbClr>
              </a:outerShdw>
            </a:effectLst>
          </p:spPr>
        </p:pic>
        <p:pic>
          <p:nvPicPr>
            <p:cNvPr id="646208" name="Picture 64">
              <a:extLst>
                <a:ext uri="{FF2B5EF4-FFF2-40B4-BE49-F238E27FC236}">
                  <a16:creationId xmlns:a16="http://schemas.microsoft.com/office/drawing/2014/main" id="{DC2594EF-A5EB-2D46-AAA9-10B70F35F541}"/>
                </a:ext>
              </a:extLst>
            </p:cNvPr>
            <p:cNvPicPr>
              <a:picLocks noChangeAspect="1" noChangeArrowheads="1"/>
            </p:cNvPicPr>
            <p:nvPr/>
          </p:nvPicPr>
          <p:blipFill>
            <a:blip r:embed="rId8">
              <a:lum bright="-18000" contrast="60000"/>
            </a:blip>
            <a:srcRect/>
            <a:stretch>
              <a:fillRect/>
            </a:stretch>
          </p:blipFill>
          <p:spPr bwMode="auto">
            <a:xfrm rot="21600956">
              <a:off x="1812" y="2425"/>
              <a:ext cx="3543" cy="190"/>
            </a:xfrm>
            <a:prstGeom prst="rect">
              <a:avLst/>
            </a:prstGeom>
            <a:noFill/>
            <a:effectLst>
              <a:outerShdw blurRad="63500" dist="46662" dir="3284183" algn="ctr" rotWithShape="0">
                <a:srgbClr val="000000">
                  <a:alpha val="74998"/>
                </a:srgbClr>
              </a:outerShdw>
            </a:effectLst>
          </p:spPr>
        </p:pic>
        <p:pic>
          <p:nvPicPr>
            <p:cNvPr id="646209" name="Picture 65">
              <a:extLst>
                <a:ext uri="{FF2B5EF4-FFF2-40B4-BE49-F238E27FC236}">
                  <a16:creationId xmlns:a16="http://schemas.microsoft.com/office/drawing/2014/main" id="{7EA186F4-1901-C34C-8C49-634A502EEA48}"/>
                </a:ext>
              </a:extLst>
            </p:cNvPr>
            <p:cNvPicPr>
              <a:picLocks noChangeAspect="1" noChangeArrowheads="1"/>
            </p:cNvPicPr>
            <p:nvPr/>
          </p:nvPicPr>
          <p:blipFill>
            <a:blip r:embed="rId8">
              <a:lum bright="-18000" contrast="60000"/>
            </a:blip>
            <a:srcRect/>
            <a:stretch>
              <a:fillRect/>
            </a:stretch>
          </p:blipFill>
          <p:spPr bwMode="auto">
            <a:xfrm rot="21600956">
              <a:off x="1787" y="2505"/>
              <a:ext cx="3543" cy="190"/>
            </a:xfrm>
            <a:prstGeom prst="rect">
              <a:avLst/>
            </a:prstGeom>
            <a:noFill/>
            <a:effectLst>
              <a:outerShdw blurRad="63500" dist="46662" dir="3284183" algn="ctr" rotWithShape="0">
                <a:srgbClr val="000000">
                  <a:alpha val="74998"/>
                </a:srgbClr>
              </a:outerShdw>
            </a:effectLst>
          </p:spPr>
        </p:pic>
      </p:grpSp>
      <p:grpSp>
        <p:nvGrpSpPr>
          <p:cNvPr id="193566" name="Group 66">
            <a:extLst>
              <a:ext uri="{FF2B5EF4-FFF2-40B4-BE49-F238E27FC236}">
                <a16:creationId xmlns:a16="http://schemas.microsoft.com/office/drawing/2014/main" id="{194E8ED6-BB32-C241-9121-E617548FB17B}"/>
              </a:ext>
            </a:extLst>
          </p:cNvPr>
          <p:cNvGrpSpPr>
            <a:grpSpLocks/>
          </p:cNvGrpSpPr>
          <p:nvPr/>
        </p:nvGrpSpPr>
        <p:grpSpPr bwMode="auto">
          <a:xfrm>
            <a:off x="3941763" y="4387850"/>
            <a:ext cx="4672012" cy="592138"/>
            <a:chOff x="2483" y="2764"/>
            <a:chExt cx="2943" cy="373"/>
          </a:xfrm>
        </p:grpSpPr>
        <p:pic>
          <p:nvPicPr>
            <p:cNvPr id="646211" name="Picture 67">
              <a:extLst>
                <a:ext uri="{FF2B5EF4-FFF2-40B4-BE49-F238E27FC236}">
                  <a16:creationId xmlns:a16="http://schemas.microsoft.com/office/drawing/2014/main" id="{D6DAD0FB-10B6-DD4B-9962-6FB2FC300619}"/>
                </a:ext>
              </a:extLst>
            </p:cNvPr>
            <p:cNvPicPr>
              <a:picLocks noChangeAspect="1" noChangeArrowheads="1"/>
            </p:cNvPicPr>
            <p:nvPr/>
          </p:nvPicPr>
          <p:blipFill>
            <a:blip r:embed="rId9"/>
            <a:srcRect/>
            <a:stretch>
              <a:fillRect/>
            </a:stretch>
          </p:blipFill>
          <p:spPr bwMode="auto">
            <a:xfrm rot="-13855">
              <a:off x="2532" y="2764"/>
              <a:ext cx="2894" cy="165"/>
            </a:xfrm>
            <a:prstGeom prst="rect">
              <a:avLst/>
            </a:prstGeom>
            <a:noFill/>
            <a:effectLst>
              <a:outerShdw blurRad="63500" dist="46662" dir="3284183" algn="ctr" rotWithShape="0">
                <a:srgbClr val="000000">
                  <a:alpha val="74998"/>
                </a:srgbClr>
              </a:outerShdw>
            </a:effectLst>
          </p:spPr>
        </p:pic>
        <p:pic>
          <p:nvPicPr>
            <p:cNvPr id="646212" name="Picture 68">
              <a:extLst>
                <a:ext uri="{FF2B5EF4-FFF2-40B4-BE49-F238E27FC236}">
                  <a16:creationId xmlns:a16="http://schemas.microsoft.com/office/drawing/2014/main" id="{2749EB71-80B3-374C-9E0C-27D36D24FF01}"/>
                </a:ext>
              </a:extLst>
            </p:cNvPr>
            <p:cNvPicPr>
              <a:picLocks noChangeAspect="1" noChangeArrowheads="1"/>
            </p:cNvPicPr>
            <p:nvPr/>
          </p:nvPicPr>
          <p:blipFill>
            <a:blip r:embed="rId9"/>
            <a:srcRect/>
            <a:stretch>
              <a:fillRect/>
            </a:stretch>
          </p:blipFill>
          <p:spPr bwMode="auto">
            <a:xfrm rot="-13855">
              <a:off x="2508" y="2836"/>
              <a:ext cx="2893" cy="165"/>
            </a:xfrm>
            <a:prstGeom prst="rect">
              <a:avLst/>
            </a:prstGeom>
            <a:noFill/>
            <a:effectLst>
              <a:outerShdw blurRad="63500" dist="46662" dir="3284183" algn="ctr" rotWithShape="0">
                <a:srgbClr val="000000">
                  <a:alpha val="74998"/>
                </a:srgbClr>
              </a:outerShdw>
            </a:effectLst>
          </p:spPr>
        </p:pic>
        <p:pic>
          <p:nvPicPr>
            <p:cNvPr id="646213" name="Picture 69">
              <a:extLst>
                <a:ext uri="{FF2B5EF4-FFF2-40B4-BE49-F238E27FC236}">
                  <a16:creationId xmlns:a16="http://schemas.microsoft.com/office/drawing/2014/main" id="{265A67DD-5660-B747-8E63-5A44DC167239}"/>
                </a:ext>
              </a:extLst>
            </p:cNvPr>
            <p:cNvPicPr>
              <a:picLocks noChangeAspect="1" noChangeArrowheads="1"/>
            </p:cNvPicPr>
            <p:nvPr/>
          </p:nvPicPr>
          <p:blipFill>
            <a:blip r:embed="rId9"/>
            <a:srcRect/>
            <a:stretch>
              <a:fillRect/>
            </a:stretch>
          </p:blipFill>
          <p:spPr bwMode="auto">
            <a:xfrm rot="-13855">
              <a:off x="2483" y="2908"/>
              <a:ext cx="2894" cy="165"/>
            </a:xfrm>
            <a:prstGeom prst="rect">
              <a:avLst/>
            </a:prstGeom>
            <a:noFill/>
            <a:effectLst>
              <a:outerShdw blurRad="63500" dist="46662" dir="3284183" algn="ctr" rotWithShape="0">
                <a:srgbClr val="000000">
                  <a:alpha val="74998"/>
                </a:srgbClr>
              </a:outerShdw>
            </a:effectLst>
          </p:spPr>
        </p:pic>
        <p:pic>
          <p:nvPicPr>
            <p:cNvPr id="646214" name="Picture 70">
              <a:extLst>
                <a:ext uri="{FF2B5EF4-FFF2-40B4-BE49-F238E27FC236}">
                  <a16:creationId xmlns:a16="http://schemas.microsoft.com/office/drawing/2014/main" id="{DFB6BE6D-3E72-084D-BE6C-4AD2AC6D18DD}"/>
                </a:ext>
              </a:extLst>
            </p:cNvPr>
            <p:cNvPicPr>
              <a:picLocks noChangeAspect="1" noChangeArrowheads="1"/>
            </p:cNvPicPr>
            <p:nvPr/>
          </p:nvPicPr>
          <p:blipFill>
            <a:blip r:embed="rId9"/>
            <a:srcRect/>
            <a:stretch>
              <a:fillRect/>
            </a:stretch>
          </p:blipFill>
          <p:spPr bwMode="auto">
            <a:xfrm rot="-13855">
              <a:off x="2499" y="2972"/>
              <a:ext cx="2894" cy="165"/>
            </a:xfrm>
            <a:prstGeom prst="rect">
              <a:avLst/>
            </a:prstGeom>
            <a:noFill/>
            <a:effectLst>
              <a:outerShdw blurRad="63500" dist="46662" dir="3284183" algn="ctr" rotWithShape="0">
                <a:srgbClr val="000000">
                  <a:alpha val="74998"/>
                </a:srgbClr>
              </a:outerShdw>
            </a:effectLst>
          </p:spPr>
        </p:pic>
      </p:grpSp>
      <p:pic>
        <p:nvPicPr>
          <p:cNvPr id="193567" name="Picture 71">
            <a:extLst>
              <a:ext uri="{FF2B5EF4-FFF2-40B4-BE49-F238E27FC236}">
                <a16:creationId xmlns:a16="http://schemas.microsoft.com/office/drawing/2014/main" id="{168BFA8F-6171-534F-86AE-7BE437723E3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3568" name="Group 72">
            <a:extLst>
              <a:ext uri="{FF2B5EF4-FFF2-40B4-BE49-F238E27FC236}">
                <a16:creationId xmlns:a16="http://schemas.microsoft.com/office/drawing/2014/main" id="{578185BA-397E-4342-9798-55CE45BD4D13}"/>
              </a:ext>
            </a:extLst>
          </p:cNvPr>
          <p:cNvGrpSpPr>
            <a:grpSpLocks/>
          </p:cNvGrpSpPr>
          <p:nvPr/>
        </p:nvGrpSpPr>
        <p:grpSpPr bwMode="auto">
          <a:xfrm>
            <a:off x="3832225" y="5137150"/>
            <a:ext cx="4697413" cy="603250"/>
            <a:chOff x="2414" y="3236"/>
            <a:chExt cx="2959" cy="380"/>
          </a:xfrm>
        </p:grpSpPr>
        <p:pic>
          <p:nvPicPr>
            <p:cNvPr id="646217" name="Picture 73">
              <a:extLst>
                <a:ext uri="{FF2B5EF4-FFF2-40B4-BE49-F238E27FC236}">
                  <a16:creationId xmlns:a16="http://schemas.microsoft.com/office/drawing/2014/main" id="{860EC0B3-16F7-334F-A7BE-4ACBDD23485E}"/>
                </a:ext>
              </a:extLst>
            </p:cNvPr>
            <p:cNvPicPr>
              <a:picLocks noChangeAspect="1" noChangeArrowheads="1"/>
            </p:cNvPicPr>
            <p:nvPr/>
          </p:nvPicPr>
          <p:blipFill>
            <a:blip r:embed="rId10">
              <a:lum contrast="36000"/>
            </a:blip>
            <a:srcRect/>
            <a:stretch>
              <a:fillRect/>
            </a:stretch>
          </p:blipFill>
          <p:spPr bwMode="auto">
            <a:xfrm rot="-13855">
              <a:off x="2515" y="3236"/>
              <a:ext cx="2811" cy="164"/>
            </a:xfrm>
            <a:prstGeom prst="rect">
              <a:avLst/>
            </a:prstGeom>
            <a:noFill/>
            <a:effectLst>
              <a:outerShdw blurRad="63500" dist="46662" dir="3284183" algn="ctr" rotWithShape="0">
                <a:srgbClr val="000000">
                  <a:alpha val="74998"/>
                </a:srgbClr>
              </a:outerShdw>
            </a:effectLst>
          </p:spPr>
        </p:pic>
        <p:pic>
          <p:nvPicPr>
            <p:cNvPr id="646218" name="Picture 74">
              <a:extLst>
                <a:ext uri="{FF2B5EF4-FFF2-40B4-BE49-F238E27FC236}">
                  <a16:creationId xmlns:a16="http://schemas.microsoft.com/office/drawing/2014/main" id="{DFBBAC96-BB45-0047-936B-A4404E9A449C}"/>
                </a:ext>
              </a:extLst>
            </p:cNvPr>
            <p:cNvPicPr>
              <a:picLocks noChangeAspect="1" noChangeArrowheads="1"/>
            </p:cNvPicPr>
            <p:nvPr/>
          </p:nvPicPr>
          <p:blipFill>
            <a:blip r:embed="rId10">
              <a:lum contrast="36000"/>
            </a:blip>
            <a:srcRect/>
            <a:stretch>
              <a:fillRect/>
            </a:stretch>
          </p:blipFill>
          <p:spPr bwMode="auto">
            <a:xfrm rot="-13855">
              <a:off x="2499" y="3308"/>
              <a:ext cx="2811" cy="164"/>
            </a:xfrm>
            <a:prstGeom prst="rect">
              <a:avLst/>
            </a:prstGeom>
            <a:noFill/>
            <a:effectLst>
              <a:outerShdw blurRad="63500" dist="46662" dir="3284183" algn="ctr" rotWithShape="0">
                <a:srgbClr val="000000">
                  <a:alpha val="74998"/>
                </a:srgbClr>
              </a:outerShdw>
            </a:effectLst>
          </p:spPr>
        </p:pic>
        <p:pic>
          <p:nvPicPr>
            <p:cNvPr id="646219" name="Picture 75">
              <a:extLst>
                <a:ext uri="{FF2B5EF4-FFF2-40B4-BE49-F238E27FC236}">
                  <a16:creationId xmlns:a16="http://schemas.microsoft.com/office/drawing/2014/main" id="{A669261E-2053-9F48-BA34-39DC25813796}"/>
                </a:ext>
              </a:extLst>
            </p:cNvPr>
            <p:cNvPicPr>
              <a:picLocks noChangeAspect="1" noChangeArrowheads="1"/>
            </p:cNvPicPr>
            <p:nvPr/>
          </p:nvPicPr>
          <p:blipFill>
            <a:blip r:embed="rId10">
              <a:lum contrast="36000"/>
            </a:blip>
            <a:srcRect/>
            <a:stretch>
              <a:fillRect/>
            </a:stretch>
          </p:blipFill>
          <p:spPr bwMode="auto">
            <a:xfrm rot="-13855">
              <a:off x="2562" y="3380"/>
              <a:ext cx="2811" cy="164"/>
            </a:xfrm>
            <a:prstGeom prst="rect">
              <a:avLst/>
            </a:prstGeom>
            <a:noFill/>
            <a:effectLst>
              <a:outerShdw blurRad="63500" dist="46662" dir="3284183" algn="ctr" rotWithShape="0">
                <a:srgbClr val="000000">
                  <a:alpha val="74998"/>
                </a:srgbClr>
              </a:outerShdw>
            </a:effectLst>
          </p:spPr>
        </p:pic>
        <p:pic>
          <p:nvPicPr>
            <p:cNvPr id="646220" name="Picture 76">
              <a:extLst>
                <a:ext uri="{FF2B5EF4-FFF2-40B4-BE49-F238E27FC236}">
                  <a16:creationId xmlns:a16="http://schemas.microsoft.com/office/drawing/2014/main" id="{241C66EB-1D13-CB48-A50A-9F3B9CED0D54}"/>
                </a:ext>
              </a:extLst>
            </p:cNvPr>
            <p:cNvPicPr>
              <a:picLocks noChangeAspect="1" noChangeArrowheads="1"/>
            </p:cNvPicPr>
            <p:nvPr/>
          </p:nvPicPr>
          <p:blipFill>
            <a:blip r:embed="rId10">
              <a:lum contrast="36000"/>
            </a:blip>
            <a:srcRect/>
            <a:stretch>
              <a:fillRect/>
            </a:stretch>
          </p:blipFill>
          <p:spPr bwMode="auto">
            <a:xfrm rot="-13855">
              <a:off x="2507" y="3452"/>
              <a:ext cx="2811" cy="164"/>
            </a:xfrm>
            <a:prstGeom prst="rect">
              <a:avLst/>
            </a:prstGeom>
            <a:noFill/>
            <a:effectLst>
              <a:outerShdw blurRad="63500" dist="46662" dir="3284183" algn="ctr" rotWithShape="0">
                <a:srgbClr val="000000">
                  <a:alpha val="74998"/>
                </a:srgbClr>
              </a:outerShdw>
            </a:effectLst>
          </p:spPr>
        </p:pic>
        <p:sp>
          <p:nvSpPr>
            <p:cNvPr id="646221" name="Text Box 77">
              <a:extLst>
                <a:ext uri="{FF2B5EF4-FFF2-40B4-BE49-F238E27FC236}">
                  <a16:creationId xmlns:a16="http://schemas.microsoft.com/office/drawing/2014/main" id="{03530961-869E-694B-81AD-2BAE00D25001}"/>
                </a:ext>
              </a:extLst>
            </p:cNvPr>
            <p:cNvSpPr txBox="1">
              <a:spLocks noChangeArrowheads="1"/>
            </p:cNvSpPr>
            <p:nvPr/>
          </p:nvSpPr>
          <p:spPr bwMode="auto">
            <a:xfrm>
              <a:off x="2414" y="3251"/>
              <a:ext cx="2364" cy="288"/>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b="0">
                <a:solidFill>
                  <a:schemeClr val="accent2"/>
                </a:solidFill>
                <a:latin typeface="Arial Black" panose="020B0604020202020204" pitchFamily="34" charset="0"/>
              </a:endParaRPr>
            </a:p>
          </p:txBody>
        </p:sp>
      </p:grpSp>
      <p:pic>
        <p:nvPicPr>
          <p:cNvPr id="193569" name="Picture 78">
            <a:extLst>
              <a:ext uri="{FF2B5EF4-FFF2-40B4-BE49-F238E27FC236}">
                <a16:creationId xmlns:a16="http://schemas.microsoft.com/office/drawing/2014/main" id="{3CBC7B7F-698D-9A45-9E21-3FE26597DC8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70" name="Picture 79">
            <a:extLst>
              <a:ext uri="{FF2B5EF4-FFF2-40B4-BE49-F238E27FC236}">
                <a16:creationId xmlns:a16="http://schemas.microsoft.com/office/drawing/2014/main" id="{A452D5AE-5335-E54D-951B-BD4FFF1FC0E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71" name="Picture 80">
            <a:extLst>
              <a:ext uri="{FF2B5EF4-FFF2-40B4-BE49-F238E27FC236}">
                <a16:creationId xmlns:a16="http://schemas.microsoft.com/office/drawing/2014/main" id="{27D26B9D-A1B6-1342-8FE4-BA371A97A90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72" name="Picture 81">
            <a:extLst>
              <a:ext uri="{FF2B5EF4-FFF2-40B4-BE49-F238E27FC236}">
                <a16:creationId xmlns:a16="http://schemas.microsoft.com/office/drawing/2014/main" id="{D5FE2355-DAFE-AB41-AF83-E19094EA2F1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73" name="Picture 82">
            <a:extLst>
              <a:ext uri="{FF2B5EF4-FFF2-40B4-BE49-F238E27FC236}">
                <a16:creationId xmlns:a16="http://schemas.microsoft.com/office/drawing/2014/main" id="{CD218F87-19BC-904A-8869-73E4D62A29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74" name="Picture 83">
            <a:extLst>
              <a:ext uri="{FF2B5EF4-FFF2-40B4-BE49-F238E27FC236}">
                <a16:creationId xmlns:a16="http://schemas.microsoft.com/office/drawing/2014/main" id="{AE9AFC93-1F69-0B4F-A4D2-D6A53F4CF63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6228" name="Text Box 84">
            <a:extLst>
              <a:ext uri="{FF2B5EF4-FFF2-40B4-BE49-F238E27FC236}">
                <a16:creationId xmlns:a16="http://schemas.microsoft.com/office/drawing/2014/main" id="{8DA41428-EF15-E644-956C-501188779AD7}"/>
              </a:ext>
            </a:extLst>
          </p:cNvPr>
          <p:cNvSpPr txBox="1">
            <a:spLocks noChangeArrowheads="1"/>
          </p:cNvSpPr>
          <p:nvPr/>
        </p:nvSpPr>
        <p:spPr bwMode="auto">
          <a:xfrm>
            <a:off x="3051175" y="3668713"/>
            <a:ext cx="4340225" cy="457200"/>
          </a:xfrm>
          <a:prstGeom prst="rect">
            <a:avLst/>
          </a:prstGeom>
          <a:noFill/>
          <a:ln w="12700">
            <a:noFill/>
            <a:miter lim="800000"/>
            <a:headEnd/>
            <a:tailEnd/>
          </a:ln>
          <a:effectLst>
            <a:outerShdw blurRad="63500" dist="53882" dir="2700000"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b="0">
                <a:solidFill>
                  <a:schemeClr val="accent2"/>
                </a:solidFill>
                <a:latin typeface="Arial Black" panose="020B0604020202020204" pitchFamily="34" charset="0"/>
              </a:rPr>
              <a:t>NGALEI TUINGASHIT</a:t>
            </a:r>
          </a:p>
        </p:txBody>
      </p:sp>
      <p:sp>
        <p:nvSpPr>
          <p:cNvPr id="646229" name="Text Box 85">
            <a:extLst>
              <a:ext uri="{FF2B5EF4-FFF2-40B4-BE49-F238E27FC236}">
                <a16:creationId xmlns:a16="http://schemas.microsoft.com/office/drawing/2014/main" id="{55EAD60D-AA6E-ED48-999B-87EFAD79D8B0}"/>
              </a:ext>
            </a:extLst>
          </p:cNvPr>
          <p:cNvSpPr txBox="1">
            <a:spLocks noChangeArrowheads="1"/>
          </p:cNvSpPr>
          <p:nvPr/>
        </p:nvSpPr>
        <p:spPr bwMode="auto">
          <a:xfrm>
            <a:off x="2293938" y="2684463"/>
            <a:ext cx="6249987"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646230" name="Text Box 86">
            <a:extLst>
              <a:ext uri="{FF2B5EF4-FFF2-40B4-BE49-F238E27FC236}">
                <a16:creationId xmlns:a16="http://schemas.microsoft.com/office/drawing/2014/main" id="{7FB1D32E-C80B-8C4A-A404-063881062F7C}"/>
              </a:ext>
            </a:extLst>
          </p:cNvPr>
          <p:cNvSpPr txBox="1">
            <a:spLocks noChangeArrowheads="1"/>
          </p:cNvSpPr>
          <p:nvPr/>
        </p:nvSpPr>
        <p:spPr bwMode="auto">
          <a:xfrm>
            <a:off x="3832225" y="5160963"/>
            <a:ext cx="4222750"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KADHAR TUINGASHIT</a:t>
            </a:r>
          </a:p>
        </p:txBody>
      </p:sp>
      <p:sp>
        <p:nvSpPr>
          <p:cNvPr id="646232" name="Line 88">
            <a:extLst>
              <a:ext uri="{FF2B5EF4-FFF2-40B4-BE49-F238E27FC236}">
                <a16:creationId xmlns:a16="http://schemas.microsoft.com/office/drawing/2014/main" id="{3AE69CCF-BB76-2341-BC9F-02A67FDB2C93}"/>
              </a:ext>
            </a:extLst>
          </p:cNvPr>
          <p:cNvSpPr>
            <a:spLocks noChangeShapeType="1"/>
          </p:cNvSpPr>
          <p:nvPr/>
        </p:nvSpPr>
        <p:spPr bwMode="auto">
          <a:xfrm>
            <a:off x="7934325" y="22717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6233" name="Line 89">
            <a:extLst>
              <a:ext uri="{FF2B5EF4-FFF2-40B4-BE49-F238E27FC236}">
                <a16:creationId xmlns:a16="http://schemas.microsoft.com/office/drawing/2014/main" id="{D0C2A23D-73DF-9447-88F8-15B7BC75A781}"/>
              </a:ext>
            </a:extLst>
          </p:cNvPr>
          <p:cNvSpPr>
            <a:spLocks noChangeShapeType="1"/>
          </p:cNvSpPr>
          <p:nvPr/>
        </p:nvSpPr>
        <p:spPr bwMode="auto">
          <a:xfrm>
            <a:off x="8086725" y="24241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6234" name="Line 90">
            <a:extLst>
              <a:ext uri="{FF2B5EF4-FFF2-40B4-BE49-F238E27FC236}">
                <a16:creationId xmlns:a16="http://schemas.microsoft.com/office/drawing/2014/main" id="{007EDB14-8E06-F047-A277-4B3AAB6A369D}"/>
              </a:ext>
            </a:extLst>
          </p:cNvPr>
          <p:cNvSpPr>
            <a:spLocks noChangeShapeType="1"/>
          </p:cNvSpPr>
          <p:nvPr/>
        </p:nvSpPr>
        <p:spPr bwMode="auto">
          <a:xfrm>
            <a:off x="8239125" y="22336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nvGrpSpPr>
          <p:cNvPr id="193581" name="Group 124">
            <a:extLst>
              <a:ext uri="{FF2B5EF4-FFF2-40B4-BE49-F238E27FC236}">
                <a16:creationId xmlns:a16="http://schemas.microsoft.com/office/drawing/2014/main" id="{902AD9A9-97B4-724D-A2A6-0ADBE0F31D79}"/>
              </a:ext>
            </a:extLst>
          </p:cNvPr>
          <p:cNvGrpSpPr>
            <a:grpSpLocks/>
          </p:cNvGrpSpPr>
          <p:nvPr/>
        </p:nvGrpSpPr>
        <p:grpSpPr bwMode="auto">
          <a:xfrm>
            <a:off x="666750" y="2201863"/>
            <a:ext cx="638175" cy="4419600"/>
            <a:chOff x="1262" y="768"/>
            <a:chExt cx="402" cy="2326"/>
          </a:xfrm>
        </p:grpSpPr>
        <p:grpSp>
          <p:nvGrpSpPr>
            <p:cNvPr id="193654" name="Group 125">
              <a:extLst>
                <a:ext uri="{FF2B5EF4-FFF2-40B4-BE49-F238E27FC236}">
                  <a16:creationId xmlns:a16="http://schemas.microsoft.com/office/drawing/2014/main" id="{8EF6FB3E-FE5F-6946-A6C9-D815E35D7C7A}"/>
                </a:ext>
              </a:extLst>
            </p:cNvPr>
            <p:cNvGrpSpPr>
              <a:grpSpLocks/>
            </p:cNvGrpSpPr>
            <p:nvPr/>
          </p:nvGrpSpPr>
          <p:grpSpPr bwMode="auto">
            <a:xfrm>
              <a:off x="1472" y="768"/>
              <a:ext cx="192" cy="2192"/>
              <a:chOff x="1472" y="768"/>
              <a:chExt cx="192" cy="2192"/>
            </a:xfrm>
          </p:grpSpPr>
          <p:sp>
            <p:nvSpPr>
              <p:cNvPr id="646270" name="Line 126">
                <a:extLst>
                  <a:ext uri="{FF2B5EF4-FFF2-40B4-BE49-F238E27FC236}">
                    <a16:creationId xmlns:a16="http://schemas.microsoft.com/office/drawing/2014/main" id="{64C1B383-46E7-AB4C-8079-8BC3CE1F23B6}"/>
                  </a:ext>
                </a:extLst>
              </p:cNvPr>
              <p:cNvSpPr>
                <a:spLocks noChangeShapeType="1"/>
              </p:cNvSpPr>
              <p:nvPr/>
            </p:nvSpPr>
            <p:spPr bwMode="auto">
              <a:xfrm>
                <a:off x="1472" y="768"/>
                <a:ext cx="0" cy="2000"/>
              </a:xfrm>
              <a:prstGeom prst="line">
                <a:avLst/>
              </a:prstGeom>
              <a:noFill/>
              <a:ln w="38100">
                <a:solidFill>
                  <a:srgbClr val="FF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6271" name="Line 127">
                <a:extLst>
                  <a:ext uri="{FF2B5EF4-FFF2-40B4-BE49-F238E27FC236}">
                    <a16:creationId xmlns:a16="http://schemas.microsoft.com/office/drawing/2014/main" id="{79A4299C-9159-6648-A98D-202A946A4357}"/>
                  </a:ext>
                </a:extLst>
              </p:cNvPr>
              <p:cNvSpPr>
                <a:spLocks noChangeShapeType="1"/>
              </p:cNvSpPr>
              <p:nvPr/>
            </p:nvSpPr>
            <p:spPr bwMode="auto">
              <a:xfrm>
                <a:off x="1568" y="864"/>
                <a:ext cx="0" cy="2000"/>
              </a:xfrm>
              <a:prstGeom prst="line">
                <a:avLst/>
              </a:prstGeom>
              <a:noFill/>
              <a:ln w="38100">
                <a:solidFill>
                  <a:srgbClr val="FF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6272" name="Line 128">
                <a:extLst>
                  <a:ext uri="{FF2B5EF4-FFF2-40B4-BE49-F238E27FC236}">
                    <a16:creationId xmlns:a16="http://schemas.microsoft.com/office/drawing/2014/main" id="{28B97EB2-FB3B-DE43-AF58-66BAB094B22E}"/>
                  </a:ext>
                </a:extLst>
              </p:cNvPr>
              <p:cNvSpPr>
                <a:spLocks noChangeShapeType="1"/>
              </p:cNvSpPr>
              <p:nvPr/>
            </p:nvSpPr>
            <p:spPr bwMode="auto">
              <a:xfrm>
                <a:off x="1664" y="960"/>
                <a:ext cx="0" cy="2000"/>
              </a:xfrm>
              <a:prstGeom prst="line">
                <a:avLst/>
              </a:prstGeom>
              <a:noFill/>
              <a:ln w="38100">
                <a:solidFill>
                  <a:srgbClr val="FF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6273" name="Text Box 129">
              <a:extLst>
                <a:ext uri="{FF2B5EF4-FFF2-40B4-BE49-F238E27FC236}">
                  <a16:creationId xmlns:a16="http://schemas.microsoft.com/office/drawing/2014/main" id="{48D1CC86-797A-FC4A-9110-6FE97265F36F}"/>
                </a:ext>
              </a:extLst>
            </p:cNvPr>
            <p:cNvSpPr txBox="1">
              <a:spLocks noChangeArrowheads="1"/>
            </p:cNvSpPr>
            <p:nvPr/>
          </p:nvSpPr>
          <p:spPr bwMode="auto">
            <a:xfrm>
              <a:off x="1262" y="1507"/>
              <a:ext cx="202" cy="158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chemeClr val="tx1"/>
                  </a:solidFill>
                  <a:latin typeface="Arial" panose="020B0604020202020204" pitchFamily="34" charset="0"/>
                </a:rPr>
                <a:t>KHARAN</a:t>
              </a:r>
            </a:p>
          </p:txBody>
        </p:sp>
      </p:grpSp>
      <p:sp>
        <p:nvSpPr>
          <p:cNvPr id="193582" name="Text Box 137">
            <a:extLst>
              <a:ext uri="{FF2B5EF4-FFF2-40B4-BE49-F238E27FC236}">
                <a16:creationId xmlns:a16="http://schemas.microsoft.com/office/drawing/2014/main" id="{067D218C-39B1-8A4E-86F4-E36E2C92E4BF}"/>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46282" name="Rectangle 138">
            <a:extLst>
              <a:ext uri="{FF2B5EF4-FFF2-40B4-BE49-F238E27FC236}">
                <a16:creationId xmlns:a16="http://schemas.microsoft.com/office/drawing/2014/main" id="{BA583629-2A78-4042-9552-8B9C47FD0CD1}"/>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46283" name="Rectangle 139">
            <a:extLst>
              <a:ext uri="{FF2B5EF4-FFF2-40B4-BE49-F238E27FC236}">
                <a16:creationId xmlns:a16="http://schemas.microsoft.com/office/drawing/2014/main" id="{7F3CF940-F9E7-A64E-9F78-CDFF9C6841E6}"/>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88</a:t>
            </a:r>
          </a:p>
        </p:txBody>
      </p:sp>
      <p:grpSp>
        <p:nvGrpSpPr>
          <p:cNvPr id="193585" name="Group 91">
            <a:extLst>
              <a:ext uri="{FF2B5EF4-FFF2-40B4-BE49-F238E27FC236}">
                <a16:creationId xmlns:a16="http://schemas.microsoft.com/office/drawing/2014/main" id="{9A17CF92-7852-1945-BEA0-02A324F7EADF}"/>
              </a:ext>
            </a:extLst>
          </p:cNvPr>
          <p:cNvGrpSpPr>
            <a:grpSpLocks/>
          </p:cNvGrpSpPr>
          <p:nvPr/>
        </p:nvGrpSpPr>
        <p:grpSpPr bwMode="auto">
          <a:xfrm>
            <a:off x="1949450" y="2236788"/>
            <a:ext cx="5273675" cy="3898900"/>
            <a:chOff x="1228" y="1409"/>
            <a:chExt cx="3322" cy="2456"/>
          </a:xfrm>
        </p:grpSpPr>
        <p:grpSp>
          <p:nvGrpSpPr>
            <p:cNvPr id="193622" name="Group 92">
              <a:extLst>
                <a:ext uri="{FF2B5EF4-FFF2-40B4-BE49-F238E27FC236}">
                  <a16:creationId xmlns:a16="http://schemas.microsoft.com/office/drawing/2014/main" id="{B98569F2-83BE-BD4D-B243-C5686A73175E}"/>
                </a:ext>
              </a:extLst>
            </p:cNvPr>
            <p:cNvGrpSpPr>
              <a:grpSpLocks/>
            </p:cNvGrpSpPr>
            <p:nvPr/>
          </p:nvGrpSpPr>
          <p:grpSpPr bwMode="auto">
            <a:xfrm>
              <a:off x="1228" y="1409"/>
              <a:ext cx="3303" cy="119"/>
              <a:chOff x="1206" y="1392"/>
              <a:chExt cx="3303" cy="119"/>
            </a:xfrm>
          </p:grpSpPr>
          <p:sp>
            <p:nvSpPr>
              <p:cNvPr id="646237" name="AutoShape 93" descr="Cork">
                <a:extLst>
                  <a:ext uri="{FF2B5EF4-FFF2-40B4-BE49-F238E27FC236}">
                    <a16:creationId xmlns:a16="http://schemas.microsoft.com/office/drawing/2014/main" id="{4FE3EE38-2A5D-E540-A0F3-2B3D152796E3}"/>
                  </a:ext>
                </a:extLst>
              </p:cNvPr>
              <p:cNvSpPr>
                <a:spLocks noChangeArrowheads="1"/>
              </p:cNvSpPr>
              <p:nvPr/>
            </p:nvSpPr>
            <p:spPr bwMode="auto">
              <a:xfrm rot="-1822980">
                <a:off x="1206" y="140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238" name="AutoShape 94" descr="Cork">
                <a:extLst>
                  <a:ext uri="{FF2B5EF4-FFF2-40B4-BE49-F238E27FC236}">
                    <a16:creationId xmlns:a16="http://schemas.microsoft.com/office/drawing/2014/main" id="{F8DC4C65-3557-1845-8E07-8AB93E295FB8}"/>
                  </a:ext>
                </a:extLst>
              </p:cNvPr>
              <p:cNvSpPr>
                <a:spLocks noChangeArrowheads="1"/>
              </p:cNvSpPr>
              <p:nvPr/>
            </p:nvSpPr>
            <p:spPr bwMode="auto">
              <a:xfrm rot="-1822980">
                <a:off x="1433"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239" name="AutoShape 95" descr="Cork">
                <a:extLst>
                  <a:ext uri="{FF2B5EF4-FFF2-40B4-BE49-F238E27FC236}">
                    <a16:creationId xmlns:a16="http://schemas.microsoft.com/office/drawing/2014/main" id="{FEDD60C0-A012-724F-8387-2D8EC726B0CC}"/>
                  </a:ext>
                </a:extLst>
              </p:cNvPr>
              <p:cNvSpPr>
                <a:spLocks noChangeArrowheads="1"/>
              </p:cNvSpPr>
              <p:nvPr/>
            </p:nvSpPr>
            <p:spPr bwMode="auto">
              <a:xfrm rot="-1822980">
                <a:off x="1666"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240" name="AutoShape 96" descr="Cork">
                <a:extLst>
                  <a:ext uri="{FF2B5EF4-FFF2-40B4-BE49-F238E27FC236}">
                    <a16:creationId xmlns:a16="http://schemas.microsoft.com/office/drawing/2014/main" id="{9E24F727-D2C3-204D-88C4-220751BA0DE0}"/>
                  </a:ext>
                </a:extLst>
              </p:cNvPr>
              <p:cNvSpPr>
                <a:spLocks noChangeArrowheads="1"/>
              </p:cNvSpPr>
              <p:nvPr/>
            </p:nvSpPr>
            <p:spPr bwMode="auto">
              <a:xfrm rot="-1822980">
                <a:off x="1894"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241" name="AutoShape 97" descr="Cork">
                <a:extLst>
                  <a:ext uri="{FF2B5EF4-FFF2-40B4-BE49-F238E27FC236}">
                    <a16:creationId xmlns:a16="http://schemas.microsoft.com/office/drawing/2014/main" id="{55F1A3EA-F45F-8A4D-BEB7-D153DBD6ABAE}"/>
                  </a:ext>
                </a:extLst>
              </p:cNvPr>
              <p:cNvSpPr>
                <a:spLocks noChangeArrowheads="1"/>
              </p:cNvSpPr>
              <p:nvPr/>
            </p:nvSpPr>
            <p:spPr bwMode="auto">
              <a:xfrm rot="-1822980">
                <a:off x="2110" y="140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242" name="AutoShape 98" descr="Cork">
                <a:extLst>
                  <a:ext uri="{FF2B5EF4-FFF2-40B4-BE49-F238E27FC236}">
                    <a16:creationId xmlns:a16="http://schemas.microsoft.com/office/drawing/2014/main" id="{BE5277A3-FF58-E74E-9766-45FE4BE9AE78}"/>
                  </a:ext>
                </a:extLst>
              </p:cNvPr>
              <p:cNvSpPr>
                <a:spLocks noChangeArrowheads="1"/>
              </p:cNvSpPr>
              <p:nvPr/>
            </p:nvSpPr>
            <p:spPr bwMode="auto">
              <a:xfrm rot="-1822980">
                <a:off x="2350" y="139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43" name="AutoShape 99" descr="Cork">
                <a:extLst>
                  <a:ext uri="{FF2B5EF4-FFF2-40B4-BE49-F238E27FC236}">
                    <a16:creationId xmlns:a16="http://schemas.microsoft.com/office/drawing/2014/main" id="{17FD8B5F-E359-F142-9DA3-BFF62615CC21}"/>
                  </a:ext>
                </a:extLst>
              </p:cNvPr>
              <p:cNvSpPr>
                <a:spLocks noChangeArrowheads="1"/>
              </p:cNvSpPr>
              <p:nvPr/>
            </p:nvSpPr>
            <p:spPr bwMode="auto">
              <a:xfrm rot="-1822980">
                <a:off x="2577"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44" name="AutoShape 100" descr="Cork">
                <a:extLst>
                  <a:ext uri="{FF2B5EF4-FFF2-40B4-BE49-F238E27FC236}">
                    <a16:creationId xmlns:a16="http://schemas.microsoft.com/office/drawing/2014/main" id="{931B165C-4772-6A49-93D0-F5A6E9F35142}"/>
                  </a:ext>
                </a:extLst>
              </p:cNvPr>
              <p:cNvSpPr>
                <a:spLocks noChangeArrowheads="1"/>
              </p:cNvSpPr>
              <p:nvPr/>
            </p:nvSpPr>
            <p:spPr bwMode="auto">
              <a:xfrm rot="-1822980">
                <a:off x="2803"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45" name="AutoShape 101" descr="Cork">
                <a:extLst>
                  <a:ext uri="{FF2B5EF4-FFF2-40B4-BE49-F238E27FC236}">
                    <a16:creationId xmlns:a16="http://schemas.microsoft.com/office/drawing/2014/main" id="{760D1BDA-4172-144D-9A9F-F6FD835DE7C0}"/>
                  </a:ext>
                </a:extLst>
              </p:cNvPr>
              <p:cNvSpPr>
                <a:spLocks noChangeArrowheads="1"/>
              </p:cNvSpPr>
              <p:nvPr/>
            </p:nvSpPr>
            <p:spPr bwMode="auto">
              <a:xfrm rot="-1822980">
                <a:off x="3034"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46" name="AutoShape 102" descr="Cork">
                <a:extLst>
                  <a:ext uri="{FF2B5EF4-FFF2-40B4-BE49-F238E27FC236}">
                    <a16:creationId xmlns:a16="http://schemas.microsoft.com/office/drawing/2014/main" id="{B54D2F13-3A5F-174F-A2F1-54AC8D159BB5}"/>
                  </a:ext>
                </a:extLst>
              </p:cNvPr>
              <p:cNvSpPr>
                <a:spLocks noChangeArrowheads="1"/>
              </p:cNvSpPr>
              <p:nvPr/>
            </p:nvSpPr>
            <p:spPr bwMode="auto">
              <a:xfrm rot="-1822980">
                <a:off x="3286"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47" name="AutoShape 103" descr="Cork">
                <a:extLst>
                  <a:ext uri="{FF2B5EF4-FFF2-40B4-BE49-F238E27FC236}">
                    <a16:creationId xmlns:a16="http://schemas.microsoft.com/office/drawing/2014/main" id="{A6EDB302-6100-AA49-8768-D7E9EAFD54D8}"/>
                  </a:ext>
                </a:extLst>
              </p:cNvPr>
              <p:cNvSpPr>
                <a:spLocks noChangeArrowheads="1"/>
              </p:cNvSpPr>
              <p:nvPr/>
            </p:nvSpPr>
            <p:spPr bwMode="auto">
              <a:xfrm rot="-1822980">
                <a:off x="3504" y="139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248" name="AutoShape 104" descr="Cork">
                <a:extLst>
                  <a:ext uri="{FF2B5EF4-FFF2-40B4-BE49-F238E27FC236}">
                    <a16:creationId xmlns:a16="http://schemas.microsoft.com/office/drawing/2014/main" id="{0BEED95B-D671-3C48-AF31-F63420A7A469}"/>
                  </a:ext>
                </a:extLst>
              </p:cNvPr>
              <p:cNvSpPr>
                <a:spLocks noChangeArrowheads="1"/>
              </p:cNvSpPr>
              <p:nvPr/>
            </p:nvSpPr>
            <p:spPr bwMode="auto">
              <a:xfrm rot="-1822980">
                <a:off x="3757" y="1400"/>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249" name="AutoShape 105" descr="Cork">
                <a:extLst>
                  <a:ext uri="{FF2B5EF4-FFF2-40B4-BE49-F238E27FC236}">
                    <a16:creationId xmlns:a16="http://schemas.microsoft.com/office/drawing/2014/main" id="{566DD790-D222-1645-A192-6C21016575C3}"/>
                  </a:ext>
                </a:extLst>
              </p:cNvPr>
              <p:cNvSpPr>
                <a:spLocks noChangeArrowheads="1"/>
              </p:cNvSpPr>
              <p:nvPr/>
            </p:nvSpPr>
            <p:spPr bwMode="auto">
              <a:xfrm rot="-1822980">
                <a:off x="3982" y="140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250" name="AutoShape 106" descr="Cork">
                <a:extLst>
                  <a:ext uri="{FF2B5EF4-FFF2-40B4-BE49-F238E27FC236}">
                    <a16:creationId xmlns:a16="http://schemas.microsoft.com/office/drawing/2014/main" id="{A95AF0D9-C1B7-0C4B-A38E-DA889B20AB59}"/>
                  </a:ext>
                </a:extLst>
              </p:cNvPr>
              <p:cNvSpPr>
                <a:spLocks noChangeArrowheads="1"/>
              </p:cNvSpPr>
              <p:nvPr/>
            </p:nvSpPr>
            <p:spPr bwMode="auto">
              <a:xfrm rot="-1822980">
                <a:off x="4210" y="140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46251" name="AutoShape 107" descr="Cork">
                <a:extLst>
                  <a:ext uri="{FF2B5EF4-FFF2-40B4-BE49-F238E27FC236}">
                    <a16:creationId xmlns:a16="http://schemas.microsoft.com/office/drawing/2014/main" id="{B1514FA8-07DF-2D48-8799-B1B69B95B7B6}"/>
                  </a:ext>
                </a:extLst>
              </p:cNvPr>
              <p:cNvSpPr>
                <a:spLocks noChangeArrowheads="1"/>
              </p:cNvSpPr>
              <p:nvPr/>
            </p:nvSpPr>
            <p:spPr bwMode="auto">
              <a:xfrm rot="-1822980">
                <a:off x="4419" y="139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93623" name="Group 108">
              <a:extLst>
                <a:ext uri="{FF2B5EF4-FFF2-40B4-BE49-F238E27FC236}">
                  <a16:creationId xmlns:a16="http://schemas.microsoft.com/office/drawing/2014/main" id="{2090EE2F-BFD1-D440-B2E5-2721E7C66A84}"/>
                </a:ext>
              </a:extLst>
            </p:cNvPr>
            <p:cNvGrpSpPr>
              <a:grpSpLocks/>
            </p:cNvGrpSpPr>
            <p:nvPr/>
          </p:nvGrpSpPr>
          <p:grpSpPr bwMode="auto">
            <a:xfrm>
              <a:off x="1243" y="3761"/>
              <a:ext cx="3307" cy="104"/>
              <a:chOff x="1231" y="3769"/>
              <a:chExt cx="3307" cy="104"/>
            </a:xfrm>
          </p:grpSpPr>
          <p:sp>
            <p:nvSpPr>
              <p:cNvPr id="646253" name="AutoShape 109" descr="Cork">
                <a:extLst>
                  <a:ext uri="{FF2B5EF4-FFF2-40B4-BE49-F238E27FC236}">
                    <a16:creationId xmlns:a16="http://schemas.microsoft.com/office/drawing/2014/main" id="{B57374C1-E2BB-2847-AD18-74308D70BD45}"/>
                  </a:ext>
                </a:extLst>
              </p:cNvPr>
              <p:cNvSpPr>
                <a:spLocks noChangeArrowheads="1"/>
              </p:cNvSpPr>
              <p:nvPr/>
            </p:nvSpPr>
            <p:spPr bwMode="auto">
              <a:xfrm rot="12494257">
                <a:off x="1231" y="376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54" name="AutoShape 110" descr="Cork">
                <a:extLst>
                  <a:ext uri="{FF2B5EF4-FFF2-40B4-BE49-F238E27FC236}">
                    <a16:creationId xmlns:a16="http://schemas.microsoft.com/office/drawing/2014/main" id="{713E1684-3C80-DF48-A8B8-B5DDAF4A2810}"/>
                  </a:ext>
                </a:extLst>
              </p:cNvPr>
              <p:cNvSpPr>
                <a:spLocks noChangeArrowheads="1"/>
              </p:cNvSpPr>
              <p:nvPr/>
            </p:nvSpPr>
            <p:spPr bwMode="auto">
              <a:xfrm rot="12494257">
                <a:off x="1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55" name="AutoShape 111" descr="Cork">
                <a:extLst>
                  <a:ext uri="{FF2B5EF4-FFF2-40B4-BE49-F238E27FC236}">
                    <a16:creationId xmlns:a16="http://schemas.microsoft.com/office/drawing/2014/main" id="{B031F2CD-5260-984A-B13F-A647746106EE}"/>
                  </a:ext>
                </a:extLst>
              </p:cNvPr>
              <p:cNvSpPr>
                <a:spLocks noChangeArrowheads="1"/>
              </p:cNvSpPr>
              <p:nvPr/>
            </p:nvSpPr>
            <p:spPr bwMode="auto">
              <a:xfrm rot="12494257">
                <a:off x="16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56" name="AutoShape 112" descr="Cork">
                <a:extLst>
                  <a:ext uri="{FF2B5EF4-FFF2-40B4-BE49-F238E27FC236}">
                    <a16:creationId xmlns:a16="http://schemas.microsoft.com/office/drawing/2014/main" id="{D8A184C6-B333-E94A-A7E9-B33783EC0039}"/>
                  </a:ext>
                </a:extLst>
              </p:cNvPr>
              <p:cNvSpPr>
                <a:spLocks noChangeArrowheads="1"/>
              </p:cNvSpPr>
              <p:nvPr/>
            </p:nvSpPr>
            <p:spPr bwMode="auto">
              <a:xfrm rot="12494257">
                <a:off x="192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57" name="AutoShape 113" descr="Cork">
                <a:extLst>
                  <a:ext uri="{FF2B5EF4-FFF2-40B4-BE49-F238E27FC236}">
                    <a16:creationId xmlns:a16="http://schemas.microsoft.com/office/drawing/2014/main" id="{DE482CEA-B0FF-AF48-B97C-2F56A16475AB}"/>
                  </a:ext>
                </a:extLst>
              </p:cNvPr>
              <p:cNvSpPr>
                <a:spLocks noChangeArrowheads="1"/>
              </p:cNvSpPr>
              <p:nvPr/>
            </p:nvSpPr>
            <p:spPr bwMode="auto">
              <a:xfrm rot="12494257">
                <a:off x="2137"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58" name="AutoShape 114" descr="Cork">
                <a:extLst>
                  <a:ext uri="{FF2B5EF4-FFF2-40B4-BE49-F238E27FC236}">
                    <a16:creationId xmlns:a16="http://schemas.microsoft.com/office/drawing/2014/main" id="{49899EAC-F2FF-0C4C-A1FC-31AFDA5147FC}"/>
                  </a:ext>
                </a:extLst>
              </p:cNvPr>
              <p:cNvSpPr>
                <a:spLocks noChangeArrowheads="1"/>
              </p:cNvSpPr>
              <p:nvPr/>
            </p:nvSpPr>
            <p:spPr bwMode="auto">
              <a:xfrm rot="12494257">
                <a:off x="2375"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59" name="AutoShape 115" descr="Cork">
                <a:extLst>
                  <a:ext uri="{FF2B5EF4-FFF2-40B4-BE49-F238E27FC236}">
                    <a16:creationId xmlns:a16="http://schemas.microsoft.com/office/drawing/2014/main" id="{3E1B59A9-449B-894E-BD93-6CE04C70AE6D}"/>
                  </a:ext>
                </a:extLst>
              </p:cNvPr>
              <p:cNvSpPr>
                <a:spLocks noChangeArrowheads="1"/>
              </p:cNvSpPr>
              <p:nvPr/>
            </p:nvSpPr>
            <p:spPr bwMode="auto">
              <a:xfrm rot="12494257">
                <a:off x="261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60" name="AutoShape 116" descr="Cork">
                <a:extLst>
                  <a:ext uri="{FF2B5EF4-FFF2-40B4-BE49-F238E27FC236}">
                    <a16:creationId xmlns:a16="http://schemas.microsoft.com/office/drawing/2014/main" id="{65AB6750-EBAD-9E4F-BED7-7DB5BDB4E2E6}"/>
                  </a:ext>
                </a:extLst>
              </p:cNvPr>
              <p:cNvSpPr>
                <a:spLocks noChangeArrowheads="1"/>
              </p:cNvSpPr>
              <p:nvPr/>
            </p:nvSpPr>
            <p:spPr bwMode="auto">
              <a:xfrm rot="12494257">
                <a:off x="2830" y="3775"/>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61" name="AutoShape 117" descr="Cork">
                <a:extLst>
                  <a:ext uri="{FF2B5EF4-FFF2-40B4-BE49-F238E27FC236}">
                    <a16:creationId xmlns:a16="http://schemas.microsoft.com/office/drawing/2014/main" id="{A2F88A06-AF03-3D49-81FA-50B073175901}"/>
                  </a:ext>
                </a:extLst>
              </p:cNvPr>
              <p:cNvSpPr>
                <a:spLocks noChangeArrowheads="1"/>
              </p:cNvSpPr>
              <p:nvPr/>
            </p:nvSpPr>
            <p:spPr bwMode="auto">
              <a:xfrm rot="12494257">
                <a:off x="3299"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62" name="AutoShape 118" descr="Cork">
                <a:extLst>
                  <a:ext uri="{FF2B5EF4-FFF2-40B4-BE49-F238E27FC236}">
                    <a16:creationId xmlns:a16="http://schemas.microsoft.com/office/drawing/2014/main" id="{A726BFF0-5B52-0749-9F8C-A038EE833B2F}"/>
                  </a:ext>
                </a:extLst>
              </p:cNvPr>
              <p:cNvSpPr>
                <a:spLocks noChangeArrowheads="1"/>
              </p:cNvSpPr>
              <p:nvPr/>
            </p:nvSpPr>
            <p:spPr bwMode="auto">
              <a:xfrm rot="12494257">
                <a:off x="3070"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63" name="AutoShape 119" descr="Cork">
                <a:extLst>
                  <a:ext uri="{FF2B5EF4-FFF2-40B4-BE49-F238E27FC236}">
                    <a16:creationId xmlns:a16="http://schemas.microsoft.com/office/drawing/2014/main" id="{609AB650-5642-DD47-8BDB-19ED206BA5FF}"/>
                  </a:ext>
                </a:extLst>
              </p:cNvPr>
              <p:cNvSpPr>
                <a:spLocks noChangeArrowheads="1"/>
              </p:cNvSpPr>
              <p:nvPr/>
            </p:nvSpPr>
            <p:spPr bwMode="auto">
              <a:xfrm rot="12494257">
                <a:off x="3531"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64" name="AutoShape 120" descr="Cork">
                <a:extLst>
                  <a:ext uri="{FF2B5EF4-FFF2-40B4-BE49-F238E27FC236}">
                    <a16:creationId xmlns:a16="http://schemas.microsoft.com/office/drawing/2014/main" id="{21781051-F7D3-FA45-A156-96A3E944F591}"/>
                  </a:ext>
                </a:extLst>
              </p:cNvPr>
              <p:cNvSpPr>
                <a:spLocks noChangeArrowheads="1"/>
              </p:cNvSpPr>
              <p:nvPr/>
            </p:nvSpPr>
            <p:spPr bwMode="auto">
              <a:xfrm rot="12494257">
                <a:off x="37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65" name="AutoShape 121" descr="Cork">
                <a:extLst>
                  <a:ext uri="{FF2B5EF4-FFF2-40B4-BE49-F238E27FC236}">
                    <a16:creationId xmlns:a16="http://schemas.microsoft.com/office/drawing/2014/main" id="{A8664B0B-0D80-9640-B98F-B13600ABC0FC}"/>
                  </a:ext>
                </a:extLst>
              </p:cNvPr>
              <p:cNvSpPr>
                <a:spLocks noChangeArrowheads="1"/>
              </p:cNvSpPr>
              <p:nvPr/>
            </p:nvSpPr>
            <p:spPr bwMode="auto">
              <a:xfrm rot="12494257">
                <a:off x="402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66" name="AutoShape 122" descr="Cork">
                <a:extLst>
                  <a:ext uri="{FF2B5EF4-FFF2-40B4-BE49-F238E27FC236}">
                    <a16:creationId xmlns:a16="http://schemas.microsoft.com/office/drawing/2014/main" id="{351C2A8A-00A6-6F4C-BD60-C8ECDEEB9CD0}"/>
                  </a:ext>
                </a:extLst>
              </p:cNvPr>
              <p:cNvSpPr>
                <a:spLocks noChangeArrowheads="1"/>
              </p:cNvSpPr>
              <p:nvPr/>
            </p:nvSpPr>
            <p:spPr bwMode="auto">
              <a:xfrm rot="12494257">
                <a:off x="4244"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46267" name="AutoShape 123" descr="Cork">
                <a:extLst>
                  <a:ext uri="{FF2B5EF4-FFF2-40B4-BE49-F238E27FC236}">
                    <a16:creationId xmlns:a16="http://schemas.microsoft.com/office/drawing/2014/main" id="{C32517C6-FE32-2A4C-96DD-EFE01864A411}"/>
                  </a:ext>
                </a:extLst>
              </p:cNvPr>
              <p:cNvSpPr>
                <a:spLocks noChangeArrowheads="1"/>
              </p:cNvSpPr>
              <p:nvPr/>
            </p:nvSpPr>
            <p:spPr bwMode="auto">
              <a:xfrm rot="12494257">
                <a:off x="4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grpSp>
        <p:nvGrpSpPr>
          <p:cNvPr id="193586" name="Group 130">
            <a:extLst>
              <a:ext uri="{FF2B5EF4-FFF2-40B4-BE49-F238E27FC236}">
                <a16:creationId xmlns:a16="http://schemas.microsoft.com/office/drawing/2014/main" id="{3B06ABD4-F44D-8D4B-BB7C-9C8E349961C4}"/>
              </a:ext>
            </a:extLst>
          </p:cNvPr>
          <p:cNvGrpSpPr>
            <a:grpSpLocks/>
          </p:cNvGrpSpPr>
          <p:nvPr/>
        </p:nvGrpSpPr>
        <p:grpSpPr bwMode="auto">
          <a:xfrm>
            <a:off x="1703388" y="5929313"/>
            <a:ext cx="6297612" cy="803275"/>
            <a:chOff x="1040" y="886"/>
            <a:chExt cx="3184" cy="506"/>
          </a:xfrm>
        </p:grpSpPr>
        <p:grpSp>
          <p:nvGrpSpPr>
            <p:cNvPr id="193617" name="Group 131">
              <a:extLst>
                <a:ext uri="{FF2B5EF4-FFF2-40B4-BE49-F238E27FC236}">
                  <a16:creationId xmlns:a16="http://schemas.microsoft.com/office/drawing/2014/main" id="{5F1738D6-62D3-C74A-9AE3-1B2B3AF67DDA}"/>
                </a:ext>
              </a:extLst>
            </p:cNvPr>
            <p:cNvGrpSpPr>
              <a:grpSpLocks/>
            </p:cNvGrpSpPr>
            <p:nvPr/>
          </p:nvGrpSpPr>
          <p:grpSpPr bwMode="auto">
            <a:xfrm>
              <a:off x="1040" y="1200"/>
              <a:ext cx="3184" cy="192"/>
              <a:chOff x="1040" y="1200"/>
              <a:chExt cx="3184" cy="192"/>
            </a:xfrm>
          </p:grpSpPr>
          <p:sp>
            <p:nvSpPr>
              <p:cNvPr id="646276" name="Line 132">
                <a:extLst>
                  <a:ext uri="{FF2B5EF4-FFF2-40B4-BE49-F238E27FC236}">
                    <a16:creationId xmlns:a16="http://schemas.microsoft.com/office/drawing/2014/main" id="{B427E009-7467-C944-B96D-AF396E52DA13}"/>
                  </a:ext>
                </a:extLst>
              </p:cNvPr>
              <p:cNvSpPr>
                <a:spLocks noChangeShapeType="1"/>
              </p:cNvSpPr>
              <p:nvPr/>
            </p:nvSpPr>
            <p:spPr bwMode="auto">
              <a:xfrm>
                <a:off x="1040" y="1200"/>
                <a:ext cx="2992" cy="0"/>
              </a:xfrm>
              <a:prstGeom prst="line">
                <a:avLst/>
              </a:prstGeom>
              <a:noFill/>
              <a:ln w="38100">
                <a:solidFill>
                  <a:srgbClr val="33CC33"/>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6277" name="Line 133">
                <a:extLst>
                  <a:ext uri="{FF2B5EF4-FFF2-40B4-BE49-F238E27FC236}">
                    <a16:creationId xmlns:a16="http://schemas.microsoft.com/office/drawing/2014/main" id="{65FCB1C2-7886-CA4B-9BD8-C54F7074A987}"/>
                  </a:ext>
                </a:extLst>
              </p:cNvPr>
              <p:cNvSpPr>
                <a:spLocks noChangeShapeType="1"/>
              </p:cNvSpPr>
              <p:nvPr/>
            </p:nvSpPr>
            <p:spPr bwMode="auto">
              <a:xfrm>
                <a:off x="1136" y="1296"/>
                <a:ext cx="2991" cy="0"/>
              </a:xfrm>
              <a:prstGeom prst="line">
                <a:avLst/>
              </a:prstGeom>
              <a:noFill/>
              <a:ln w="38100">
                <a:solidFill>
                  <a:srgbClr val="33CC33"/>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46278" name="Line 134">
                <a:extLst>
                  <a:ext uri="{FF2B5EF4-FFF2-40B4-BE49-F238E27FC236}">
                    <a16:creationId xmlns:a16="http://schemas.microsoft.com/office/drawing/2014/main" id="{40703E4E-30FE-F846-84AE-CD23CBD25BE7}"/>
                  </a:ext>
                </a:extLst>
              </p:cNvPr>
              <p:cNvSpPr>
                <a:spLocks noChangeShapeType="1"/>
              </p:cNvSpPr>
              <p:nvPr/>
            </p:nvSpPr>
            <p:spPr bwMode="auto">
              <a:xfrm>
                <a:off x="1232" y="1392"/>
                <a:ext cx="2992" cy="0"/>
              </a:xfrm>
              <a:prstGeom prst="line">
                <a:avLst/>
              </a:prstGeom>
              <a:noFill/>
              <a:ln w="38100">
                <a:solidFill>
                  <a:srgbClr val="33CC33"/>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6279" name="Text Box 135">
              <a:extLst>
                <a:ext uri="{FF2B5EF4-FFF2-40B4-BE49-F238E27FC236}">
                  <a16:creationId xmlns:a16="http://schemas.microsoft.com/office/drawing/2014/main" id="{A3C40B80-9A45-F745-8E54-EE502F92A0A4}"/>
                </a:ext>
              </a:extLst>
            </p:cNvPr>
            <p:cNvSpPr txBox="1">
              <a:spLocks noChangeArrowheads="1"/>
            </p:cNvSpPr>
            <p:nvPr/>
          </p:nvSpPr>
          <p:spPr bwMode="auto">
            <a:xfrm>
              <a:off x="2496" y="886"/>
              <a:ext cx="1120" cy="404"/>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600">
                  <a:solidFill>
                    <a:schemeClr val="tx1"/>
                  </a:solidFill>
                  <a:latin typeface="Arial" panose="020B0604020202020204" pitchFamily="34" charset="0"/>
                </a:rPr>
                <a:t>KHARAK</a:t>
              </a:r>
              <a:endParaRPr lang="en-US" altLang="en-US" b="0">
                <a:solidFill>
                  <a:schemeClr val="tx1"/>
                </a:solidFill>
              </a:endParaRPr>
            </a:p>
          </p:txBody>
        </p:sp>
      </p:grpSp>
      <p:grpSp>
        <p:nvGrpSpPr>
          <p:cNvPr id="193587" name="Group 166">
            <a:extLst>
              <a:ext uri="{FF2B5EF4-FFF2-40B4-BE49-F238E27FC236}">
                <a16:creationId xmlns:a16="http://schemas.microsoft.com/office/drawing/2014/main" id="{939313C8-9D04-B043-8AF1-62BB0DA6DA85}"/>
              </a:ext>
            </a:extLst>
          </p:cNvPr>
          <p:cNvGrpSpPr>
            <a:grpSpLocks/>
          </p:cNvGrpSpPr>
          <p:nvPr/>
        </p:nvGrpSpPr>
        <p:grpSpPr bwMode="auto">
          <a:xfrm>
            <a:off x="1885950" y="0"/>
            <a:ext cx="3810000" cy="2328863"/>
            <a:chOff x="1188" y="58"/>
            <a:chExt cx="2400" cy="1467"/>
          </a:xfrm>
        </p:grpSpPr>
        <p:sp>
          <p:nvSpPr>
            <p:cNvPr id="646311" name="Text Box 167">
              <a:extLst>
                <a:ext uri="{FF2B5EF4-FFF2-40B4-BE49-F238E27FC236}">
                  <a16:creationId xmlns:a16="http://schemas.microsoft.com/office/drawing/2014/main" id="{82EDE9FB-D19C-4045-9DA5-63196978653B}"/>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93590" name="Group 168">
              <a:extLst>
                <a:ext uri="{FF2B5EF4-FFF2-40B4-BE49-F238E27FC236}">
                  <a16:creationId xmlns:a16="http://schemas.microsoft.com/office/drawing/2014/main" id="{606A8A3C-02DB-8844-9ECE-3EA5FE6E5EB9}"/>
                </a:ext>
              </a:extLst>
            </p:cNvPr>
            <p:cNvGrpSpPr>
              <a:grpSpLocks/>
            </p:cNvGrpSpPr>
            <p:nvPr/>
          </p:nvGrpSpPr>
          <p:grpSpPr bwMode="auto">
            <a:xfrm>
              <a:off x="1686" y="824"/>
              <a:ext cx="1208" cy="355"/>
              <a:chOff x="1686" y="824"/>
              <a:chExt cx="1208" cy="355"/>
            </a:xfrm>
          </p:grpSpPr>
          <p:sp>
            <p:nvSpPr>
              <p:cNvPr id="646313" name="Rectangle 169">
                <a:extLst>
                  <a:ext uri="{FF2B5EF4-FFF2-40B4-BE49-F238E27FC236}">
                    <a16:creationId xmlns:a16="http://schemas.microsoft.com/office/drawing/2014/main" id="{BDB0B201-4FAA-FF43-A0DD-A56367D5062B}"/>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46314" name="Rectangle 170">
                <a:extLst>
                  <a:ext uri="{FF2B5EF4-FFF2-40B4-BE49-F238E27FC236}">
                    <a16:creationId xmlns:a16="http://schemas.microsoft.com/office/drawing/2014/main" id="{E8115E41-A9F1-4641-BAEC-C70298C79C73}"/>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93591" name="Group 171">
              <a:extLst>
                <a:ext uri="{FF2B5EF4-FFF2-40B4-BE49-F238E27FC236}">
                  <a16:creationId xmlns:a16="http://schemas.microsoft.com/office/drawing/2014/main" id="{678948D1-1A48-B943-A983-E96D90A98F88}"/>
                </a:ext>
              </a:extLst>
            </p:cNvPr>
            <p:cNvGrpSpPr>
              <a:grpSpLocks/>
            </p:cNvGrpSpPr>
            <p:nvPr/>
          </p:nvGrpSpPr>
          <p:grpSpPr bwMode="auto">
            <a:xfrm>
              <a:off x="1188" y="1175"/>
              <a:ext cx="1966" cy="246"/>
              <a:chOff x="1188" y="1175"/>
              <a:chExt cx="1966" cy="246"/>
            </a:xfrm>
          </p:grpSpPr>
          <p:grpSp>
            <p:nvGrpSpPr>
              <p:cNvPr id="193605" name="Group 172">
                <a:extLst>
                  <a:ext uri="{FF2B5EF4-FFF2-40B4-BE49-F238E27FC236}">
                    <a16:creationId xmlns:a16="http://schemas.microsoft.com/office/drawing/2014/main" id="{6D27CC64-532B-FC47-AD0A-B7696FC172C8}"/>
                  </a:ext>
                </a:extLst>
              </p:cNvPr>
              <p:cNvGrpSpPr>
                <a:grpSpLocks/>
              </p:cNvGrpSpPr>
              <p:nvPr/>
            </p:nvGrpSpPr>
            <p:grpSpPr bwMode="auto">
              <a:xfrm>
                <a:off x="1188" y="1175"/>
                <a:ext cx="1749" cy="246"/>
                <a:chOff x="1188" y="1175"/>
                <a:chExt cx="1749" cy="246"/>
              </a:xfrm>
            </p:grpSpPr>
            <p:sp>
              <p:nvSpPr>
                <p:cNvPr id="646317" name="Rectangle 173">
                  <a:extLst>
                    <a:ext uri="{FF2B5EF4-FFF2-40B4-BE49-F238E27FC236}">
                      <a16:creationId xmlns:a16="http://schemas.microsoft.com/office/drawing/2014/main" id="{F12BEDE5-833F-1144-9D29-2C299D44852C}"/>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46318" name="Rectangle 174">
                  <a:extLst>
                    <a:ext uri="{FF2B5EF4-FFF2-40B4-BE49-F238E27FC236}">
                      <a16:creationId xmlns:a16="http://schemas.microsoft.com/office/drawing/2014/main" id="{9558E58D-16DC-3942-B369-C250C067C629}"/>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46319" name="Rectangle 175">
                  <a:extLst>
                    <a:ext uri="{FF2B5EF4-FFF2-40B4-BE49-F238E27FC236}">
                      <a16:creationId xmlns:a16="http://schemas.microsoft.com/office/drawing/2014/main" id="{26A21A62-6BE7-D14D-9DE9-0427F7C8C416}"/>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6320" name="Rectangle 176">
                  <a:extLst>
                    <a:ext uri="{FF2B5EF4-FFF2-40B4-BE49-F238E27FC236}">
                      <a16:creationId xmlns:a16="http://schemas.microsoft.com/office/drawing/2014/main" id="{260408EB-16CF-D043-B326-4330B05EAAC1}"/>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46321" name="Rectangle 177">
                  <a:extLst>
                    <a:ext uri="{FF2B5EF4-FFF2-40B4-BE49-F238E27FC236}">
                      <a16:creationId xmlns:a16="http://schemas.microsoft.com/office/drawing/2014/main" id="{5B7320DA-1D51-0945-A88B-7FDD7D4831C2}"/>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46322" name="Rectangle 178">
                  <a:extLst>
                    <a:ext uri="{FF2B5EF4-FFF2-40B4-BE49-F238E27FC236}">
                      <a16:creationId xmlns:a16="http://schemas.microsoft.com/office/drawing/2014/main" id="{84B98503-90F1-8048-B1F9-55F8CBBB4393}"/>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46323" name="Rectangle 179">
                  <a:extLst>
                    <a:ext uri="{FF2B5EF4-FFF2-40B4-BE49-F238E27FC236}">
                      <a16:creationId xmlns:a16="http://schemas.microsoft.com/office/drawing/2014/main" id="{F6D7377C-6F6B-CF4E-B6A3-C43613591E1E}"/>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46324" name="Rectangle 180">
                  <a:extLst>
                    <a:ext uri="{FF2B5EF4-FFF2-40B4-BE49-F238E27FC236}">
                      <a16:creationId xmlns:a16="http://schemas.microsoft.com/office/drawing/2014/main" id="{4A955381-0462-1C4B-85A2-38A473C158F1}"/>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46325" name="Rectangle 181">
                <a:extLst>
                  <a:ext uri="{FF2B5EF4-FFF2-40B4-BE49-F238E27FC236}">
                    <a16:creationId xmlns:a16="http://schemas.microsoft.com/office/drawing/2014/main" id="{75360172-CB5C-7F45-86F3-28CE73862532}"/>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93592" name="Group 182">
              <a:extLst>
                <a:ext uri="{FF2B5EF4-FFF2-40B4-BE49-F238E27FC236}">
                  <a16:creationId xmlns:a16="http://schemas.microsoft.com/office/drawing/2014/main" id="{10C75080-C86E-8C43-B7ED-3D3CC76AC2F4}"/>
                </a:ext>
              </a:extLst>
            </p:cNvPr>
            <p:cNvGrpSpPr>
              <a:grpSpLocks/>
            </p:cNvGrpSpPr>
            <p:nvPr/>
          </p:nvGrpSpPr>
          <p:grpSpPr bwMode="auto">
            <a:xfrm>
              <a:off x="2033" y="58"/>
              <a:ext cx="455" cy="692"/>
              <a:chOff x="2033" y="58"/>
              <a:chExt cx="455" cy="692"/>
            </a:xfrm>
          </p:grpSpPr>
          <p:grpSp>
            <p:nvGrpSpPr>
              <p:cNvPr id="193601" name="Group 183">
                <a:extLst>
                  <a:ext uri="{FF2B5EF4-FFF2-40B4-BE49-F238E27FC236}">
                    <a16:creationId xmlns:a16="http://schemas.microsoft.com/office/drawing/2014/main" id="{CC0DA847-2D3E-1D48-BD7A-F7F8F0CDF3DD}"/>
                  </a:ext>
                </a:extLst>
              </p:cNvPr>
              <p:cNvGrpSpPr>
                <a:grpSpLocks/>
              </p:cNvGrpSpPr>
              <p:nvPr/>
            </p:nvGrpSpPr>
            <p:grpSpPr bwMode="auto">
              <a:xfrm>
                <a:off x="2033" y="58"/>
                <a:ext cx="455" cy="692"/>
                <a:chOff x="1814" y="109"/>
                <a:chExt cx="455" cy="692"/>
              </a:xfrm>
            </p:grpSpPr>
            <p:sp>
              <p:nvSpPr>
                <p:cNvPr id="646328" name="Text Box 184">
                  <a:extLst>
                    <a:ext uri="{FF2B5EF4-FFF2-40B4-BE49-F238E27FC236}">
                      <a16:creationId xmlns:a16="http://schemas.microsoft.com/office/drawing/2014/main" id="{5740AA8D-52B9-474F-AB04-7FD8F5D02B78}"/>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46329" name="Line 185">
                  <a:extLst>
                    <a:ext uri="{FF2B5EF4-FFF2-40B4-BE49-F238E27FC236}">
                      <a16:creationId xmlns:a16="http://schemas.microsoft.com/office/drawing/2014/main" id="{7F92C5E8-9144-6542-AA50-B9259C72B100}"/>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46330" name="Line 186">
                <a:extLst>
                  <a:ext uri="{FF2B5EF4-FFF2-40B4-BE49-F238E27FC236}">
                    <a16:creationId xmlns:a16="http://schemas.microsoft.com/office/drawing/2014/main" id="{E210DB2C-2E0C-C84B-8098-D406FF3CF310}"/>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93593" name="Group 187">
              <a:extLst>
                <a:ext uri="{FF2B5EF4-FFF2-40B4-BE49-F238E27FC236}">
                  <a16:creationId xmlns:a16="http://schemas.microsoft.com/office/drawing/2014/main" id="{38AB22BC-8CF1-F74B-A45A-ABA69EF6B0B9}"/>
                </a:ext>
              </a:extLst>
            </p:cNvPr>
            <p:cNvGrpSpPr>
              <a:grpSpLocks/>
            </p:cNvGrpSpPr>
            <p:nvPr/>
          </p:nvGrpSpPr>
          <p:grpSpPr bwMode="auto">
            <a:xfrm>
              <a:off x="1394" y="1159"/>
              <a:ext cx="1562" cy="272"/>
              <a:chOff x="1394" y="1159"/>
              <a:chExt cx="1562" cy="272"/>
            </a:xfrm>
          </p:grpSpPr>
          <p:sp>
            <p:nvSpPr>
              <p:cNvPr id="646332" name="Rectangle 188">
                <a:extLst>
                  <a:ext uri="{FF2B5EF4-FFF2-40B4-BE49-F238E27FC236}">
                    <a16:creationId xmlns:a16="http://schemas.microsoft.com/office/drawing/2014/main" id="{3D3BDD15-EE4E-7344-8404-7A6F84E36D43}"/>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46333" name="Rectangle 189">
                <a:extLst>
                  <a:ext uri="{FF2B5EF4-FFF2-40B4-BE49-F238E27FC236}">
                    <a16:creationId xmlns:a16="http://schemas.microsoft.com/office/drawing/2014/main" id="{94333C31-7A70-6540-B85A-2324CF1374C7}"/>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46334" name="Rectangle 190">
              <a:extLst>
                <a:ext uri="{FF2B5EF4-FFF2-40B4-BE49-F238E27FC236}">
                  <a16:creationId xmlns:a16="http://schemas.microsoft.com/office/drawing/2014/main" id="{8B166B46-07D0-5641-978D-BB86362FB0C8}"/>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46335" name="Rectangle 191">
              <a:extLst>
                <a:ext uri="{FF2B5EF4-FFF2-40B4-BE49-F238E27FC236}">
                  <a16:creationId xmlns:a16="http://schemas.microsoft.com/office/drawing/2014/main" id="{1377B72E-ACFB-4D47-927C-10B5FC669B3A}"/>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93596" name="Group 192">
              <a:extLst>
                <a:ext uri="{FF2B5EF4-FFF2-40B4-BE49-F238E27FC236}">
                  <a16:creationId xmlns:a16="http://schemas.microsoft.com/office/drawing/2014/main" id="{5BBA9F58-8FFD-DD41-A5BF-9E951F20E240}"/>
                </a:ext>
              </a:extLst>
            </p:cNvPr>
            <p:cNvGrpSpPr>
              <a:grpSpLocks/>
            </p:cNvGrpSpPr>
            <p:nvPr/>
          </p:nvGrpSpPr>
          <p:grpSpPr bwMode="auto">
            <a:xfrm>
              <a:off x="1639" y="578"/>
              <a:ext cx="1275" cy="365"/>
              <a:chOff x="1639" y="554"/>
              <a:chExt cx="1275" cy="365"/>
            </a:xfrm>
          </p:grpSpPr>
          <p:sp>
            <p:nvSpPr>
              <p:cNvPr id="646337" name="Text Box 193">
                <a:extLst>
                  <a:ext uri="{FF2B5EF4-FFF2-40B4-BE49-F238E27FC236}">
                    <a16:creationId xmlns:a16="http://schemas.microsoft.com/office/drawing/2014/main" id="{2ED543F4-F7BE-B84D-80EB-2A3EC7FD87C1}"/>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46338" name="Line 194">
                <a:extLst>
                  <a:ext uri="{FF2B5EF4-FFF2-40B4-BE49-F238E27FC236}">
                    <a16:creationId xmlns:a16="http://schemas.microsoft.com/office/drawing/2014/main" id="{010A87F5-7953-1740-B518-1CFF5257B7DF}"/>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sp>
        <p:nvSpPr>
          <p:cNvPr id="646339" name="Text Box 195">
            <a:extLst>
              <a:ext uri="{FF2B5EF4-FFF2-40B4-BE49-F238E27FC236}">
                <a16:creationId xmlns:a16="http://schemas.microsoft.com/office/drawing/2014/main" id="{ADBB58CF-3885-5349-90A2-8C26299B824C}"/>
              </a:ext>
            </a:extLst>
          </p:cNvPr>
          <p:cNvSpPr txBox="1">
            <a:spLocks noChangeArrowheads="1"/>
          </p:cNvSpPr>
          <p:nvPr/>
        </p:nvSpPr>
        <p:spPr bwMode="auto">
          <a:xfrm>
            <a:off x="4191000" y="4419600"/>
            <a:ext cx="4189413"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DAVIDWUI TUINGASHIT</a:t>
            </a:r>
          </a:p>
        </p:txBody>
      </p:sp>
      <p:sp>
        <p:nvSpPr>
          <p:cNvPr id="640044" name="Text Box 44">
            <a:extLst>
              <a:ext uri="{FF2B5EF4-FFF2-40B4-BE49-F238E27FC236}">
                <a16:creationId xmlns:a16="http://schemas.microsoft.com/office/drawing/2014/main" id="{09A188BB-A477-534A-BA87-4F474A71A3C2}"/>
              </a:ext>
            </a:extLst>
          </p:cNvPr>
          <p:cNvSpPr txBox="1">
            <a:spLocks noChangeArrowheads="1"/>
          </p:cNvSpPr>
          <p:nvPr/>
        </p:nvSpPr>
        <p:spPr bwMode="auto">
          <a:xfrm>
            <a:off x="-25400" y="0"/>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BIBLE KHARARCHANWUI KACHON KHARAN KALA KHARAK</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46149"/>
                                        </p:tgtEl>
                                        <p:attrNameLst>
                                          <p:attrName>style.visibility</p:attrName>
                                        </p:attrNameLst>
                                      </p:cBhvr>
                                      <p:to>
                                        <p:strVal val="visible"/>
                                      </p:to>
                                    </p:set>
                                    <p:animEffect transition="in" filter="wipe(up)">
                                      <p:cBhvr>
                                        <p:cTn id="7" dur="500"/>
                                        <p:tgtEl>
                                          <p:spTgt spid="646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49"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5586" name="Group 2">
            <a:extLst>
              <a:ext uri="{FF2B5EF4-FFF2-40B4-BE49-F238E27FC236}">
                <a16:creationId xmlns:a16="http://schemas.microsoft.com/office/drawing/2014/main" id="{A075F4C8-66B0-674E-A248-2D54E5FAB046}"/>
              </a:ext>
            </a:extLst>
          </p:cNvPr>
          <p:cNvGrpSpPr>
            <a:grpSpLocks/>
          </p:cNvGrpSpPr>
          <p:nvPr/>
        </p:nvGrpSpPr>
        <p:grpSpPr bwMode="auto">
          <a:xfrm>
            <a:off x="0" y="0"/>
            <a:ext cx="9144000" cy="6858000"/>
            <a:chOff x="0" y="0"/>
            <a:chExt cx="5760" cy="4320"/>
          </a:xfrm>
        </p:grpSpPr>
        <p:pic>
          <p:nvPicPr>
            <p:cNvPr id="195729" name="Picture 3">
              <a:extLst>
                <a:ext uri="{FF2B5EF4-FFF2-40B4-BE49-F238E27FC236}">
                  <a16:creationId xmlns:a16="http://schemas.microsoft.com/office/drawing/2014/main" id="{37A1BEEF-A4C1-CC49-A8D4-8F4F8B4AA6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730" name="Picture 4">
              <a:extLst>
                <a:ext uri="{FF2B5EF4-FFF2-40B4-BE49-F238E27FC236}">
                  <a16:creationId xmlns:a16="http://schemas.microsoft.com/office/drawing/2014/main" id="{D969275B-020A-2D40-9F4E-4095E48844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9618" t="36551" r="19080" b="12106"/>
            <a:stretch>
              <a:fillRect/>
            </a:stretch>
          </p:blipFill>
          <p:spPr bwMode="auto">
            <a:xfrm>
              <a:off x="1138" y="1521"/>
              <a:ext cx="3531" cy="2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5587" name="Rectangle 5">
            <a:extLst>
              <a:ext uri="{FF2B5EF4-FFF2-40B4-BE49-F238E27FC236}">
                <a16:creationId xmlns:a16="http://schemas.microsoft.com/office/drawing/2014/main" id="{7B70D5EC-4B96-AA43-8B82-2C591B7B3AB0}"/>
              </a:ext>
            </a:extLst>
          </p:cNvPr>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195588" name="Rectangle 6">
            <a:extLst>
              <a:ext uri="{FF2B5EF4-FFF2-40B4-BE49-F238E27FC236}">
                <a16:creationId xmlns:a16="http://schemas.microsoft.com/office/drawing/2014/main" id="{8088B5ED-2C0B-5044-917C-E1907D9AA59C}"/>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95589" name="Rectangle 7">
            <a:extLst>
              <a:ext uri="{FF2B5EF4-FFF2-40B4-BE49-F238E27FC236}">
                <a16:creationId xmlns:a16="http://schemas.microsoft.com/office/drawing/2014/main" id="{EBCE22D0-A3C5-6F49-84F9-74BBC666C064}"/>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sp>
        <p:nvSpPr>
          <p:cNvPr id="195590" name="Rectangle 8" descr="Oak">
            <a:extLst>
              <a:ext uri="{FF2B5EF4-FFF2-40B4-BE49-F238E27FC236}">
                <a16:creationId xmlns:a16="http://schemas.microsoft.com/office/drawing/2014/main" id="{6314DD96-C1F1-AA44-A633-3327C10D797F}"/>
              </a:ext>
            </a:extLst>
          </p:cNvPr>
          <p:cNvSpPr>
            <a:spLocks noChangeArrowheads="1"/>
          </p:cNvSpPr>
          <p:nvPr/>
        </p:nvSpPr>
        <p:spPr bwMode="auto">
          <a:xfrm>
            <a:off x="7466013" y="2209800"/>
            <a:ext cx="203200" cy="3956050"/>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95591" name="Rectangle 9" descr="Oak">
            <a:extLst>
              <a:ext uri="{FF2B5EF4-FFF2-40B4-BE49-F238E27FC236}">
                <a16:creationId xmlns:a16="http://schemas.microsoft.com/office/drawing/2014/main" id="{18578D99-FF8A-CA4B-949E-2614578EE115}"/>
              </a:ext>
            </a:extLst>
          </p:cNvPr>
          <p:cNvSpPr>
            <a:spLocks noChangeArrowheads="1"/>
          </p:cNvSpPr>
          <p:nvPr/>
        </p:nvSpPr>
        <p:spPr bwMode="auto">
          <a:xfrm>
            <a:off x="1628775" y="2182813"/>
            <a:ext cx="6043613"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874" name="Rectangle 10">
            <a:extLst>
              <a:ext uri="{FF2B5EF4-FFF2-40B4-BE49-F238E27FC236}">
                <a16:creationId xmlns:a16="http://schemas.microsoft.com/office/drawing/2014/main" id="{E668EDA9-09B9-AA4A-BA3A-C73B2A4BFF1D}"/>
              </a:ext>
            </a:extLst>
          </p:cNvPr>
          <p:cNvSpPr>
            <a:spLocks noChangeArrowheads="1"/>
          </p:cNvSpPr>
          <p:nvPr/>
        </p:nvSpPr>
        <p:spPr bwMode="auto">
          <a:xfrm rot="17945350">
            <a:off x="5252245" y="1364456"/>
            <a:ext cx="1649412"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rgbClr val="FFEA18"/>
                </a:solidFill>
                <a:latin typeface="Arial" panose="020B0604020202020204" pitchFamily="34" charset="0"/>
              </a:rPr>
              <a:t> YAONAOWUI SHAKAZA</a:t>
            </a:r>
          </a:p>
          <a:p>
            <a:pPr>
              <a:lnSpc>
                <a:spcPct val="90000"/>
              </a:lnSpc>
            </a:pPr>
            <a:r>
              <a:rPr lang="en-US" altLang="en-US" sz="1100">
                <a:solidFill>
                  <a:srgbClr val="FFEA18"/>
                </a:solidFill>
                <a:latin typeface="Arial" panose="020B0604020202020204" pitchFamily="34" charset="0"/>
              </a:rPr>
              <a:t>ZATKHANG</a:t>
            </a:r>
          </a:p>
        </p:txBody>
      </p:sp>
      <p:sp>
        <p:nvSpPr>
          <p:cNvPr id="676875" name="Rectangle 11">
            <a:extLst>
              <a:ext uri="{FF2B5EF4-FFF2-40B4-BE49-F238E27FC236}">
                <a16:creationId xmlns:a16="http://schemas.microsoft.com/office/drawing/2014/main" id="{1BAAA4FD-A21E-F440-8914-B14685B09E0E}"/>
              </a:ext>
            </a:extLst>
          </p:cNvPr>
          <p:cNvSpPr>
            <a:spLocks noChangeArrowheads="1"/>
          </p:cNvSpPr>
          <p:nvPr/>
        </p:nvSpPr>
        <p:spPr bwMode="auto">
          <a:xfrm rot="17945350">
            <a:off x="5622132" y="1393031"/>
            <a:ext cx="1714500" cy="134937"/>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11B0C5"/>
                </a:solidFill>
                <a:latin typeface="Arial" panose="020B0604020202020204" pitchFamily="34" charset="0"/>
              </a:rPr>
              <a:t>CHRISTAWUI LATKHARA</a:t>
            </a:r>
            <a:endParaRPr lang="en-US" altLang="en-US" sz="1100">
              <a:solidFill>
                <a:srgbClr val="FFEA18"/>
              </a:solidFill>
              <a:latin typeface="Arial" panose="020B0604020202020204" pitchFamily="34" charset="0"/>
            </a:endParaRPr>
          </a:p>
        </p:txBody>
      </p:sp>
      <p:sp>
        <p:nvSpPr>
          <p:cNvPr id="676876" name="Rectangle 12">
            <a:extLst>
              <a:ext uri="{FF2B5EF4-FFF2-40B4-BE49-F238E27FC236}">
                <a16:creationId xmlns:a16="http://schemas.microsoft.com/office/drawing/2014/main" id="{3022DD68-9DC0-4C41-B858-5178635E2308}"/>
              </a:ext>
            </a:extLst>
          </p:cNvPr>
          <p:cNvSpPr>
            <a:spLocks noChangeArrowheads="1"/>
          </p:cNvSpPr>
          <p:nvPr/>
        </p:nvSpPr>
        <p:spPr bwMode="auto">
          <a:xfrm rot="17945350">
            <a:off x="5806281" y="1058069"/>
            <a:ext cx="2397125" cy="134938"/>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08F220"/>
                </a:solidFill>
                <a:latin typeface="Arial" panose="020B0604020202020204" pitchFamily="34" charset="0"/>
              </a:rPr>
              <a:t>OKATHUILI CHRISTANA KHAMUNG</a:t>
            </a:r>
            <a:endParaRPr lang="en-US" altLang="en-US" sz="1100">
              <a:solidFill>
                <a:srgbClr val="FFEA18"/>
              </a:solidFill>
              <a:latin typeface="Arial" panose="020B0604020202020204" pitchFamily="34" charset="0"/>
            </a:endParaRPr>
          </a:p>
        </p:txBody>
      </p:sp>
      <p:sp>
        <p:nvSpPr>
          <p:cNvPr id="676877" name="Rectangle 13">
            <a:extLst>
              <a:ext uri="{FF2B5EF4-FFF2-40B4-BE49-F238E27FC236}">
                <a16:creationId xmlns:a16="http://schemas.microsoft.com/office/drawing/2014/main" id="{5871DEFA-1B2B-6E45-9FBD-A645D3F22A41}"/>
              </a:ext>
            </a:extLst>
          </p:cNvPr>
          <p:cNvSpPr>
            <a:spLocks noChangeArrowheads="1"/>
          </p:cNvSpPr>
          <p:nvPr/>
        </p:nvSpPr>
        <p:spPr bwMode="auto">
          <a:xfrm rot="17945350">
            <a:off x="6157913" y="1008062"/>
            <a:ext cx="2435226" cy="30162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90000"/>
              </a:lnSpc>
            </a:pPr>
            <a:r>
              <a:rPr lang="en-US" altLang="en-US" sz="1100">
                <a:solidFill>
                  <a:schemeClr val="tx1"/>
                </a:solidFill>
                <a:latin typeface="Arial" panose="020B0604020202020204" pitchFamily="34" charset="0"/>
              </a:rPr>
              <a:t>CHARSHI KAHAI WUNGPAMKHONG</a:t>
            </a:r>
          </a:p>
          <a:p>
            <a:pPr>
              <a:lnSpc>
                <a:spcPct val="90000"/>
              </a:lnSpc>
            </a:pPr>
            <a:r>
              <a:rPr lang="en-US" altLang="en-US" sz="1100">
                <a:solidFill>
                  <a:schemeClr val="tx1"/>
                </a:solidFill>
                <a:latin typeface="Arial" panose="020B0604020202020204" pitchFamily="34" charset="0"/>
              </a:rPr>
              <a:t>KAHAKVAWUI BICHAR</a:t>
            </a:r>
          </a:p>
        </p:txBody>
      </p:sp>
      <p:sp>
        <p:nvSpPr>
          <p:cNvPr id="676878" name="Rectangle 14">
            <a:extLst>
              <a:ext uri="{FF2B5EF4-FFF2-40B4-BE49-F238E27FC236}">
                <a16:creationId xmlns:a16="http://schemas.microsoft.com/office/drawing/2014/main" id="{AF439F3C-4CBD-6D40-84E7-DE5239BE8D47}"/>
              </a:ext>
            </a:extLst>
          </p:cNvPr>
          <p:cNvSpPr>
            <a:spLocks noChangeArrowheads="1"/>
          </p:cNvSpPr>
          <p:nvPr/>
        </p:nvSpPr>
        <p:spPr bwMode="auto">
          <a:xfrm rot="17945350">
            <a:off x="6806407" y="1402556"/>
            <a:ext cx="1541462" cy="269875"/>
          </a:xfrm>
          <a:prstGeom prst="rect">
            <a:avLst/>
          </a:prstGeom>
          <a:noFill/>
          <a:ln w="9525">
            <a:noFill/>
            <a:miter lim="800000"/>
            <a:headEnd/>
            <a:tailEnd/>
          </a:ln>
          <a:effectLst>
            <a:outerShdw blurRad="63500" dist="29783" dir="3885598"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nSpc>
                <a:spcPct val="80000"/>
              </a:lnSpc>
            </a:pPr>
            <a:r>
              <a:rPr lang="en-US" altLang="en-US" sz="1100">
                <a:solidFill>
                  <a:srgbClr val="F87B57"/>
                </a:solidFill>
                <a:latin typeface="Arial" panose="020B0604020202020204" pitchFamily="34" charset="0"/>
              </a:rPr>
              <a:t>KAZINGRAM KADHAR,</a:t>
            </a:r>
          </a:p>
          <a:p>
            <a:pPr>
              <a:lnSpc>
                <a:spcPct val="80000"/>
              </a:lnSpc>
            </a:pPr>
            <a:r>
              <a:rPr lang="en-US" altLang="en-US" sz="1100">
                <a:solidFill>
                  <a:srgbClr val="F87B57"/>
                </a:solidFill>
                <a:latin typeface="Arial" panose="020B0604020202020204" pitchFamily="34" charset="0"/>
              </a:rPr>
              <a:t>OKATHUI KADHAR</a:t>
            </a:r>
          </a:p>
        </p:txBody>
      </p:sp>
      <p:sp>
        <p:nvSpPr>
          <p:cNvPr id="195597" name="Rectangle 15" descr="Oak">
            <a:extLst>
              <a:ext uri="{FF2B5EF4-FFF2-40B4-BE49-F238E27FC236}">
                <a16:creationId xmlns:a16="http://schemas.microsoft.com/office/drawing/2014/main" id="{72CFC928-FFB3-F541-B844-90B4C1F6AE68}"/>
              </a:ext>
            </a:extLst>
          </p:cNvPr>
          <p:cNvSpPr>
            <a:spLocks noChangeArrowheads="1"/>
          </p:cNvSpPr>
          <p:nvPr/>
        </p:nvSpPr>
        <p:spPr bwMode="auto">
          <a:xfrm>
            <a:off x="1639888" y="5926138"/>
            <a:ext cx="5834062" cy="236537"/>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pic>
        <p:nvPicPr>
          <p:cNvPr id="195598" name="Picture 16">
            <a:extLst>
              <a:ext uri="{FF2B5EF4-FFF2-40B4-BE49-F238E27FC236}">
                <a16:creationId xmlns:a16="http://schemas.microsoft.com/office/drawing/2014/main" id="{FC2C9259-EB56-CB4A-B5E6-BB196498F43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631282" y="4239419"/>
            <a:ext cx="45291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599" name="Rectangle 17" descr="Oak">
            <a:extLst>
              <a:ext uri="{FF2B5EF4-FFF2-40B4-BE49-F238E27FC236}">
                <a16:creationId xmlns:a16="http://schemas.microsoft.com/office/drawing/2014/main" id="{061EBF15-867A-7547-8AC1-0A73A4145DD6}"/>
              </a:ext>
            </a:extLst>
          </p:cNvPr>
          <p:cNvSpPr>
            <a:spLocks noChangeArrowheads="1"/>
          </p:cNvSpPr>
          <p:nvPr/>
        </p:nvSpPr>
        <p:spPr bwMode="auto">
          <a:xfrm>
            <a:off x="1627188" y="2189163"/>
            <a:ext cx="163512" cy="3965575"/>
          </a:xfrm>
          <a:prstGeom prst="rect">
            <a:avLst/>
          </a:prstGeom>
          <a:blipFill dpi="0" rotWithShape="0">
            <a:blip r:embed="rId4"/>
            <a:srcRect/>
            <a:tile tx="0" ty="0" sx="100000" sy="100000" flip="none" algn="tl"/>
          </a:blipFill>
          <a:ln w="9525">
            <a:miter lim="800000"/>
            <a:headEnd/>
            <a:tailEnd/>
          </a:ln>
          <a:scene3d>
            <a:camera prst="legacyObliqueTopLeft"/>
            <a:lightRig rig="legacyFlat3" dir="t"/>
          </a:scene3d>
          <a:sp3d extrusionH="430200" prstMaterial="legacyMatte">
            <a:bevelT w="13500" h="13500" prst="angle"/>
            <a:bevelB w="13500" h="13500" prst="angle"/>
            <a:extrusionClr>
              <a:srgbClr val="FFCC99"/>
            </a:extrusionClr>
            <a:contourClr>
              <a:srgbClr val="FFFFFF"/>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p>
        </p:txBody>
      </p:sp>
      <p:sp>
        <p:nvSpPr>
          <p:cNvPr id="195600" name="Rectangle 18">
            <a:extLst>
              <a:ext uri="{FF2B5EF4-FFF2-40B4-BE49-F238E27FC236}">
                <a16:creationId xmlns:a16="http://schemas.microsoft.com/office/drawing/2014/main" id="{E6DE68D8-6956-4940-935C-1C4C27349482}"/>
              </a:ext>
            </a:extLst>
          </p:cNvPr>
          <p:cNvSpPr>
            <a:spLocks noChangeArrowheads="1"/>
          </p:cNvSpPr>
          <p:nvPr/>
        </p:nvSpPr>
        <p:spPr bwMode="auto">
          <a:xfrm rot="-5400000">
            <a:off x="8062912" y="50657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a:solidFill>
                <a:srgbClr val="FF262D"/>
              </a:solidFill>
            </a:endParaRPr>
          </a:p>
        </p:txBody>
      </p:sp>
      <p:sp>
        <p:nvSpPr>
          <p:cNvPr id="195601" name="Rectangle 19">
            <a:extLst>
              <a:ext uri="{FF2B5EF4-FFF2-40B4-BE49-F238E27FC236}">
                <a16:creationId xmlns:a16="http://schemas.microsoft.com/office/drawing/2014/main" id="{D2EF38F5-9D79-8143-A0B1-E4509A99A4DB}"/>
              </a:ext>
            </a:extLst>
          </p:cNvPr>
          <p:cNvSpPr>
            <a:spLocks noChangeArrowheads="1"/>
          </p:cNvSpPr>
          <p:nvPr/>
        </p:nvSpPr>
        <p:spPr bwMode="auto">
          <a:xfrm rot="-5400000">
            <a:off x="8204200" y="5078413"/>
            <a:ext cx="168275"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100" b="0">
              <a:solidFill>
                <a:srgbClr val="FF262D"/>
              </a:solidFill>
            </a:endParaRPr>
          </a:p>
        </p:txBody>
      </p:sp>
      <p:pic>
        <p:nvPicPr>
          <p:cNvPr id="195602" name="Picture 20">
            <a:extLst>
              <a:ext uri="{FF2B5EF4-FFF2-40B4-BE49-F238E27FC236}">
                <a16:creationId xmlns:a16="http://schemas.microsoft.com/office/drawing/2014/main" id="{4348F9CB-20AD-8642-A2B5-F740E085B0B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915319" y="4226719"/>
            <a:ext cx="45418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885" name="Rectangle 21">
            <a:extLst>
              <a:ext uri="{FF2B5EF4-FFF2-40B4-BE49-F238E27FC236}">
                <a16:creationId xmlns:a16="http://schemas.microsoft.com/office/drawing/2014/main" id="{B69B1401-00EC-F84B-83FB-53E95AC51DAC}"/>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76886" name="Rectangle 22">
            <a:extLst>
              <a:ext uri="{FF2B5EF4-FFF2-40B4-BE49-F238E27FC236}">
                <a16:creationId xmlns:a16="http://schemas.microsoft.com/office/drawing/2014/main" id="{85DBA6A5-0529-6742-9098-BA5D3868AA06}"/>
              </a:ext>
            </a:extLst>
          </p:cNvPr>
          <p:cNvSpPr>
            <a:spLocks noChangeArrowheads="1"/>
          </p:cNvSpPr>
          <p:nvPr/>
        </p:nvSpPr>
        <p:spPr bwMode="auto">
          <a:xfrm>
            <a:off x="5207000" y="1844675"/>
            <a:ext cx="0" cy="549275"/>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pic>
        <p:nvPicPr>
          <p:cNvPr id="676887" name="Picture 23">
            <a:extLst>
              <a:ext uri="{FF2B5EF4-FFF2-40B4-BE49-F238E27FC236}">
                <a16:creationId xmlns:a16="http://schemas.microsoft.com/office/drawing/2014/main" id="{0F2E3D91-B484-EC42-A228-64E991E20C85}"/>
              </a:ext>
            </a:extLst>
          </p:cNvPr>
          <p:cNvPicPr>
            <a:picLocks noChangeAspect="1" noChangeArrowheads="1"/>
          </p:cNvPicPr>
          <p:nvPr/>
        </p:nvPicPr>
        <p:blipFill>
          <a:blip r:embed="rId5"/>
          <a:srcRect/>
          <a:stretch>
            <a:fillRect/>
          </a:stretch>
        </p:blipFill>
        <p:spPr bwMode="auto">
          <a:xfrm rot="5361337">
            <a:off x="-319881" y="4123531"/>
            <a:ext cx="4605338" cy="301625"/>
          </a:xfrm>
          <a:prstGeom prst="rect">
            <a:avLst/>
          </a:prstGeom>
          <a:noFill/>
          <a:effectLst>
            <a:outerShdw blurRad="63500" dist="38099" dir="2700000" algn="ctr" rotWithShape="0">
              <a:schemeClr val="accent2">
                <a:alpha val="74998"/>
              </a:schemeClr>
            </a:outerShdw>
          </a:effectLst>
        </p:spPr>
      </p:pic>
      <p:pic>
        <p:nvPicPr>
          <p:cNvPr id="195606" name="Picture 24">
            <a:extLst>
              <a:ext uri="{FF2B5EF4-FFF2-40B4-BE49-F238E27FC236}">
                <a16:creationId xmlns:a16="http://schemas.microsoft.com/office/drawing/2014/main" id="{8011B0D9-1662-6A40-A9C5-76941060F24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829969" y="4085431"/>
            <a:ext cx="46624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07" name="Picture 25">
            <a:extLst>
              <a:ext uri="{FF2B5EF4-FFF2-40B4-BE49-F238E27FC236}">
                <a16:creationId xmlns:a16="http://schemas.microsoft.com/office/drawing/2014/main" id="{4184C2AA-C78C-0540-994D-69EF1BD5716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155282" y="4237831"/>
            <a:ext cx="45545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08" name="Picture 26">
            <a:extLst>
              <a:ext uri="{FF2B5EF4-FFF2-40B4-BE49-F238E27FC236}">
                <a16:creationId xmlns:a16="http://schemas.microsoft.com/office/drawing/2014/main" id="{2BD6FAC3-4C20-4045-B596-3109E8AB9AF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364707" y="4193381"/>
            <a:ext cx="45672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09" name="Picture 27">
            <a:extLst>
              <a:ext uri="{FF2B5EF4-FFF2-40B4-BE49-F238E27FC236}">
                <a16:creationId xmlns:a16="http://schemas.microsoft.com/office/drawing/2014/main" id="{BC80A4D8-F634-DA44-A4B1-6613BD915AF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467519" y="4282281"/>
            <a:ext cx="45418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10" name="Picture 28">
            <a:extLst>
              <a:ext uri="{FF2B5EF4-FFF2-40B4-BE49-F238E27FC236}">
                <a16:creationId xmlns:a16="http://schemas.microsoft.com/office/drawing/2014/main" id="{0314F1D6-F81E-8D4C-B7A3-D609530B59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248569" y="4164806"/>
            <a:ext cx="438308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5612" name="Group 30">
            <a:extLst>
              <a:ext uri="{FF2B5EF4-FFF2-40B4-BE49-F238E27FC236}">
                <a16:creationId xmlns:a16="http://schemas.microsoft.com/office/drawing/2014/main" id="{8138088F-CCF6-9045-8DE7-8D56A4A60104}"/>
              </a:ext>
            </a:extLst>
          </p:cNvPr>
          <p:cNvGrpSpPr>
            <a:grpSpLocks/>
          </p:cNvGrpSpPr>
          <p:nvPr/>
        </p:nvGrpSpPr>
        <p:grpSpPr bwMode="auto">
          <a:xfrm>
            <a:off x="2098675" y="2589213"/>
            <a:ext cx="6496050" cy="936625"/>
            <a:chOff x="1322" y="1631"/>
            <a:chExt cx="4092" cy="590"/>
          </a:xfrm>
        </p:grpSpPr>
        <p:pic>
          <p:nvPicPr>
            <p:cNvPr id="676895" name="Picture 31">
              <a:extLst>
                <a:ext uri="{FF2B5EF4-FFF2-40B4-BE49-F238E27FC236}">
                  <a16:creationId xmlns:a16="http://schemas.microsoft.com/office/drawing/2014/main" id="{25F02E34-2F74-E445-8332-C32FBC1CADD8}"/>
                </a:ext>
              </a:extLst>
            </p:cNvPr>
            <p:cNvPicPr>
              <a:picLocks noChangeAspect="1" noChangeArrowheads="1"/>
            </p:cNvPicPr>
            <p:nvPr/>
          </p:nvPicPr>
          <p:blipFill>
            <a:blip r:embed="rId7">
              <a:lum contrast="48000"/>
            </a:blip>
            <a:srcRect/>
            <a:stretch>
              <a:fillRect/>
            </a:stretch>
          </p:blipFill>
          <p:spPr bwMode="auto">
            <a:xfrm rot="21600956">
              <a:off x="1322" y="1711"/>
              <a:ext cx="4052" cy="190"/>
            </a:xfrm>
            <a:prstGeom prst="rect">
              <a:avLst/>
            </a:prstGeom>
            <a:noFill/>
            <a:effectLst>
              <a:outerShdw blurRad="63500" dist="46662" dir="3284183" algn="ctr" rotWithShape="0">
                <a:srgbClr val="000000">
                  <a:alpha val="74998"/>
                </a:srgbClr>
              </a:outerShdw>
            </a:effectLst>
          </p:spPr>
        </p:pic>
        <p:pic>
          <p:nvPicPr>
            <p:cNvPr id="676896" name="Picture 32">
              <a:extLst>
                <a:ext uri="{FF2B5EF4-FFF2-40B4-BE49-F238E27FC236}">
                  <a16:creationId xmlns:a16="http://schemas.microsoft.com/office/drawing/2014/main" id="{F04B5F8B-1819-6548-877B-2FE72905B1A0}"/>
                </a:ext>
              </a:extLst>
            </p:cNvPr>
            <p:cNvPicPr>
              <a:picLocks noChangeAspect="1" noChangeArrowheads="1"/>
            </p:cNvPicPr>
            <p:nvPr/>
          </p:nvPicPr>
          <p:blipFill>
            <a:blip r:embed="rId7">
              <a:lum contrast="48000"/>
            </a:blip>
            <a:srcRect/>
            <a:stretch>
              <a:fillRect/>
            </a:stretch>
          </p:blipFill>
          <p:spPr bwMode="auto">
            <a:xfrm rot="21600956">
              <a:off x="1362" y="1791"/>
              <a:ext cx="4052" cy="190"/>
            </a:xfrm>
            <a:prstGeom prst="rect">
              <a:avLst/>
            </a:prstGeom>
            <a:noFill/>
            <a:effectLst>
              <a:outerShdw blurRad="63500" dist="46662" dir="3284183" algn="ctr" rotWithShape="0">
                <a:srgbClr val="000000">
                  <a:alpha val="74998"/>
                </a:srgbClr>
              </a:outerShdw>
            </a:effectLst>
          </p:spPr>
        </p:pic>
        <p:pic>
          <p:nvPicPr>
            <p:cNvPr id="676897" name="Picture 33">
              <a:extLst>
                <a:ext uri="{FF2B5EF4-FFF2-40B4-BE49-F238E27FC236}">
                  <a16:creationId xmlns:a16="http://schemas.microsoft.com/office/drawing/2014/main" id="{F9C08FE9-2E72-F640-9F6E-7B2CA57AB3F4}"/>
                </a:ext>
              </a:extLst>
            </p:cNvPr>
            <p:cNvPicPr>
              <a:picLocks noChangeAspect="1" noChangeArrowheads="1"/>
            </p:cNvPicPr>
            <p:nvPr/>
          </p:nvPicPr>
          <p:blipFill>
            <a:blip r:embed="rId7">
              <a:lum contrast="48000"/>
            </a:blip>
            <a:srcRect/>
            <a:stretch>
              <a:fillRect/>
            </a:stretch>
          </p:blipFill>
          <p:spPr bwMode="auto">
            <a:xfrm rot="21600956">
              <a:off x="1330" y="1871"/>
              <a:ext cx="4052" cy="190"/>
            </a:xfrm>
            <a:prstGeom prst="rect">
              <a:avLst/>
            </a:prstGeom>
            <a:noFill/>
            <a:effectLst>
              <a:outerShdw blurRad="63500" dist="46662" dir="3284183" algn="ctr" rotWithShape="0">
                <a:srgbClr val="000000">
                  <a:alpha val="74998"/>
                </a:srgbClr>
              </a:outerShdw>
            </a:effectLst>
          </p:spPr>
        </p:pic>
        <p:pic>
          <p:nvPicPr>
            <p:cNvPr id="676898" name="Picture 34">
              <a:extLst>
                <a:ext uri="{FF2B5EF4-FFF2-40B4-BE49-F238E27FC236}">
                  <a16:creationId xmlns:a16="http://schemas.microsoft.com/office/drawing/2014/main" id="{FDA3D3E1-EE38-B845-9121-4B9E1F863E74}"/>
                </a:ext>
              </a:extLst>
            </p:cNvPr>
            <p:cNvPicPr>
              <a:picLocks noChangeAspect="1" noChangeArrowheads="1"/>
            </p:cNvPicPr>
            <p:nvPr/>
          </p:nvPicPr>
          <p:blipFill>
            <a:blip r:embed="rId7">
              <a:lum contrast="48000"/>
            </a:blip>
            <a:srcRect/>
            <a:stretch>
              <a:fillRect/>
            </a:stretch>
          </p:blipFill>
          <p:spPr bwMode="auto">
            <a:xfrm rot="21600956">
              <a:off x="1354" y="1943"/>
              <a:ext cx="4052" cy="190"/>
            </a:xfrm>
            <a:prstGeom prst="rect">
              <a:avLst/>
            </a:prstGeom>
            <a:noFill/>
            <a:effectLst>
              <a:outerShdw blurRad="63500" dist="46662" dir="3284183" algn="ctr" rotWithShape="0">
                <a:srgbClr val="000000">
                  <a:alpha val="74998"/>
                </a:srgbClr>
              </a:outerShdw>
            </a:effectLst>
          </p:spPr>
        </p:pic>
        <p:pic>
          <p:nvPicPr>
            <p:cNvPr id="676899" name="Picture 35">
              <a:extLst>
                <a:ext uri="{FF2B5EF4-FFF2-40B4-BE49-F238E27FC236}">
                  <a16:creationId xmlns:a16="http://schemas.microsoft.com/office/drawing/2014/main" id="{28E74FA0-2DBA-8C49-9CD1-0EE9FFC42694}"/>
                </a:ext>
              </a:extLst>
            </p:cNvPr>
            <p:cNvPicPr>
              <a:picLocks noChangeAspect="1" noChangeArrowheads="1"/>
            </p:cNvPicPr>
            <p:nvPr/>
          </p:nvPicPr>
          <p:blipFill>
            <a:blip r:embed="rId7">
              <a:lum contrast="48000"/>
            </a:blip>
            <a:srcRect/>
            <a:stretch>
              <a:fillRect/>
            </a:stretch>
          </p:blipFill>
          <p:spPr bwMode="auto">
            <a:xfrm rot="21600956">
              <a:off x="1330" y="2031"/>
              <a:ext cx="4052" cy="190"/>
            </a:xfrm>
            <a:prstGeom prst="rect">
              <a:avLst/>
            </a:prstGeom>
            <a:noFill/>
            <a:effectLst>
              <a:outerShdw blurRad="63500" dist="46662" dir="3284183" algn="ctr" rotWithShape="0">
                <a:srgbClr val="000000">
                  <a:alpha val="74998"/>
                </a:srgbClr>
              </a:outerShdw>
            </a:effectLst>
          </p:spPr>
        </p:pic>
        <p:pic>
          <p:nvPicPr>
            <p:cNvPr id="676900" name="Picture 36">
              <a:extLst>
                <a:ext uri="{FF2B5EF4-FFF2-40B4-BE49-F238E27FC236}">
                  <a16:creationId xmlns:a16="http://schemas.microsoft.com/office/drawing/2014/main" id="{16D00C66-EDEC-A34B-AA91-FDE3B61EE88D}"/>
                </a:ext>
              </a:extLst>
            </p:cNvPr>
            <p:cNvPicPr>
              <a:picLocks noChangeAspect="1" noChangeArrowheads="1"/>
            </p:cNvPicPr>
            <p:nvPr/>
          </p:nvPicPr>
          <p:blipFill>
            <a:blip r:embed="rId7">
              <a:lum contrast="48000"/>
            </a:blip>
            <a:srcRect/>
            <a:stretch>
              <a:fillRect/>
            </a:stretch>
          </p:blipFill>
          <p:spPr bwMode="auto">
            <a:xfrm rot="21600956">
              <a:off x="1351" y="1631"/>
              <a:ext cx="4052" cy="190"/>
            </a:xfrm>
            <a:prstGeom prst="rect">
              <a:avLst/>
            </a:prstGeom>
            <a:noFill/>
            <a:effectLst>
              <a:outerShdw blurRad="63500" dist="46662" dir="3284183" algn="ctr" rotWithShape="0">
                <a:srgbClr val="000000">
                  <a:alpha val="74998"/>
                </a:srgbClr>
              </a:outerShdw>
            </a:effectLst>
          </p:spPr>
        </p:pic>
      </p:grpSp>
      <p:grpSp>
        <p:nvGrpSpPr>
          <p:cNvPr id="195613" name="Group 37">
            <a:extLst>
              <a:ext uri="{FF2B5EF4-FFF2-40B4-BE49-F238E27FC236}">
                <a16:creationId xmlns:a16="http://schemas.microsoft.com/office/drawing/2014/main" id="{39C2131C-0FDB-BC43-A36D-236CD66B8184}"/>
              </a:ext>
            </a:extLst>
          </p:cNvPr>
          <p:cNvGrpSpPr>
            <a:grpSpLocks/>
          </p:cNvGrpSpPr>
          <p:nvPr/>
        </p:nvGrpSpPr>
        <p:grpSpPr bwMode="auto">
          <a:xfrm>
            <a:off x="2836863" y="3608388"/>
            <a:ext cx="5664200" cy="669925"/>
            <a:chOff x="1787" y="2273"/>
            <a:chExt cx="3568" cy="422"/>
          </a:xfrm>
        </p:grpSpPr>
        <p:pic>
          <p:nvPicPr>
            <p:cNvPr id="676902" name="Picture 38">
              <a:extLst>
                <a:ext uri="{FF2B5EF4-FFF2-40B4-BE49-F238E27FC236}">
                  <a16:creationId xmlns:a16="http://schemas.microsoft.com/office/drawing/2014/main" id="{5FC52522-9E73-8D40-B122-7FAE7C678ABF}"/>
                </a:ext>
              </a:extLst>
            </p:cNvPr>
            <p:cNvPicPr>
              <a:picLocks noChangeAspect="1" noChangeArrowheads="1"/>
            </p:cNvPicPr>
            <p:nvPr/>
          </p:nvPicPr>
          <p:blipFill>
            <a:blip r:embed="rId8">
              <a:lum bright="-18000" contrast="60000"/>
            </a:blip>
            <a:srcRect/>
            <a:stretch>
              <a:fillRect/>
            </a:stretch>
          </p:blipFill>
          <p:spPr bwMode="auto">
            <a:xfrm rot="21600956">
              <a:off x="1804" y="2273"/>
              <a:ext cx="3543" cy="190"/>
            </a:xfrm>
            <a:prstGeom prst="rect">
              <a:avLst/>
            </a:prstGeom>
            <a:noFill/>
            <a:effectLst>
              <a:outerShdw blurRad="63500" dist="46662" dir="3284183" algn="ctr" rotWithShape="0">
                <a:srgbClr val="000000">
                  <a:alpha val="74998"/>
                </a:srgbClr>
              </a:outerShdw>
            </a:effectLst>
          </p:spPr>
        </p:pic>
        <p:pic>
          <p:nvPicPr>
            <p:cNvPr id="676903" name="Picture 39">
              <a:extLst>
                <a:ext uri="{FF2B5EF4-FFF2-40B4-BE49-F238E27FC236}">
                  <a16:creationId xmlns:a16="http://schemas.microsoft.com/office/drawing/2014/main" id="{4B16887A-2E12-D848-A06F-17DEB4621550}"/>
                </a:ext>
              </a:extLst>
            </p:cNvPr>
            <p:cNvPicPr>
              <a:picLocks noChangeAspect="1" noChangeArrowheads="1"/>
            </p:cNvPicPr>
            <p:nvPr/>
          </p:nvPicPr>
          <p:blipFill>
            <a:blip r:embed="rId8">
              <a:lum bright="-18000" contrast="60000"/>
            </a:blip>
            <a:srcRect/>
            <a:stretch>
              <a:fillRect/>
            </a:stretch>
          </p:blipFill>
          <p:spPr bwMode="auto">
            <a:xfrm rot="21600956">
              <a:off x="1787" y="2353"/>
              <a:ext cx="3543" cy="190"/>
            </a:xfrm>
            <a:prstGeom prst="rect">
              <a:avLst/>
            </a:prstGeom>
            <a:noFill/>
            <a:effectLst>
              <a:outerShdw blurRad="63500" dist="46662" dir="3284183" algn="ctr" rotWithShape="0">
                <a:srgbClr val="000000">
                  <a:alpha val="74998"/>
                </a:srgbClr>
              </a:outerShdw>
            </a:effectLst>
          </p:spPr>
        </p:pic>
        <p:pic>
          <p:nvPicPr>
            <p:cNvPr id="676904" name="Picture 40">
              <a:extLst>
                <a:ext uri="{FF2B5EF4-FFF2-40B4-BE49-F238E27FC236}">
                  <a16:creationId xmlns:a16="http://schemas.microsoft.com/office/drawing/2014/main" id="{EB383306-8231-4940-B40A-C2C624D91042}"/>
                </a:ext>
              </a:extLst>
            </p:cNvPr>
            <p:cNvPicPr>
              <a:picLocks noChangeAspect="1" noChangeArrowheads="1"/>
            </p:cNvPicPr>
            <p:nvPr/>
          </p:nvPicPr>
          <p:blipFill>
            <a:blip r:embed="rId8">
              <a:lum bright="-18000" contrast="60000"/>
            </a:blip>
            <a:srcRect/>
            <a:stretch>
              <a:fillRect/>
            </a:stretch>
          </p:blipFill>
          <p:spPr bwMode="auto">
            <a:xfrm rot="21600956">
              <a:off x="1812" y="2425"/>
              <a:ext cx="3543" cy="190"/>
            </a:xfrm>
            <a:prstGeom prst="rect">
              <a:avLst/>
            </a:prstGeom>
            <a:noFill/>
            <a:effectLst>
              <a:outerShdw blurRad="63500" dist="46662" dir="3284183" algn="ctr" rotWithShape="0">
                <a:srgbClr val="000000">
                  <a:alpha val="74998"/>
                </a:srgbClr>
              </a:outerShdw>
            </a:effectLst>
          </p:spPr>
        </p:pic>
        <p:pic>
          <p:nvPicPr>
            <p:cNvPr id="676905" name="Picture 41">
              <a:extLst>
                <a:ext uri="{FF2B5EF4-FFF2-40B4-BE49-F238E27FC236}">
                  <a16:creationId xmlns:a16="http://schemas.microsoft.com/office/drawing/2014/main" id="{6A2AEB9D-4615-5246-B276-5BAAE641A71B}"/>
                </a:ext>
              </a:extLst>
            </p:cNvPr>
            <p:cNvPicPr>
              <a:picLocks noChangeAspect="1" noChangeArrowheads="1"/>
            </p:cNvPicPr>
            <p:nvPr/>
          </p:nvPicPr>
          <p:blipFill>
            <a:blip r:embed="rId8">
              <a:lum bright="-18000" contrast="60000"/>
            </a:blip>
            <a:srcRect/>
            <a:stretch>
              <a:fillRect/>
            </a:stretch>
          </p:blipFill>
          <p:spPr bwMode="auto">
            <a:xfrm rot="21600956">
              <a:off x="1787" y="2505"/>
              <a:ext cx="3543" cy="190"/>
            </a:xfrm>
            <a:prstGeom prst="rect">
              <a:avLst/>
            </a:prstGeom>
            <a:noFill/>
            <a:effectLst>
              <a:outerShdw blurRad="63500" dist="46662" dir="3284183" algn="ctr" rotWithShape="0">
                <a:srgbClr val="000000">
                  <a:alpha val="74998"/>
                </a:srgbClr>
              </a:outerShdw>
            </a:effectLst>
          </p:spPr>
        </p:pic>
      </p:grpSp>
      <p:grpSp>
        <p:nvGrpSpPr>
          <p:cNvPr id="195614" name="Group 42">
            <a:extLst>
              <a:ext uri="{FF2B5EF4-FFF2-40B4-BE49-F238E27FC236}">
                <a16:creationId xmlns:a16="http://schemas.microsoft.com/office/drawing/2014/main" id="{AA046657-A969-454D-9D95-C3689F046D48}"/>
              </a:ext>
            </a:extLst>
          </p:cNvPr>
          <p:cNvGrpSpPr>
            <a:grpSpLocks/>
          </p:cNvGrpSpPr>
          <p:nvPr/>
        </p:nvGrpSpPr>
        <p:grpSpPr bwMode="auto">
          <a:xfrm>
            <a:off x="3941763" y="4387850"/>
            <a:ext cx="4672012" cy="592138"/>
            <a:chOff x="2483" y="2764"/>
            <a:chExt cx="2943" cy="373"/>
          </a:xfrm>
        </p:grpSpPr>
        <p:pic>
          <p:nvPicPr>
            <p:cNvPr id="676907" name="Picture 43">
              <a:extLst>
                <a:ext uri="{FF2B5EF4-FFF2-40B4-BE49-F238E27FC236}">
                  <a16:creationId xmlns:a16="http://schemas.microsoft.com/office/drawing/2014/main" id="{1AE24325-8E25-CC45-9CD2-70B87C543049}"/>
                </a:ext>
              </a:extLst>
            </p:cNvPr>
            <p:cNvPicPr>
              <a:picLocks noChangeAspect="1" noChangeArrowheads="1"/>
            </p:cNvPicPr>
            <p:nvPr/>
          </p:nvPicPr>
          <p:blipFill>
            <a:blip r:embed="rId9"/>
            <a:srcRect/>
            <a:stretch>
              <a:fillRect/>
            </a:stretch>
          </p:blipFill>
          <p:spPr bwMode="auto">
            <a:xfrm rot="-13855">
              <a:off x="2532" y="2764"/>
              <a:ext cx="2894" cy="165"/>
            </a:xfrm>
            <a:prstGeom prst="rect">
              <a:avLst/>
            </a:prstGeom>
            <a:noFill/>
            <a:effectLst>
              <a:outerShdw blurRad="63500" dist="46662" dir="3284183" algn="ctr" rotWithShape="0">
                <a:srgbClr val="000000">
                  <a:alpha val="74998"/>
                </a:srgbClr>
              </a:outerShdw>
            </a:effectLst>
          </p:spPr>
        </p:pic>
        <p:pic>
          <p:nvPicPr>
            <p:cNvPr id="676908" name="Picture 44">
              <a:extLst>
                <a:ext uri="{FF2B5EF4-FFF2-40B4-BE49-F238E27FC236}">
                  <a16:creationId xmlns:a16="http://schemas.microsoft.com/office/drawing/2014/main" id="{361FBCEC-6D16-8C4F-B4B6-3C7280D895D7}"/>
                </a:ext>
              </a:extLst>
            </p:cNvPr>
            <p:cNvPicPr>
              <a:picLocks noChangeAspect="1" noChangeArrowheads="1"/>
            </p:cNvPicPr>
            <p:nvPr/>
          </p:nvPicPr>
          <p:blipFill>
            <a:blip r:embed="rId9"/>
            <a:srcRect/>
            <a:stretch>
              <a:fillRect/>
            </a:stretch>
          </p:blipFill>
          <p:spPr bwMode="auto">
            <a:xfrm rot="-13855">
              <a:off x="2508" y="2836"/>
              <a:ext cx="2893" cy="165"/>
            </a:xfrm>
            <a:prstGeom prst="rect">
              <a:avLst/>
            </a:prstGeom>
            <a:noFill/>
            <a:effectLst>
              <a:outerShdw blurRad="63500" dist="46662" dir="3284183" algn="ctr" rotWithShape="0">
                <a:srgbClr val="000000">
                  <a:alpha val="74998"/>
                </a:srgbClr>
              </a:outerShdw>
            </a:effectLst>
          </p:spPr>
        </p:pic>
        <p:pic>
          <p:nvPicPr>
            <p:cNvPr id="676909" name="Picture 45">
              <a:extLst>
                <a:ext uri="{FF2B5EF4-FFF2-40B4-BE49-F238E27FC236}">
                  <a16:creationId xmlns:a16="http://schemas.microsoft.com/office/drawing/2014/main" id="{3BD8601C-DFF4-1549-86AF-9A5E4CD00C3F}"/>
                </a:ext>
              </a:extLst>
            </p:cNvPr>
            <p:cNvPicPr>
              <a:picLocks noChangeAspect="1" noChangeArrowheads="1"/>
            </p:cNvPicPr>
            <p:nvPr/>
          </p:nvPicPr>
          <p:blipFill>
            <a:blip r:embed="rId9"/>
            <a:srcRect/>
            <a:stretch>
              <a:fillRect/>
            </a:stretch>
          </p:blipFill>
          <p:spPr bwMode="auto">
            <a:xfrm rot="-13855">
              <a:off x="2483" y="2908"/>
              <a:ext cx="2894" cy="165"/>
            </a:xfrm>
            <a:prstGeom prst="rect">
              <a:avLst/>
            </a:prstGeom>
            <a:noFill/>
            <a:effectLst>
              <a:outerShdw blurRad="63500" dist="46662" dir="3284183" algn="ctr" rotWithShape="0">
                <a:srgbClr val="000000">
                  <a:alpha val="74998"/>
                </a:srgbClr>
              </a:outerShdw>
            </a:effectLst>
          </p:spPr>
        </p:pic>
        <p:pic>
          <p:nvPicPr>
            <p:cNvPr id="676910" name="Picture 46">
              <a:extLst>
                <a:ext uri="{FF2B5EF4-FFF2-40B4-BE49-F238E27FC236}">
                  <a16:creationId xmlns:a16="http://schemas.microsoft.com/office/drawing/2014/main" id="{3BF713B4-2DC1-354B-B405-687E4FCC1DB1}"/>
                </a:ext>
              </a:extLst>
            </p:cNvPr>
            <p:cNvPicPr>
              <a:picLocks noChangeAspect="1" noChangeArrowheads="1"/>
            </p:cNvPicPr>
            <p:nvPr/>
          </p:nvPicPr>
          <p:blipFill>
            <a:blip r:embed="rId9"/>
            <a:srcRect/>
            <a:stretch>
              <a:fillRect/>
            </a:stretch>
          </p:blipFill>
          <p:spPr bwMode="auto">
            <a:xfrm rot="-13855">
              <a:off x="2499" y="2972"/>
              <a:ext cx="2894" cy="165"/>
            </a:xfrm>
            <a:prstGeom prst="rect">
              <a:avLst/>
            </a:prstGeom>
            <a:noFill/>
            <a:effectLst>
              <a:outerShdw blurRad="63500" dist="46662" dir="3284183" algn="ctr" rotWithShape="0">
                <a:srgbClr val="000000">
                  <a:alpha val="74998"/>
                </a:srgbClr>
              </a:outerShdw>
            </a:effectLst>
          </p:spPr>
        </p:pic>
      </p:grpSp>
      <p:pic>
        <p:nvPicPr>
          <p:cNvPr id="195615" name="Picture 47">
            <a:extLst>
              <a:ext uri="{FF2B5EF4-FFF2-40B4-BE49-F238E27FC236}">
                <a16:creationId xmlns:a16="http://schemas.microsoft.com/office/drawing/2014/main" id="{9A0F7365-A0DC-914B-B2F8-30139F5CF5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1608931" y="4179094"/>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5616" name="Group 48">
            <a:extLst>
              <a:ext uri="{FF2B5EF4-FFF2-40B4-BE49-F238E27FC236}">
                <a16:creationId xmlns:a16="http://schemas.microsoft.com/office/drawing/2014/main" id="{A5DEB130-A85A-3A41-84ED-E72E2307ACA3}"/>
              </a:ext>
            </a:extLst>
          </p:cNvPr>
          <p:cNvGrpSpPr>
            <a:grpSpLocks/>
          </p:cNvGrpSpPr>
          <p:nvPr/>
        </p:nvGrpSpPr>
        <p:grpSpPr bwMode="auto">
          <a:xfrm>
            <a:off x="3832225" y="5137150"/>
            <a:ext cx="4697413" cy="603250"/>
            <a:chOff x="2414" y="3236"/>
            <a:chExt cx="2959" cy="380"/>
          </a:xfrm>
        </p:grpSpPr>
        <p:pic>
          <p:nvPicPr>
            <p:cNvPr id="676913" name="Picture 49">
              <a:extLst>
                <a:ext uri="{FF2B5EF4-FFF2-40B4-BE49-F238E27FC236}">
                  <a16:creationId xmlns:a16="http://schemas.microsoft.com/office/drawing/2014/main" id="{8350EF64-B06F-6646-94BF-1188E20DAB97}"/>
                </a:ext>
              </a:extLst>
            </p:cNvPr>
            <p:cNvPicPr>
              <a:picLocks noChangeAspect="1" noChangeArrowheads="1"/>
            </p:cNvPicPr>
            <p:nvPr/>
          </p:nvPicPr>
          <p:blipFill>
            <a:blip r:embed="rId10">
              <a:lum contrast="36000"/>
            </a:blip>
            <a:srcRect/>
            <a:stretch>
              <a:fillRect/>
            </a:stretch>
          </p:blipFill>
          <p:spPr bwMode="auto">
            <a:xfrm rot="-13855">
              <a:off x="2515" y="3236"/>
              <a:ext cx="2811" cy="164"/>
            </a:xfrm>
            <a:prstGeom prst="rect">
              <a:avLst/>
            </a:prstGeom>
            <a:noFill/>
            <a:effectLst>
              <a:outerShdw blurRad="63500" dist="46662" dir="3284183" algn="ctr" rotWithShape="0">
                <a:srgbClr val="000000">
                  <a:alpha val="74998"/>
                </a:srgbClr>
              </a:outerShdw>
            </a:effectLst>
          </p:spPr>
        </p:pic>
        <p:pic>
          <p:nvPicPr>
            <p:cNvPr id="676914" name="Picture 50">
              <a:extLst>
                <a:ext uri="{FF2B5EF4-FFF2-40B4-BE49-F238E27FC236}">
                  <a16:creationId xmlns:a16="http://schemas.microsoft.com/office/drawing/2014/main" id="{F3226821-D873-0743-8CBD-773ECD29CCB8}"/>
                </a:ext>
              </a:extLst>
            </p:cNvPr>
            <p:cNvPicPr>
              <a:picLocks noChangeAspect="1" noChangeArrowheads="1"/>
            </p:cNvPicPr>
            <p:nvPr/>
          </p:nvPicPr>
          <p:blipFill>
            <a:blip r:embed="rId10">
              <a:lum contrast="36000"/>
            </a:blip>
            <a:srcRect/>
            <a:stretch>
              <a:fillRect/>
            </a:stretch>
          </p:blipFill>
          <p:spPr bwMode="auto">
            <a:xfrm rot="-13855">
              <a:off x="2499" y="3308"/>
              <a:ext cx="2811" cy="164"/>
            </a:xfrm>
            <a:prstGeom prst="rect">
              <a:avLst/>
            </a:prstGeom>
            <a:noFill/>
            <a:effectLst>
              <a:outerShdw blurRad="63500" dist="46662" dir="3284183" algn="ctr" rotWithShape="0">
                <a:srgbClr val="000000">
                  <a:alpha val="74998"/>
                </a:srgbClr>
              </a:outerShdw>
            </a:effectLst>
          </p:spPr>
        </p:pic>
        <p:pic>
          <p:nvPicPr>
            <p:cNvPr id="676915" name="Picture 51">
              <a:extLst>
                <a:ext uri="{FF2B5EF4-FFF2-40B4-BE49-F238E27FC236}">
                  <a16:creationId xmlns:a16="http://schemas.microsoft.com/office/drawing/2014/main" id="{16402620-C713-6647-8F91-286F2A08A8E1}"/>
                </a:ext>
              </a:extLst>
            </p:cNvPr>
            <p:cNvPicPr>
              <a:picLocks noChangeAspect="1" noChangeArrowheads="1"/>
            </p:cNvPicPr>
            <p:nvPr/>
          </p:nvPicPr>
          <p:blipFill>
            <a:blip r:embed="rId10">
              <a:lum contrast="36000"/>
            </a:blip>
            <a:srcRect/>
            <a:stretch>
              <a:fillRect/>
            </a:stretch>
          </p:blipFill>
          <p:spPr bwMode="auto">
            <a:xfrm rot="-13855">
              <a:off x="2562" y="3380"/>
              <a:ext cx="2811" cy="164"/>
            </a:xfrm>
            <a:prstGeom prst="rect">
              <a:avLst/>
            </a:prstGeom>
            <a:noFill/>
            <a:effectLst>
              <a:outerShdw blurRad="63500" dist="46662" dir="3284183" algn="ctr" rotWithShape="0">
                <a:srgbClr val="000000">
                  <a:alpha val="74998"/>
                </a:srgbClr>
              </a:outerShdw>
            </a:effectLst>
          </p:spPr>
        </p:pic>
        <p:pic>
          <p:nvPicPr>
            <p:cNvPr id="676916" name="Picture 52">
              <a:extLst>
                <a:ext uri="{FF2B5EF4-FFF2-40B4-BE49-F238E27FC236}">
                  <a16:creationId xmlns:a16="http://schemas.microsoft.com/office/drawing/2014/main" id="{576FF196-1F45-AB4C-9DCC-C5823DFA51FB}"/>
                </a:ext>
              </a:extLst>
            </p:cNvPr>
            <p:cNvPicPr>
              <a:picLocks noChangeAspect="1" noChangeArrowheads="1"/>
            </p:cNvPicPr>
            <p:nvPr/>
          </p:nvPicPr>
          <p:blipFill>
            <a:blip r:embed="rId10">
              <a:lum contrast="36000"/>
            </a:blip>
            <a:srcRect/>
            <a:stretch>
              <a:fillRect/>
            </a:stretch>
          </p:blipFill>
          <p:spPr bwMode="auto">
            <a:xfrm rot="-13855">
              <a:off x="2507" y="3452"/>
              <a:ext cx="2811" cy="164"/>
            </a:xfrm>
            <a:prstGeom prst="rect">
              <a:avLst/>
            </a:prstGeom>
            <a:noFill/>
            <a:effectLst>
              <a:outerShdw blurRad="63500" dist="46662" dir="3284183" algn="ctr" rotWithShape="0">
                <a:srgbClr val="000000">
                  <a:alpha val="74998"/>
                </a:srgbClr>
              </a:outerShdw>
            </a:effectLst>
          </p:spPr>
        </p:pic>
        <p:sp>
          <p:nvSpPr>
            <p:cNvPr id="676917" name="Text Box 53">
              <a:extLst>
                <a:ext uri="{FF2B5EF4-FFF2-40B4-BE49-F238E27FC236}">
                  <a16:creationId xmlns:a16="http://schemas.microsoft.com/office/drawing/2014/main" id="{4851CDE8-7591-E646-8A23-BDD64AC64AC2}"/>
                </a:ext>
              </a:extLst>
            </p:cNvPr>
            <p:cNvSpPr txBox="1">
              <a:spLocks noChangeArrowheads="1"/>
            </p:cNvSpPr>
            <p:nvPr/>
          </p:nvSpPr>
          <p:spPr bwMode="auto">
            <a:xfrm>
              <a:off x="2414" y="3251"/>
              <a:ext cx="2364" cy="288"/>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b="0">
                <a:solidFill>
                  <a:schemeClr val="accent2"/>
                </a:solidFill>
                <a:latin typeface="Arial Black" panose="020B0604020202020204" pitchFamily="34" charset="0"/>
              </a:endParaRPr>
            </a:p>
          </p:txBody>
        </p:sp>
      </p:grpSp>
      <p:pic>
        <p:nvPicPr>
          <p:cNvPr id="195617" name="Picture 54">
            <a:extLst>
              <a:ext uri="{FF2B5EF4-FFF2-40B4-BE49-F238E27FC236}">
                <a16:creationId xmlns:a16="http://schemas.microsoft.com/office/drawing/2014/main" id="{E0380706-8455-5D48-818E-32E4C779119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791369" y="4206081"/>
            <a:ext cx="46053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18" name="Picture 55">
            <a:extLst>
              <a:ext uri="{FF2B5EF4-FFF2-40B4-BE49-F238E27FC236}">
                <a16:creationId xmlns:a16="http://schemas.microsoft.com/office/drawing/2014/main" id="{F0CC7E2B-8EFD-724D-9E0D-50AC4CE0C12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361337">
            <a:off x="124619" y="4239419"/>
            <a:ext cx="4437063"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19" name="Picture 56">
            <a:extLst>
              <a:ext uri="{FF2B5EF4-FFF2-40B4-BE49-F238E27FC236}">
                <a16:creationId xmlns:a16="http://schemas.microsoft.com/office/drawing/2014/main" id="{378A8EF9-9D3B-B54D-85DB-22AFA6B3C10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4525169" y="4180681"/>
            <a:ext cx="4516438"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20" name="Picture 57">
            <a:extLst>
              <a:ext uri="{FF2B5EF4-FFF2-40B4-BE49-F238E27FC236}">
                <a16:creationId xmlns:a16="http://schemas.microsoft.com/office/drawing/2014/main" id="{C44E2916-19D1-744B-8486-DA7CF9861B2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361337">
            <a:off x="3836988" y="4173537"/>
            <a:ext cx="445135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21" name="Picture 58">
            <a:extLst>
              <a:ext uri="{FF2B5EF4-FFF2-40B4-BE49-F238E27FC236}">
                <a16:creationId xmlns:a16="http://schemas.microsoft.com/office/drawing/2014/main" id="{5F9AE704-9FB9-A746-A979-66264FB1E9B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5361337">
            <a:off x="2297113" y="4205288"/>
            <a:ext cx="44799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622" name="Picture 59">
            <a:extLst>
              <a:ext uri="{FF2B5EF4-FFF2-40B4-BE49-F238E27FC236}">
                <a16:creationId xmlns:a16="http://schemas.microsoft.com/office/drawing/2014/main" id="{7F2EFB80-C1C7-164B-8B9B-CCDAAB15EC9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5361337">
            <a:off x="3135313" y="4175125"/>
            <a:ext cx="43084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924" name="Text Box 60">
            <a:extLst>
              <a:ext uri="{FF2B5EF4-FFF2-40B4-BE49-F238E27FC236}">
                <a16:creationId xmlns:a16="http://schemas.microsoft.com/office/drawing/2014/main" id="{8214FFC0-8829-A044-AE36-BBB319C4FF43}"/>
              </a:ext>
            </a:extLst>
          </p:cNvPr>
          <p:cNvSpPr txBox="1">
            <a:spLocks noChangeArrowheads="1"/>
          </p:cNvSpPr>
          <p:nvPr/>
        </p:nvSpPr>
        <p:spPr bwMode="auto">
          <a:xfrm>
            <a:off x="3051175" y="3668713"/>
            <a:ext cx="4641850" cy="457200"/>
          </a:xfrm>
          <a:prstGeom prst="rect">
            <a:avLst/>
          </a:prstGeom>
          <a:noFill/>
          <a:ln w="12700">
            <a:noFill/>
            <a:miter lim="800000"/>
            <a:headEnd/>
            <a:tailEnd/>
          </a:ln>
          <a:effectLst>
            <a:outerShdw blurRad="63500" dist="53882" dir="2700000"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b="0">
                <a:solidFill>
                  <a:schemeClr val="accent2"/>
                </a:solidFill>
                <a:latin typeface="Arial Black" panose="020B0604020202020204" pitchFamily="34" charset="0"/>
              </a:rPr>
              <a:t>NGALEI TUINGASHIT</a:t>
            </a:r>
          </a:p>
        </p:txBody>
      </p:sp>
      <p:sp>
        <p:nvSpPr>
          <p:cNvPr id="676925" name="Text Box 61">
            <a:extLst>
              <a:ext uri="{FF2B5EF4-FFF2-40B4-BE49-F238E27FC236}">
                <a16:creationId xmlns:a16="http://schemas.microsoft.com/office/drawing/2014/main" id="{ACC43FDF-F8AF-A54F-A4D8-B68F5D29FF84}"/>
              </a:ext>
            </a:extLst>
          </p:cNvPr>
          <p:cNvSpPr txBox="1">
            <a:spLocks noChangeArrowheads="1"/>
          </p:cNvSpPr>
          <p:nvPr/>
        </p:nvSpPr>
        <p:spPr bwMode="auto">
          <a:xfrm>
            <a:off x="2293938" y="2684463"/>
            <a:ext cx="6189662" cy="5492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000" b="0">
                <a:solidFill>
                  <a:schemeClr val="accent1"/>
                </a:solidFill>
                <a:latin typeface="Arial Black" panose="020B0604020202020204" pitchFamily="34" charset="0"/>
              </a:rPr>
              <a:t>ABRAHAMWUI TUINGASHIT</a:t>
            </a:r>
          </a:p>
        </p:txBody>
      </p:sp>
      <p:sp>
        <p:nvSpPr>
          <p:cNvPr id="676926" name="Text Box 62">
            <a:extLst>
              <a:ext uri="{FF2B5EF4-FFF2-40B4-BE49-F238E27FC236}">
                <a16:creationId xmlns:a16="http://schemas.microsoft.com/office/drawing/2014/main" id="{B6E4438F-2BC8-9846-A035-DB3376F0C02B}"/>
              </a:ext>
            </a:extLst>
          </p:cNvPr>
          <p:cNvSpPr txBox="1">
            <a:spLocks noChangeArrowheads="1"/>
          </p:cNvSpPr>
          <p:nvPr/>
        </p:nvSpPr>
        <p:spPr bwMode="auto">
          <a:xfrm>
            <a:off x="3832225" y="5160963"/>
            <a:ext cx="4149725"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KADHAR TUINGASHIT</a:t>
            </a:r>
          </a:p>
        </p:txBody>
      </p:sp>
      <p:sp>
        <p:nvSpPr>
          <p:cNvPr id="676928" name="Line 64">
            <a:extLst>
              <a:ext uri="{FF2B5EF4-FFF2-40B4-BE49-F238E27FC236}">
                <a16:creationId xmlns:a16="http://schemas.microsoft.com/office/drawing/2014/main" id="{0509DBEF-6F3C-C044-AB89-E88B87718D71}"/>
              </a:ext>
            </a:extLst>
          </p:cNvPr>
          <p:cNvSpPr>
            <a:spLocks noChangeShapeType="1"/>
          </p:cNvSpPr>
          <p:nvPr/>
        </p:nvSpPr>
        <p:spPr bwMode="auto">
          <a:xfrm>
            <a:off x="7934325" y="22717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76929" name="Line 65">
            <a:extLst>
              <a:ext uri="{FF2B5EF4-FFF2-40B4-BE49-F238E27FC236}">
                <a16:creationId xmlns:a16="http://schemas.microsoft.com/office/drawing/2014/main" id="{E6DC14A8-E28E-1C4D-8C6A-84F44988CA91}"/>
              </a:ext>
            </a:extLst>
          </p:cNvPr>
          <p:cNvSpPr>
            <a:spLocks noChangeShapeType="1"/>
          </p:cNvSpPr>
          <p:nvPr/>
        </p:nvSpPr>
        <p:spPr bwMode="auto">
          <a:xfrm>
            <a:off x="8086725" y="24241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76930" name="Line 66">
            <a:extLst>
              <a:ext uri="{FF2B5EF4-FFF2-40B4-BE49-F238E27FC236}">
                <a16:creationId xmlns:a16="http://schemas.microsoft.com/office/drawing/2014/main" id="{413DAC36-96E2-7B45-9364-1AAEACA94BB6}"/>
              </a:ext>
            </a:extLst>
          </p:cNvPr>
          <p:cNvSpPr>
            <a:spLocks noChangeShapeType="1"/>
          </p:cNvSpPr>
          <p:nvPr/>
        </p:nvSpPr>
        <p:spPr bwMode="auto">
          <a:xfrm>
            <a:off x="8239125" y="2233613"/>
            <a:ext cx="0" cy="3862387"/>
          </a:xfrm>
          <a:prstGeom prst="line">
            <a:avLst/>
          </a:prstGeom>
          <a:noFill/>
          <a:ln w="53975">
            <a:solidFill>
              <a:srgbClr val="FC030C"/>
            </a:solidFill>
            <a:prstDash val="sysDot"/>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nvGrpSpPr>
          <p:cNvPr id="195629" name="Group 67">
            <a:extLst>
              <a:ext uri="{FF2B5EF4-FFF2-40B4-BE49-F238E27FC236}">
                <a16:creationId xmlns:a16="http://schemas.microsoft.com/office/drawing/2014/main" id="{6B73F04F-D959-6C49-8BF2-9BC5EA41613F}"/>
              </a:ext>
            </a:extLst>
          </p:cNvPr>
          <p:cNvGrpSpPr>
            <a:grpSpLocks/>
          </p:cNvGrpSpPr>
          <p:nvPr/>
        </p:nvGrpSpPr>
        <p:grpSpPr bwMode="auto">
          <a:xfrm>
            <a:off x="666750" y="2201863"/>
            <a:ext cx="638175" cy="4419600"/>
            <a:chOff x="1262" y="768"/>
            <a:chExt cx="402" cy="2326"/>
          </a:xfrm>
        </p:grpSpPr>
        <p:grpSp>
          <p:nvGrpSpPr>
            <p:cNvPr id="195705" name="Group 68">
              <a:extLst>
                <a:ext uri="{FF2B5EF4-FFF2-40B4-BE49-F238E27FC236}">
                  <a16:creationId xmlns:a16="http://schemas.microsoft.com/office/drawing/2014/main" id="{E9D6181F-38DC-EA4F-B1CC-F598B4E8770E}"/>
                </a:ext>
              </a:extLst>
            </p:cNvPr>
            <p:cNvGrpSpPr>
              <a:grpSpLocks/>
            </p:cNvGrpSpPr>
            <p:nvPr/>
          </p:nvGrpSpPr>
          <p:grpSpPr bwMode="auto">
            <a:xfrm>
              <a:off x="1472" y="768"/>
              <a:ext cx="192" cy="2192"/>
              <a:chOff x="1472" y="768"/>
              <a:chExt cx="192" cy="2192"/>
            </a:xfrm>
          </p:grpSpPr>
          <p:sp>
            <p:nvSpPr>
              <p:cNvPr id="676933" name="Line 69">
                <a:extLst>
                  <a:ext uri="{FF2B5EF4-FFF2-40B4-BE49-F238E27FC236}">
                    <a16:creationId xmlns:a16="http://schemas.microsoft.com/office/drawing/2014/main" id="{11D76263-2BCF-6640-B6F3-9FFEF7D7BAD0}"/>
                  </a:ext>
                </a:extLst>
              </p:cNvPr>
              <p:cNvSpPr>
                <a:spLocks noChangeShapeType="1"/>
              </p:cNvSpPr>
              <p:nvPr/>
            </p:nvSpPr>
            <p:spPr bwMode="auto">
              <a:xfrm>
                <a:off x="1472" y="768"/>
                <a:ext cx="0" cy="2000"/>
              </a:xfrm>
              <a:prstGeom prst="line">
                <a:avLst/>
              </a:prstGeom>
              <a:noFill/>
              <a:ln w="38100">
                <a:solidFill>
                  <a:srgbClr val="FF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76934" name="Line 70">
                <a:extLst>
                  <a:ext uri="{FF2B5EF4-FFF2-40B4-BE49-F238E27FC236}">
                    <a16:creationId xmlns:a16="http://schemas.microsoft.com/office/drawing/2014/main" id="{4CF7FA92-DD72-C146-83C9-A8DFBA0B3B2B}"/>
                  </a:ext>
                </a:extLst>
              </p:cNvPr>
              <p:cNvSpPr>
                <a:spLocks noChangeShapeType="1"/>
              </p:cNvSpPr>
              <p:nvPr/>
            </p:nvSpPr>
            <p:spPr bwMode="auto">
              <a:xfrm>
                <a:off x="1568" y="864"/>
                <a:ext cx="0" cy="2000"/>
              </a:xfrm>
              <a:prstGeom prst="line">
                <a:avLst/>
              </a:prstGeom>
              <a:noFill/>
              <a:ln w="38100">
                <a:solidFill>
                  <a:srgbClr val="FF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76935" name="Line 71">
                <a:extLst>
                  <a:ext uri="{FF2B5EF4-FFF2-40B4-BE49-F238E27FC236}">
                    <a16:creationId xmlns:a16="http://schemas.microsoft.com/office/drawing/2014/main" id="{C099F345-03BD-F641-B14F-0731F92645C3}"/>
                  </a:ext>
                </a:extLst>
              </p:cNvPr>
              <p:cNvSpPr>
                <a:spLocks noChangeShapeType="1"/>
              </p:cNvSpPr>
              <p:nvPr/>
            </p:nvSpPr>
            <p:spPr bwMode="auto">
              <a:xfrm>
                <a:off x="1664" y="960"/>
                <a:ext cx="0" cy="2000"/>
              </a:xfrm>
              <a:prstGeom prst="line">
                <a:avLst/>
              </a:prstGeom>
              <a:noFill/>
              <a:ln w="38100">
                <a:solidFill>
                  <a:srgbClr val="FFFF00"/>
                </a:solidFill>
                <a:round/>
                <a:headEnd/>
                <a:tailEnd/>
              </a:ln>
              <a:effectLst>
                <a:outerShdw blurRad="63500" dist="81320" dir="3080412"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76936" name="Text Box 72">
              <a:extLst>
                <a:ext uri="{FF2B5EF4-FFF2-40B4-BE49-F238E27FC236}">
                  <a16:creationId xmlns:a16="http://schemas.microsoft.com/office/drawing/2014/main" id="{6B7568A9-155D-7B4F-9E39-505F2E879CCF}"/>
                </a:ext>
              </a:extLst>
            </p:cNvPr>
            <p:cNvSpPr txBox="1">
              <a:spLocks noChangeArrowheads="1"/>
            </p:cNvSpPr>
            <p:nvPr/>
          </p:nvSpPr>
          <p:spPr bwMode="auto">
            <a:xfrm>
              <a:off x="1262" y="1507"/>
              <a:ext cx="202" cy="158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chemeClr val="tx1"/>
                  </a:solidFill>
                  <a:latin typeface="Arial" panose="020B0604020202020204" pitchFamily="34" charset="0"/>
                </a:rPr>
                <a:t>KHARAN</a:t>
              </a:r>
            </a:p>
          </p:txBody>
        </p:sp>
      </p:grpSp>
      <p:sp>
        <p:nvSpPr>
          <p:cNvPr id="195630" name="Text Box 73">
            <a:extLst>
              <a:ext uri="{FF2B5EF4-FFF2-40B4-BE49-F238E27FC236}">
                <a16:creationId xmlns:a16="http://schemas.microsoft.com/office/drawing/2014/main" id="{C87C47C8-C77F-DA43-B40A-D8D9CBAFDC4F}"/>
              </a:ext>
            </a:extLst>
          </p:cNvPr>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 </a:t>
            </a:r>
            <a:r>
              <a:rPr lang="en-US" altLang="en-US" sz="1000">
                <a:solidFill>
                  <a:srgbClr val="FFFFFF"/>
                </a:solidFill>
                <a:latin typeface="Arial" panose="020B0604020202020204" pitchFamily="34" charset="0"/>
              </a:rPr>
              <a:t>2006</a:t>
            </a:r>
            <a:r>
              <a:rPr lang="en-US" altLang="en-US" sz="900">
                <a:solidFill>
                  <a:srgbClr val="FFFFFF"/>
                </a:solidFill>
                <a:latin typeface="Arial" panose="020B0604020202020204" pitchFamily="34" charset="0"/>
              </a:rPr>
              <a:t> TBBMI</a:t>
            </a:r>
          </a:p>
        </p:txBody>
      </p:sp>
      <p:sp>
        <p:nvSpPr>
          <p:cNvPr id="676938" name="Rectangle 74">
            <a:extLst>
              <a:ext uri="{FF2B5EF4-FFF2-40B4-BE49-F238E27FC236}">
                <a16:creationId xmlns:a16="http://schemas.microsoft.com/office/drawing/2014/main" id="{0667670A-DE19-6645-A18F-1AB353FF6ACD}"/>
              </a:ext>
            </a:extLst>
          </p:cNvPr>
          <p:cNvSpPr>
            <a:spLocks noChangeArrowheads="1"/>
          </p:cNvSpPr>
          <p:nvPr/>
        </p:nvSpPr>
        <p:spPr bwMode="auto">
          <a:xfrm>
            <a:off x="7561263" y="6519863"/>
            <a:ext cx="723900"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8.0.03f.</a:t>
            </a:r>
          </a:p>
        </p:txBody>
      </p:sp>
      <p:sp>
        <p:nvSpPr>
          <p:cNvPr id="676939" name="Rectangle 75">
            <a:extLst>
              <a:ext uri="{FF2B5EF4-FFF2-40B4-BE49-F238E27FC236}">
                <a16:creationId xmlns:a16="http://schemas.microsoft.com/office/drawing/2014/main" id="{43790E27-257F-F845-9062-F397665AD3FE}"/>
              </a:ext>
            </a:extLst>
          </p:cNvPr>
          <p:cNvSpPr>
            <a:spLocks noChangeArrowheads="1"/>
          </p:cNvSpPr>
          <p:nvPr/>
        </p:nvSpPr>
        <p:spPr bwMode="auto">
          <a:xfrm>
            <a:off x="8104188" y="6511925"/>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89</a:t>
            </a:r>
          </a:p>
        </p:txBody>
      </p:sp>
      <p:grpSp>
        <p:nvGrpSpPr>
          <p:cNvPr id="195633" name="Group 76">
            <a:extLst>
              <a:ext uri="{FF2B5EF4-FFF2-40B4-BE49-F238E27FC236}">
                <a16:creationId xmlns:a16="http://schemas.microsoft.com/office/drawing/2014/main" id="{66C38A82-E1A9-3844-9F91-2436B452E0A3}"/>
              </a:ext>
            </a:extLst>
          </p:cNvPr>
          <p:cNvGrpSpPr>
            <a:grpSpLocks/>
          </p:cNvGrpSpPr>
          <p:nvPr/>
        </p:nvGrpSpPr>
        <p:grpSpPr bwMode="auto">
          <a:xfrm>
            <a:off x="1949450" y="2236788"/>
            <a:ext cx="5273675" cy="3898900"/>
            <a:chOff x="1228" y="1409"/>
            <a:chExt cx="3322" cy="2456"/>
          </a:xfrm>
        </p:grpSpPr>
        <p:grpSp>
          <p:nvGrpSpPr>
            <p:cNvPr id="195673" name="Group 77">
              <a:extLst>
                <a:ext uri="{FF2B5EF4-FFF2-40B4-BE49-F238E27FC236}">
                  <a16:creationId xmlns:a16="http://schemas.microsoft.com/office/drawing/2014/main" id="{E0ADC336-1D5D-684C-A560-C8B5EFA36071}"/>
                </a:ext>
              </a:extLst>
            </p:cNvPr>
            <p:cNvGrpSpPr>
              <a:grpSpLocks/>
            </p:cNvGrpSpPr>
            <p:nvPr/>
          </p:nvGrpSpPr>
          <p:grpSpPr bwMode="auto">
            <a:xfrm>
              <a:off x="1228" y="1409"/>
              <a:ext cx="3303" cy="119"/>
              <a:chOff x="1206" y="1392"/>
              <a:chExt cx="3303" cy="119"/>
            </a:xfrm>
          </p:grpSpPr>
          <p:sp>
            <p:nvSpPr>
              <p:cNvPr id="676942" name="AutoShape 78" descr="Cork">
                <a:extLst>
                  <a:ext uri="{FF2B5EF4-FFF2-40B4-BE49-F238E27FC236}">
                    <a16:creationId xmlns:a16="http://schemas.microsoft.com/office/drawing/2014/main" id="{1D3EA131-EC46-8B47-953C-E37903B818C4}"/>
                  </a:ext>
                </a:extLst>
              </p:cNvPr>
              <p:cNvSpPr>
                <a:spLocks noChangeArrowheads="1"/>
              </p:cNvSpPr>
              <p:nvPr/>
            </p:nvSpPr>
            <p:spPr bwMode="auto">
              <a:xfrm rot="-1822980">
                <a:off x="1206" y="140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943" name="AutoShape 79" descr="Cork">
                <a:extLst>
                  <a:ext uri="{FF2B5EF4-FFF2-40B4-BE49-F238E27FC236}">
                    <a16:creationId xmlns:a16="http://schemas.microsoft.com/office/drawing/2014/main" id="{BE29C16B-701A-DD4D-A523-B0F557708CDF}"/>
                  </a:ext>
                </a:extLst>
              </p:cNvPr>
              <p:cNvSpPr>
                <a:spLocks noChangeArrowheads="1"/>
              </p:cNvSpPr>
              <p:nvPr/>
            </p:nvSpPr>
            <p:spPr bwMode="auto">
              <a:xfrm rot="-1822980">
                <a:off x="1433"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944" name="AutoShape 80" descr="Cork">
                <a:extLst>
                  <a:ext uri="{FF2B5EF4-FFF2-40B4-BE49-F238E27FC236}">
                    <a16:creationId xmlns:a16="http://schemas.microsoft.com/office/drawing/2014/main" id="{50C98391-F01B-2D4D-8502-ECF0D9525895}"/>
                  </a:ext>
                </a:extLst>
              </p:cNvPr>
              <p:cNvSpPr>
                <a:spLocks noChangeArrowheads="1"/>
              </p:cNvSpPr>
              <p:nvPr/>
            </p:nvSpPr>
            <p:spPr bwMode="auto">
              <a:xfrm rot="-1822980">
                <a:off x="1666"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945" name="AutoShape 81" descr="Cork">
                <a:extLst>
                  <a:ext uri="{FF2B5EF4-FFF2-40B4-BE49-F238E27FC236}">
                    <a16:creationId xmlns:a16="http://schemas.microsoft.com/office/drawing/2014/main" id="{E0C77639-4278-DD4F-AEAF-8CF8A15ECE1C}"/>
                  </a:ext>
                </a:extLst>
              </p:cNvPr>
              <p:cNvSpPr>
                <a:spLocks noChangeArrowheads="1"/>
              </p:cNvSpPr>
              <p:nvPr/>
            </p:nvSpPr>
            <p:spPr bwMode="auto">
              <a:xfrm rot="-1822980">
                <a:off x="1894" y="141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946" name="AutoShape 82" descr="Cork">
                <a:extLst>
                  <a:ext uri="{FF2B5EF4-FFF2-40B4-BE49-F238E27FC236}">
                    <a16:creationId xmlns:a16="http://schemas.microsoft.com/office/drawing/2014/main" id="{98FE7AEA-9DC3-504C-B20C-2619871F9B2A}"/>
                  </a:ext>
                </a:extLst>
              </p:cNvPr>
              <p:cNvSpPr>
                <a:spLocks noChangeArrowheads="1"/>
              </p:cNvSpPr>
              <p:nvPr/>
            </p:nvSpPr>
            <p:spPr bwMode="auto">
              <a:xfrm rot="-1822980">
                <a:off x="2110" y="140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947" name="AutoShape 83" descr="Cork">
                <a:extLst>
                  <a:ext uri="{FF2B5EF4-FFF2-40B4-BE49-F238E27FC236}">
                    <a16:creationId xmlns:a16="http://schemas.microsoft.com/office/drawing/2014/main" id="{CF4781A6-CFB5-1548-A57D-452F2A68E66C}"/>
                  </a:ext>
                </a:extLst>
              </p:cNvPr>
              <p:cNvSpPr>
                <a:spLocks noChangeArrowheads="1"/>
              </p:cNvSpPr>
              <p:nvPr/>
            </p:nvSpPr>
            <p:spPr bwMode="auto">
              <a:xfrm rot="-1822980">
                <a:off x="2350" y="1397"/>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48" name="AutoShape 84" descr="Cork">
                <a:extLst>
                  <a:ext uri="{FF2B5EF4-FFF2-40B4-BE49-F238E27FC236}">
                    <a16:creationId xmlns:a16="http://schemas.microsoft.com/office/drawing/2014/main" id="{486C0A0B-D9C5-5341-A447-C00AF76B6A5F}"/>
                  </a:ext>
                </a:extLst>
              </p:cNvPr>
              <p:cNvSpPr>
                <a:spLocks noChangeArrowheads="1"/>
              </p:cNvSpPr>
              <p:nvPr/>
            </p:nvSpPr>
            <p:spPr bwMode="auto">
              <a:xfrm rot="-1822980">
                <a:off x="2577"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49" name="AutoShape 85" descr="Cork">
                <a:extLst>
                  <a:ext uri="{FF2B5EF4-FFF2-40B4-BE49-F238E27FC236}">
                    <a16:creationId xmlns:a16="http://schemas.microsoft.com/office/drawing/2014/main" id="{40CEB285-2032-5343-90F2-2CF922A78AAC}"/>
                  </a:ext>
                </a:extLst>
              </p:cNvPr>
              <p:cNvSpPr>
                <a:spLocks noChangeArrowheads="1"/>
              </p:cNvSpPr>
              <p:nvPr/>
            </p:nvSpPr>
            <p:spPr bwMode="auto">
              <a:xfrm rot="-1822980">
                <a:off x="2803"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50" name="AutoShape 86" descr="Cork">
                <a:extLst>
                  <a:ext uri="{FF2B5EF4-FFF2-40B4-BE49-F238E27FC236}">
                    <a16:creationId xmlns:a16="http://schemas.microsoft.com/office/drawing/2014/main" id="{7422D063-E8F4-DE4B-9544-A042DC79A090}"/>
                  </a:ext>
                </a:extLst>
              </p:cNvPr>
              <p:cNvSpPr>
                <a:spLocks noChangeArrowheads="1"/>
              </p:cNvSpPr>
              <p:nvPr/>
            </p:nvSpPr>
            <p:spPr bwMode="auto">
              <a:xfrm rot="-1822980">
                <a:off x="3034"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51" name="AutoShape 87" descr="Cork">
                <a:extLst>
                  <a:ext uri="{FF2B5EF4-FFF2-40B4-BE49-F238E27FC236}">
                    <a16:creationId xmlns:a16="http://schemas.microsoft.com/office/drawing/2014/main" id="{02BF863A-0F2F-B348-BE02-418442DC9C43}"/>
                  </a:ext>
                </a:extLst>
              </p:cNvPr>
              <p:cNvSpPr>
                <a:spLocks noChangeArrowheads="1"/>
              </p:cNvSpPr>
              <p:nvPr/>
            </p:nvSpPr>
            <p:spPr bwMode="auto">
              <a:xfrm rot="-1822980">
                <a:off x="3286" y="1401"/>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52" name="AutoShape 88" descr="Cork">
                <a:extLst>
                  <a:ext uri="{FF2B5EF4-FFF2-40B4-BE49-F238E27FC236}">
                    <a16:creationId xmlns:a16="http://schemas.microsoft.com/office/drawing/2014/main" id="{1D9E0CA1-394F-FF4E-B12C-6F1D495820EB}"/>
                  </a:ext>
                </a:extLst>
              </p:cNvPr>
              <p:cNvSpPr>
                <a:spLocks noChangeArrowheads="1"/>
              </p:cNvSpPr>
              <p:nvPr/>
            </p:nvSpPr>
            <p:spPr bwMode="auto">
              <a:xfrm rot="-1822980">
                <a:off x="3504" y="1399"/>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953" name="AutoShape 89" descr="Cork">
                <a:extLst>
                  <a:ext uri="{FF2B5EF4-FFF2-40B4-BE49-F238E27FC236}">
                    <a16:creationId xmlns:a16="http://schemas.microsoft.com/office/drawing/2014/main" id="{119025DE-B4B7-064B-95F2-B2FE5DAB7AE7}"/>
                  </a:ext>
                </a:extLst>
              </p:cNvPr>
              <p:cNvSpPr>
                <a:spLocks noChangeArrowheads="1"/>
              </p:cNvSpPr>
              <p:nvPr/>
            </p:nvSpPr>
            <p:spPr bwMode="auto">
              <a:xfrm rot="-1822980">
                <a:off x="3757" y="1400"/>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954" name="AutoShape 90" descr="Cork">
                <a:extLst>
                  <a:ext uri="{FF2B5EF4-FFF2-40B4-BE49-F238E27FC236}">
                    <a16:creationId xmlns:a16="http://schemas.microsoft.com/office/drawing/2014/main" id="{E0B149DC-388A-754C-AD6C-46591E1E7971}"/>
                  </a:ext>
                </a:extLst>
              </p:cNvPr>
              <p:cNvSpPr>
                <a:spLocks noChangeArrowheads="1"/>
              </p:cNvSpPr>
              <p:nvPr/>
            </p:nvSpPr>
            <p:spPr bwMode="auto">
              <a:xfrm rot="-1822980">
                <a:off x="3982" y="140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955" name="AutoShape 91" descr="Cork">
                <a:extLst>
                  <a:ext uri="{FF2B5EF4-FFF2-40B4-BE49-F238E27FC236}">
                    <a16:creationId xmlns:a16="http://schemas.microsoft.com/office/drawing/2014/main" id="{6EC25B30-5053-2E45-84F1-E844C6680666}"/>
                  </a:ext>
                </a:extLst>
              </p:cNvPr>
              <p:cNvSpPr>
                <a:spLocks noChangeArrowheads="1"/>
              </p:cNvSpPr>
              <p:nvPr/>
            </p:nvSpPr>
            <p:spPr bwMode="auto">
              <a:xfrm rot="-1822980">
                <a:off x="4210" y="1403"/>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6956" name="AutoShape 92" descr="Cork">
                <a:extLst>
                  <a:ext uri="{FF2B5EF4-FFF2-40B4-BE49-F238E27FC236}">
                    <a16:creationId xmlns:a16="http://schemas.microsoft.com/office/drawing/2014/main" id="{4E647939-7D46-1045-8CD0-1C336F4891E3}"/>
                  </a:ext>
                </a:extLst>
              </p:cNvPr>
              <p:cNvSpPr>
                <a:spLocks noChangeArrowheads="1"/>
              </p:cNvSpPr>
              <p:nvPr/>
            </p:nvSpPr>
            <p:spPr bwMode="auto">
              <a:xfrm rot="-1822980">
                <a:off x="4419" y="1392"/>
                <a:ext cx="90" cy="98"/>
              </a:xfrm>
              <a:prstGeom prst="can">
                <a:avLst>
                  <a:gd name="adj" fmla="val 20351"/>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grpSp>
          <p:nvGrpSpPr>
            <p:cNvPr id="195674" name="Group 93">
              <a:extLst>
                <a:ext uri="{FF2B5EF4-FFF2-40B4-BE49-F238E27FC236}">
                  <a16:creationId xmlns:a16="http://schemas.microsoft.com/office/drawing/2014/main" id="{D2201FA2-380A-BE4C-A204-34B53F7CD56C}"/>
                </a:ext>
              </a:extLst>
            </p:cNvPr>
            <p:cNvGrpSpPr>
              <a:grpSpLocks/>
            </p:cNvGrpSpPr>
            <p:nvPr/>
          </p:nvGrpSpPr>
          <p:grpSpPr bwMode="auto">
            <a:xfrm>
              <a:off x="1243" y="3761"/>
              <a:ext cx="3307" cy="104"/>
              <a:chOff x="1231" y="3769"/>
              <a:chExt cx="3307" cy="104"/>
            </a:xfrm>
          </p:grpSpPr>
          <p:sp>
            <p:nvSpPr>
              <p:cNvPr id="676958" name="AutoShape 94" descr="Cork">
                <a:extLst>
                  <a:ext uri="{FF2B5EF4-FFF2-40B4-BE49-F238E27FC236}">
                    <a16:creationId xmlns:a16="http://schemas.microsoft.com/office/drawing/2014/main" id="{A3A977A4-ED90-D947-8B2F-FF5B8A5CDDE3}"/>
                  </a:ext>
                </a:extLst>
              </p:cNvPr>
              <p:cNvSpPr>
                <a:spLocks noChangeArrowheads="1"/>
              </p:cNvSpPr>
              <p:nvPr/>
            </p:nvSpPr>
            <p:spPr bwMode="auto">
              <a:xfrm rot="12494257">
                <a:off x="1231" y="376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59" name="AutoShape 95" descr="Cork">
                <a:extLst>
                  <a:ext uri="{FF2B5EF4-FFF2-40B4-BE49-F238E27FC236}">
                    <a16:creationId xmlns:a16="http://schemas.microsoft.com/office/drawing/2014/main" id="{252BC586-B521-2845-A512-3A477A6EB4AF}"/>
                  </a:ext>
                </a:extLst>
              </p:cNvPr>
              <p:cNvSpPr>
                <a:spLocks noChangeArrowheads="1"/>
              </p:cNvSpPr>
              <p:nvPr/>
            </p:nvSpPr>
            <p:spPr bwMode="auto">
              <a:xfrm rot="12494257">
                <a:off x="1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0" name="AutoShape 96" descr="Cork">
                <a:extLst>
                  <a:ext uri="{FF2B5EF4-FFF2-40B4-BE49-F238E27FC236}">
                    <a16:creationId xmlns:a16="http://schemas.microsoft.com/office/drawing/2014/main" id="{4D731177-38EC-584A-8A24-BA7E00075BE6}"/>
                  </a:ext>
                </a:extLst>
              </p:cNvPr>
              <p:cNvSpPr>
                <a:spLocks noChangeArrowheads="1"/>
              </p:cNvSpPr>
              <p:nvPr/>
            </p:nvSpPr>
            <p:spPr bwMode="auto">
              <a:xfrm rot="12494257">
                <a:off x="16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1" name="AutoShape 97" descr="Cork">
                <a:extLst>
                  <a:ext uri="{FF2B5EF4-FFF2-40B4-BE49-F238E27FC236}">
                    <a16:creationId xmlns:a16="http://schemas.microsoft.com/office/drawing/2014/main" id="{9E633AD7-C3B6-2140-9647-533B61C7BF48}"/>
                  </a:ext>
                </a:extLst>
              </p:cNvPr>
              <p:cNvSpPr>
                <a:spLocks noChangeArrowheads="1"/>
              </p:cNvSpPr>
              <p:nvPr/>
            </p:nvSpPr>
            <p:spPr bwMode="auto">
              <a:xfrm rot="12494257">
                <a:off x="192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2" name="AutoShape 98" descr="Cork">
                <a:extLst>
                  <a:ext uri="{FF2B5EF4-FFF2-40B4-BE49-F238E27FC236}">
                    <a16:creationId xmlns:a16="http://schemas.microsoft.com/office/drawing/2014/main" id="{5E132889-BEED-364B-BD21-3BBFF88F3CB9}"/>
                  </a:ext>
                </a:extLst>
              </p:cNvPr>
              <p:cNvSpPr>
                <a:spLocks noChangeArrowheads="1"/>
              </p:cNvSpPr>
              <p:nvPr/>
            </p:nvSpPr>
            <p:spPr bwMode="auto">
              <a:xfrm rot="12494257">
                <a:off x="2137"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3" name="AutoShape 99" descr="Cork">
                <a:extLst>
                  <a:ext uri="{FF2B5EF4-FFF2-40B4-BE49-F238E27FC236}">
                    <a16:creationId xmlns:a16="http://schemas.microsoft.com/office/drawing/2014/main" id="{6E5D8C69-90EF-E94D-82A0-6763B8526880}"/>
                  </a:ext>
                </a:extLst>
              </p:cNvPr>
              <p:cNvSpPr>
                <a:spLocks noChangeArrowheads="1"/>
              </p:cNvSpPr>
              <p:nvPr/>
            </p:nvSpPr>
            <p:spPr bwMode="auto">
              <a:xfrm rot="12494257">
                <a:off x="2375"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4" name="AutoShape 100" descr="Cork">
                <a:extLst>
                  <a:ext uri="{FF2B5EF4-FFF2-40B4-BE49-F238E27FC236}">
                    <a16:creationId xmlns:a16="http://schemas.microsoft.com/office/drawing/2014/main" id="{69CD3F94-0C43-1A40-8DCD-0E95EADADDB2}"/>
                  </a:ext>
                </a:extLst>
              </p:cNvPr>
              <p:cNvSpPr>
                <a:spLocks noChangeArrowheads="1"/>
              </p:cNvSpPr>
              <p:nvPr/>
            </p:nvSpPr>
            <p:spPr bwMode="auto">
              <a:xfrm rot="12494257">
                <a:off x="261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5" name="AutoShape 101" descr="Cork">
                <a:extLst>
                  <a:ext uri="{FF2B5EF4-FFF2-40B4-BE49-F238E27FC236}">
                    <a16:creationId xmlns:a16="http://schemas.microsoft.com/office/drawing/2014/main" id="{2CAEE706-DEE0-3F40-BCB3-60F32316D78E}"/>
                  </a:ext>
                </a:extLst>
              </p:cNvPr>
              <p:cNvSpPr>
                <a:spLocks noChangeArrowheads="1"/>
              </p:cNvSpPr>
              <p:nvPr/>
            </p:nvSpPr>
            <p:spPr bwMode="auto">
              <a:xfrm rot="12494257">
                <a:off x="2830" y="3775"/>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6" name="AutoShape 102" descr="Cork">
                <a:extLst>
                  <a:ext uri="{FF2B5EF4-FFF2-40B4-BE49-F238E27FC236}">
                    <a16:creationId xmlns:a16="http://schemas.microsoft.com/office/drawing/2014/main" id="{3DA6F755-5C5F-C448-99B6-14312F45286A}"/>
                  </a:ext>
                </a:extLst>
              </p:cNvPr>
              <p:cNvSpPr>
                <a:spLocks noChangeArrowheads="1"/>
              </p:cNvSpPr>
              <p:nvPr/>
            </p:nvSpPr>
            <p:spPr bwMode="auto">
              <a:xfrm rot="12494257">
                <a:off x="3299"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7" name="AutoShape 103" descr="Cork">
                <a:extLst>
                  <a:ext uri="{FF2B5EF4-FFF2-40B4-BE49-F238E27FC236}">
                    <a16:creationId xmlns:a16="http://schemas.microsoft.com/office/drawing/2014/main" id="{AE8CF46E-AB21-5043-A721-12248787844E}"/>
                  </a:ext>
                </a:extLst>
              </p:cNvPr>
              <p:cNvSpPr>
                <a:spLocks noChangeArrowheads="1"/>
              </p:cNvSpPr>
              <p:nvPr/>
            </p:nvSpPr>
            <p:spPr bwMode="auto">
              <a:xfrm rot="12494257">
                <a:off x="3070"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8" name="AutoShape 104" descr="Cork">
                <a:extLst>
                  <a:ext uri="{FF2B5EF4-FFF2-40B4-BE49-F238E27FC236}">
                    <a16:creationId xmlns:a16="http://schemas.microsoft.com/office/drawing/2014/main" id="{585B9504-B9E1-A741-AE10-4DA6C82BABC5}"/>
                  </a:ext>
                </a:extLst>
              </p:cNvPr>
              <p:cNvSpPr>
                <a:spLocks noChangeArrowheads="1"/>
              </p:cNvSpPr>
              <p:nvPr/>
            </p:nvSpPr>
            <p:spPr bwMode="auto">
              <a:xfrm rot="12494257">
                <a:off x="3531" y="3779"/>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69" name="AutoShape 105" descr="Cork">
                <a:extLst>
                  <a:ext uri="{FF2B5EF4-FFF2-40B4-BE49-F238E27FC236}">
                    <a16:creationId xmlns:a16="http://schemas.microsoft.com/office/drawing/2014/main" id="{F4B553A1-DAC1-524D-A580-4D12267D4965}"/>
                  </a:ext>
                </a:extLst>
              </p:cNvPr>
              <p:cNvSpPr>
                <a:spLocks noChangeArrowheads="1"/>
              </p:cNvSpPr>
              <p:nvPr/>
            </p:nvSpPr>
            <p:spPr bwMode="auto">
              <a:xfrm rot="12494257">
                <a:off x="3793"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70" name="AutoShape 106" descr="Cork">
                <a:extLst>
                  <a:ext uri="{FF2B5EF4-FFF2-40B4-BE49-F238E27FC236}">
                    <a16:creationId xmlns:a16="http://schemas.microsoft.com/office/drawing/2014/main" id="{9B736515-0B10-DC4D-B62F-EE1A113EA077}"/>
                  </a:ext>
                </a:extLst>
              </p:cNvPr>
              <p:cNvSpPr>
                <a:spLocks noChangeArrowheads="1"/>
              </p:cNvSpPr>
              <p:nvPr/>
            </p:nvSpPr>
            <p:spPr bwMode="auto">
              <a:xfrm rot="12494257">
                <a:off x="4021"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71" name="AutoShape 107" descr="Cork">
                <a:extLst>
                  <a:ext uri="{FF2B5EF4-FFF2-40B4-BE49-F238E27FC236}">
                    <a16:creationId xmlns:a16="http://schemas.microsoft.com/office/drawing/2014/main" id="{9D820CFB-B86E-4743-A6B2-D82B054AF6AE}"/>
                  </a:ext>
                </a:extLst>
              </p:cNvPr>
              <p:cNvSpPr>
                <a:spLocks noChangeArrowheads="1"/>
              </p:cNvSpPr>
              <p:nvPr/>
            </p:nvSpPr>
            <p:spPr bwMode="auto">
              <a:xfrm rot="12494257">
                <a:off x="4244"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sp>
            <p:nvSpPr>
              <p:cNvPr id="676972" name="AutoShape 108" descr="Cork">
                <a:extLst>
                  <a:ext uri="{FF2B5EF4-FFF2-40B4-BE49-F238E27FC236}">
                    <a16:creationId xmlns:a16="http://schemas.microsoft.com/office/drawing/2014/main" id="{78F47F56-AB4A-6748-AE01-847F1F14765E}"/>
                  </a:ext>
                </a:extLst>
              </p:cNvPr>
              <p:cNvSpPr>
                <a:spLocks noChangeArrowheads="1"/>
              </p:cNvSpPr>
              <p:nvPr/>
            </p:nvSpPr>
            <p:spPr bwMode="auto">
              <a:xfrm rot="12494257">
                <a:off x="4455" y="3783"/>
                <a:ext cx="83" cy="90"/>
              </a:xfrm>
              <a:prstGeom prst="can">
                <a:avLst>
                  <a:gd name="adj" fmla="val 20266"/>
                </a:avLst>
              </a:prstGeom>
              <a:blipFill dpi="0" rotWithShape="0">
                <a:blip r:embed="rId12"/>
                <a:srcRect/>
                <a:tile tx="0" ty="0" sx="100000" sy="100000" flip="none" algn="tl"/>
              </a:blipFill>
              <a:ln w="12700">
                <a:solidFill>
                  <a:schemeClr val="accent2"/>
                </a:solidFill>
                <a:round/>
                <a:headEnd/>
                <a:tailEnd/>
              </a:ln>
              <a:effectLst>
                <a:outerShdw blurRad="63500" dist="52363" dir="842175" algn="ctr" rotWithShape="0">
                  <a:schemeClr val="bg2">
                    <a:alpha val="74998"/>
                  </a:schemeClr>
                </a:outerShdw>
              </a:effectLst>
            </p:spPr>
            <p:txBody>
              <a:bodyPr rot="10800000"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262D"/>
                  </a:solidFill>
                </a:endParaRPr>
              </a:p>
            </p:txBody>
          </p:sp>
        </p:grpSp>
      </p:grpSp>
      <p:grpSp>
        <p:nvGrpSpPr>
          <p:cNvPr id="195634" name="Group 135">
            <a:extLst>
              <a:ext uri="{FF2B5EF4-FFF2-40B4-BE49-F238E27FC236}">
                <a16:creationId xmlns:a16="http://schemas.microsoft.com/office/drawing/2014/main" id="{A1A1A416-5F21-9344-90FA-181DFAFFA31D}"/>
              </a:ext>
            </a:extLst>
          </p:cNvPr>
          <p:cNvGrpSpPr>
            <a:grpSpLocks/>
          </p:cNvGrpSpPr>
          <p:nvPr/>
        </p:nvGrpSpPr>
        <p:grpSpPr bwMode="auto">
          <a:xfrm>
            <a:off x="1703388" y="5929313"/>
            <a:ext cx="6297612" cy="803275"/>
            <a:chOff x="1040" y="886"/>
            <a:chExt cx="3184" cy="506"/>
          </a:xfrm>
        </p:grpSpPr>
        <p:grpSp>
          <p:nvGrpSpPr>
            <p:cNvPr id="195668" name="Group 136">
              <a:extLst>
                <a:ext uri="{FF2B5EF4-FFF2-40B4-BE49-F238E27FC236}">
                  <a16:creationId xmlns:a16="http://schemas.microsoft.com/office/drawing/2014/main" id="{230A2C42-E9AB-694B-8319-828D9116DEF6}"/>
                </a:ext>
              </a:extLst>
            </p:cNvPr>
            <p:cNvGrpSpPr>
              <a:grpSpLocks/>
            </p:cNvGrpSpPr>
            <p:nvPr/>
          </p:nvGrpSpPr>
          <p:grpSpPr bwMode="auto">
            <a:xfrm>
              <a:off x="1040" y="1200"/>
              <a:ext cx="3184" cy="192"/>
              <a:chOff x="1040" y="1200"/>
              <a:chExt cx="3184" cy="192"/>
            </a:xfrm>
          </p:grpSpPr>
          <p:sp>
            <p:nvSpPr>
              <p:cNvPr id="677001" name="Line 137">
                <a:extLst>
                  <a:ext uri="{FF2B5EF4-FFF2-40B4-BE49-F238E27FC236}">
                    <a16:creationId xmlns:a16="http://schemas.microsoft.com/office/drawing/2014/main" id="{9F0F3B0A-17BD-EF46-B5D0-856E2F8C13BB}"/>
                  </a:ext>
                </a:extLst>
              </p:cNvPr>
              <p:cNvSpPr>
                <a:spLocks noChangeShapeType="1"/>
              </p:cNvSpPr>
              <p:nvPr/>
            </p:nvSpPr>
            <p:spPr bwMode="auto">
              <a:xfrm>
                <a:off x="1040" y="1200"/>
                <a:ext cx="2992" cy="0"/>
              </a:xfrm>
              <a:prstGeom prst="line">
                <a:avLst/>
              </a:prstGeom>
              <a:noFill/>
              <a:ln w="38100">
                <a:solidFill>
                  <a:srgbClr val="33CC33"/>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77002" name="Line 138">
                <a:extLst>
                  <a:ext uri="{FF2B5EF4-FFF2-40B4-BE49-F238E27FC236}">
                    <a16:creationId xmlns:a16="http://schemas.microsoft.com/office/drawing/2014/main" id="{A6FF8026-F261-564F-8916-D81A001BFC83}"/>
                  </a:ext>
                </a:extLst>
              </p:cNvPr>
              <p:cNvSpPr>
                <a:spLocks noChangeShapeType="1"/>
              </p:cNvSpPr>
              <p:nvPr/>
            </p:nvSpPr>
            <p:spPr bwMode="auto">
              <a:xfrm>
                <a:off x="1136" y="1296"/>
                <a:ext cx="2991" cy="0"/>
              </a:xfrm>
              <a:prstGeom prst="line">
                <a:avLst/>
              </a:prstGeom>
              <a:noFill/>
              <a:ln w="38100">
                <a:solidFill>
                  <a:srgbClr val="33CC33"/>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sp>
            <p:nvSpPr>
              <p:cNvPr id="677003" name="Line 139">
                <a:extLst>
                  <a:ext uri="{FF2B5EF4-FFF2-40B4-BE49-F238E27FC236}">
                    <a16:creationId xmlns:a16="http://schemas.microsoft.com/office/drawing/2014/main" id="{B37E67BD-2AD0-D442-B38F-4F642BF3D05D}"/>
                  </a:ext>
                </a:extLst>
              </p:cNvPr>
              <p:cNvSpPr>
                <a:spLocks noChangeShapeType="1"/>
              </p:cNvSpPr>
              <p:nvPr/>
            </p:nvSpPr>
            <p:spPr bwMode="auto">
              <a:xfrm>
                <a:off x="1232" y="1392"/>
                <a:ext cx="2992" cy="0"/>
              </a:xfrm>
              <a:prstGeom prst="line">
                <a:avLst/>
              </a:prstGeom>
              <a:noFill/>
              <a:ln w="38100">
                <a:solidFill>
                  <a:srgbClr val="33CC33"/>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77004" name="Text Box 140">
              <a:extLst>
                <a:ext uri="{FF2B5EF4-FFF2-40B4-BE49-F238E27FC236}">
                  <a16:creationId xmlns:a16="http://schemas.microsoft.com/office/drawing/2014/main" id="{BED4F80B-5A64-2F49-9EB2-8A179311342C}"/>
                </a:ext>
              </a:extLst>
            </p:cNvPr>
            <p:cNvSpPr txBox="1">
              <a:spLocks noChangeArrowheads="1"/>
            </p:cNvSpPr>
            <p:nvPr/>
          </p:nvSpPr>
          <p:spPr bwMode="auto">
            <a:xfrm>
              <a:off x="2496" y="886"/>
              <a:ext cx="1120" cy="404"/>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600">
                  <a:solidFill>
                    <a:schemeClr val="tx1"/>
                  </a:solidFill>
                  <a:latin typeface="Arial" panose="020B0604020202020204" pitchFamily="34" charset="0"/>
                </a:rPr>
                <a:t>KHARAK</a:t>
              </a:r>
              <a:endParaRPr lang="en-US" altLang="en-US" b="0">
                <a:solidFill>
                  <a:schemeClr val="tx1"/>
                </a:solidFill>
              </a:endParaRPr>
            </a:p>
          </p:txBody>
        </p:sp>
      </p:grpSp>
      <p:sp>
        <p:nvSpPr>
          <p:cNvPr id="677005" name="Text Box 141">
            <a:extLst>
              <a:ext uri="{FF2B5EF4-FFF2-40B4-BE49-F238E27FC236}">
                <a16:creationId xmlns:a16="http://schemas.microsoft.com/office/drawing/2014/main" id="{A04922B0-DC08-1F49-B622-0A8BB9532D8C}"/>
              </a:ext>
            </a:extLst>
          </p:cNvPr>
          <p:cNvSpPr txBox="1">
            <a:spLocks noChangeArrowheads="1"/>
          </p:cNvSpPr>
          <p:nvPr/>
        </p:nvSpPr>
        <p:spPr bwMode="auto">
          <a:xfrm>
            <a:off x="38100" y="4984750"/>
            <a:ext cx="4114800" cy="879475"/>
          </a:xfrm>
          <a:prstGeom prst="rect">
            <a:avLst/>
          </a:prstGeom>
          <a:solidFill>
            <a:schemeClr val="accent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rgbClr val="FFFF00"/>
                </a:solidFill>
              </a:rPr>
              <a:t>KATAM KHANGACHONLI YANGLU #08</a:t>
            </a:r>
          </a:p>
        </p:txBody>
      </p:sp>
      <p:grpSp>
        <p:nvGrpSpPr>
          <p:cNvPr id="195636" name="Group 144">
            <a:extLst>
              <a:ext uri="{FF2B5EF4-FFF2-40B4-BE49-F238E27FC236}">
                <a16:creationId xmlns:a16="http://schemas.microsoft.com/office/drawing/2014/main" id="{43516C03-FF1B-DE41-B85B-5698A4E2C58D}"/>
              </a:ext>
            </a:extLst>
          </p:cNvPr>
          <p:cNvGrpSpPr>
            <a:grpSpLocks/>
          </p:cNvGrpSpPr>
          <p:nvPr/>
        </p:nvGrpSpPr>
        <p:grpSpPr bwMode="auto">
          <a:xfrm>
            <a:off x="1885950" y="92075"/>
            <a:ext cx="3810000" cy="2328863"/>
            <a:chOff x="1188" y="58"/>
            <a:chExt cx="2400" cy="1467"/>
          </a:xfrm>
        </p:grpSpPr>
        <p:sp>
          <p:nvSpPr>
            <p:cNvPr id="677009" name="Text Box 145">
              <a:extLst>
                <a:ext uri="{FF2B5EF4-FFF2-40B4-BE49-F238E27FC236}">
                  <a16:creationId xmlns:a16="http://schemas.microsoft.com/office/drawing/2014/main" id="{404EB329-5BDD-6A44-9AF9-5D1CD7535B45}"/>
                </a:ext>
              </a:extLst>
            </p:cNvPr>
            <p:cNvSpPr txBox="1">
              <a:spLocks noChangeArrowheads="1"/>
            </p:cNvSpPr>
            <p:nvPr/>
          </p:nvSpPr>
          <p:spPr bwMode="auto">
            <a:xfrm>
              <a:off x="3156" y="1006"/>
              <a:ext cx="432" cy="519"/>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4800">
                  <a:solidFill>
                    <a:schemeClr val="tx1"/>
                  </a:solidFill>
                </a:rPr>
                <a:t>J</a:t>
              </a:r>
            </a:p>
          </p:txBody>
        </p:sp>
        <p:grpSp>
          <p:nvGrpSpPr>
            <p:cNvPr id="195641" name="Group 146">
              <a:extLst>
                <a:ext uri="{FF2B5EF4-FFF2-40B4-BE49-F238E27FC236}">
                  <a16:creationId xmlns:a16="http://schemas.microsoft.com/office/drawing/2014/main" id="{736946FA-E5EE-604A-A731-5E150FA61DB8}"/>
                </a:ext>
              </a:extLst>
            </p:cNvPr>
            <p:cNvGrpSpPr>
              <a:grpSpLocks/>
            </p:cNvGrpSpPr>
            <p:nvPr/>
          </p:nvGrpSpPr>
          <p:grpSpPr bwMode="auto">
            <a:xfrm>
              <a:off x="1686" y="824"/>
              <a:ext cx="1208" cy="355"/>
              <a:chOff x="1686" y="824"/>
              <a:chExt cx="1208" cy="355"/>
            </a:xfrm>
          </p:grpSpPr>
          <p:sp>
            <p:nvSpPr>
              <p:cNvPr id="677011" name="Rectangle 147">
                <a:extLst>
                  <a:ext uri="{FF2B5EF4-FFF2-40B4-BE49-F238E27FC236}">
                    <a16:creationId xmlns:a16="http://schemas.microsoft.com/office/drawing/2014/main" id="{E85D1932-3297-2F4A-A0A2-053437D4FECD}"/>
                  </a:ext>
                </a:extLst>
              </p:cNvPr>
              <p:cNvSpPr>
                <a:spLocks noChangeArrowheads="1"/>
              </p:cNvSpPr>
              <p:nvPr/>
            </p:nvSpPr>
            <p:spPr bwMode="auto">
              <a:xfrm>
                <a:off x="1686" y="833"/>
                <a:ext cx="43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sz="3600" i="1">
                    <a:solidFill>
                      <a:srgbClr val="FFEA18"/>
                    </a:solidFill>
                  </a:rPr>
                  <a:t>4M</a:t>
                </a:r>
                <a:endParaRPr lang="en-US" altLang="en-US" sz="4800" b="0">
                  <a:solidFill>
                    <a:srgbClr val="FFEA18"/>
                  </a:solidFill>
                  <a:latin typeface="Times" pitchFamily="2" charset="0"/>
                </a:endParaRPr>
              </a:p>
            </p:txBody>
          </p:sp>
          <p:sp>
            <p:nvSpPr>
              <p:cNvPr id="677012" name="Rectangle 148">
                <a:extLst>
                  <a:ext uri="{FF2B5EF4-FFF2-40B4-BE49-F238E27FC236}">
                    <a16:creationId xmlns:a16="http://schemas.microsoft.com/office/drawing/2014/main" id="{A90E767B-55DA-3344-B6F5-95E24ABA1C1C}"/>
                  </a:ext>
                </a:extLst>
              </p:cNvPr>
              <p:cNvSpPr>
                <a:spLocks noChangeArrowheads="1"/>
              </p:cNvSpPr>
              <p:nvPr/>
            </p:nvSpPr>
            <p:spPr bwMode="auto">
              <a:xfrm>
                <a:off x="2214" y="824"/>
                <a:ext cx="680" cy="346"/>
              </a:xfrm>
              <a:prstGeom prst="rect">
                <a:avLst/>
              </a:prstGeom>
              <a:noFill/>
              <a:ln w="9525">
                <a:noFill/>
                <a:miter lim="800000"/>
                <a:headEnd/>
                <a:tailEnd/>
              </a:ln>
              <a:effectLst>
                <a:outerShdw blurRad="63500" dist="7184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3600" i="1">
                    <a:solidFill>
                      <a:srgbClr val="FFEA18"/>
                    </a:solidFill>
                  </a:rPr>
                  <a:t>  3M</a:t>
                </a:r>
                <a:endParaRPr lang="en-US" altLang="en-US" sz="4800" b="0">
                  <a:solidFill>
                    <a:srgbClr val="FFEA18"/>
                  </a:solidFill>
                  <a:latin typeface="Times" pitchFamily="2" charset="0"/>
                </a:endParaRPr>
              </a:p>
            </p:txBody>
          </p:sp>
        </p:grpSp>
        <p:grpSp>
          <p:nvGrpSpPr>
            <p:cNvPr id="195642" name="Group 149">
              <a:extLst>
                <a:ext uri="{FF2B5EF4-FFF2-40B4-BE49-F238E27FC236}">
                  <a16:creationId xmlns:a16="http://schemas.microsoft.com/office/drawing/2014/main" id="{61CA6532-D793-6942-9820-9E4065764AAD}"/>
                </a:ext>
              </a:extLst>
            </p:cNvPr>
            <p:cNvGrpSpPr>
              <a:grpSpLocks/>
            </p:cNvGrpSpPr>
            <p:nvPr/>
          </p:nvGrpSpPr>
          <p:grpSpPr bwMode="auto">
            <a:xfrm>
              <a:off x="1188" y="1175"/>
              <a:ext cx="1966" cy="246"/>
              <a:chOff x="1188" y="1175"/>
              <a:chExt cx="1966" cy="246"/>
            </a:xfrm>
          </p:grpSpPr>
          <p:grpSp>
            <p:nvGrpSpPr>
              <p:cNvPr id="195656" name="Group 150">
                <a:extLst>
                  <a:ext uri="{FF2B5EF4-FFF2-40B4-BE49-F238E27FC236}">
                    <a16:creationId xmlns:a16="http://schemas.microsoft.com/office/drawing/2014/main" id="{C9A885DB-E923-D347-A734-48F1157718A2}"/>
                  </a:ext>
                </a:extLst>
              </p:cNvPr>
              <p:cNvGrpSpPr>
                <a:grpSpLocks/>
              </p:cNvGrpSpPr>
              <p:nvPr/>
            </p:nvGrpSpPr>
            <p:grpSpPr bwMode="auto">
              <a:xfrm>
                <a:off x="1188" y="1175"/>
                <a:ext cx="1749" cy="246"/>
                <a:chOff x="1188" y="1175"/>
                <a:chExt cx="1749" cy="246"/>
              </a:xfrm>
            </p:grpSpPr>
            <p:sp>
              <p:nvSpPr>
                <p:cNvPr id="677015" name="Rectangle 151">
                  <a:extLst>
                    <a:ext uri="{FF2B5EF4-FFF2-40B4-BE49-F238E27FC236}">
                      <a16:creationId xmlns:a16="http://schemas.microsoft.com/office/drawing/2014/main" id="{2ACB3E8B-35B1-1A4A-AD6C-B46D9826AD2D}"/>
                    </a:ext>
                  </a:extLst>
                </p:cNvPr>
                <p:cNvSpPr>
                  <a:spLocks noChangeArrowheads="1"/>
                </p:cNvSpPr>
                <p:nvPr/>
              </p:nvSpPr>
              <p:spPr bwMode="auto">
                <a:xfrm>
                  <a:off x="1188" y="1179"/>
                  <a:ext cx="15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09F32"/>
                      </a:solidFill>
                    </a:rPr>
                    <a:t>O</a:t>
                  </a:r>
                  <a:endParaRPr lang="en-US" altLang="en-US" sz="3600">
                    <a:solidFill>
                      <a:srgbClr val="FFEA18"/>
                    </a:solidFill>
                    <a:latin typeface="Times" pitchFamily="2" charset="0"/>
                  </a:endParaRPr>
                </a:p>
              </p:txBody>
            </p:sp>
            <p:sp>
              <p:nvSpPr>
                <p:cNvPr id="677016" name="Rectangle 152">
                  <a:extLst>
                    <a:ext uri="{FF2B5EF4-FFF2-40B4-BE49-F238E27FC236}">
                      <a16:creationId xmlns:a16="http://schemas.microsoft.com/office/drawing/2014/main" id="{9389F30C-B8BC-5F40-AF85-8D7FE61A2954}"/>
                    </a:ext>
                  </a:extLst>
                </p:cNvPr>
                <p:cNvSpPr>
                  <a:spLocks noChangeArrowheads="1"/>
                </p:cNvSpPr>
                <p:nvPr/>
              </p:nvSpPr>
              <p:spPr bwMode="auto">
                <a:xfrm>
                  <a:off x="1415" y="1179"/>
                  <a:ext cx="14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A</a:t>
                  </a:r>
                  <a:endParaRPr lang="en-US" altLang="en-US" sz="3600">
                    <a:solidFill>
                      <a:srgbClr val="FC030C"/>
                    </a:solidFill>
                    <a:latin typeface="Times" pitchFamily="2" charset="0"/>
                  </a:endParaRPr>
                </a:p>
              </p:txBody>
            </p:sp>
            <p:sp>
              <p:nvSpPr>
                <p:cNvPr id="677017" name="Rectangle 153">
                  <a:extLst>
                    <a:ext uri="{FF2B5EF4-FFF2-40B4-BE49-F238E27FC236}">
                      <a16:creationId xmlns:a16="http://schemas.microsoft.com/office/drawing/2014/main" id="{B3F90F08-F9A9-7644-8DCF-5513D0C9B4ED}"/>
                    </a:ext>
                  </a:extLst>
                </p:cNvPr>
                <p:cNvSpPr>
                  <a:spLocks noChangeArrowheads="1"/>
                </p:cNvSpPr>
                <p:nvPr/>
              </p:nvSpPr>
              <p:spPr bwMode="auto">
                <a:xfrm>
                  <a:off x="1665" y="1181"/>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77018" name="Rectangle 154">
                  <a:extLst>
                    <a:ext uri="{FF2B5EF4-FFF2-40B4-BE49-F238E27FC236}">
                      <a16:creationId xmlns:a16="http://schemas.microsoft.com/office/drawing/2014/main" id="{B5A3A4F6-69F2-A345-8B3D-BBBAC3A372ED}"/>
                    </a:ext>
                  </a:extLst>
                </p:cNvPr>
                <p:cNvSpPr>
                  <a:spLocks noChangeArrowheads="1"/>
                </p:cNvSpPr>
                <p:nvPr/>
              </p:nvSpPr>
              <p:spPr bwMode="auto">
                <a:xfrm>
                  <a:off x="1867" y="1179"/>
                  <a:ext cx="17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M</a:t>
                  </a:r>
                  <a:endParaRPr lang="en-US" altLang="en-US" sz="3600">
                    <a:solidFill>
                      <a:srgbClr val="FC030C"/>
                    </a:solidFill>
                    <a:latin typeface="Times" pitchFamily="2" charset="0"/>
                  </a:endParaRPr>
                </a:p>
              </p:txBody>
            </p:sp>
            <p:sp>
              <p:nvSpPr>
                <p:cNvPr id="677019" name="Rectangle 155">
                  <a:extLst>
                    <a:ext uri="{FF2B5EF4-FFF2-40B4-BE49-F238E27FC236}">
                      <a16:creationId xmlns:a16="http://schemas.microsoft.com/office/drawing/2014/main" id="{0A98A7E1-DD97-C74B-AFC0-FFB088EB09F8}"/>
                    </a:ext>
                  </a:extLst>
                </p:cNvPr>
                <p:cNvSpPr>
                  <a:spLocks noChangeArrowheads="1"/>
                </p:cNvSpPr>
                <p:nvPr/>
              </p:nvSpPr>
              <p:spPr bwMode="auto">
                <a:xfrm>
                  <a:off x="2113" y="1175"/>
                  <a:ext cx="128"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FC030C"/>
                      </a:solidFill>
                    </a:rPr>
                    <a:t>J</a:t>
                  </a:r>
                  <a:endParaRPr lang="en-US" altLang="en-US" sz="3600">
                    <a:solidFill>
                      <a:srgbClr val="FC030C"/>
                    </a:solidFill>
                    <a:latin typeface="Times" pitchFamily="2" charset="0"/>
                  </a:endParaRPr>
                </a:p>
              </p:txBody>
            </p:sp>
            <p:sp>
              <p:nvSpPr>
                <p:cNvPr id="677020" name="Rectangle 156">
                  <a:extLst>
                    <a:ext uri="{FF2B5EF4-FFF2-40B4-BE49-F238E27FC236}">
                      <a16:creationId xmlns:a16="http://schemas.microsoft.com/office/drawing/2014/main" id="{89379EC7-21A1-944C-BA91-95A22C9324D9}"/>
                    </a:ext>
                  </a:extLst>
                </p:cNvPr>
                <p:cNvSpPr>
                  <a:spLocks noChangeArrowheads="1"/>
                </p:cNvSpPr>
                <p:nvPr/>
              </p:nvSpPr>
              <p:spPr bwMode="auto">
                <a:xfrm>
                  <a:off x="2335" y="1183"/>
                  <a:ext cx="123"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R</a:t>
                  </a:r>
                  <a:endParaRPr lang="en-US" altLang="en-US" sz="3600">
                    <a:solidFill>
                      <a:srgbClr val="08F220"/>
                    </a:solidFill>
                    <a:latin typeface="Times" pitchFamily="2" charset="0"/>
                  </a:endParaRPr>
                </a:p>
              </p:txBody>
            </p:sp>
            <p:sp>
              <p:nvSpPr>
                <p:cNvPr id="677021" name="Rectangle 157">
                  <a:extLst>
                    <a:ext uri="{FF2B5EF4-FFF2-40B4-BE49-F238E27FC236}">
                      <a16:creationId xmlns:a16="http://schemas.microsoft.com/office/drawing/2014/main" id="{5A49CAA5-E806-104F-8E36-374034F34E89}"/>
                    </a:ext>
                  </a:extLst>
                </p:cNvPr>
                <p:cNvSpPr>
                  <a:spLocks noChangeArrowheads="1"/>
                </p:cNvSpPr>
                <p:nvPr/>
              </p:nvSpPr>
              <p:spPr bwMode="auto">
                <a:xfrm>
                  <a:off x="2552" y="1183"/>
                  <a:ext cx="20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W</a:t>
                  </a:r>
                  <a:endParaRPr lang="en-US" altLang="en-US" sz="3600">
                    <a:solidFill>
                      <a:srgbClr val="08F220"/>
                    </a:solidFill>
                    <a:latin typeface="Times" pitchFamily="2" charset="0"/>
                  </a:endParaRPr>
                </a:p>
              </p:txBody>
            </p:sp>
            <p:sp>
              <p:nvSpPr>
                <p:cNvPr id="677022" name="Rectangle 158">
                  <a:extLst>
                    <a:ext uri="{FF2B5EF4-FFF2-40B4-BE49-F238E27FC236}">
                      <a16:creationId xmlns:a16="http://schemas.microsoft.com/office/drawing/2014/main" id="{803868C3-FF99-F545-9EC3-B5B7394209BF}"/>
                    </a:ext>
                  </a:extLst>
                </p:cNvPr>
                <p:cNvSpPr>
                  <a:spLocks noChangeArrowheads="1"/>
                </p:cNvSpPr>
                <p:nvPr/>
              </p:nvSpPr>
              <p:spPr bwMode="auto">
                <a:xfrm>
                  <a:off x="2781" y="1191"/>
                  <a:ext cx="156"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08F220"/>
                      </a:solidFill>
                    </a:rPr>
                    <a:t>N</a:t>
                  </a:r>
                  <a:endParaRPr lang="en-US" altLang="en-US" sz="3600">
                    <a:solidFill>
                      <a:srgbClr val="08F220"/>
                    </a:solidFill>
                    <a:latin typeface="Times" pitchFamily="2" charset="0"/>
                  </a:endParaRPr>
                </a:p>
              </p:txBody>
            </p:sp>
          </p:grpSp>
          <p:sp>
            <p:nvSpPr>
              <p:cNvPr id="677023" name="Rectangle 159">
                <a:extLst>
                  <a:ext uri="{FF2B5EF4-FFF2-40B4-BE49-F238E27FC236}">
                    <a16:creationId xmlns:a16="http://schemas.microsoft.com/office/drawing/2014/main" id="{EFE6E6AC-8EB2-9545-96F8-586A68C8ED40}"/>
                  </a:ext>
                </a:extLst>
              </p:cNvPr>
              <p:cNvSpPr>
                <a:spLocks noChangeArrowheads="1"/>
              </p:cNvSpPr>
              <p:nvPr/>
            </p:nvSpPr>
            <p:spPr bwMode="auto">
              <a:xfrm>
                <a:off x="3024" y="1184"/>
                <a:ext cx="130" cy="230"/>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r>
                  <a:rPr lang="en-US" altLang="en-US">
                    <a:solidFill>
                      <a:srgbClr val="11B0C5"/>
                    </a:solidFill>
                  </a:rPr>
                  <a:t>V</a:t>
                </a:r>
                <a:endParaRPr lang="en-US" altLang="en-US" sz="3600">
                  <a:solidFill>
                    <a:srgbClr val="11B0C5"/>
                  </a:solidFill>
                  <a:latin typeface="Times" pitchFamily="2" charset="0"/>
                </a:endParaRPr>
              </a:p>
            </p:txBody>
          </p:sp>
        </p:grpSp>
        <p:grpSp>
          <p:nvGrpSpPr>
            <p:cNvPr id="195643" name="Group 160">
              <a:extLst>
                <a:ext uri="{FF2B5EF4-FFF2-40B4-BE49-F238E27FC236}">
                  <a16:creationId xmlns:a16="http://schemas.microsoft.com/office/drawing/2014/main" id="{7763A8EF-4469-9D43-8677-6FF0177985B0}"/>
                </a:ext>
              </a:extLst>
            </p:cNvPr>
            <p:cNvGrpSpPr>
              <a:grpSpLocks/>
            </p:cNvGrpSpPr>
            <p:nvPr/>
          </p:nvGrpSpPr>
          <p:grpSpPr bwMode="auto">
            <a:xfrm>
              <a:off x="2033" y="58"/>
              <a:ext cx="455" cy="692"/>
              <a:chOff x="2033" y="58"/>
              <a:chExt cx="455" cy="692"/>
            </a:xfrm>
          </p:grpSpPr>
          <p:grpSp>
            <p:nvGrpSpPr>
              <p:cNvPr id="195652" name="Group 161">
                <a:extLst>
                  <a:ext uri="{FF2B5EF4-FFF2-40B4-BE49-F238E27FC236}">
                    <a16:creationId xmlns:a16="http://schemas.microsoft.com/office/drawing/2014/main" id="{357E9634-284B-BC4C-B6D3-3AFF62FD6ED6}"/>
                  </a:ext>
                </a:extLst>
              </p:cNvPr>
              <p:cNvGrpSpPr>
                <a:grpSpLocks/>
              </p:cNvGrpSpPr>
              <p:nvPr/>
            </p:nvGrpSpPr>
            <p:grpSpPr bwMode="auto">
              <a:xfrm>
                <a:off x="2033" y="58"/>
                <a:ext cx="455" cy="692"/>
                <a:chOff x="1814" y="109"/>
                <a:chExt cx="455" cy="692"/>
              </a:xfrm>
            </p:grpSpPr>
            <p:sp>
              <p:nvSpPr>
                <p:cNvPr id="677026" name="Text Box 162">
                  <a:extLst>
                    <a:ext uri="{FF2B5EF4-FFF2-40B4-BE49-F238E27FC236}">
                      <a16:creationId xmlns:a16="http://schemas.microsoft.com/office/drawing/2014/main" id="{41D6DDC4-997B-DC45-8AE0-EBB23CDC9459}"/>
                    </a:ext>
                  </a:extLst>
                </p:cNvPr>
                <p:cNvSpPr txBox="1">
                  <a:spLocks noChangeArrowheads="1"/>
                </p:cNvSpPr>
                <p:nvPr/>
              </p:nvSpPr>
              <p:spPr bwMode="auto">
                <a:xfrm>
                  <a:off x="1814" y="109"/>
                  <a:ext cx="455" cy="69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6600" i="1">
                      <a:solidFill>
                        <a:srgbClr val="FF262D"/>
                      </a:solidFill>
                    </a:rPr>
                    <a:t>7</a:t>
                  </a:r>
                </a:p>
              </p:txBody>
            </p:sp>
            <p:sp>
              <p:nvSpPr>
                <p:cNvPr id="677027" name="Line 163">
                  <a:extLst>
                    <a:ext uri="{FF2B5EF4-FFF2-40B4-BE49-F238E27FC236}">
                      <a16:creationId xmlns:a16="http://schemas.microsoft.com/office/drawing/2014/main" id="{540A9861-EBC1-5846-B242-72DB2A8486F3}"/>
                    </a:ext>
                  </a:extLst>
                </p:cNvPr>
                <p:cNvSpPr>
                  <a:spLocks noChangeShapeType="1"/>
                </p:cNvSpPr>
                <p:nvPr/>
              </p:nvSpPr>
              <p:spPr bwMode="auto">
                <a:xfrm>
                  <a:off x="1915" y="345"/>
                  <a:ext cx="129" cy="0"/>
                </a:xfrm>
                <a:prstGeom prst="line">
                  <a:avLst/>
                </a:prstGeom>
                <a:noFill/>
                <a:ln w="28575">
                  <a:noFill/>
                  <a:round/>
                  <a:headEnd/>
                  <a:tailEnd/>
                </a:ln>
                <a:effectLst>
                  <a:outerShdw blurRad="63500" dist="5388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sp>
            <p:nvSpPr>
              <p:cNvPr id="677028" name="Line 164">
                <a:extLst>
                  <a:ext uri="{FF2B5EF4-FFF2-40B4-BE49-F238E27FC236}">
                    <a16:creationId xmlns:a16="http://schemas.microsoft.com/office/drawing/2014/main" id="{D07AB732-26F5-D043-8613-AED218A68C55}"/>
                  </a:ext>
                </a:extLst>
              </p:cNvPr>
              <p:cNvSpPr>
                <a:spLocks noChangeShapeType="1"/>
              </p:cNvSpPr>
              <p:nvPr/>
            </p:nvSpPr>
            <p:spPr bwMode="auto">
              <a:xfrm>
                <a:off x="2165" y="421"/>
                <a:ext cx="180" cy="0"/>
              </a:xfrm>
              <a:prstGeom prst="line">
                <a:avLst/>
              </a:prstGeom>
              <a:noFill/>
              <a:ln w="76200">
                <a:solidFill>
                  <a:srgbClr val="FF262D"/>
                </a:solidFill>
                <a:round/>
                <a:headEnd/>
                <a:tailEnd/>
              </a:ln>
              <a:effectLst>
                <a:outerShdw blurRad="63500" dist="38099"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nvGrpSpPr>
            <p:cNvPr id="195644" name="Group 165">
              <a:extLst>
                <a:ext uri="{FF2B5EF4-FFF2-40B4-BE49-F238E27FC236}">
                  <a16:creationId xmlns:a16="http://schemas.microsoft.com/office/drawing/2014/main" id="{1C930024-A04E-C747-9E0F-3FBCF72BFAE7}"/>
                </a:ext>
              </a:extLst>
            </p:cNvPr>
            <p:cNvGrpSpPr>
              <a:grpSpLocks/>
            </p:cNvGrpSpPr>
            <p:nvPr/>
          </p:nvGrpSpPr>
          <p:grpSpPr bwMode="auto">
            <a:xfrm>
              <a:off x="1394" y="1159"/>
              <a:ext cx="1562" cy="272"/>
              <a:chOff x="1394" y="1159"/>
              <a:chExt cx="1562" cy="272"/>
            </a:xfrm>
          </p:grpSpPr>
          <p:sp>
            <p:nvSpPr>
              <p:cNvPr id="677030" name="Rectangle 166">
                <a:extLst>
                  <a:ext uri="{FF2B5EF4-FFF2-40B4-BE49-F238E27FC236}">
                    <a16:creationId xmlns:a16="http://schemas.microsoft.com/office/drawing/2014/main" id="{68DBADFC-3E0D-8144-9C47-4489F6F7F713}"/>
                  </a:ext>
                </a:extLst>
              </p:cNvPr>
              <p:cNvSpPr>
                <a:spLocks noChangeArrowheads="1"/>
              </p:cNvSpPr>
              <p:nvPr/>
            </p:nvSpPr>
            <p:spPr bwMode="auto">
              <a:xfrm>
                <a:off x="1394" y="1159"/>
                <a:ext cx="847"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DDC07"/>
                  </a:solidFill>
                </a:endParaRPr>
              </a:p>
            </p:txBody>
          </p:sp>
          <p:sp>
            <p:nvSpPr>
              <p:cNvPr id="677031" name="Rectangle 167">
                <a:extLst>
                  <a:ext uri="{FF2B5EF4-FFF2-40B4-BE49-F238E27FC236}">
                    <a16:creationId xmlns:a16="http://schemas.microsoft.com/office/drawing/2014/main" id="{2A972671-6A61-1C46-8BAB-1AF146638C35}"/>
                  </a:ext>
                </a:extLst>
              </p:cNvPr>
              <p:cNvSpPr>
                <a:spLocks noChangeArrowheads="1"/>
              </p:cNvSpPr>
              <p:nvPr/>
            </p:nvSpPr>
            <p:spPr bwMode="auto">
              <a:xfrm>
                <a:off x="2295" y="1159"/>
                <a:ext cx="661" cy="272"/>
              </a:xfrm>
              <a:prstGeom prst="rect">
                <a:avLst/>
              </a:prstGeom>
              <a:noFill/>
              <a:ln w="57150">
                <a:solidFill>
                  <a:srgbClr val="FDDC07"/>
                </a:solidFill>
                <a:miter lim="800000"/>
                <a:headEnd/>
                <a:tailEnd/>
              </a:ln>
              <a:effectLst>
                <a:outerShdw blurRad="63500" dist="38099" dir="2700000" algn="ctr" rotWithShape="0">
                  <a:schemeClr val="bg2">
                    <a:alpha val="74998"/>
                  </a:scheme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grpSp>
        <p:sp>
          <p:nvSpPr>
            <p:cNvPr id="677032" name="Rectangle 168">
              <a:extLst>
                <a:ext uri="{FF2B5EF4-FFF2-40B4-BE49-F238E27FC236}">
                  <a16:creationId xmlns:a16="http://schemas.microsoft.com/office/drawing/2014/main" id="{96957C14-8235-384E-B19C-EF04118B359A}"/>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sp>
          <p:nvSpPr>
            <p:cNvPr id="677033" name="Rectangle 169">
              <a:extLst>
                <a:ext uri="{FF2B5EF4-FFF2-40B4-BE49-F238E27FC236}">
                  <a16:creationId xmlns:a16="http://schemas.microsoft.com/office/drawing/2014/main" id="{9CFEADFE-B2C8-4F42-9DCE-2CFD229EC136}"/>
                </a:ext>
              </a:extLst>
            </p:cNvPr>
            <p:cNvSpPr>
              <a:spLocks noChangeArrowheads="1"/>
            </p:cNvSpPr>
            <p:nvPr/>
          </p:nvSpPr>
          <p:spPr bwMode="auto">
            <a:xfrm>
              <a:off x="3280" y="1162"/>
              <a:ext cx="0" cy="346"/>
            </a:xfrm>
            <a:prstGeom prst="rect">
              <a:avLst/>
            </a:prstGeom>
            <a:noFill/>
            <a:ln w="9525">
              <a:noFill/>
              <a:miter lim="800000"/>
              <a:headEnd/>
              <a:tailEnd/>
            </a:ln>
            <a:effectLst>
              <a:outerShdw blurRad="63500" dist="53882" dir="2700000" algn="ctr" rotWithShape="0">
                <a:schemeClr val="bg2">
                  <a:alpha val="74998"/>
                </a:schemeClr>
              </a:outerShdw>
            </a:effectLst>
          </p:spPr>
          <p:txBody>
            <a:bodyPr wrap="none" lIns="0" tIns="0" rIns="0" bIns="0">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3600" b="0">
                <a:solidFill>
                  <a:srgbClr val="FF262D"/>
                </a:solidFill>
                <a:latin typeface="Times" pitchFamily="2" charset="0"/>
              </a:endParaRPr>
            </a:p>
          </p:txBody>
        </p:sp>
        <p:grpSp>
          <p:nvGrpSpPr>
            <p:cNvPr id="195647" name="Group 170">
              <a:extLst>
                <a:ext uri="{FF2B5EF4-FFF2-40B4-BE49-F238E27FC236}">
                  <a16:creationId xmlns:a16="http://schemas.microsoft.com/office/drawing/2014/main" id="{61BCB512-C32E-7446-93CC-C3D7FAB92FA8}"/>
                </a:ext>
              </a:extLst>
            </p:cNvPr>
            <p:cNvGrpSpPr>
              <a:grpSpLocks/>
            </p:cNvGrpSpPr>
            <p:nvPr/>
          </p:nvGrpSpPr>
          <p:grpSpPr bwMode="auto">
            <a:xfrm>
              <a:off x="1639" y="578"/>
              <a:ext cx="1275" cy="365"/>
              <a:chOff x="1639" y="554"/>
              <a:chExt cx="1275" cy="365"/>
            </a:xfrm>
          </p:grpSpPr>
          <p:sp>
            <p:nvSpPr>
              <p:cNvPr id="677035" name="Text Box 171">
                <a:extLst>
                  <a:ext uri="{FF2B5EF4-FFF2-40B4-BE49-F238E27FC236}">
                    <a16:creationId xmlns:a16="http://schemas.microsoft.com/office/drawing/2014/main" id="{A266C2B8-439B-5542-BAFC-EDDF6E496A34}"/>
                  </a:ext>
                </a:extLst>
              </p:cNvPr>
              <p:cNvSpPr txBox="1">
                <a:spLocks noChangeArrowheads="1"/>
              </p:cNvSpPr>
              <p:nvPr/>
            </p:nvSpPr>
            <p:spPr bwMode="auto">
              <a:xfrm>
                <a:off x="1639" y="554"/>
                <a:ext cx="1275" cy="3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200">
                    <a:latin typeface="Arial" panose="020B0604020202020204" pitchFamily="34" charset="0"/>
                  </a:rPr>
                  <a:t>O 7 V J</a:t>
                </a:r>
              </a:p>
            </p:txBody>
          </p:sp>
          <p:sp>
            <p:nvSpPr>
              <p:cNvPr id="677036" name="Line 172">
                <a:extLst>
                  <a:ext uri="{FF2B5EF4-FFF2-40B4-BE49-F238E27FC236}">
                    <a16:creationId xmlns:a16="http://schemas.microsoft.com/office/drawing/2014/main" id="{C577D0C5-D4CA-BC4D-B96C-CAA70FE310D6}"/>
                  </a:ext>
                </a:extLst>
              </p:cNvPr>
              <p:cNvSpPr>
                <a:spLocks noChangeShapeType="1"/>
              </p:cNvSpPr>
              <p:nvPr/>
            </p:nvSpPr>
            <p:spPr bwMode="auto">
              <a:xfrm>
                <a:off x="2123" y="744"/>
                <a:ext cx="94" cy="0"/>
              </a:xfrm>
              <a:prstGeom prst="line">
                <a:avLst/>
              </a:prstGeom>
              <a:noFill/>
              <a:ln w="38100">
                <a:solidFill>
                  <a:srgbClr val="00CCFF"/>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Comic Sans MS" pitchFamily="-108" charset="0"/>
                  <a:ea typeface="+mn-ea"/>
                </a:endParaRPr>
              </a:p>
            </p:txBody>
          </p:sp>
        </p:grpSp>
      </p:grpSp>
      <p:sp>
        <p:nvSpPr>
          <p:cNvPr id="677037" name="Text Box 173">
            <a:extLst>
              <a:ext uri="{FF2B5EF4-FFF2-40B4-BE49-F238E27FC236}">
                <a16:creationId xmlns:a16="http://schemas.microsoft.com/office/drawing/2014/main" id="{F42327CE-F6F5-9645-B79A-9F6B27936FFD}"/>
              </a:ext>
            </a:extLst>
          </p:cNvPr>
          <p:cNvSpPr txBox="1">
            <a:spLocks noChangeArrowheads="1"/>
          </p:cNvSpPr>
          <p:nvPr/>
        </p:nvSpPr>
        <p:spPr bwMode="auto">
          <a:xfrm>
            <a:off x="4191000" y="4419600"/>
            <a:ext cx="4491038" cy="457200"/>
          </a:xfrm>
          <a:prstGeom prst="rect">
            <a:avLst/>
          </a:prstGeom>
          <a:noFill/>
          <a:ln w="12700">
            <a:noFill/>
            <a:miter lim="800000"/>
            <a:headEnd/>
            <a:tailEnd/>
          </a:ln>
          <a:effectLst>
            <a:outerShdw blurRad="63500" dist="46662" dir="3284183" algn="ctr" rotWithShape="0">
              <a:srgbClr val="AAAAA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b="0">
                <a:solidFill>
                  <a:schemeClr val="accent2"/>
                </a:solidFill>
                <a:latin typeface="Arial Black" panose="020B0604020202020204" pitchFamily="34" charset="0"/>
              </a:rPr>
              <a:t>DAVIDWUI TUINGASHIT</a:t>
            </a:r>
          </a:p>
        </p:txBody>
      </p:sp>
      <p:sp>
        <p:nvSpPr>
          <p:cNvPr id="677006" name="AutoShape 142">
            <a:extLst>
              <a:ext uri="{FF2B5EF4-FFF2-40B4-BE49-F238E27FC236}">
                <a16:creationId xmlns:a16="http://schemas.microsoft.com/office/drawing/2014/main" id="{9EE60E06-148F-4F4C-A25C-0762AB9DC1CA}"/>
              </a:ext>
            </a:extLst>
          </p:cNvPr>
          <p:cNvSpPr>
            <a:spLocks noChangeArrowheads="1"/>
          </p:cNvSpPr>
          <p:nvPr/>
        </p:nvSpPr>
        <p:spPr bwMode="auto">
          <a:xfrm>
            <a:off x="866775" y="1063625"/>
            <a:ext cx="8018463" cy="5434013"/>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092 h 21600"/>
              <a:gd name="T14" fmla="*/ 17846 w 21600"/>
              <a:gd name="T15" fmla="*/ 16508 h 21600"/>
            </a:gdLst>
            <a:ahLst/>
            <a:cxnLst>
              <a:cxn ang="T8">
                <a:pos x="T0" y="T1"/>
              </a:cxn>
              <a:cxn ang="T9">
                <a:pos x="T2" y="T3"/>
              </a:cxn>
              <a:cxn ang="T10">
                <a:pos x="T4" y="T5"/>
              </a:cxn>
              <a:cxn ang="T11">
                <a:pos x="T6" y="T7"/>
              </a:cxn>
            </a:cxnLst>
            <a:rect l="T12" t="T13" r="T14" b="T15"/>
            <a:pathLst>
              <a:path w="21600" h="21600">
                <a:moveTo>
                  <a:pt x="14497" y="0"/>
                </a:moveTo>
                <a:lnTo>
                  <a:pt x="14497" y="5092"/>
                </a:lnTo>
                <a:lnTo>
                  <a:pt x="3375" y="5092"/>
                </a:lnTo>
                <a:lnTo>
                  <a:pt x="3375" y="16508"/>
                </a:lnTo>
                <a:lnTo>
                  <a:pt x="14497" y="16508"/>
                </a:lnTo>
                <a:lnTo>
                  <a:pt x="14497" y="21600"/>
                </a:lnTo>
                <a:lnTo>
                  <a:pt x="21600" y="10800"/>
                </a:lnTo>
                <a:close/>
              </a:path>
              <a:path w="21600" h="21600">
                <a:moveTo>
                  <a:pt x="1350" y="5092"/>
                </a:moveTo>
                <a:lnTo>
                  <a:pt x="1350" y="16508"/>
                </a:lnTo>
                <a:lnTo>
                  <a:pt x="2700" y="16508"/>
                </a:lnTo>
                <a:lnTo>
                  <a:pt x="2700" y="5092"/>
                </a:lnTo>
                <a:close/>
              </a:path>
              <a:path w="21600" h="21600">
                <a:moveTo>
                  <a:pt x="0" y="5092"/>
                </a:moveTo>
                <a:lnTo>
                  <a:pt x="0" y="16508"/>
                </a:lnTo>
                <a:lnTo>
                  <a:pt x="675" y="16508"/>
                </a:lnTo>
                <a:lnTo>
                  <a:pt x="675" y="5092"/>
                </a:lnTo>
                <a:close/>
              </a:path>
            </a:pathLst>
          </a:custGeom>
          <a:gradFill rotWithShape="0">
            <a:gsLst>
              <a:gs pos="0">
                <a:srgbClr val="FFFF05"/>
              </a:gs>
              <a:gs pos="50000">
                <a:srgbClr val="000000"/>
              </a:gs>
              <a:gs pos="100000">
                <a:srgbClr val="FFFF05"/>
              </a:gs>
            </a:gsLst>
            <a:lin ang="5400000" scaled="1"/>
          </a:gradFill>
          <a:ln w="9525">
            <a:miter lim="800000"/>
            <a:headEnd/>
            <a:tailEnd/>
          </a:ln>
          <a:scene3d>
            <a:camera prst="legacyObliqueLeft">
              <a:rot lat="19799994" lon="0" rev="0"/>
            </a:camera>
            <a:lightRig rig="legacyFlat3" dir="b"/>
          </a:scene3d>
          <a:sp3d extrusionH="430200" prstMaterial="legacyMatte">
            <a:bevelT w="13500" h="13500" prst="angle"/>
            <a:bevelB w="13500" h="13500" prst="angle"/>
            <a:extrusionClr>
              <a:srgbClr val="FFFF05"/>
            </a:extrusionClr>
            <a:contourClr>
              <a:srgbClr val="FFFF05"/>
            </a:contourClr>
          </a:sp3d>
        </p:spPr>
        <p:txBody>
          <a:bodyPr wrap="none" anchor="ctr">
            <a:flatTx/>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677007" name="Text Box 143">
            <a:extLst>
              <a:ext uri="{FF2B5EF4-FFF2-40B4-BE49-F238E27FC236}">
                <a16:creationId xmlns:a16="http://schemas.microsoft.com/office/drawing/2014/main" id="{6419A18E-56CB-FC47-8C3C-91180F6A92BE}"/>
              </a:ext>
            </a:extLst>
          </p:cNvPr>
          <p:cNvSpPr txBox="1">
            <a:spLocks noChangeArrowheads="1"/>
          </p:cNvSpPr>
          <p:nvPr/>
        </p:nvSpPr>
        <p:spPr bwMode="auto">
          <a:xfrm>
            <a:off x="2343150" y="3238500"/>
            <a:ext cx="5756275" cy="822325"/>
          </a:xfrm>
          <a:prstGeom prst="rect">
            <a:avLst/>
          </a:prstGeom>
          <a:noFill/>
          <a:ln w="12700">
            <a:noFill/>
            <a:miter lim="800000"/>
            <a:headEnd/>
            <a:tailEnd/>
          </a:ln>
          <a:effectLst>
            <a:outerShdw blurRad="63500" dist="89803" dir="135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rgbClr val="FFFF00"/>
                </a:solidFill>
              </a:rPr>
              <a:t>ABRAHAMLI NGASHITMI KAHAI CHI MANGA VADALEIYA!</a:t>
            </a:r>
          </a:p>
        </p:txBody>
      </p:sp>
      <p:sp>
        <p:nvSpPr>
          <p:cNvPr id="640044" name="Text Box 44">
            <a:extLst>
              <a:ext uri="{FF2B5EF4-FFF2-40B4-BE49-F238E27FC236}">
                <a16:creationId xmlns:a16="http://schemas.microsoft.com/office/drawing/2014/main" id="{CB42BC27-CE5E-AB4F-84C5-C1EECEFFE1FE}"/>
              </a:ext>
            </a:extLst>
          </p:cNvPr>
          <p:cNvSpPr txBox="1">
            <a:spLocks noChangeArrowheads="1"/>
          </p:cNvSpPr>
          <p:nvPr/>
        </p:nvSpPr>
        <p:spPr bwMode="auto">
          <a:xfrm>
            <a:off x="-25400" y="0"/>
            <a:ext cx="3097213" cy="15525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chemeClr val="tx1"/>
                </a:solidFill>
              </a:rPr>
              <a:t>BIBLE KHARARCHANWUI KACHON KHARAN KALA KHARAK</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grpId="0" nodeType="afterEffect">
                                  <p:stCondLst>
                                    <p:cond delay="0"/>
                                  </p:stCondLst>
                                  <p:childTnLst>
                                    <p:set>
                                      <p:cBhvr>
                                        <p:cTn id="6" dur="1" fill="hold">
                                          <p:stCondLst>
                                            <p:cond delay="0"/>
                                          </p:stCondLst>
                                        </p:cTn>
                                        <p:tgtEl>
                                          <p:spTgt spid="677006"/>
                                        </p:tgtEl>
                                        <p:attrNameLst>
                                          <p:attrName>style.visibility</p:attrName>
                                        </p:attrNameLst>
                                      </p:cBhvr>
                                      <p:to>
                                        <p:strVal val="visible"/>
                                      </p:to>
                                    </p:set>
                                    <p:anim calcmode="lin" valueType="num">
                                      <p:cBhvr additive="base">
                                        <p:cTn id="7" dur="5000" fill="hold"/>
                                        <p:tgtEl>
                                          <p:spTgt spid="677006"/>
                                        </p:tgtEl>
                                        <p:attrNameLst>
                                          <p:attrName>ppt_x</p:attrName>
                                        </p:attrNameLst>
                                      </p:cBhvr>
                                      <p:tavLst>
                                        <p:tav tm="0">
                                          <p:val>
                                            <p:strVal val="0-#ppt_w/2"/>
                                          </p:val>
                                        </p:tav>
                                        <p:tav tm="100000">
                                          <p:val>
                                            <p:strVal val="#ppt_x"/>
                                          </p:val>
                                        </p:tav>
                                      </p:tavLst>
                                    </p:anim>
                                    <p:anim calcmode="lin" valueType="num">
                                      <p:cBhvr additive="base">
                                        <p:cTn id="8" dur="5000" fill="hold"/>
                                        <p:tgtEl>
                                          <p:spTgt spid="67700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10" presetClass="entr" presetSubtype="0" fill="hold" grpId="0" nodeType="afterEffect">
                                  <p:stCondLst>
                                    <p:cond delay="0"/>
                                  </p:stCondLst>
                                  <p:childTnLst>
                                    <p:set>
                                      <p:cBhvr>
                                        <p:cTn id="11" dur="1" fill="hold">
                                          <p:stCondLst>
                                            <p:cond delay="0"/>
                                          </p:stCondLst>
                                        </p:cTn>
                                        <p:tgtEl>
                                          <p:spTgt spid="677007"/>
                                        </p:tgtEl>
                                        <p:attrNameLst>
                                          <p:attrName>style.visibility</p:attrName>
                                        </p:attrNameLst>
                                      </p:cBhvr>
                                      <p:to>
                                        <p:strVal val="visible"/>
                                      </p:to>
                                    </p:set>
                                    <p:animEffect transition="in" filter="fade">
                                      <p:cBhvr>
                                        <p:cTn id="12" dur="1000"/>
                                        <p:tgtEl>
                                          <p:spTgt spid="6770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7006" grpId="0" animBg="1"/>
      <p:bldP spid="677007"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6754" name="Picture 2">
            <a:extLst>
              <a:ext uri="{FF2B5EF4-FFF2-40B4-BE49-F238E27FC236}">
                <a16:creationId xmlns:a16="http://schemas.microsoft.com/office/drawing/2014/main" id="{A41155E4-3E45-D340-928B-65DD3F1CCDEB}"/>
              </a:ext>
            </a:extLst>
          </p:cNvPr>
          <p:cNvPicPr>
            <a:picLocks noChangeAspect="1" noChangeArrowheads="1"/>
          </p:cNvPicPr>
          <p:nvPr/>
        </p:nvPicPr>
        <p:blipFill>
          <a:blip r:embed="rId3"/>
          <a:srcRect/>
          <a:stretch>
            <a:fillRect/>
          </a:stretch>
        </p:blipFill>
        <p:spPr bwMode="auto">
          <a:xfrm>
            <a:off x="992188" y="1047750"/>
            <a:ext cx="7289800" cy="4802188"/>
          </a:xfrm>
          <a:prstGeom prst="rect">
            <a:avLst/>
          </a:prstGeom>
          <a:noFill/>
          <a:ln w="76200">
            <a:solidFill>
              <a:schemeClr val="accent2"/>
            </a:solidFill>
            <a:miter lim="800000"/>
            <a:headEnd/>
            <a:tailEnd/>
          </a:ln>
          <a:effectLst>
            <a:outerShdw blurRad="63500" dist="38099" dir="2700000" algn="ctr" rotWithShape="0">
              <a:schemeClr val="bg1">
                <a:alpha val="74998"/>
              </a:schemeClr>
            </a:outerShdw>
          </a:effectLst>
        </p:spPr>
      </p:pic>
      <p:pic>
        <p:nvPicPr>
          <p:cNvPr id="586755" name="Picture 3">
            <a:extLst>
              <a:ext uri="{FF2B5EF4-FFF2-40B4-BE49-F238E27FC236}">
                <a16:creationId xmlns:a16="http://schemas.microsoft.com/office/drawing/2014/main" id="{A6CEDEA3-3EDF-2A4D-8002-9BF7D4DF173B}"/>
              </a:ext>
            </a:extLst>
          </p:cNvPr>
          <p:cNvPicPr>
            <a:picLocks noChangeAspect="1" noChangeArrowheads="1"/>
          </p:cNvPicPr>
          <p:nvPr/>
        </p:nvPicPr>
        <p:blipFill>
          <a:blip r:embed="rId4"/>
          <a:srcRect/>
          <a:stretch>
            <a:fillRect/>
          </a:stretch>
        </p:blipFill>
        <p:spPr bwMode="auto">
          <a:xfrm>
            <a:off x="960438" y="1020763"/>
            <a:ext cx="7348537" cy="4859337"/>
          </a:xfrm>
          <a:prstGeom prst="rect">
            <a:avLst/>
          </a:prstGeom>
          <a:noFill/>
          <a:ln w="76200">
            <a:solidFill>
              <a:schemeClr val="accent2"/>
            </a:solidFill>
            <a:miter lim="800000"/>
            <a:headEnd/>
            <a:tailEnd/>
          </a:ln>
          <a:effectLst>
            <a:outerShdw blurRad="63500" dist="40161" dir="1106097" algn="ctr" rotWithShape="0">
              <a:schemeClr val="bg1">
                <a:alpha val="74998"/>
              </a:schemeClr>
            </a:outerShdw>
          </a:effectLst>
        </p:spPr>
      </p:pic>
      <p:sp>
        <p:nvSpPr>
          <p:cNvPr id="586756" name="Rectangle 4">
            <a:extLst>
              <a:ext uri="{FF2B5EF4-FFF2-40B4-BE49-F238E27FC236}">
                <a16:creationId xmlns:a16="http://schemas.microsoft.com/office/drawing/2014/main" id="{B0F0395F-8F37-3E4C-B0D7-F1147A40363E}"/>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90</a:t>
            </a:r>
          </a:p>
        </p:txBody>
      </p:sp>
      <p:grpSp>
        <p:nvGrpSpPr>
          <p:cNvPr id="2" name="Group 5">
            <a:extLst>
              <a:ext uri="{FF2B5EF4-FFF2-40B4-BE49-F238E27FC236}">
                <a16:creationId xmlns:a16="http://schemas.microsoft.com/office/drawing/2014/main" id="{06994458-D6D9-C14B-ACB6-4F35C30DC93A}"/>
              </a:ext>
            </a:extLst>
          </p:cNvPr>
          <p:cNvGrpSpPr>
            <a:grpSpLocks/>
          </p:cNvGrpSpPr>
          <p:nvPr/>
        </p:nvGrpSpPr>
        <p:grpSpPr bwMode="auto">
          <a:xfrm>
            <a:off x="1866900" y="3208338"/>
            <a:ext cx="379413" cy="379412"/>
            <a:chOff x="3461" y="3471"/>
            <a:chExt cx="239" cy="239"/>
          </a:xfrm>
        </p:grpSpPr>
        <p:pic>
          <p:nvPicPr>
            <p:cNvPr id="197776" name="Picture 6">
              <a:extLst>
                <a:ext uri="{FF2B5EF4-FFF2-40B4-BE49-F238E27FC236}">
                  <a16:creationId xmlns:a16="http://schemas.microsoft.com/office/drawing/2014/main" id="{640270CC-6A0B-F546-BF51-BBE6F11C108C}"/>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77" name="Picture 7">
              <a:extLst>
                <a:ext uri="{FF2B5EF4-FFF2-40B4-BE49-F238E27FC236}">
                  <a16:creationId xmlns:a16="http://schemas.microsoft.com/office/drawing/2014/main" id="{A94D401C-39A9-0D47-996E-4033F21202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3" name="Group 8">
            <a:extLst>
              <a:ext uri="{FF2B5EF4-FFF2-40B4-BE49-F238E27FC236}">
                <a16:creationId xmlns:a16="http://schemas.microsoft.com/office/drawing/2014/main" id="{43AFA1DE-27C2-314C-B4A7-30A8DF2C2980}"/>
              </a:ext>
            </a:extLst>
          </p:cNvPr>
          <p:cNvGrpSpPr>
            <a:grpSpLocks/>
          </p:cNvGrpSpPr>
          <p:nvPr/>
        </p:nvGrpSpPr>
        <p:grpSpPr bwMode="auto">
          <a:xfrm>
            <a:off x="1897063" y="2881313"/>
            <a:ext cx="379412" cy="379412"/>
            <a:chOff x="3461" y="3471"/>
            <a:chExt cx="239" cy="239"/>
          </a:xfrm>
        </p:grpSpPr>
        <p:pic>
          <p:nvPicPr>
            <p:cNvPr id="197774" name="Picture 9">
              <a:extLst>
                <a:ext uri="{FF2B5EF4-FFF2-40B4-BE49-F238E27FC236}">
                  <a16:creationId xmlns:a16="http://schemas.microsoft.com/office/drawing/2014/main" id="{D15900C8-B2E1-FC45-B72D-3348F526AD00}"/>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75" name="Picture 10">
              <a:extLst>
                <a:ext uri="{FF2B5EF4-FFF2-40B4-BE49-F238E27FC236}">
                  <a16:creationId xmlns:a16="http://schemas.microsoft.com/office/drawing/2014/main" id="{D451642D-CEF5-B044-8A00-A51830C74F6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4" name="Group 11">
            <a:extLst>
              <a:ext uri="{FF2B5EF4-FFF2-40B4-BE49-F238E27FC236}">
                <a16:creationId xmlns:a16="http://schemas.microsoft.com/office/drawing/2014/main" id="{0536FD2F-F0B8-D248-A6EE-D55F0161C3AB}"/>
              </a:ext>
            </a:extLst>
          </p:cNvPr>
          <p:cNvGrpSpPr>
            <a:grpSpLocks/>
          </p:cNvGrpSpPr>
          <p:nvPr/>
        </p:nvGrpSpPr>
        <p:grpSpPr bwMode="auto">
          <a:xfrm>
            <a:off x="2027238" y="2601913"/>
            <a:ext cx="379412" cy="379412"/>
            <a:chOff x="3461" y="3471"/>
            <a:chExt cx="239" cy="239"/>
          </a:xfrm>
        </p:grpSpPr>
        <p:pic>
          <p:nvPicPr>
            <p:cNvPr id="197772" name="Picture 12">
              <a:extLst>
                <a:ext uri="{FF2B5EF4-FFF2-40B4-BE49-F238E27FC236}">
                  <a16:creationId xmlns:a16="http://schemas.microsoft.com/office/drawing/2014/main" id="{4AFDECA5-A61A-D647-AE7E-09930F37DDE3}"/>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73" name="Picture 13">
              <a:extLst>
                <a:ext uri="{FF2B5EF4-FFF2-40B4-BE49-F238E27FC236}">
                  <a16:creationId xmlns:a16="http://schemas.microsoft.com/office/drawing/2014/main" id="{14363D62-AAE8-EB44-9155-068D2940BF7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 name="Group 14">
            <a:extLst>
              <a:ext uri="{FF2B5EF4-FFF2-40B4-BE49-F238E27FC236}">
                <a16:creationId xmlns:a16="http://schemas.microsoft.com/office/drawing/2014/main" id="{8AA05B42-D9DC-454C-AB9C-10CE7D49FB49}"/>
              </a:ext>
            </a:extLst>
          </p:cNvPr>
          <p:cNvGrpSpPr>
            <a:grpSpLocks/>
          </p:cNvGrpSpPr>
          <p:nvPr/>
        </p:nvGrpSpPr>
        <p:grpSpPr bwMode="auto">
          <a:xfrm>
            <a:off x="2181225" y="2332038"/>
            <a:ext cx="379413" cy="379412"/>
            <a:chOff x="3461" y="3471"/>
            <a:chExt cx="239" cy="239"/>
          </a:xfrm>
        </p:grpSpPr>
        <p:pic>
          <p:nvPicPr>
            <p:cNvPr id="197770" name="Picture 15">
              <a:extLst>
                <a:ext uri="{FF2B5EF4-FFF2-40B4-BE49-F238E27FC236}">
                  <a16:creationId xmlns:a16="http://schemas.microsoft.com/office/drawing/2014/main" id="{682E3E18-5BFA-D647-9E4F-B4E73A8F762F}"/>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71" name="Picture 16">
              <a:extLst>
                <a:ext uri="{FF2B5EF4-FFF2-40B4-BE49-F238E27FC236}">
                  <a16:creationId xmlns:a16="http://schemas.microsoft.com/office/drawing/2014/main" id="{97E13230-94A3-0D4E-B056-044E1FE0AF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6" name="Group 17">
            <a:extLst>
              <a:ext uri="{FF2B5EF4-FFF2-40B4-BE49-F238E27FC236}">
                <a16:creationId xmlns:a16="http://schemas.microsoft.com/office/drawing/2014/main" id="{2277A8B7-7D91-9143-8B5E-F11A37F24A12}"/>
              </a:ext>
            </a:extLst>
          </p:cNvPr>
          <p:cNvGrpSpPr>
            <a:grpSpLocks/>
          </p:cNvGrpSpPr>
          <p:nvPr/>
        </p:nvGrpSpPr>
        <p:grpSpPr bwMode="auto">
          <a:xfrm>
            <a:off x="2370138" y="2103438"/>
            <a:ext cx="379412" cy="379412"/>
            <a:chOff x="3461" y="3471"/>
            <a:chExt cx="239" cy="239"/>
          </a:xfrm>
        </p:grpSpPr>
        <p:pic>
          <p:nvPicPr>
            <p:cNvPr id="197768" name="Picture 18">
              <a:extLst>
                <a:ext uri="{FF2B5EF4-FFF2-40B4-BE49-F238E27FC236}">
                  <a16:creationId xmlns:a16="http://schemas.microsoft.com/office/drawing/2014/main" id="{AC95DB44-3F64-764B-B76E-E34433D8C1A4}"/>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69" name="Picture 19">
              <a:extLst>
                <a:ext uri="{FF2B5EF4-FFF2-40B4-BE49-F238E27FC236}">
                  <a16:creationId xmlns:a16="http://schemas.microsoft.com/office/drawing/2014/main" id="{452F0AD6-5B00-1C42-AC03-F6AC00C32C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7" name="Group 20">
            <a:extLst>
              <a:ext uri="{FF2B5EF4-FFF2-40B4-BE49-F238E27FC236}">
                <a16:creationId xmlns:a16="http://schemas.microsoft.com/office/drawing/2014/main" id="{298D0C06-D7B4-9C48-A974-87ADA5529BF8}"/>
              </a:ext>
            </a:extLst>
          </p:cNvPr>
          <p:cNvGrpSpPr>
            <a:grpSpLocks/>
          </p:cNvGrpSpPr>
          <p:nvPr/>
        </p:nvGrpSpPr>
        <p:grpSpPr bwMode="auto">
          <a:xfrm>
            <a:off x="2568575" y="1870075"/>
            <a:ext cx="379413" cy="379413"/>
            <a:chOff x="3461" y="3471"/>
            <a:chExt cx="239" cy="239"/>
          </a:xfrm>
        </p:grpSpPr>
        <p:pic>
          <p:nvPicPr>
            <p:cNvPr id="197766" name="Picture 21">
              <a:extLst>
                <a:ext uri="{FF2B5EF4-FFF2-40B4-BE49-F238E27FC236}">
                  <a16:creationId xmlns:a16="http://schemas.microsoft.com/office/drawing/2014/main" id="{03B73A65-B6BD-BC4A-8EDD-76092CE5D9FA}"/>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67" name="Picture 22">
              <a:extLst>
                <a:ext uri="{FF2B5EF4-FFF2-40B4-BE49-F238E27FC236}">
                  <a16:creationId xmlns:a16="http://schemas.microsoft.com/office/drawing/2014/main" id="{F095D729-C5CE-1247-A43D-5C5754A9736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8" name="Group 23">
            <a:extLst>
              <a:ext uri="{FF2B5EF4-FFF2-40B4-BE49-F238E27FC236}">
                <a16:creationId xmlns:a16="http://schemas.microsoft.com/office/drawing/2014/main" id="{F92D357F-780D-BC46-A843-04B03E6CB24F}"/>
              </a:ext>
            </a:extLst>
          </p:cNvPr>
          <p:cNvGrpSpPr>
            <a:grpSpLocks/>
          </p:cNvGrpSpPr>
          <p:nvPr/>
        </p:nvGrpSpPr>
        <p:grpSpPr bwMode="auto">
          <a:xfrm>
            <a:off x="2806700" y="1703388"/>
            <a:ext cx="379413" cy="379412"/>
            <a:chOff x="3461" y="3471"/>
            <a:chExt cx="239" cy="239"/>
          </a:xfrm>
        </p:grpSpPr>
        <p:pic>
          <p:nvPicPr>
            <p:cNvPr id="197764" name="Picture 24">
              <a:extLst>
                <a:ext uri="{FF2B5EF4-FFF2-40B4-BE49-F238E27FC236}">
                  <a16:creationId xmlns:a16="http://schemas.microsoft.com/office/drawing/2014/main" id="{246338ED-9950-2246-ADEA-5AB111DA714D}"/>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65" name="Picture 25">
              <a:extLst>
                <a:ext uri="{FF2B5EF4-FFF2-40B4-BE49-F238E27FC236}">
                  <a16:creationId xmlns:a16="http://schemas.microsoft.com/office/drawing/2014/main" id="{8C0FB496-E5C6-C246-955B-62EE1398458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9" name="Group 26">
            <a:extLst>
              <a:ext uri="{FF2B5EF4-FFF2-40B4-BE49-F238E27FC236}">
                <a16:creationId xmlns:a16="http://schemas.microsoft.com/office/drawing/2014/main" id="{249EF80C-3B5B-DA40-AB43-F5DF6CDF3FB5}"/>
              </a:ext>
            </a:extLst>
          </p:cNvPr>
          <p:cNvGrpSpPr>
            <a:grpSpLocks/>
          </p:cNvGrpSpPr>
          <p:nvPr/>
        </p:nvGrpSpPr>
        <p:grpSpPr bwMode="auto">
          <a:xfrm>
            <a:off x="3089275" y="1581150"/>
            <a:ext cx="379413" cy="379413"/>
            <a:chOff x="3461" y="3471"/>
            <a:chExt cx="239" cy="239"/>
          </a:xfrm>
        </p:grpSpPr>
        <p:pic>
          <p:nvPicPr>
            <p:cNvPr id="197762" name="Picture 27">
              <a:extLst>
                <a:ext uri="{FF2B5EF4-FFF2-40B4-BE49-F238E27FC236}">
                  <a16:creationId xmlns:a16="http://schemas.microsoft.com/office/drawing/2014/main" id="{32A03A1A-09E5-1F4D-8E7E-8781C22F2CFC}"/>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63" name="Picture 28">
              <a:extLst>
                <a:ext uri="{FF2B5EF4-FFF2-40B4-BE49-F238E27FC236}">
                  <a16:creationId xmlns:a16="http://schemas.microsoft.com/office/drawing/2014/main" id="{13C6FE29-FE16-DB4D-851C-D408C1EE360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0" name="Group 29">
            <a:extLst>
              <a:ext uri="{FF2B5EF4-FFF2-40B4-BE49-F238E27FC236}">
                <a16:creationId xmlns:a16="http://schemas.microsoft.com/office/drawing/2014/main" id="{801FA043-55F9-3D49-88F9-E9C21374FC76}"/>
              </a:ext>
            </a:extLst>
          </p:cNvPr>
          <p:cNvGrpSpPr>
            <a:grpSpLocks/>
          </p:cNvGrpSpPr>
          <p:nvPr/>
        </p:nvGrpSpPr>
        <p:grpSpPr bwMode="auto">
          <a:xfrm>
            <a:off x="3402013" y="1608138"/>
            <a:ext cx="379412" cy="379412"/>
            <a:chOff x="3461" y="3471"/>
            <a:chExt cx="239" cy="239"/>
          </a:xfrm>
        </p:grpSpPr>
        <p:pic>
          <p:nvPicPr>
            <p:cNvPr id="197760" name="Picture 30">
              <a:extLst>
                <a:ext uri="{FF2B5EF4-FFF2-40B4-BE49-F238E27FC236}">
                  <a16:creationId xmlns:a16="http://schemas.microsoft.com/office/drawing/2014/main" id="{AB0BA7AD-9BBC-5D44-942B-94A1403E1F80}"/>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61" name="Picture 31">
              <a:extLst>
                <a:ext uri="{FF2B5EF4-FFF2-40B4-BE49-F238E27FC236}">
                  <a16:creationId xmlns:a16="http://schemas.microsoft.com/office/drawing/2014/main" id="{22750F72-AE07-A346-90D0-54032F5D232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1" name="Group 32">
            <a:extLst>
              <a:ext uri="{FF2B5EF4-FFF2-40B4-BE49-F238E27FC236}">
                <a16:creationId xmlns:a16="http://schemas.microsoft.com/office/drawing/2014/main" id="{03F63258-9AF5-5A41-9CEC-3B04CFD5FB07}"/>
              </a:ext>
            </a:extLst>
          </p:cNvPr>
          <p:cNvGrpSpPr>
            <a:grpSpLocks/>
          </p:cNvGrpSpPr>
          <p:nvPr/>
        </p:nvGrpSpPr>
        <p:grpSpPr bwMode="auto">
          <a:xfrm>
            <a:off x="3697288" y="1747838"/>
            <a:ext cx="379412" cy="379412"/>
            <a:chOff x="3461" y="3471"/>
            <a:chExt cx="239" cy="239"/>
          </a:xfrm>
        </p:grpSpPr>
        <p:pic>
          <p:nvPicPr>
            <p:cNvPr id="197758" name="Picture 33">
              <a:extLst>
                <a:ext uri="{FF2B5EF4-FFF2-40B4-BE49-F238E27FC236}">
                  <a16:creationId xmlns:a16="http://schemas.microsoft.com/office/drawing/2014/main" id="{B2DFDE61-86F1-3C4D-B163-8E969B4042AE}"/>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59" name="Picture 34">
              <a:extLst>
                <a:ext uri="{FF2B5EF4-FFF2-40B4-BE49-F238E27FC236}">
                  <a16:creationId xmlns:a16="http://schemas.microsoft.com/office/drawing/2014/main" id="{C55E207A-E8E7-EA49-9360-0972977AB9D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2" name="Group 35">
            <a:extLst>
              <a:ext uri="{FF2B5EF4-FFF2-40B4-BE49-F238E27FC236}">
                <a16:creationId xmlns:a16="http://schemas.microsoft.com/office/drawing/2014/main" id="{33FCEBE0-1DAE-C54C-85B2-F42DC10BA415}"/>
              </a:ext>
            </a:extLst>
          </p:cNvPr>
          <p:cNvGrpSpPr>
            <a:grpSpLocks/>
          </p:cNvGrpSpPr>
          <p:nvPr/>
        </p:nvGrpSpPr>
        <p:grpSpPr bwMode="auto">
          <a:xfrm>
            <a:off x="3963988" y="1912938"/>
            <a:ext cx="379412" cy="379412"/>
            <a:chOff x="3461" y="3471"/>
            <a:chExt cx="239" cy="239"/>
          </a:xfrm>
        </p:grpSpPr>
        <p:pic>
          <p:nvPicPr>
            <p:cNvPr id="197756" name="Picture 36">
              <a:extLst>
                <a:ext uri="{FF2B5EF4-FFF2-40B4-BE49-F238E27FC236}">
                  <a16:creationId xmlns:a16="http://schemas.microsoft.com/office/drawing/2014/main" id="{B10DE795-0BF9-4547-B014-9A20EE7DD4D1}"/>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57" name="Picture 37">
              <a:extLst>
                <a:ext uri="{FF2B5EF4-FFF2-40B4-BE49-F238E27FC236}">
                  <a16:creationId xmlns:a16="http://schemas.microsoft.com/office/drawing/2014/main" id="{ABA57196-BB9F-8246-B65B-A9C6E06D829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3" name="Group 38">
            <a:extLst>
              <a:ext uri="{FF2B5EF4-FFF2-40B4-BE49-F238E27FC236}">
                <a16:creationId xmlns:a16="http://schemas.microsoft.com/office/drawing/2014/main" id="{C2DE3D09-3523-284C-BCA4-871CA45DDC99}"/>
              </a:ext>
            </a:extLst>
          </p:cNvPr>
          <p:cNvGrpSpPr>
            <a:grpSpLocks/>
          </p:cNvGrpSpPr>
          <p:nvPr/>
        </p:nvGrpSpPr>
        <p:grpSpPr bwMode="auto">
          <a:xfrm>
            <a:off x="4179888" y="2090738"/>
            <a:ext cx="379412" cy="379412"/>
            <a:chOff x="3461" y="3471"/>
            <a:chExt cx="239" cy="239"/>
          </a:xfrm>
        </p:grpSpPr>
        <p:pic>
          <p:nvPicPr>
            <p:cNvPr id="197754" name="Picture 39">
              <a:extLst>
                <a:ext uri="{FF2B5EF4-FFF2-40B4-BE49-F238E27FC236}">
                  <a16:creationId xmlns:a16="http://schemas.microsoft.com/office/drawing/2014/main" id="{864EEB71-939C-7644-9008-BCAA393E8DB7}"/>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55" name="Picture 40">
              <a:extLst>
                <a:ext uri="{FF2B5EF4-FFF2-40B4-BE49-F238E27FC236}">
                  <a16:creationId xmlns:a16="http://schemas.microsoft.com/office/drawing/2014/main" id="{D15E9DCD-7B1C-004D-B119-DD35AA44BEF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4" name="Group 41">
            <a:extLst>
              <a:ext uri="{FF2B5EF4-FFF2-40B4-BE49-F238E27FC236}">
                <a16:creationId xmlns:a16="http://schemas.microsoft.com/office/drawing/2014/main" id="{AF2ABF94-AA40-B14F-B3DC-07ACA4CD0FA5}"/>
              </a:ext>
            </a:extLst>
          </p:cNvPr>
          <p:cNvGrpSpPr>
            <a:grpSpLocks/>
          </p:cNvGrpSpPr>
          <p:nvPr/>
        </p:nvGrpSpPr>
        <p:grpSpPr bwMode="auto">
          <a:xfrm>
            <a:off x="4473575" y="2155825"/>
            <a:ext cx="379413" cy="379413"/>
            <a:chOff x="3461" y="3471"/>
            <a:chExt cx="239" cy="239"/>
          </a:xfrm>
        </p:grpSpPr>
        <p:pic>
          <p:nvPicPr>
            <p:cNvPr id="197752" name="Picture 42">
              <a:extLst>
                <a:ext uri="{FF2B5EF4-FFF2-40B4-BE49-F238E27FC236}">
                  <a16:creationId xmlns:a16="http://schemas.microsoft.com/office/drawing/2014/main" id="{67129664-337B-2443-8C80-98273E43DDFC}"/>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53" name="Picture 43">
              <a:extLst>
                <a:ext uri="{FF2B5EF4-FFF2-40B4-BE49-F238E27FC236}">
                  <a16:creationId xmlns:a16="http://schemas.microsoft.com/office/drawing/2014/main" id="{48B84B30-CB29-D449-A498-EEED9AD53A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5" name="Group 44">
            <a:extLst>
              <a:ext uri="{FF2B5EF4-FFF2-40B4-BE49-F238E27FC236}">
                <a16:creationId xmlns:a16="http://schemas.microsoft.com/office/drawing/2014/main" id="{00F30201-2665-8040-A917-8EAC9196A7F7}"/>
              </a:ext>
            </a:extLst>
          </p:cNvPr>
          <p:cNvGrpSpPr>
            <a:grpSpLocks/>
          </p:cNvGrpSpPr>
          <p:nvPr/>
        </p:nvGrpSpPr>
        <p:grpSpPr bwMode="auto">
          <a:xfrm>
            <a:off x="4799013" y="2074863"/>
            <a:ext cx="379412" cy="379412"/>
            <a:chOff x="3461" y="3471"/>
            <a:chExt cx="239" cy="239"/>
          </a:xfrm>
        </p:grpSpPr>
        <p:pic>
          <p:nvPicPr>
            <p:cNvPr id="197750" name="Picture 45">
              <a:extLst>
                <a:ext uri="{FF2B5EF4-FFF2-40B4-BE49-F238E27FC236}">
                  <a16:creationId xmlns:a16="http://schemas.microsoft.com/office/drawing/2014/main" id="{15DC1620-91EF-0045-8337-EC790FFF1A58}"/>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51" name="Picture 46">
              <a:extLst>
                <a:ext uri="{FF2B5EF4-FFF2-40B4-BE49-F238E27FC236}">
                  <a16:creationId xmlns:a16="http://schemas.microsoft.com/office/drawing/2014/main" id="{033D97D4-E7FC-FC43-9984-26A27B5A48B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6" name="Group 47">
            <a:extLst>
              <a:ext uri="{FF2B5EF4-FFF2-40B4-BE49-F238E27FC236}">
                <a16:creationId xmlns:a16="http://schemas.microsoft.com/office/drawing/2014/main" id="{9D4F02D4-AD49-FE47-B94B-CA11245C783F}"/>
              </a:ext>
            </a:extLst>
          </p:cNvPr>
          <p:cNvGrpSpPr>
            <a:grpSpLocks/>
          </p:cNvGrpSpPr>
          <p:nvPr/>
        </p:nvGrpSpPr>
        <p:grpSpPr bwMode="auto">
          <a:xfrm>
            <a:off x="5072063" y="1936750"/>
            <a:ext cx="379412" cy="379413"/>
            <a:chOff x="3461" y="3471"/>
            <a:chExt cx="239" cy="239"/>
          </a:xfrm>
        </p:grpSpPr>
        <p:pic>
          <p:nvPicPr>
            <p:cNvPr id="197748" name="Picture 48">
              <a:extLst>
                <a:ext uri="{FF2B5EF4-FFF2-40B4-BE49-F238E27FC236}">
                  <a16:creationId xmlns:a16="http://schemas.microsoft.com/office/drawing/2014/main" id="{A8D6DDCF-D064-9347-B553-DB69381DAC6E}"/>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49" name="Picture 49">
              <a:extLst>
                <a:ext uri="{FF2B5EF4-FFF2-40B4-BE49-F238E27FC236}">
                  <a16:creationId xmlns:a16="http://schemas.microsoft.com/office/drawing/2014/main" id="{B78D5093-6E02-9546-A47F-F71DA7B1FB7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7" name="Group 50">
            <a:extLst>
              <a:ext uri="{FF2B5EF4-FFF2-40B4-BE49-F238E27FC236}">
                <a16:creationId xmlns:a16="http://schemas.microsoft.com/office/drawing/2014/main" id="{26592BF6-CF83-7748-8D25-A9E7B39399D3}"/>
              </a:ext>
            </a:extLst>
          </p:cNvPr>
          <p:cNvGrpSpPr>
            <a:grpSpLocks/>
          </p:cNvGrpSpPr>
          <p:nvPr/>
        </p:nvGrpSpPr>
        <p:grpSpPr bwMode="auto">
          <a:xfrm>
            <a:off x="5405438" y="1852613"/>
            <a:ext cx="379412" cy="379412"/>
            <a:chOff x="3461" y="3471"/>
            <a:chExt cx="239" cy="239"/>
          </a:xfrm>
        </p:grpSpPr>
        <p:pic>
          <p:nvPicPr>
            <p:cNvPr id="197746" name="Picture 51">
              <a:extLst>
                <a:ext uri="{FF2B5EF4-FFF2-40B4-BE49-F238E27FC236}">
                  <a16:creationId xmlns:a16="http://schemas.microsoft.com/office/drawing/2014/main" id="{D905CFCF-64C9-7548-99F9-3E8697BDAE18}"/>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47" name="Picture 52">
              <a:extLst>
                <a:ext uri="{FF2B5EF4-FFF2-40B4-BE49-F238E27FC236}">
                  <a16:creationId xmlns:a16="http://schemas.microsoft.com/office/drawing/2014/main" id="{1EA68B66-AFC4-0546-8CD1-EEE72395626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8" name="Group 53">
            <a:extLst>
              <a:ext uri="{FF2B5EF4-FFF2-40B4-BE49-F238E27FC236}">
                <a16:creationId xmlns:a16="http://schemas.microsoft.com/office/drawing/2014/main" id="{8117709D-F6F1-654C-9F7A-A4041112DEE5}"/>
              </a:ext>
            </a:extLst>
          </p:cNvPr>
          <p:cNvGrpSpPr>
            <a:grpSpLocks/>
          </p:cNvGrpSpPr>
          <p:nvPr/>
        </p:nvGrpSpPr>
        <p:grpSpPr bwMode="auto">
          <a:xfrm>
            <a:off x="5699125" y="1833563"/>
            <a:ext cx="379413" cy="379412"/>
            <a:chOff x="3461" y="3471"/>
            <a:chExt cx="239" cy="239"/>
          </a:xfrm>
        </p:grpSpPr>
        <p:pic>
          <p:nvPicPr>
            <p:cNvPr id="197744" name="Picture 54">
              <a:extLst>
                <a:ext uri="{FF2B5EF4-FFF2-40B4-BE49-F238E27FC236}">
                  <a16:creationId xmlns:a16="http://schemas.microsoft.com/office/drawing/2014/main" id="{B44BF246-5440-FB4A-B4BC-06AA8168407D}"/>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45" name="Picture 55">
              <a:extLst>
                <a:ext uri="{FF2B5EF4-FFF2-40B4-BE49-F238E27FC236}">
                  <a16:creationId xmlns:a16="http://schemas.microsoft.com/office/drawing/2014/main" id="{C87FAEEC-28B5-BD48-AB53-7CF2C45C376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19" name="Group 56">
            <a:extLst>
              <a:ext uri="{FF2B5EF4-FFF2-40B4-BE49-F238E27FC236}">
                <a16:creationId xmlns:a16="http://schemas.microsoft.com/office/drawing/2014/main" id="{44E45386-DCFA-C549-B93F-5E7B8121A383}"/>
              </a:ext>
            </a:extLst>
          </p:cNvPr>
          <p:cNvGrpSpPr>
            <a:grpSpLocks/>
          </p:cNvGrpSpPr>
          <p:nvPr/>
        </p:nvGrpSpPr>
        <p:grpSpPr bwMode="auto">
          <a:xfrm>
            <a:off x="5972175" y="1933575"/>
            <a:ext cx="379413" cy="379413"/>
            <a:chOff x="3461" y="3471"/>
            <a:chExt cx="239" cy="239"/>
          </a:xfrm>
        </p:grpSpPr>
        <p:pic>
          <p:nvPicPr>
            <p:cNvPr id="197742" name="Picture 57">
              <a:extLst>
                <a:ext uri="{FF2B5EF4-FFF2-40B4-BE49-F238E27FC236}">
                  <a16:creationId xmlns:a16="http://schemas.microsoft.com/office/drawing/2014/main" id="{0D6AF669-206E-904D-AD71-D2092BD9D8DE}"/>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43" name="Picture 58">
              <a:extLst>
                <a:ext uri="{FF2B5EF4-FFF2-40B4-BE49-F238E27FC236}">
                  <a16:creationId xmlns:a16="http://schemas.microsoft.com/office/drawing/2014/main" id="{12279BE2-0DFF-1841-92C8-47A72DFC12F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0" name="Group 59">
            <a:extLst>
              <a:ext uri="{FF2B5EF4-FFF2-40B4-BE49-F238E27FC236}">
                <a16:creationId xmlns:a16="http://schemas.microsoft.com/office/drawing/2014/main" id="{21E39FD0-B7DD-CB42-8E06-662D2630F329}"/>
              </a:ext>
            </a:extLst>
          </p:cNvPr>
          <p:cNvGrpSpPr>
            <a:grpSpLocks/>
          </p:cNvGrpSpPr>
          <p:nvPr/>
        </p:nvGrpSpPr>
        <p:grpSpPr bwMode="auto">
          <a:xfrm>
            <a:off x="6272213" y="2087563"/>
            <a:ext cx="379412" cy="379412"/>
            <a:chOff x="3461" y="3471"/>
            <a:chExt cx="239" cy="239"/>
          </a:xfrm>
        </p:grpSpPr>
        <p:pic>
          <p:nvPicPr>
            <p:cNvPr id="197740" name="Picture 60">
              <a:extLst>
                <a:ext uri="{FF2B5EF4-FFF2-40B4-BE49-F238E27FC236}">
                  <a16:creationId xmlns:a16="http://schemas.microsoft.com/office/drawing/2014/main" id="{95B3B2E7-A93A-CB49-B2F1-070A040811E2}"/>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41" name="Picture 61">
              <a:extLst>
                <a:ext uri="{FF2B5EF4-FFF2-40B4-BE49-F238E27FC236}">
                  <a16:creationId xmlns:a16="http://schemas.microsoft.com/office/drawing/2014/main" id="{1E2208F5-2E43-AE42-80ED-A692372EE22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1" name="Group 62">
            <a:extLst>
              <a:ext uri="{FF2B5EF4-FFF2-40B4-BE49-F238E27FC236}">
                <a16:creationId xmlns:a16="http://schemas.microsoft.com/office/drawing/2014/main" id="{58912360-CA9A-BE45-BC27-C5828B48B362}"/>
              </a:ext>
            </a:extLst>
          </p:cNvPr>
          <p:cNvGrpSpPr>
            <a:grpSpLocks/>
          </p:cNvGrpSpPr>
          <p:nvPr/>
        </p:nvGrpSpPr>
        <p:grpSpPr bwMode="auto">
          <a:xfrm>
            <a:off x="6532563" y="2200275"/>
            <a:ext cx="379412" cy="379413"/>
            <a:chOff x="3461" y="3471"/>
            <a:chExt cx="239" cy="239"/>
          </a:xfrm>
        </p:grpSpPr>
        <p:pic>
          <p:nvPicPr>
            <p:cNvPr id="197738" name="Picture 63">
              <a:extLst>
                <a:ext uri="{FF2B5EF4-FFF2-40B4-BE49-F238E27FC236}">
                  <a16:creationId xmlns:a16="http://schemas.microsoft.com/office/drawing/2014/main" id="{B39C7C70-74F5-BD46-9831-F07BF8811095}"/>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39" name="Picture 64">
              <a:extLst>
                <a:ext uri="{FF2B5EF4-FFF2-40B4-BE49-F238E27FC236}">
                  <a16:creationId xmlns:a16="http://schemas.microsoft.com/office/drawing/2014/main" id="{3AB299FA-70AC-B54D-8684-9481CFAF2C5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2" name="Group 65">
            <a:extLst>
              <a:ext uri="{FF2B5EF4-FFF2-40B4-BE49-F238E27FC236}">
                <a16:creationId xmlns:a16="http://schemas.microsoft.com/office/drawing/2014/main" id="{E390FBC7-D9D8-254F-9237-5862BEC20653}"/>
              </a:ext>
            </a:extLst>
          </p:cNvPr>
          <p:cNvGrpSpPr>
            <a:grpSpLocks/>
          </p:cNvGrpSpPr>
          <p:nvPr/>
        </p:nvGrpSpPr>
        <p:grpSpPr bwMode="auto">
          <a:xfrm>
            <a:off x="6773863" y="2373313"/>
            <a:ext cx="379412" cy="379412"/>
            <a:chOff x="3461" y="3471"/>
            <a:chExt cx="239" cy="239"/>
          </a:xfrm>
        </p:grpSpPr>
        <p:pic>
          <p:nvPicPr>
            <p:cNvPr id="197736" name="Picture 66">
              <a:extLst>
                <a:ext uri="{FF2B5EF4-FFF2-40B4-BE49-F238E27FC236}">
                  <a16:creationId xmlns:a16="http://schemas.microsoft.com/office/drawing/2014/main" id="{F605C06B-97E4-5842-892E-5A9059A7417E}"/>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37" name="Picture 67">
              <a:extLst>
                <a:ext uri="{FF2B5EF4-FFF2-40B4-BE49-F238E27FC236}">
                  <a16:creationId xmlns:a16="http://schemas.microsoft.com/office/drawing/2014/main" id="{2EF40C27-4442-044C-B4C3-81E21C984EB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3" name="Group 68">
            <a:extLst>
              <a:ext uri="{FF2B5EF4-FFF2-40B4-BE49-F238E27FC236}">
                <a16:creationId xmlns:a16="http://schemas.microsoft.com/office/drawing/2014/main" id="{BFE5F0B7-B6A9-1F42-8AA4-DCDDA0955F7E}"/>
              </a:ext>
            </a:extLst>
          </p:cNvPr>
          <p:cNvGrpSpPr>
            <a:grpSpLocks/>
          </p:cNvGrpSpPr>
          <p:nvPr/>
        </p:nvGrpSpPr>
        <p:grpSpPr bwMode="auto">
          <a:xfrm>
            <a:off x="7010400" y="2579688"/>
            <a:ext cx="379413" cy="379412"/>
            <a:chOff x="3461" y="3471"/>
            <a:chExt cx="239" cy="239"/>
          </a:xfrm>
        </p:grpSpPr>
        <p:pic>
          <p:nvPicPr>
            <p:cNvPr id="197734" name="Picture 69">
              <a:extLst>
                <a:ext uri="{FF2B5EF4-FFF2-40B4-BE49-F238E27FC236}">
                  <a16:creationId xmlns:a16="http://schemas.microsoft.com/office/drawing/2014/main" id="{B12D0729-21DC-6646-8F83-3FF206C73F95}"/>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35" name="Picture 70">
              <a:extLst>
                <a:ext uri="{FF2B5EF4-FFF2-40B4-BE49-F238E27FC236}">
                  <a16:creationId xmlns:a16="http://schemas.microsoft.com/office/drawing/2014/main" id="{827C2D82-E135-F943-8431-498E6DDA863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4" name="Group 71">
            <a:extLst>
              <a:ext uri="{FF2B5EF4-FFF2-40B4-BE49-F238E27FC236}">
                <a16:creationId xmlns:a16="http://schemas.microsoft.com/office/drawing/2014/main" id="{EE99B5DC-DDE2-CE40-881B-5D6806337719}"/>
              </a:ext>
            </a:extLst>
          </p:cNvPr>
          <p:cNvGrpSpPr>
            <a:grpSpLocks/>
          </p:cNvGrpSpPr>
          <p:nvPr/>
        </p:nvGrpSpPr>
        <p:grpSpPr bwMode="auto">
          <a:xfrm>
            <a:off x="7175500" y="2813050"/>
            <a:ext cx="379413" cy="379413"/>
            <a:chOff x="3461" y="3471"/>
            <a:chExt cx="239" cy="239"/>
          </a:xfrm>
        </p:grpSpPr>
        <p:pic>
          <p:nvPicPr>
            <p:cNvPr id="197732" name="Picture 72">
              <a:extLst>
                <a:ext uri="{FF2B5EF4-FFF2-40B4-BE49-F238E27FC236}">
                  <a16:creationId xmlns:a16="http://schemas.microsoft.com/office/drawing/2014/main" id="{25FA2D68-98F8-924C-BF4B-4F52762159DB}"/>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33" name="Picture 73">
              <a:extLst>
                <a:ext uri="{FF2B5EF4-FFF2-40B4-BE49-F238E27FC236}">
                  <a16:creationId xmlns:a16="http://schemas.microsoft.com/office/drawing/2014/main" id="{FFAE6485-C84E-9443-935C-49F13081ADF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5" name="Group 74">
            <a:extLst>
              <a:ext uri="{FF2B5EF4-FFF2-40B4-BE49-F238E27FC236}">
                <a16:creationId xmlns:a16="http://schemas.microsoft.com/office/drawing/2014/main" id="{9832ED9E-A340-AD4B-B2F8-C971A65B719C}"/>
              </a:ext>
            </a:extLst>
          </p:cNvPr>
          <p:cNvGrpSpPr>
            <a:grpSpLocks/>
          </p:cNvGrpSpPr>
          <p:nvPr/>
        </p:nvGrpSpPr>
        <p:grpSpPr bwMode="auto">
          <a:xfrm>
            <a:off x="7292975" y="3108325"/>
            <a:ext cx="379413" cy="379413"/>
            <a:chOff x="3461" y="3471"/>
            <a:chExt cx="239" cy="239"/>
          </a:xfrm>
        </p:grpSpPr>
        <p:pic>
          <p:nvPicPr>
            <p:cNvPr id="197730" name="Picture 75">
              <a:extLst>
                <a:ext uri="{FF2B5EF4-FFF2-40B4-BE49-F238E27FC236}">
                  <a16:creationId xmlns:a16="http://schemas.microsoft.com/office/drawing/2014/main" id="{1E2B641E-C129-274D-957D-5184B59FEF10}"/>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31" name="Picture 76">
              <a:extLst>
                <a:ext uri="{FF2B5EF4-FFF2-40B4-BE49-F238E27FC236}">
                  <a16:creationId xmlns:a16="http://schemas.microsoft.com/office/drawing/2014/main" id="{46FD515C-BEEC-704A-8F69-E18E7DC668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6" name="Group 77">
            <a:extLst>
              <a:ext uri="{FF2B5EF4-FFF2-40B4-BE49-F238E27FC236}">
                <a16:creationId xmlns:a16="http://schemas.microsoft.com/office/drawing/2014/main" id="{E9E7CCC9-2764-264A-81F3-9F046A410822}"/>
              </a:ext>
            </a:extLst>
          </p:cNvPr>
          <p:cNvGrpSpPr>
            <a:grpSpLocks/>
          </p:cNvGrpSpPr>
          <p:nvPr/>
        </p:nvGrpSpPr>
        <p:grpSpPr bwMode="auto">
          <a:xfrm>
            <a:off x="7351713" y="3425825"/>
            <a:ext cx="379412" cy="379413"/>
            <a:chOff x="3461" y="3471"/>
            <a:chExt cx="239" cy="239"/>
          </a:xfrm>
        </p:grpSpPr>
        <p:pic>
          <p:nvPicPr>
            <p:cNvPr id="197728" name="Picture 78">
              <a:extLst>
                <a:ext uri="{FF2B5EF4-FFF2-40B4-BE49-F238E27FC236}">
                  <a16:creationId xmlns:a16="http://schemas.microsoft.com/office/drawing/2014/main" id="{58EB7216-4856-BB46-AC37-CDFB130C9C6E}"/>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29" name="Picture 79">
              <a:extLst>
                <a:ext uri="{FF2B5EF4-FFF2-40B4-BE49-F238E27FC236}">
                  <a16:creationId xmlns:a16="http://schemas.microsoft.com/office/drawing/2014/main" id="{B1B9A626-7E48-A64B-AB51-D73024F5C19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7" name="Group 80">
            <a:extLst>
              <a:ext uri="{FF2B5EF4-FFF2-40B4-BE49-F238E27FC236}">
                <a16:creationId xmlns:a16="http://schemas.microsoft.com/office/drawing/2014/main" id="{2345F4D6-077D-1D46-B972-5A1157A39247}"/>
              </a:ext>
            </a:extLst>
          </p:cNvPr>
          <p:cNvGrpSpPr>
            <a:grpSpLocks/>
          </p:cNvGrpSpPr>
          <p:nvPr/>
        </p:nvGrpSpPr>
        <p:grpSpPr bwMode="auto">
          <a:xfrm>
            <a:off x="7254875" y="3721100"/>
            <a:ext cx="379413" cy="379413"/>
            <a:chOff x="3461" y="3471"/>
            <a:chExt cx="239" cy="239"/>
          </a:xfrm>
        </p:grpSpPr>
        <p:pic>
          <p:nvPicPr>
            <p:cNvPr id="197726" name="Picture 81">
              <a:extLst>
                <a:ext uri="{FF2B5EF4-FFF2-40B4-BE49-F238E27FC236}">
                  <a16:creationId xmlns:a16="http://schemas.microsoft.com/office/drawing/2014/main" id="{025E6EF9-7A3F-1242-93DD-D91877DF0037}"/>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27" name="Picture 82">
              <a:extLst>
                <a:ext uri="{FF2B5EF4-FFF2-40B4-BE49-F238E27FC236}">
                  <a16:creationId xmlns:a16="http://schemas.microsoft.com/office/drawing/2014/main" id="{1BF27918-D948-2A46-9D5A-52EADAE12D3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8" name="Group 83">
            <a:extLst>
              <a:ext uri="{FF2B5EF4-FFF2-40B4-BE49-F238E27FC236}">
                <a16:creationId xmlns:a16="http://schemas.microsoft.com/office/drawing/2014/main" id="{B6280C49-357D-404A-A647-52D0779AB9A8}"/>
              </a:ext>
            </a:extLst>
          </p:cNvPr>
          <p:cNvGrpSpPr>
            <a:grpSpLocks/>
          </p:cNvGrpSpPr>
          <p:nvPr/>
        </p:nvGrpSpPr>
        <p:grpSpPr bwMode="auto">
          <a:xfrm>
            <a:off x="7110413" y="3983038"/>
            <a:ext cx="379412" cy="379412"/>
            <a:chOff x="3461" y="3471"/>
            <a:chExt cx="239" cy="239"/>
          </a:xfrm>
        </p:grpSpPr>
        <p:pic>
          <p:nvPicPr>
            <p:cNvPr id="197724" name="Picture 84">
              <a:extLst>
                <a:ext uri="{FF2B5EF4-FFF2-40B4-BE49-F238E27FC236}">
                  <a16:creationId xmlns:a16="http://schemas.microsoft.com/office/drawing/2014/main" id="{B508AE27-A719-D144-B228-E0A86F73C660}"/>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25" name="Picture 85">
              <a:extLst>
                <a:ext uri="{FF2B5EF4-FFF2-40B4-BE49-F238E27FC236}">
                  <a16:creationId xmlns:a16="http://schemas.microsoft.com/office/drawing/2014/main" id="{DA4EC242-6B16-5848-8611-ACFE823F44F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29" name="Group 86">
            <a:extLst>
              <a:ext uri="{FF2B5EF4-FFF2-40B4-BE49-F238E27FC236}">
                <a16:creationId xmlns:a16="http://schemas.microsoft.com/office/drawing/2014/main" id="{BB80FBAE-BAE5-114C-83CD-A18C2370DAEE}"/>
              </a:ext>
            </a:extLst>
          </p:cNvPr>
          <p:cNvGrpSpPr>
            <a:grpSpLocks/>
          </p:cNvGrpSpPr>
          <p:nvPr/>
        </p:nvGrpSpPr>
        <p:grpSpPr bwMode="auto">
          <a:xfrm>
            <a:off x="6832600" y="4127500"/>
            <a:ext cx="379413" cy="379413"/>
            <a:chOff x="3461" y="3471"/>
            <a:chExt cx="239" cy="239"/>
          </a:xfrm>
        </p:grpSpPr>
        <p:pic>
          <p:nvPicPr>
            <p:cNvPr id="197722" name="Picture 87">
              <a:extLst>
                <a:ext uri="{FF2B5EF4-FFF2-40B4-BE49-F238E27FC236}">
                  <a16:creationId xmlns:a16="http://schemas.microsoft.com/office/drawing/2014/main" id="{7CC5FD2C-A4F2-934F-90B8-1F335C7837D8}"/>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23" name="Picture 88">
              <a:extLst>
                <a:ext uri="{FF2B5EF4-FFF2-40B4-BE49-F238E27FC236}">
                  <a16:creationId xmlns:a16="http://schemas.microsoft.com/office/drawing/2014/main" id="{F359EFF4-573A-F940-8940-1837237BF8B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30" name="Group 89">
            <a:extLst>
              <a:ext uri="{FF2B5EF4-FFF2-40B4-BE49-F238E27FC236}">
                <a16:creationId xmlns:a16="http://schemas.microsoft.com/office/drawing/2014/main" id="{683BBD7C-EAAF-A54F-95D0-9D97D758455B}"/>
              </a:ext>
            </a:extLst>
          </p:cNvPr>
          <p:cNvGrpSpPr>
            <a:grpSpLocks/>
          </p:cNvGrpSpPr>
          <p:nvPr/>
        </p:nvGrpSpPr>
        <p:grpSpPr bwMode="auto">
          <a:xfrm>
            <a:off x="6564313" y="4246563"/>
            <a:ext cx="379412" cy="379412"/>
            <a:chOff x="3461" y="3471"/>
            <a:chExt cx="239" cy="239"/>
          </a:xfrm>
        </p:grpSpPr>
        <p:pic>
          <p:nvPicPr>
            <p:cNvPr id="197720" name="Picture 90">
              <a:extLst>
                <a:ext uri="{FF2B5EF4-FFF2-40B4-BE49-F238E27FC236}">
                  <a16:creationId xmlns:a16="http://schemas.microsoft.com/office/drawing/2014/main" id="{3CB8865B-F931-E546-AF05-26725F021A1E}"/>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21" name="Picture 91">
              <a:extLst>
                <a:ext uri="{FF2B5EF4-FFF2-40B4-BE49-F238E27FC236}">
                  <a16:creationId xmlns:a16="http://schemas.microsoft.com/office/drawing/2014/main" id="{3F91EA49-35A5-1941-A867-ABA44A3728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31" name="Group 92">
            <a:extLst>
              <a:ext uri="{FF2B5EF4-FFF2-40B4-BE49-F238E27FC236}">
                <a16:creationId xmlns:a16="http://schemas.microsoft.com/office/drawing/2014/main" id="{1ECB849D-2DFC-8148-94A9-00EB98572CCC}"/>
              </a:ext>
            </a:extLst>
          </p:cNvPr>
          <p:cNvGrpSpPr>
            <a:grpSpLocks/>
          </p:cNvGrpSpPr>
          <p:nvPr/>
        </p:nvGrpSpPr>
        <p:grpSpPr bwMode="auto">
          <a:xfrm>
            <a:off x="6308725" y="4352925"/>
            <a:ext cx="379413" cy="379413"/>
            <a:chOff x="3461" y="3471"/>
            <a:chExt cx="239" cy="239"/>
          </a:xfrm>
        </p:grpSpPr>
        <p:pic>
          <p:nvPicPr>
            <p:cNvPr id="197718" name="Picture 93">
              <a:extLst>
                <a:ext uri="{FF2B5EF4-FFF2-40B4-BE49-F238E27FC236}">
                  <a16:creationId xmlns:a16="http://schemas.microsoft.com/office/drawing/2014/main" id="{372CB445-3780-5B43-B6BC-BBD64D462EDD}"/>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19" name="Picture 94">
              <a:extLst>
                <a:ext uri="{FF2B5EF4-FFF2-40B4-BE49-F238E27FC236}">
                  <a16:creationId xmlns:a16="http://schemas.microsoft.com/office/drawing/2014/main" id="{A9B84AC2-C181-C246-8A05-72B3C2E8602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0" name="Group 95">
            <a:extLst>
              <a:ext uri="{FF2B5EF4-FFF2-40B4-BE49-F238E27FC236}">
                <a16:creationId xmlns:a16="http://schemas.microsoft.com/office/drawing/2014/main" id="{07B4C1B4-4333-BE40-BD7A-D10FDF8C46AC}"/>
              </a:ext>
            </a:extLst>
          </p:cNvPr>
          <p:cNvGrpSpPr>
            <a:grpSpLocks/>
          </p:cNvGrpSpPr>
          <p:nvPr/>
        </p:nvGrpSpPr>
        <p:grpSpPr bwMode="auto">
          <a:xfrm>
            <a:off x="6002338" y="4411663"/>
            <a:ext cx="379412" cy="379412"/>
            <a:chOff x="3461" y="3471"/>
            <a:chExt cx="239" cy="239"/>
          </a:xfrm>
        </p:grpSpPr>
        <p:pic>
          <p:nvPicPr>
            <p:cNvPr id="197716" name="Picture 96">
              <a:extLst>
                <a:ext uri="{FF2B5EF4-FFF2-40B4-BE49-F238E27FC236}">
                  <a16:creationId xmlns:a16="http://schemas.microsoft.com/office/drawing/2014/main" id="{00A766EB-7CCD-1F4D-A94E-47DA2BAAC04B}"/>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17" name="Picture 97">
              <a:extLst>
                <a:ext uri="{FF2B5EF4-FFF2-40B4-BE49-F238E27FC236}">
                  <a16:creationId xmlns:a16="http://schemas.microsoft.com/office/drawing/2014/main" id="{1F7577A8-3C3C-E841-9EEA-7CCA206FFA1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1" name="Group 98">
            <a:extLst>
              <a:ext uri="{FF2B5EF4-FFF2-40B4-BE49-F238E27FC236}">
                <a16:creationId xmlns:a16="http://schemas.microsoft.com/office/drawing/2014/main" id="{585FB638-8DF4-A144-BA57-4C28F308D608}"/>
              </a:ext>
            </a:extLst>
          </p:cNvPr>
          <p:cNvGrpSpPr>
            <a:grpSpLocks/>
          </p:cNvGrpSpPr>
          <p:nvPr/>
        </p:nvGrpSpPr>
        <p:grpSpPr bwMode="auto">
          <a:xfrm>
            <a:off x="5702300" y="4343400"/>
            <a:ext cx="379413" cy="379413"/>
            <a:chOff x="3461" y="3471"/>
            <a:chExt cx="239" cy="239"/>
          </a:xfrm>
        </p:grpSpPr>
        <p:pic>
          <p:nvPicPr>
            <p:cNvPr id="197714" name="Picture 99">
              <a:extLst>
                <a:ext uri="{FF2B5EF4-FFF2-40B4-BE49-F238E27FC236}">
                  <a16:creationId xmlns:a16="http://schemas.microsoft.com/office/drawing/2014/main" id="{D648F47D-AF4B-0541-9CD1-5B3E46F37879}"/>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15" name="Picture 100">
              <a:extLst>
                <a:ext uri="{FF2B5EF4-FFF2-40B4-BE49-F238E27FC236}">
                  <a16:creationId xmlns:a16="http://schemas.microsoft.com/office/drawing/2014/main" id="{A59248E4-792B-8741-966C-EEBAE38092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2" name="Group 101">
            <a:extLst>
              <a:ext uri="{FF2B5EF4-FFF2-40B4-BE49-F238E27FC236}">
                <a16:creationId xmlns:a16="http://schemas.microsoft.com/office/drawing/2014/main" id="{667D5398-4FAB-E543-899A-F755E1528388}"/>
              </a:ext>
            </a:extLst>
          </p:cNvPr>
          <p:cNvGrpSpPr>
            <a:grpSpLocks/>
          </p:cNvGrpSpPr>
          <p:nvPr/>
        </p:nvGrpSpPr>
        <p:grpSpPr bwMode="auto">
          <a:xfrm>
            <a:off x="5410200" y="4289425"/>
            <a:ext cx="379413" cy="379413"/>
            <a:chOff x="3461" y="3471"/>
            <a:chExt cx="239" cy="239"/>
          </a:xfrm>
        </p:grpSpPr>
        <p:pic>
          <p:nvPicPr>
            <p:cNvPr id="197712" name="Picture 102">
              <a:extLst>
                <a:ext uri="{FF2B5EF4-FFF2-40B4-BE49-F238E27FC236}">
                  <a16:creationId xmlns:a16="http://schemas.microsoft.com/office/drawing/2014/main" id="{87CF2706-431B-454B-AAB9-C23BF86DF595}"/>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13" name="Picture 103">
              <a:extLst>
                <a:ext uri="{FF2B5EF4-FFF2-40B4-BE49-F238E27FC236}">
                  <a16:creationId xmlns:a16="http://schemas.microsoft.com/office/drawing/2014/main" id="{035FBB4B-6E9F-C648-BA28-8BE7060302E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3" name="Group 104">
            <a:extLst>
              <a:ext uri="{FF2B5EF4-FFF2-40B4-BE49-F238E27FC236}">
                <a16:creationId xmlns:a16="http://schemas.microsoft.com/office/drawing/2014/main" id="{A04891AF-8C5C-2347-8D95-208080541B99}"/>
              </a:ext>
            </a:extLst>
          </p:cNvPr>
          <p:cNvGrpSpPr>
            <a:grpSpLocks/>
          </p:cNvGrpSpPr>
          <p:nvPr/>
        </p:nvGrpSpPr>
        <p:grpSpPr bwMode="auto">
          <a:xfrm>
            <a:off x="5106988" y="4235450"/>
            <a:ext cx="379412" cy="379413"/>
            <a:chOff x="3461" y="3471"/>
            <a:chExt cx="239" cy="239"/>
          </a:xfrm>
        </p:grpSpPr>
        <p:pic>
          <p:nvPicPr>
            <p:cNvPr id="197710" name="Picture 105">
              <a:extLst>
                <a:ext uri="{FF2B5EF4-FFF2-40B4-BE49-F238E27FC236}">
                  <a16:creationId xmlns:a16="http://schemas.microsoft.com/office/drawing/2014/main" id="{745E7798-108D-C84C-BFB5-17F013FBAB0F}"/>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11" name="Picture 106">
              <a:extLst>
                <a:ext uri="{FF2B5EF4-FFF2-40B4-BE49-F238E27FC236}">
                  <a16:creationId xmlns:a16="http://schemas.microsoft.com/office/drawing/2014/main" id="{916EACA1-3194-5D4A-8DEE-C6AB1679A4C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4" name="Group 107">
            <a:extLst>
              <a:ext uri="{FF2B5EF4-FFF2-40B4-BE49-F238E27FC236}">
                <a16:creationId xmlns:a16="http://schemas.microsoft.com/office/drawing/2014/main" id="{73067725-E694-DE4C-B3E9-94A499BA533A}"/>
              </a:ext>
            </a:extLst>
          </p:cNvPr>
          <p:cNvGrpSpPr>
            <a:grpSpLocks/>
          </p:cNvGrpSpPr>
          <p:nvPr/>
        </p:nvGrpSpPr>
        <p:grpSpPr bwMode="auto">
          <a:xfrm>
            <a:off x="4789488" y="4257675"/>
            <a:ext cx="379412" cy="379413"/>
            <a:chOff x="3461" y="3471"/>
            <a:chExt cx="239" cy="239"/>
          </a:xfrm>
        </p:grpSpPr>
        <p:pic>
          <p:nvPicPr>
            <p:cNvPr id="197708" name="Picture 108">
              <a:extLst>
                <a:ext uri="{FF2B5EF4-FFF2-40B4-BE49-F238E27FC236}">
                  <a16:creationId xmlns:a16="http://schemas.microsoft.com/office/drawing/2014/main" id="{5E834DB5-07BB-F048-8887-D87A8E69DE0E}"/>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09" name="Picture 109">
              <a:extLst>
                <a:ext uri="{FF2B5EF4-FFF2-40B4-BE49-F238E27FC236}">
                  <a16:creationId xmlns:a16="http://schemas.microsoft.com/office/drawing/2014/main" id="{346406C5-2F2A-2C4D-8A29-956D8696782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5" name="Group 110">
            <a:extLst>
              <a:ext uri="{FF2B5EF4-FFF2-40B4-BE49-F238E27FC236}">
                <a16:creationId xmlns:a16="http://schemas.microsoft.com/office/drawing/2014/main" id="{5363AE0D-E69F-354A-B454-C735A814CB35}"/>
              </a:ext>
            </a:extLst>
          </p:cNvPr>
          <p:cNvGrpSpPr>
            <a:grpSpLocks/>
          </p:cNvGrpSpPr>
          <p:nvPr/>
        </p:nvGrpSpPr>
        <p:grpSpPr bwMode="auto">
          <a:xfrm>
            <a:off x="4475163" y="4292600"/>
            <a:ext cx="379412" cy="379413"/>
            <a:chOff x="3461" y="3471"/>
            <a:chExt cx="239" cy="239"/>
          </a:xfrm>
        </p:grpSpPr>
        <p:pic>
          <p:nvPicPr>
            <p:cNvPr id="197706" name="Picture 111">
              <a:extLst>
                <a:ext uri="{FF2B5EF4-FFF2-40B4-BE49-F238E27FC236}">
                  <a16:creationId xmlns:a16="http://schemas.microsoft.com/office/drawing/2014/main" id="{28C1D6D6-1DFC-2C4E-BF8F-5724B60DBE1C}"/>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07" name="Picture 112">
              <a:extLst>
                <a:ext uri="{FF2B5EF4-FFF2-40B4-BE49-F238E27FC236}">
                  <a16:creationId xmlns:a16="http://schemas.microsoft.com/office/drawing/2014/main" id="{B5965E76-BC7D-CA49-B4C4-AE3A61D2A7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6" name="Group 113">
            <a:extLst>
              <a:ext uri="{FF2B5EF4-FFF2-40B4-BE49-F238E27FC236}">
                <a16:creationId xmlns:a16="http://schemas.microsoft.com/office/drawing/2014/main" id="{2E9C656D-2F8C-A845-A707-E4761F1E7511}"/>
              </a:ext>
            </a:extLst>
          </p:cNvPr>
          <p:cNvGrpSpPr>
            <a:grpSpLocks/>
          </p:cNvGrpSpPr>
          <p:nvPr/>
        </p:nvGrpSpPr>
        <p:grpSpPr bwMode="auto">
          <a:xfrm>
            <a:off x="4168775" y="4419600"/>
            <a:ext cx="379413" cy="379413"/>
            <a:chOff x="3461" y="3471"/>
            <a:chExt cx="239" cy="239"/>
          </a:xfrm>
        </p:grpSpPr>
        <p:pic>
          <p:nvPicPr>
            <p:cNvPr id="197704" name="Picture 114">
              <a:extLst>
                <a:ext uri="{FF2B5EF4-FFF2-40B4-BE49-F238E27FC236}">
                  <a16:creationId xmlns:a16="http://schemas.microsoft.com/office/drawing/2014/main" id="{0FADE03F-60CF-F047-8BDE-F218A798F540}"/>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05" name="Picture 115">
              <a:extLst>
                <a:ext uri="{FF2B5EF4-FFF2-40B4-BE49-F238E27FC236}">
                  <a16:creationId xmlns:a16="http://schemas.microsoft.com/office/drawing/2014/main" id="{70EDD6A2-C5A1-6F49-B3E0-3CD9BDE2CBF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7" name="Group 116">
            <a:extLst>
              <a:ext uri="{FF2B5EF4-FFF2-40B4-BE49-F238E27FC236}">
                <a16:creationId xmlns:a16="http://schemas.microsoft.com/office/drawing/2014/main" id="{0ABCB72E-DDBE-574C-9CCE-58CBEDB5D874}"/>
              </a:ext>
            </a:extLst>
          </p:cNvPr>
          <p:cNvGrpSpPr>
            <a:grpSpLocks/>
          </p:cNvGrpSpPr>
          <p:nvPr/>
        </p:nvGrpSpPr>
        <p:grpSpPr bwMode="auto">
          <a:xfrm>
            <a:off x="3867150" y="4510088"/>
            <a:ext cx="379413" cy="379412"/>
            <a:chOff x="3461" y="3471"/>
            <a:chExt cx="239" cy="239"/>
          </a:xfrm>
        </p:grpSpPr>
        <p:pic>
          <p:nvPicPr>
            <p:cNvPr id="197702" name="Picture 117">
              <a:extLst>
                <a:ext uri="{FF2B5EF4-FFF2-40B4-BE49-F238E27FC236}">
                  <a16:creationId xmlns:a16="http://schemas.microsoft.com/office/drawing/2014/main" id="{72B310CA-6824-CB4F-94F8-A454EDBB20C1}"/>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03" name="Picture 118">
              <a:extLst>
                <a:ext uri="{FF2B5EF4-FFF2-40B4-BE49-F238E27FC236}">
                  <a16:creationId xmlns:a16="http://schemas.microsoft.com/office/drawing/2014/main" id="{8E8AFCFF-A1E1-7C46-BB5D-5A3126D9940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8" name="Group 119">
            <a:extLst>
              <a:ext uri="{FF2B5EF4-FFF2-40B4-BE49-F238E27FC236}">
                <a16:creationId xmlns:a16="http://schemas.microsoft.com/office/drawing/2014/main" id="{CB6704DE-2B3B-854D-8086-7C8A29988DF1}"/>
              </a:ext>
            </a:extLst>
          </p:cNvPr>
          <p:cNvGrpSpPr>
            <a:grpSpLocks/>
          </p:cNvGrpSpPr>
          <p:nvPr/>
        </p:nvGrpSpPr>
        <p:grpSpPr bwMode="auto">
          <a:xfrm>
            <a:off x="3530600" y="4567238"/>
            <a:ext cx="379413" cy="379412"/>
            <a:chOff x="3461" y="3471"/>
            <a:chExt cx="239" cy="239"/>
          </a:xfrm>
        </p:grpSpPr>
        <p:pic>
          <p:nvPicPr>
            <p:cNvPr id="197700" name="Picture 120">
              <a:extLst>
                <a:ext uri="{FF2B5EF4-FFF2-40B4-BE49-F238E27FC236}">
                  <a16:creationId xmlns:a16="http://schemas.microsoft.com/office/drawing/2014/main" id="{517BA7ED-9ECA-2C4C-BF94-C985D62413DA}"/>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701" name="Picture 121">
              <a:extLst>
                <a:ext uri="{FF2B5EF4-FFF2-40B4-BE49-F238E27FC236}">
                  <a16:creationId xmlns:a16="http://schemas.microsoft.com/office/drawing/2014/main" id="{B4EA550B-B806-F34A-902F-FC4838876B5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89" name="Group 122">
            <a:extLst>
              <a:ext uri="{FF2B5EF4-FFF2-40B4-BE49-F238E27FC236}">
                <a16:creationId xmlns:a16="http://schemas.microsoft.com/office/drawing/2014/main" id="{CE06C99A-C55E-964E-A35F-5F5883BBE3A3}"/>
              </a:ext>
            </a:extLst>
          </p:cNvPr>
          <p:cNvGrpSpPr>
            <a:grpSpLocks/>
          </p:cNvGrpSpPr>
          <p:nvPr/>
        </p:nvGrpSpPr>
        <p:grpSpPr bwMode="auto">
          <a:xfrm>
            <a:off x="3201988" y="4624388"/>
            <a:ext cx="379412" cy="379412"/>
            <a:chOff x="3461" y="3471"/>
            <a:chExt cx="239" cy="239"/>
          </a:xfrm>
        </p:grpSpPr>
        <p:pic>
          <p:nvPicPr>
            <p:cNvPr id="197698" name="Picture 123">
              <a:extLst>
                <a:ext uri="{FF2B5EF4-FFF2-40B4-BE49-F238E27FC236}">
                  <a16:creationId xmlns:a16="http://schemas.microsoft.com/office/drawing/2014/main" id="{A635FDB9-3C3F-D447-8E0D-36859F959F58}"/>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699" name="Picture 124">
              <a:extLst>
                <a:ext uri="{FF2B5EF4-FFF2-40B4-BE49-F238E27FC236}">
                  <a16:creationId xmlns:a16="http://schemas.microsoft.com/office/drawing/2014/main" id="{1B517834-2250-E041-90D0-429E8F42BE0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90" name="Group 125">
            <a:extLst>
              <a:ext uri="{FF2B5EF4-FFF2-40B4-BE49-F238E27FC236}">
                <a16:creationId xmlns:a16="http://schemas.microsoft.com/office/drawing/2014/main" id="{AECD25E9-2B96-FB4A-8E5D-0A3FF6EDAFD7}"/>
              </a:ext>
            </a:extLst>
          </p:cNvPr>
          <p:cNvGrpSpPr>
            <a:grpSpLocks/>
          </p:cNvGrpSpPr>
          <p:nvPr/>
        </p:nvGrpSpPr>
        <p:grpSpPr bwMode="auto">
          <a:xfrm>
            <a:off x="2876550" y="4610100"/>
            <a:ext cx="379413" cy="379413"/>
            <a:chOff x="3461" y="3471"/>
            <a:chExt cx="239" cy="239"/>
          </a:xfrm>
        </p:grpSpPr>
        <p:pic>
          <p:nvPicPr>
            <p:cNvPr id="197696" name="Picture 126">
              <a:extLst>
                <a:ext uri="{FF2B5EF4-FFF2-40B4-BE49-F238E27FC236}">
                  <a16:creationId xmlns:a16="http://schemas.microsoft.com/office/drawing/2014/main" id="{6C2A0D41-5060-914A-A7E3-83D6704A123B}"/>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697" name="Picture 127">
              <a:extLst>
                <a:ext uri="{FF2B5EF4-FFF2-40B4-BE49-F238E27FC236}">
                  <a16:creationId xmlns:a16="http://schemas.microsoft.com/office/drawing/2014/main" id="{06E45C68-AD2B-2B49-AE62-09D35DFB02D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91" name="Group 128">
            <a:extLst>
              <a:ext uri="{FF2B5EF4-FFF2-40B4-BE49-F238E27FC236}">
                <a16:creationId xmlns:a16="http://schemas.microsoft.com/office/drawing/2014/main" id="{DD4FC6A9-0E5E-3D4C-9FF2-BFAD2D3D4EBC}"/>
              </a:ext>
            </a:extLst>
          </p:cNvPr>
          <p:cNvGrpSpPr>
            <a:grpSpLocks/>
          </p:cNvGrpSpPr>
          <p:nvPr/>
        </p:nvGrpSpPr>
        <p:grpSpPr bwMode="auto">
          <a:xfrm>
            <a:off x="2586038" y="4462463"/>
            <a:ext cx="379412" cy="379412"/>
            <a:chOff x="3461" y="3471"/>
            <a:chExt cx="239" cy="239"/>
          </a:xfrm>
        </p:grpSpPr>
        <p:pic>
          <p:nvPicPr>
            <p:cNvPr id="197694" name="Picture 129">
              <a:extLst>
                <a:ext uri="{FF2B5EF4-FFF2-40B4-BE49-F238E27FC236}">
                  <a16:creationId xmlns:a16="http://schemas.microsoft.com/office/drawing/2014/main" id="{9D86F263-B49E-2D4F-AF64-B08D2234BD1B}"/>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695" name="Picture 130">
              <a:extLst>
                <a:ext uri="{FF2B5EF4-FFF2-40B4-BE49-F238E27FC236}">
                  <a16:creationId xmlns:a16="http://schemas.microsoft.com/office/drawing/2014/main" id="{09E435FF-5125-6746-93CC-5F429075A98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92" name="Group 131">
            <a:extLst>
              <a:ext uri="{FF2B5EF4-FFF2-40B4-BE49-F238E27FC236}">
                <a16:creationId xmlns:a16="http://schemas.microsoft.com/office/drawing/2014/main" id="{4A8DB555-EE5F-F140-AA25-002AEE71056E}"/>
              </a:ext>
            </a:extLst>
          </p:cNvPr>
          <p:cNvGrpSpPr>
            <a:grpSpLocks/>
          </p:cNvGrpSpPr>
          <p:nvPr/>
        </p:nvGrpSpPr>
        <p:grpSpPr bwMode="auto">
          <a:xfrm>
            <a:off x="2292350" y="4267200"/>
            <a:ext cx="379413" cy="379413"/>
            <a:chOff x="3461" y="3471"/>
            <a:chExt cx="239" cy="239"/>
          </a:xfrm>
        </p:grpSpPr>
        <p:pic>
          <p:nvPicPr>
            <p:cNvPr id="197692" name="Picture 132">
              <a:extLst>
                <a:ext uri="{FF2B5EF4-FFF2-40B4-BE49-F238E27FC236}">
                  <a16:creationId xmlns:a16="http://schemas.microsoft.com/office/drawing/2014/main" id="{9112983D-5F94-6C49-8139-CBE41BDE4E51}"/>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693" name="Picture 133">
              <a:extLst>
                <a:ext uri="{FF2B5EF4-FFF2-40B4-BE49-F238E27FC236}">
                  <a16:creationId xmlns:a16="http://schemas.microsoft.com/office/drawing/2014/main" id="{508D4AB5-445C-7B4B-95E2-96C489FB84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93" name="Group 134">
            <a:extLst>
              <a:ext uri="{FF2B5EF4-FFF2-40B4-BE49-F238E27FC236}">
                <a16:creationId xmlns:a16="http://schemas.microsoft.com/office/drawing/2014/main" id="{5E3A368B-CE65-D44D-AFB9-98FB49931DD1}"/>
              </a:ext>
            </a:extLst>
          </p:cNvPr>
          <p:cNvGrpSpPr>
            <a:grpSpLocks/>
          </p:cNvGrpSpPr>
          <p:nvPr/>
        </p:nvGrpSpPr>
        <p:grpSpPr bwMode="auto">
          <a:xfrm>
            <a:off x="2030413" y="4008438"/>
            <a:ext cx="379412" cy="379412"/>
            <a:chOff x="3461" y="3471"/>
            <a:chExt cx="239" cy="239"/>
          </a:xfrm>
        </p:grpSpPr>
        <p:pic>
          <p:nvPicPr>
            <p:cNvPr id="197690" name="Picture 135">
              <a:extLst>
                <a:ext uri="{FF2B5EF4-FFF2-40B4-BE49-F238E27FC236}">
                  <a16:creationId xmlns:a16="http://schemas.microsoft.com/office/drawing/2014/main" id="{31089F94-EDDF-524B-8E07-2C8208D79580}"/>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691" name="Picture 136">
              <a:extLst>
                <a:ext uri="{FF2B5EF4-FFF2-40B4-BE49-F238E27FC236}">
                  <a16:creationId xmlns:a16="http://schemas.microsoft.com/office/drawing/2014/main" id="{A04DF4A5-8E6A-EB46-AE43-54583BB9202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94" name="Group 137">
            <a:extLst>
              <a:ext uri="{FF2B5EF4-FFF2-40B4-BE49-F238E27FC236}">
                <a16:creationId xmlns:a16="http://schemas.microsoft.com/office/drawing/2014/main" id="{A2263DC6-7F4E-9D46-8A4C-24136BFE6D6D}"/>
              </a:ext>
            </a:extLst>
          </p:cNvPr>
          <p:cNvGrpSpPr>
            <a:grpSpLocks/>
          </p:cNvGrpSpPr>
          <p:nvPr/>
        </p:nvGrpSpPr>
        <p:grpSpPr bwMode="auto">
          <a:xfrm>
            <a:off x="1868488" y="3752850"/>
            <a:ext cx="379412" cy="379413"/>
            <a:chOff x="3461" y="3471"/>
            <a:chExt cx="239" cy="239"/>
          </a:xfrm>
        </p:grpSpPr>
        <p:pic>
          <p:nvPicPr>
            <p:cNvPr id="197688" name="Picture 138">
              <a:extLst>
                <a:ext uri="{FF2B5EF4-FFF2-40B4-BE49-F238E27FC236}">
                  <a16:creationId xmlns:a16="http://schemas.microsoft.com/office/drawing/2014/main" id="{64F84F8F-DAF6-074A-A941-568D66CC3FD3}"/>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689" name="Picture 139">
              <a:extLst>
                <a:ext uri="{FF2B5EF4-FFF2-40B4-BE49-F238E27FC236}">
                  <a16:creationId xmlns:a16="http://schemas.microsoft.com/office/drawing/2014/main" id="{2F8B5270-E3A3-0C4A-BD95-D6991D66360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grpSp>
        <p:nvGrpSpPr>
          <p:cNvPr id="586896" name="Group 140">
            <a:extLst>
              <a:ext uri="{FF2B5EF4-FFF2-40B4-BE49-F238E27FC236}">
                <a16:creationId xmlns:a16="http://schemas.microsoft.com/office/drawing/2014/main" id="{EBE6FF4A-7182-8F4C-B713-5E21DD5B72BF}"/>
              </a:ext>
            </a:extLst>
          </p:cNvPr>
          <p:cNvGrpSpPr>
            <a:grpSpLocks/>
          </p:cNvGrpSpPr>
          <p:nvPr/>
        </p:nvGrpSpPr>
        <p:grpSpPr bwMode="auto">
          <a:xfrm>
            <a:off x="1928813" y="3538538"/>
            <a:ext cx="104775" cy="223837"/>
            <a:chOff x="3461" y="3471"/>
            <a:chExt cx="239" cy="239"/>
          </a:xfrm>
        </p:grpSpPr>
        <p:pic>
          <p:nvPicPr>
            <p:cNvPr id="197686" name="Picture 141">
              <a:extLst>
                <a:ext uri="{FF2B5EF4-FFF2-40B4-BE49-F238E27FC236}">
                  <a16:creationId xmlns:a16="http://schemas.microsoft.com/office/drawing/2014/main" id="{D0B33635-6EF1-8E47-AB9C-14FCB6C1EE0E}"/>
                </a:ext>
              </a:extLst>
            </p:cNvPr>
            <p:cNvPicPr>
              <a:picLocks noChangeAspect="1" noChangeArrowheads="1"/>
            </p:cNvPicPr>
            <p:nvPr/>
          </p:nvPicPr>
          <p:blipFill>
            <a:blip r:embed="rId5">
              <a:lum bright="-72000"/>
              <a:extLst>
                <a:ext uri="{28A0092B-C50C-407E-A947-70E740481C1C}">
                  <a14:useLocalDpi xmlns:a14="http://schemas.microsoft.com/office/drawing/2010/main" val="0"/>
                </a:ext>
              </a:extLst>
            </a:blip>
            <a:srcRect/>
            <a:stretch>
              <a:fillRect/>
            </a:stretch>
          </p:blipFill>
          <p:spPr bwMode="auto">
            <a:xfrm>
              <a:off x="3497" y="3507"/>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pic>
          <p:nvPicPr>
            <p:cNvPr id="197687" name="Picture 142">
              <a:extLst>
                <a:ext uri="{FF2B5EF4-FFF2-40B4-BE49-F238E27FC236}">
                  <a16:creationId xmlns:a16="http://schemas.microsoft.com/office/drawing/2014/main" id="{FF55F657-FDAB-8945-9ACD-01BC7785379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1" y="3471"/>
              <a:ext cx="203"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000000"/>
                  </a:solidFill>
                  <a:miter lim="800000"/>
                  <a:headEnd/>
                  <a:tailEnd/>
                </a14:hiddenLine>
              </a:ext>
            </a:extLst>
          </p:spPr>
        </p:pic>
      </p:grpSp>
      <p:sp>
        <p:nvSpPr>
          <p:cNvPr id="586895" name="Text Box 143">
            <a:extLst>
              <a:ext uri="{FF2B5EF4-FFF2-40B4-BE49-F238E27FC236}">
                <a16:creationId xmlns:a16="http://schemas.microsoft.com/office/drawing/2014/main" id="{12E3C2BB-4B69-9B4E-A54A-ADE5940E7131}"/>
              </a:ext>
            </a:extLst>
          </p:cNvPr>
          <p:cNvSpPr txBox="1">
            <a:spLocks noChangeArrowheads="1"/>
          </p:cNvSpPr>
          <p:nvPr/>
        </p:nvSpPr>
        <p:spPr bwMode="auto">
          <a:xfrm>
            <a:off x="2411413" y="2312988"/>
            <a:ext cx="4652962" cy="22891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3600">
                <a:solidFill>
                  <a:schemeClr val="accent1"/>
                </a:solidFill>
                <a:latin typeface="Arial" panose="020B0604020202020204" pitchFamily="34" charset="0"/>
              </a:rPr>
              <a:t>SHITSANG KHAVAIWUI KHAMATAIYA LAIRIK!</a:t>
            </a:r>
          </a:p>
        </p:txBody>
      </p:sp>
      <p:sp>
        <p:nvSpPr>
          <p:cNvPr id="586898" name="WordArt 146">
            <a:extLst>
              <a:ext uri="{FF2B5EF4-FFF2-40B4-BE49-F238E27FC236}">
                <a16:creationId xmlns:a16="http://schemas.microsoft.com/office/drawing/2014/main" id="{C4C90504-0D18-814E-96AE-CDB6ED2E5477}"/>
              </a:ext>
            </a:extLst>
          </p:cNvPr>
          <p:cNvSpPr>
            <a:spLocks noChangeArrowheads="1" noChangeShapeType="1" noTextEdit="1"/>
          </p:cNvSpPr>
          <p:nvPr/>
        </p:nvSpPr>
        <p:spPr bwMode="auto">
          <a:xfrm>
            <a:off x="547688" y="1717675"/>
            <a:ext cx="7874000" cy="4052888"/>
          </a:xfrm>
          <a:prstGeom prst="rect">
            <a:avLst/>
          </a:prstGeom>
        </p:spPr>
        <p:txBody>
          <a:bodyPr wrap="none" fromWordArt="1">
            <a:prstTxWarp prst="textCascadeUp">
              <a:avLst>
                <a:gd name="adj" fmla="val 44444"/>
              </a:avLst>
            </a:prstTxWarp>
            <a:scene3d>
              <a:camera prst="legacyPerspectiveFront">
                <a:rot lat="20519994" lon="1080000" rev="0"/>
              </a:camera>
              <a:lightRig rig="legacyHarsh2" dir="b"/>
            </a:scene3d>
            <a:sp3d extrusionH="430200" prstMaterial="legacyMatte">
              <a:extrusionClr>
                <a:srgbClr val="FF6600"/>
              </a:extrusionClr>
              <a:contourClr>
                <a:srgbClr val="FFE701"/>
              </a:contourClr>
            </a:sp3d>
          </a:bodyPr>
          <a:lstStyle/>
          <a:p>
            <a:pPr algn="ctr"/>
            <a:r>
              <a:rPr lang="en-US" sz="7200" kern="10">
                <a:ln w="9525">
                  <a:round/>
                  <a:headEnd/>
                  <a:tailEnd/>
                </a:ln>
                <a:gradFill rotWithShape="1">
                  <a:gsLst>
                    <a:gs pos="0">
                      <a:srgbClr val="FFE701"/>
                    </a:gs>
                    <a:gs pos="100000">
                      <a:srgbClr val="FE3E02"/>
                    </a:gs>
                  </a:gsLst>
                  <a:lin ang="5400000" scaled="1"/>
                </a:gradFill>
                <a:latin typeface="Impact" panose="020B0806030902050204" pitchFamily="34" charset="0"/>
              </a:rPr>
              <a:t>Ralu, Proho Jesu!</a:t>
            </a:r>
          </a:p>
        </p:txBody>
      </p:sp>
      <p:sp>
        <p:nvSpPr>
          <p:cNvPr id="197685" name="Text Box 147">
            <a:extLst>
              <a:ext uri="{FF2B5EF4-FFF2-40B4-BE49-F238E27FC236}">
                <a16:creationId xmlns:a16="http://schemas.microsoft.com/office/drawing/2014/main" id="{8B7A9928-7C83-384E-B744-0F21F7B33CC2}"/>
              </a:ext>
            </a:extLst>
          </p:cNvPr>
          <p:cNvSpPr txBox="1">
            <a:spLocks noChangeArrowheads="1"/>
          </p:cNvSpPr>
          <p:nvPr/>
        </p:nvSpPr>
        <p:spPr bwMode="auto">
          <a:xfrm>
            <a:off x="8594725" y="6426200"/>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a:solidFill>
                  <a:srgbClr val="FFFFFF"/>
                </a:solidFill>
              </a:rPr>
              <a:t>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iterate type="lt">
                                    <p:tmPct val="100000"/>
                                  </p:iterate>
                                  <p:childTnLst>
                                    <p:set>
                                      <p:cBhvr>
                                        <p:cTn id="6" dur="1" fill="hold">
                                          <p:stCondLst>
                                            <p:cond delay="0"/>
                                          </p:stCondLst>
                                        </p:cTn>
                                        <p:tgtEl>
                                          <p:spTgt spid="586895">
                                            <p:txEl>
                                              <p:pRg st="0" end="0"/>
                                            </p:txEl>
                                          </p:spTgt>
                                        </p:tgtEl>
                                        <p:attrNameLst>
                                          <p:attrName>style.visibility</p:attrName>
                                        </p:attrNameLst>
                                      </p:cBhvr>
                                      <p:to>
                                        <p:strVal val="visible"/>
                                      </p:to>
                                    </p:set>
                                    <p:animEffect transition="in" filter="wipe(up)">
                                      <p:cBhvr>
                                        <p:cTn id="7" dur="75"/>
                                        <p:tgtEl>
                                          <p:spTgt spid="586895">
                                            <p:txEl>
                                              <p:pRg st="0" end="0"/>
                                            </p:txEl>
                                          </p:spTgt>
                                        </p:tgtEl>
                                      </p:cBhvr>
                                    </p:animEffect>
                                  </p:childTnLst>
                                </p:cTn>
                              </p:par>
                            </p:childTnLst>
                          </p:cTn>
                        </p:par>
                        <p:par>
                          <p:cTn id="8" fill="hold" nodeType="afterGroup">
                            <p:stCondLst>
                              <p:cond delay="2550"/>
                            </p:stCondLst>
                            <p:childTnLst>
                              <p:par>
                                <p:cTn id="9" presetID="23" presetClass="entr" presetSubtype="3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strVal val="(6*min(max(#ppt_w*#ppt_h,.3),1)-7.4)/-.7*#ppt_w"/>
                                          </p:val>
                                        </p:tav>
                                        <p:tav tm="100000">
                                          <p:val>
                                            <p:strVal val="#ppt_w"/>
                                          </p:val>
                                        </p:tav>
                                      </p:tavLst>
                                    </p:anim>
                                    <p:anim calcmode="lin" valueType="num">
                                      <p:cBhvr>
                                        <p:cTn id="12" dur="500" fill="hold"/>
                                        <p:tgtEl>
                                          <p:spTgt spid="2"/>
                                        </p:tgtEl>
                                        <p:attrNameLst>
                                          <p:attrName>ppt_h</p:attrName>
                                        </p:attrNameLst>
                                      </p:cBhvr>
                                      <p:tavLst>
                                        <p:tav tm="0">
                                          <p:val>
                                            <p:strVal val="(6*min(max(#ppt_w*#ppt_h,.3),1)-7.4)/-.7*#ppt_h"/>
                                          </p:val>
                                        </p:tav>
                                        <p:tav tm="100000">
                                          <p:val>
                                            <p:strVal val="#ppt_h"/>
                                          </p:val>
                                        </p:tav>
                                      </p:tavLst>
                                    </p:anim>
                                    <p:anim calcmode="lin" valueType="num">
                                      <p:cBhvr>
                                        <p:cTn id="13" dur="500" fill="hold"/>
                                        <p:tgtEl>
                                          <p:spTgt spid="2"/>
                                        </p:tgtEl>
                                        <p:attrNameLst>
                                          <p:attrName>ppt_x</p:attrName>
                                        </p:attrNameLst>
                                      </p:cBhvr>
                                      <p:tavLst>
                                        <p:tav tm="0">
                                          <p:val>
                                            <p:fltVal val="0.5"/>
                                          </p:val>
                                        </p:tav>
                                        <p:tav tm="100000">
                                          <p:val>
                                            <p:strVal val="#ppt_x"/>
                                          </p:val>
                                        </p:tav>
                                      </p:tavLst>
                                    </p:anim>
                                    <p:anim calcmode="lin" valueType="num">
                                      <p:cBhvr>
                                        <p:cTn id="14" dur="500" fill="hold"/>
                                        <p:tgtEl>
                                          <p:spTgt spid="2"/>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3050"/>
                            </p:stCondLst>
                            <p:childTnLst>
                              <p:par>
                                <p:cTn id="16" presetID="23" presetClass="entr" presetSubtype="3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strVal val="(6*min(max(#ppt_w*#ppt_h,.3),1)-7.4)/-.7*#ppt_w"/>
                                          </p:val>
                                        </p:tav>
                                        <p:tav tm="100000">
                                          <p:val>
                                            <p:strVal val="#ppt_w"/>
                                          </p:val>
                                        </p:tav>
                                      </p:tavLst>
                                    </p:anim>
                                    <p:anim calcmode="lin" valueType="num">
                                      <p:cBhvr>
                                        <p:cTn id="19" dur="500" fill="hold"/>
                                        <p:tgtEl>
                                          <p:spTgt spid="3"/>
                                        </p:tgtEl>
                                        <p:attrNameLst>
                                          <p:attrName>ppt_h</p:attrName>
                                        </p:attrNameLst>
                                      </p:cBhvr>
                                      <p:tavLst>
                                        <p:tav tm="0">
                                          <p:val>
                                            <p:strVal val="(6*min(max(#ppt_w*#ppt_h,.3),1)-7.4)/-.7*#ppt_h"/>
                                          </p:val>
                                        </p:tav>
                                        <p:tav tm="100000">
                                          <p:val>
                                            <p:strVal val="#ppt_h"/>
                                          </p:val>
                                        </p:tav>
                                      </p:tavLst>
                                    </p:anim>
                                    <p:anim calcmode="lin" valueType="num">
                                      <p:cBhvr>
                                        <p:cTn id="20" dur="500" fill="hold"/>
                                        <p:tgtEl>
                                          <p:spTgt spid="3"/>
                                        </p:tgtEl>
                                        <p:attrNameLst>
                                          <p:attrName>ppt_x</p:attrName>
                                        </p:attrNameLst>
                                      </p:cBhvr>
                                      <p:tavLst>
                                        <p:tav tm="0">
                                          <p:val>
                                            <p:fltVal val="0.5"/>
                                          </p:val>
                                        </p:tav>
                                        <p:tav tm="100000">
                                          <p:val>
                                            <p:strVal val="#ppt_x"/>
                                          </p:val>
                                        </p:tav>
                                      </p:tavLst>
                                    </p:anim>
                                    <p:anim calcmode="lin" valueType="num">
                                      <p:cBhvr>
                                        <p:cTn id="21" dur="500" fill="hold"/>
                                        <p:tgtEl>
                                          <p:spTgt spid="3"/>
                                        </p:tgtEl>
                                        <p:attrNameLst>
                                          <p:attrName>ppt_y</p:attrName>
                                        </p:attrNameLst>
                                      </p:cBhvr>
                                      <p:tavLst>
                                        <p:tav tm="0">
                                          <p:val>
                                            <p:strVal val="1+(6*min(max(#ppt_w*#ppt_h,.3),1)-7.4)/-.7*#ppt_h/2"/>
                                          </p:val>
                                        </p:tav>
                                        <p:tav tm="100000">
                                          <p:val>
                                            <p:strVal val="#ppt_y"/>
                                          </p:val>
                                        </p:tav>
                                      </p:tavLst>
                                    </p:anim>
                                  </p:childTnLst>
                                </p:cTn>
                              </p:par>
                            </p:childTnLst>
                          </p:cTn>
                        </p:par>
                        <p:par>
                          <p:cTn id="22" fill="hold" nodeType="afterGroup">
                            <p:stCondLst>
                              <p:cond delay="3550"/>
                            </p:stCondLst>
                            <p:childTnLst>
                              <p:par>
                                <p:cTn id="23" presetID="23" presetClass="entr" presetSubtype="36"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strVal val="(6*min(max(#ppt_w*#ppt_h,.3),1)-7.4)/-.7*#ppt_w"/>
                                          </p:val>
                                        </p:tav>
                                        <p:tav tm="100000">
                                          <p:val>
                                            <p:strVal val="#ppt_w"/>
                                          </p:val>
                                        </p:tav>
                                      </p:tavLst>
                                    </p:anim>
                                    <p:anim calcmode="lin" valueType="num">
                                      <p:cBhvr>
                                        <p:cTn id="26" dur="500" fill="hold"/>
                                        <p:tgtEl>
                                          <p:spTgt spid="4"/>
                                        </p:tgtEl>
                                        <p:attrNameLst>
                                          <p:attrName>ppt_h</p:attrName>
                                        </p:attrNameLst>
                                      </p:cBhvr>
                                      <p:tavLst>
                                        <p:tav tm="0">
                                          <p:val>
                                            <p:strVal val="(6*min(max(#ppt_w*#ppt_h,.3),1)-7.4)/-.7*#ppt_h"/>
                                          </p:val>
                                        </p:tav>
                                        <p:tav tm="100000">
                                          <p:val>
                                            <p:strVal val="#ppt_h"/>
                                          </p:val>
                                        </p:tav>
                                      </p:tavLst>
                                    </p:anim>
                                    <p:anim calcmode="lin" valueType="num">
                                      <p:cBhvr>
                                        <p:cTn id="27" dur="500" fill="hold"/>
                                        <p:tgtEl>
                                          <p:spTgt spid="4"/>
                                        </p:tgtEl>
                                        <p:attrNameLst>
                                          <p:attrName>ppt_x</p:attrName>
                                        </p:attrNameLst>
                                      </p:cBhvr>
                                      <p:tavLst>
                                        <p:tav tm="0">
                                          <p:val>
                                            <p:fltVal val="0.5"/>
                                          </p:val>
                                        </p:tav>
                                        <p:tav tm="100000">
                                          <p:val>
                                            <p:strVal val="#ppt_x"/>
                                          </p:val>
                                        </p:tav>
                                      </p:tavLst>
                                    </p:anim>
                                    <p:anim calcmode="lin" valueType="num">
                                      <p:cBhvr>
                                        <p:cTn id="28" dur="5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29" fill="hold" nodeType="afterGroup">
                            <p:stCondLst>
                              <p:cond delay="4050"/>
                            </p:stCondLst>
                            <p:childTnLst>
                              <p:par>
                                <p:cTn id="30" presetID="23" presetClass="entr" presetSubtype="36"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500" fill="hold"/>
                                        <p:tgtEl>
                                          <p:spTgt spid="5"/>
                                        </p:tgtEl>
                                        <p:attrNameLst>
                                          <p:attrName>ppt_w</p:attrName>
                                        </p:attrNameLst>
                                      </p:cBhvr>
                                      <p:tavLst>
                                        <p:tav tm="0">
                                          <p:val>
                                            <p:strVal val="(6*min(max(#ppt_w*#ppt_h,.3),1)-7.4)/-.7*#ppt_w"/>
                                          </p:val>
                                        </p:tav>
                                        <p:tav tm="100000">
                                          <p:val>
                                            <p:strVal val="#ppt_w"/>
                                          </p:val>
                                        </p:tav>
                                      </p:tavLst>
                                    </p:anim>
                                    <p:anim calcmode="lin" valueType="num">
                                      <p:cBhvr>
                                        <p:cTn id="33" dur="500" fill="hold"/>
                                        <p:tgtEl>
                                          <p:spTgt spid="5"/>
                                        </p:tgtEl>
                                        <p:attrNameLst>
                                          <p:attrName>ppt_h</p:attrName>
                                        </p:attrNameLst>
                                      </p:cBhvr>
                                      <p:tavLst>
                                        <p:tav tm="0">
                                          <p:val>
                                            <p:strVal val="(6*min(max(#ppt_w*#ppt_h,.3),1)-7.4)/-.7*#ppt_h"/>
                                          </p:val>
                                        </p:tav>
                                        <p:tav tm="100000">
                                          <p:val>
                                            <p:strVal val="#ppt_h"/>
                                          </p:val>
                                        </p:tav>
                                      </p:tavLst>
                                    </p:anim>
                                    <p:anim calcmode="lin" valueType="num">
                                      <p:cBhvr>
                                        <p:cTn id="34" dur="500" fill="hold"/>
                                        <p:tgtEl>
                                          <p:spTgt spid="5"/>
                                        </p:tgtEl>
                                        <p:attrNameLst>
                                          <p:attrName>ppt_x</p:attrName>
                                        </p:attrNameLst>
                                      </p:cBhvr>
                                      <p:tavLst>
                                        <p:tav tm="0">
                                          <p:val>
                                            <p:fltVal val="0.5"/>
                                          </p:val>
                                        </p:tav>
                                        <p:tav tm="100000">
                                          <p:val>
                                            <p:strVal val="#ppt_x"/>
                                          </p:val>
                                        </p:tav>
                                      </p:tavLst>
                                    </p:anim>
                                    <p:anim calcmode="lin" valueType="num">
                                      <p:cBhvr>
                                        <p:cTn id="35" dur="500" fill="hold"/>
                                        <p:tgtEl>
                                          <p:spTgt spid="5"/>
                                        </p:tgtEl>
                                        <p:attrNameLst>
                                          <p:attrName>ppt_y</p:attrName>
                                        </p:attrNameLst>
                                      </p:cBhvr>
                                      <p:tavLst>
                                        <p:tav tm="0">
                                          <p:val>
                                            <p:strVal val="1+(6*min(max(#ppt_w*#ppt_h,.3),1)-7.4)/-.7*#ppt_h/2"/>
                                          </p:val>
                                        </p:tav>
                                        <p:tav tm="100000">
                                          <p:val>
                                            <p:strVal val="#ppt_y"/>
                                          </p:val>
                                        </p:tav>
                                      </p:tavLst>
                                    </p:anim>
                                  </p:childTnLst>
                                </p:cTn>
                              </p:par>
                            </p:childTnLst>
                          </p:cTn>
                        </p:par>
                        <p:par>
                          <p:cTn id="36" fill="hold" nodeType="afterGroup">
                            <p:stCondLst>
                              <p:cond delay="4550"/>
                            </p:stCondLst>
                            <p:childTnLst>
                              <p:par>
                                <p:cTn id="37" presetID="23" presetClass="entr" presetSubtype="36"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strVal val="(6*min(max(#ppt_w*#ppt_h,.3),1)-7.4)/-.7*#ppt_w"/>
                                          </p:val>
                                        </p:tav>
                                        <p:tav tm="100000">
                                          <p:val>
                                            <p:strVal val="#ppt_w"/>
                                          </p:val>
                                        </p:tav>
                                      </p:tavLst>
                                    </p:anim>
                                    <p:anim calcmode="lin" valueType="num">
                                      <p:cBhvr>
                                        <p:cTn id="40" dur="500" fill="hold"/>
                                        <p:tgtEl>
                                          <p:spTgt spid="6"/>
                                        </p:tgtEl>
                                        <p:attrNameLst>
                                          <p:attrName>ppt_h</p:attrName>
                                        </p:attrNameLst>
                                      </p:cBhvr>
                                      <p:tavLst>
                                        <p:tav tm="0">
                                          <p:val>
                                            <p:strVal val="(6*min(max(#ppt_w*#ppt_h,.3),1)-7.4)/-.7*#ppt_h"/>
                                          </p:val>
                                        </p:tav>
                                        <p:tav tm="100000">
                                          <p:val>
                                            <p:strVal val="#ppt_h"/>
                                          </p:val>
                                        </p:tav>
                                      </p:tavLst>
                                    </p:anim>
                                    <p:anim calcmode="lin" valueType="num">
                                      <p:cBhvr>
                                        <p:cTn id="41" dur="500" fill="hold"/>
                                        <p:tgtEl>
                                          <p:spTgt spid="6"/>
                                        </p:tgtEl>
                                        <p:attrNameLst>
                                          <p:attrName>ppt_x</p:attrName>
                                        </p:attrNameLst>
                                      </p:cBhvr>
                                      <p:tavLst>
                                        <p:tav tm="0">
                                          <p:val>
                                            <p:fltVal val="0.5"/>
                                          </p:val>
                                        </p:tav>
                                        <p:tav tm="100000">
                                          <p:val>
                                            <p:strVal val="#ppt_x"/>
                                          </p:val>
                                        </p:tav>
                                      </p:tavLst>
                                    </p:anim>
                                    <p:anim calcmode="lin" valueType="num">
                                      <p:cBhvr>
                                        <p:cTn id="42" dur="500" fill="hold"/>
                                        <p:tgtEl>
                                          <p:spTgt spid="6"/>
                                        </p:tgtEl>
                                        <p:attrNameLst>
                                          <p:attrName>ppt_y</p:attrName>
                                        </p:attrNameLst>
                                      </p:cBhvr>
                                      <p:tavLst>
                                        <p:tav tm="0">
                                          <p:val>
                                            <p:strVal val="1+(6*min(max(#ppt_w*#ppt_h,.3),1)-7.4)/-.7*#ppt_h/2"/>
                                          </p:val>
                                        </p:tav>
                                        <p:tav tm="100000">
                                          <p:val>
                                            <p:strVal val="#ppt_y"/>
                                          </p:val>
                                        </p:tav>
                                      </p:tavLst>
                                    </p:anim>
                                  </p:childTnLst>
                                </p:cTn>
                              </p:par>
                            </p:childTnLst>
                          </p:cTn>
                        </p:par>
                        <p:par>
                          <p:cTn id="43" fill="hold" nodeType="afterGroup">
                            <p:stCondLst>
                              <p:cond delay="5050"/>
                            </p:stCondLst>
                            <p:childTnLst>
                              <p:par>
                                <p:cTn id="44" presetID="23" presetClass="entr" presetSubtype="36" fill="hold" nodeType="afterEffect">
                                  <p:stCondLst>
                                    <p:cond delay="0"/>
                                  </p:stCondLst>
                                  <p:childTnLst>
                                    <p:set>
                                      <p:cBhvr>
                                        <p:cTn id="45" dur="1" fill="hold">
                                          <p:stCondLst>
                                            <p:cond delay="0"/>
                                          </p:stCondLst>
                                        </p:cTn>
                                        <p:tgtEl>
                                          <p:spTgt spid="7"/>
                                        </p:tgtEl>
                                        <p:attrNameLst>
                                          <p:attrName>style.visibility</p:attrName>
                                        </p:attrNameLst>
                                      </p:cBhvr>
                                      <p:to>
                                        <p:strVal val="visible"/>
                                      </p:to>
                                    </p:set>
                                    <p:anim calcmode="lin" valueType="num">
                                      <p:cBhvr>
                                        <p:cTn id="46" dur="500" fill="hold"/>
                                        <p:tgtEl>
                                          <p:spTgt spid="7"/>
                                        </p:tgtEl>
                                        <p:attrNameLst>
                                          <p:attrName>ppt_w</p:attrName>
                                        </p:attrNameLst>
                                      </p:cBhvr>
                                      <p:tavLst>
                                        <p:tav tm="0">
                                          <p:val>
                                            <p:strVal val="(6*min(max(#ppt_w*#ppt_h,.3),1)-7.4)/-.7*#ppt_w"/>
                                          </p:val>
                                        </p:tav>
                                        <p:tav tm="100000">
                                          <p:val>
                                            <p:strVal val="#ppt_w"/>
                                          </p:val>
                                        </p:tav>
                                      </p:tavLst>
                                    </p:anim>
                                    <p:anim calcmode="lin" valueType="num">
                                      <p:cBhvr>
                                        <p:cTn id="47" dur="500" fill="hold"/>
                                        <p:tgtEl>
                                          <p:spTgt spid="7"/>
                                        </p:tgtEl>
                                        <p:attrNameLst>
                                          <p:attrName>ppt_h</p:attrName>
                                        </p:attrNameLst>
                                      </p:cBhvr>
                                      <p:tavLst>
                                        <p:tav tm="0">
                                          <p:val>
                                            <p:strVal val="(6*min(max(#ppt_w*#ppt_h,.3),1)-7.4)/-.7*#ppt_h"/>
                                          </p:val>
                                        </p:tav>
                                        <p:tav tm="100000">
                                          <p:val>
                                            <p:strVal val="#ppt_h"/>
                                          </p:val>
                                        </p:tav>
                                      </p:tavLst>
                                    </p:anim>
                                    <p:anim calcmode="lin" valueType="num">
                                      <p:cBhvr>
                                        <p:cTn id="48" dur="500" fill="hold"/>
                                        <p:tgtEl>
                                          <p:spTgt spid="7"/>
                                        </p:tgtEl>
                                        <p:attrNameLst>
                                          <p:attrName>ppt_x</p:attrName>
                                        </p:attrNameLst>
                                      </p:cBhvr>
                                      <p:tavLst>
                                        <p:tav tm="0">
                                          <p:val>
                                            <p:fltVal val="0.5"/>
                                          </p:val>
                                        </p:tav>
                                        <p:tav tm="100000">
                                          <p:val>
                                            <p:strVal val="#ppt_x"/>
                                          </p:val>
                                        </p:tav>
                                      </p:tavLst>
                                    </p:anim>
                                    <p:anim calcmode="lin" valueType="num">
                                      <p:cBhvr>
                                        <p:cTn id="49" dur="500" fill="hold"/>
                                        <p:tgtEl>
                                          <p:spTgt spid="7"/>
                                        </p:tgtEl>
                                        <p:attrNameLst>
                                          <p:attrName>ppt_y</p:attrName>
                                        </p:attrNameLst>
                                      </p:cBhvr>
                                      <p:tavLst>
                                        <p:tav tm="0">
                                          <p:val>
                                            <p:strVal val="1+(6*min(max(#ppt_w*#ppt_h,.3),1)-7.4)/-.7*#ppt_h/2"/>
                                          </p:val>
                                        </p:tav>
                                        <p:tav tm="100000">
                                          <p:val>
                                            <p:strVal val="#ppt_y"/>
                                          </p:val>
                                        </p:tav>
                                      </p:tavLst>
                                    </p:anim>
                                  </p:childTnLst>
                                </p:cTn>
                              </p:par>
                            </p:childTnLst>
                          </p:cTn>
                        </p:par>
                        <p:par>
                          <p:cTn id="50" fill="hold" nodeType="afterGroup">
                            <p:stCondLst>
                              <p:cond delay="5550"/>
                            </p:stCondLst>
                            <p:childTnLst>
                              <p:par>
                                <p:cTn id="51" presetID="23" presetClass="entr" presetSubtype="36"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p:cTn id="53" dur="500" fill="hold"/>
                                        <p:tgtEl>
                                          <p:spTgt spid="8"/>
                                        </p:tgtEl>
                                        <p:attrNameLst>
                                          <p:attrName>ppt_w</p:attrName>
                                        </p:attrNameLst>
                                      </p:cBhvr>
                                      <p:tavLst>
                                        <p:tav tm="0">
                                          <p:val>
                                            <p:strVal val="(6*min(max(#ppt_w*#ppt_h,.3),1)-7.4)/-.7*#ppt_w"/>
                                          </p:val>
                                        </p:tav>
                                        <p:tav tm="100000">
                                          <p:val>
                                            <p:strVal val="#ppt_w"/>
                                          </p:val>
                                        </p:tav>
                                      </p:tavLst>
                                    </p:anim>
                                    <p:anim calcmode="lin" valueType="num">
                                      <p:cBhvr>
                                        <p:cTn id="54" dur="500" fill="hold"/>
                                        <p:tgtEl>
                                          <p:spTgt spid="8"/>
                                        </p:tgtEl>
                                        <p:attrNameLst>
                                          <p:attrName>ppt_h</p:attrName>
                                        </p:attrNameLst>
                                      </p:cBhvr>
                                      <p:tavLst>
                                        <p:tav tm="0">
                                          <p:val>
                                            <p:strVal val="(6*min(max(#ppt_w*#ppt_h,.3),1)-7.4)/-.7*#ppt_h"/>
                                          </p:val>
                                        </p:tav>
                                        <p:tav tm="100000">
                                          <p:val>
                                            <p:strVal val="#ppt_h"/>
                                          </p:val>
                                        </p:tav>
                                      </p:tavLst>
                                    </p:anim>
                                    <p:anim calcmode="lin" valueType="num">
                                      <p:cBhvr>
                                        <p:cTn id="55" dur="500" fill="hold"/>
                                        <p:tgtEl>
                                          <p:spTgt spid="8"/>
                                        </p:tgtEl>
                                        <p:attrNameLst>
                                          <p:attrName>ppt_x</p:attrName>
                                        </p:attrNameLst>
                                      </p:cBhvr>
                                      <p:tavLst>
                                        <p:tav tm="0">
                                          <p:val>
                                            <p:fltVal val="0.5"/>
                                          </p:val>
                                        </p:tav>
                                        <p:tav tm="100000">
                                          <p:val>
                                            <p:strVal val="#ppt_x"/>
                                          </p:val>
                                        </p:tav>
                                      </p:tavLst>
                                    </p:anim>
                                    <p:anim calcmode="lin" valueType="num">
                                      <p:cBhvr>
                                        <p:cTn id="56" dur="500" fill="hold"/>
                                        <p:tgtEl>
                                          <p:spTgt spid="8"/>
                                        </p:tgtEl>
                                        <p:attrNameLst>
                                          <p:attrName>ppt_y</p:attrName>
                                        </p:attrNameLst>
                                      </p:cBhvr>
                                      <p:tavLst>
                                        <p:tav tm="0">
                                          <p:val>
                                            <p:strVal val="1+(6*min(max(#ppt_w*#ppt_h,.3),1)-7.4)/-.7*#ppt_h/2"/>
                                          </p:val>
                                        </p:tav>
                                        <p:tav tm="100000">
                                          <p:val>
                                            <p:strVal val="#ppt_y"/>
                                          </p:val>
                                        </p:tav>
                                      </p:tavLst>
                                    </p:anim>
                                  </p:childTnLst>
                                </p:cTn>
                              </p:par>
                            </p:childTnLst>
                          </p:cTn>
                        </p:par>
                        <p:par>
                          <p:cTn id="57" fill="hold" nodeType="afterGroup">
                            <p:stCondLst>
                              <p:cond delay="6050"/>
                            </p:stCondLst>
                            <p:childTnLst>
                              <p:par>
                                <p:cTn id="58" presetID="23" presetClass="entr" presetSubtype="36" fill="hold"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500" fill="hold"/>
                                        <p:tgtEl>
                                          <p:spTgt spid="9"/>
                                        </p:tgtEl>
                                        <p:attrNameLst>
                                          <p:attrName>ppt_w</p:attrName>
                                        </p:attrNameLst>
                                      </p:cBhvr>
                                      <p:tavLst>
                                        <p:tav tm="0">
                                          <p:val>
                                            <p:strVal val="(6*min(max(#ppt_w*#ppt_h,.3),1)-7.4)/-.7*#ppt_w"/>
                                          </p:val>
                                        </p:tav>
                                        <p:tav tm="100000">
                                          <p:val>
                                            <p:strVal val="#ppt_w"/>
                                          </p:val>
                                        </p:tav>
                                      </p:tavLst>
                                    </p:anim>
                                    <p:anim calcmode="lin" valueType="num">
                                      <p:cBhvr>
                                        <p:cTn id="61" dur="500" fill="hold"/>
                                        <p:tgtEl>
                                          <p:spTgt spid="9"/>
                                        </p:tgtEl>
                                        <p:attrNameLst>
                                          <p:attrName>ppt_h</p:attrName>
                                        </p:attrNameLst>
                                      </p:cBhvr>
                                      <p:tavLst>
                                        <p:tav tm="0">
                                          <p:val>
                                            <p:strVal val="(6*min(max(#ppt_w*#ppt_h,.3),1)-7.4)/-.7*#ppt_h"/>
                                          </p:val>
                                        </p:tav>
                                        <p:tav tm="100000">
                                          <p:val>
                                            <p:strVal val="#ppt_h"/>
                                          </p:val>
                                        </p:tav>
                                      </p:tavLst>
                                    </p:anim>
                                    <p:anim calcmode="lin" valueType="num">
                                      <p:cBhvr>
                                        <p:cTn id="62" dur="500" fill="hold"/>
                                        <p:tgtEl>
                                          <p:spTgt spid="9"/>
                                        </p:tgtEl>
                                        <p:attrNameLst>
                                          <p:attrName>ppt_x</p:attrName>
                                        </p:attrNameLst>
                                      </p:cBhvr>
                                      <p:tavLst>
                                        <p:tav tm="0">
                                          <p:val>
                                            <p:fltVal val="0.5"/>
                                          </p:val>
                                        </p:tav>
                                        <p:tav tm="100000">
                                          <p:val>
                                            <p:strVal val="#ppt_x"/>
                                          </p:val>
                                        </p:tav>
                                      </p:tavLst>
                                    </p:anim>
                                    <p:anim calcmode="lin" valueType="num">
                                      <p:cBhvr>
                                        <p:cTn id="63"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64" fill="hold" nodeType="afterGroup">
                            <p:stCondLst>
                              <p:cond delay="6550"/>
                            </p:stCondLst>
                            <p:childTnLst>
                              <p:par>
                                <p:cTn id="65" presetID="23" presetClass="entr" presetSubtype="36" fill="hold"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500" fill="hold"/>
                                        <p:tgtEl>
                                          <p:spTgt spid="10"/>
                                        </p:tgtEl>
                                        <p:attrNameLst>
                                          <p:attrName>ppt_w</p:attrName>
                                        </p:attrNameLst>
                                      </p:cBhvr>
                                      <p:tavLst>
                                        <p:tav tm="0">
                                          <p:val>
                                            <p:strVal val="(6*min(max(#ppt_w*#ppt_h,.3),1)-7.4)/-.7*#ppt_w"/>
                                          </p:val>
                                        </p:tav>
                                        <p:tav tm="100000">
                                          <p:val>
                                            <p:strVal val="#ppt_w"/>
                                          </p:val>
                                        </p:tav>
                                      </p:tavLst>
                                    </p:anim>
                                    <p:anim calcmode="lin" valueType="num">
                                      <p:cBhvr>
                                        <p:cTn id="68" dur="500" fill="hold"/>
                                        <p:tgtEl>
                                          <p:spTgt spid="10"/>
                                        </p:tgtEl>
                                        <p:attrNameLst>
                                          <p:attrName>ppt_h</p:attrName>
                                        </p:attrNameLst>
                                      </p:cBhvr>
                                      <p:tavLst>
                                        <p:tav tm="0">
                                          <p:val>
                                            <p:strVal val="(6*min(max(#ppt_w*#ppt_h,.3),1)-7.4)/-.7*#ppt_h"/>
                                          </p:val>
                                        </p:tav>
                                        <p:tav tm="100000">
                                          <p:val>
                                            <p:strVal val="#ppt_h"/>
                                          </p:val>
                                        </p:tav>
                                      </p:tavLst>
                                    </p:anim>
                                    <p:anim calcmode="lin" valueType="num">
                                      <p:cBhvr>
                                        <p:cTn id="69" dur="500" fill="hold"/>
                                        <p:tgtEl>
                                          <p:spTgt spid="10"/>
                                        </p:tgtEl>
                                        <p:attrNameLst>
                                          <p:attrName>ppt_x</p:attrName>
                                        </p:attrNameLst>
                                      </p:cBhvr>
                                      <p:tavLst>
                                        <p:tav tm="0">
                                          <p:val>
                                            <p:fltVal val="0.5"/>
                                          </p:val>
                                        </p:tav>
                                        <p:tav tm="100000">
                                          <p:val>
                                            <p:strVal val="#ppt_x"/>
                                          </p:val>
                                        </p:tav>
                                      </p:tavLst>
                                    </p:anim>
                                    <p:anim calcmode="lin" valueType="num">
                                      <p:cBhvr>
                                        <p:cTn id="70" dur="500" fill="hold"/>
                                        <p:tgtEl>
                                          <p:spTgt spid="10"/>
                                        </p:tgtEl>
                                        <p:attrNameLst>
                                          <p:attrName>ppt_y</p:attrName>
                                        </p:attrNameLst>
                                      </p:cBhvr>
                                      <p:tavLst>
                                        <p:tav tm="0">
                                          <p:val>
                                            <p:strVal val="1+(6*min(max(#ppt_w*#ppt_h,.3),1)-7.4)/-.7*#ppt_h/2"/>
                                          </p:val>
                                        </p:tav>
                                        <p:tav tm="100000">
                                          <p:val>
                                            <p:strVal val="#ppt_y"/>
                                          </p:val>
                                        </p:tav>
                                      </p:tavLst>
                                    </p:anim>
                                  </p:childTnLst>
                                </p:cTn>
                              </p:par>
                            </p:childTnLst>
                          </p:cTn>
                        </p:par>
                        <p:par>
                          <p:cTn id="71" fill="hold" nodeType="afterGroup">
                            <p:stCondLst>
                              <p:cond delay="7050"/>
                            </p:stCondLst>
                            <p:childTnLst>
                              <p:par>
                                <p:cTn id="72" presetID="23" presetClass="entr" presetSubtype="36" fill="hold" nodeType="afterEffect">
                                  <p:stCondLst>
                                    <p:cond delay="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strVal val="(6*min(max(#ppt_w*#ppt_h,.3),1)-7.4)/-.7*#ppt_w"/>
                                          </p:val>
                                        </p:tav>
                                        <p:tav tm="100000">
                                          <p:val>
                                            <p:strVal val="#ppt_w"/>
                                          </p:val>
                                        </p:tav>
                                      </p:tavLst>
                                    </p:anim>
                                    <p:anim calcmode="lin" valueType="num">
                                      <p:cBhvr>
                                        <p:cTn id="75" dur="500" fill="hold"/>
                                        <p:tgtEl>
                                          <p:spTgt spid="11"/>
                                        </p:tgtEl>
                                        <p:attrNameLst>
                                          <p:attrName>ppt_h</p:attrName>
                                        </p:attrNameLst>
                                      </p:cBhvr>
                                      <p:tavLst>
                                        <p:tav tm="0">
                                          <p:val>
                                            <p:strVal val="(6*min(max(#ppt_w*#ppt_h,.3),1)-7.4)/-.7*#ppt_h"/>
                                          </p:val>
                                        </p:tav>
                                        <p:tav tm="100000">
                                          <p:val>
                                            <p:strVal val="#ppt_h"/>
                                          </p:val>
                                        </p:tav>
                                      </p:tavLst>
                                    </p:anim>
                                    <p:anim calcmode="lin" valueType="num">
                                      <p:cBhvr>
                                        <p:cTn id="76" dur="500" fill="hold"/>
                                        <p:tgtEl>
                                          <p:spTgt spid="11"/>
                                        </p:tgtEl>
                                        <p:attrNameLst>
                                          <p:attrName>ppt_x</p:attrName>
                                        </p:attrNameLst>
                                      </p:cBhvr>
                                      <p:tavLst>
                                        <p:tav tm="0">
                                          <p:val>
                                            <p:fltVal val="0.5"/>
                                          </p:val>
                                        </p:tav>
                                        <p:tav tm="100000">
                                          <p:val>
                                            <p:strVal val="#ppt_x"/>
                                          </p:val>
                                        </p:tav>
                                      </p:tavLst>
                                    </p:anim>
                                    <p:anim calcmode="lin" valueType="num">
                                      <p:cBhvr>
                                        <p:cTn id="77" dur="500" fill="hold"/>
                                        <p:tgtEl>
                                          <p:spTgt spid="11"/>
                                        </p:tgtEl>
                                        <p:attrNameLst>
                                          <p:attrName>ppt_y</p:attrName>
                                        </p:attrNameLst>
                                      </p:cBhvr>
                                      <p:tavLst>
                                        <p:tav tm="0">
                                          <p:val>
                                            <p:strVal val="1+(6*min(max(#ppt_w*#ppt_h,.3),1)-7.4)/-.7*#ppt_h/2"/>
                                          </p:val>
                                        </p:tav>
                                        <p:tav tm="100000">
                                          <p:val>
                                            <p:strVal val="#ppt_y"/>
                                          </p:val>
                                        </p:tav>
                                      </p:tavLst>
                                    </p:anim>
                                  </p:childTnLst>
                                </p:cTn>
                              </p:par>
                            </p:childTnLst>
                          </p:cTn>
                        </p:par>
                        <p:par>
                          <p:cTn id="78" fill="hold" nodeType="afterGroup">
                            <p:stCondLst>
                              <p:cond delay="7550"/>
                            </p:stCondLst>
                            <p:childTnLst>
                              <p:par>
                                <p:cTn id="79" presetID="23" presetClass="entr" presetSubtype="36" fill="hold" nodeType="after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ppt_w</p:attrName>
                                        </p:attrNameLst>
                                      </p:cBhvr>
                                      <p:tavLst>
                                        <p:tav tm="0">
                                          <p:val>
                                            <p:strVal val="(6*min(max(#ppt_w*#ppt_h,.3),1)-7.4)/-.7*#ppt_w"/>
                                          </p:val>
                                        </p:tav>
                                        <p:tav tm="100000">
                                          <p:val>
                                            <p:strVal val="#ppt_w"/>
                                          </p:val>
                                        </p:tav>
                                      </p:tavLst>
                                    </p:anim>
                                    <p:anim calcmode="lin" valueType="num">
                                      <p:cBhvr>
                                        <p:cTn id="82" dur="500" fill="hold"/>
                                        <p:tgtEl>
                                          <p:spTgt spid="12"/>
                                        </p:tgtEl>
                                        <p:attrNameLst>
                                          <p:attrName>ppt_h</p:attrName>
                                        </p:attrNameLst>
                                      </p:cBhvr>
                                      <p:tavLst>
                                        <p:tav tm="0">
                                          <p:val>
                                            <p:strVal val="(6*min(max(#ppt_w*#ppt_h,.3),1)-7.4)/-.7*#ppt_h"/>
                                          </p:val>
                                        </p:tav>
                                        <p:tav tm="100000">
                                          <p:val>
                                            <p:strVal val="#ppt_h"/>
                                          </p:val>
                                        </p:tav>
                                      </p:tavLst>
                                    </p:anim>
                                    <p:anim calcmode="lin" valueType="num">
                                      <p:cBhvr>
                                        <p:cTn id="83" dur="500" fill="hold"/>
                                        <p:tgtEl>
                                          <p:spTgt spid="12"/>
                                        </p:tgtEl>
                                        <p:attrNameLst>
                                          <p:attrName>ppt_x</p:attrName>
                                        </p:attrNameLst>
                                      </p:cBhvr>
                                      <p:tavLst>
                                        <p:tav tm="0">
                                          <p:val>
                                            <p:fltVal val="0.5"/>
                                          </p:val>
                                        </p:tav>
                                        <p:tav tm="100000">
                                          <p:val>
                                            <p:strVal val="#ppt_x"/>
                                          </p:val>
                                        </p:tav>
                                      </p:tavLst>
                                    </p:anim>
                                    <p:anim calcmode="lin" valueType="num">
                                      <p:cBhvr>
                                        <p:cTn id="84" dur="500" fill="hold"/>
                                        <p:tgtEl>
                                          <p:spTgt spid="12"/>
                                        </p:tgtEl>
                                        <p:attrNameLst>
                                          <p:attrName>ppt_y</p:attrName>
                                        </p:attrNameLst>
                                      </p:cBhvr>
                                      <p:tavLst>
                                        <p:tav tm="0">
                                          <p:val>
                                            <p:strVal val="1+(6*min(max(#ppt_w*#ppt_h,.3),1)-7.4)/-.7*#ppt_h/2"/>
                                          </p:val>
                                        </p:tav>
                                        <p:tav tm="100000">
                                          <p:val>
                                            <p:strVal val="#ppt_y"/>
                                          </p:val>
                                        </p:tav>
                                      </p:tavLst>
                                    </p:anim>
                                  </p:childTnLst>
                                </p:cTn>
                              </p:par>
                            </p:childTnLst>
                          </p:cTn>
                        </p:par>
                        <p:par>
                          <p:cTn id="85" fill="hold" nodeType="afterGroup">
                            <p:stCondLst>
                              <p:cond delay="8050"/>
                            </p:stCondLst>
                            <p:childTnLst>
                              <p:par>
                                <p:cTn id="86" presetID="23" presetClass="entr" presetSubtype="36" fill="hold" nodeType="afterEffect">
                                  <p:stCondLst>
                                    <p:cond delay="0"/>
                                  </p:stCondLst>
                                  <p:childTnLst>
                                    <p:set>
                                      <p:cBhvr>
                                        <p:cTn id="87" dur="1" fill="hold">
                                          <p:stCondLst>
                                            <p:cond delay="0"/>
                                          </p:stCondLst>
                                        </p:cTn>
                                        <p:tgtEl>
                                          <p:spTgt spid="13"/>
                                        </p:tgtEl>
                                        <p:attrNameLst>
                                          <p:attrName>style.visibility</p:attrName>
                                        </p:attrNameLst>
                                      </p:cBhvr>
                                      <p:to>
                                        <p:strVal val="visible"/>
                                      </p:to>
                                    </p:set>
                                    <p:anim calcmode="lin" valueType="num">
                                      <p:cBhvr>
                                        <p:cTn id="88" dur="500" fill="hold"/>
                                        <p:tgtEl>
                                          <p:spTgt spid="13"/>
                                        </p:tgtEl>
                                        <p:attrNameLst>
                                          <p:attrName>ppt_w</p:attrName>
                                        </p:attrNameLst>
                                      </p:cBhvr>
                                      <p:tavLst>
                                        <p:tav tm="0">
                                          <p:val>
                                            <p:strVal val="(6*min(max(#ppt_w*#ppt_h,.3),1)-7.4)/-.7*#ppt_w"/>
                                          </p:val>
                                        </p:tav>
                                        <p:tav tm="100000">
                                          <p:val>
                                            <p:strVal val="#ppt_w"/>
                                          </p:val>
                                        </p:tav>
                                      </p:tavLst>
                                    </p:anim>
                                    <p:anim calcmode="lin" valueType="num">
                                      <p:cBhvr>
                                        <p:cTn id="89" dur="500" fill="hold"/>
                                        <p:tgtEl>
                                          <p:spTgt spid="13"/>
                                        </p:tgtEl>
                                        <p:attrNameLst>
                                          <p:attrName>ppt_h</p:attrName>
                                        </p:attrNameLst>
                                      </p:cBhvr>
                                      <p:tavLst>
                                        <p:tav tm="0">
                                          <p:val>
                                            <p:strVal val="(6*min(max(#ppt_w*#ppt_h,.3),1)-7.4)/-.7*#ppt_h"/>
                                          </p:val>
                                        </p:tav>
                                        <p:tav tm="100000">
                                          <p:val>
                                            <p:strVal val="#ppt_h"/>
                                          </p:val>
                                        </p:tav>
                                      </p:tavLst>
                                    </p:anim>
                                    <p:anim calcmode="lin" valueType="num">
                                      <p:cBhvr>
                                        <p:cTn id="90" dur="500" fill="hold"/>
                                        <p:tgtEl>
                                          <p:spTgt spid="13"/>
                                        </p:tgtEl>
                                        <p:attrNameLst>
                                          <p:attrName>ppt_x</p:attrName>
                                        </p:attrNameLst>
                                      </p:cBhvr>
                                      <p:tavLst>
                                        <p:tav tm="0">
                                          <p:val>
                                            <p:fltVal val="0.5"/>
                                          </p:val>
                                        </p:tav>
                                        <p:tav tm="100000">
                                          <p:val>
                                            <p:strVal val="#ppt_x"/>
                                          </p:val>
                                        </p:tav>
                                      </p:tavLst>
                                    </p:anim>
                                    <p:anim calcmode="lin" valueType="num">
                                      <p:cBhvr>
                                        <p:cTn id="91"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92" fill="hold" nodeType="afterGroup">
                            <p:stCondLst>
                              <p:cond delay="8550"/>
                            </p:stCondLst>
                            <p:childTnLst>
                              <p:par>
                                <p:cTn id="93" presetID="23" presetClass="entr" presetSubtype="36"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ppt_w</p:attrName>
                                        </p:attrNameLst>
                                      </p:cBhvr>
                                      <p:tavLst>
                                        <p:tav tm="0">
                                          <p:val>
                                            <p:strVal val="(6*min(max(#ppt_w*#ppt_h,.3),1)-7.4)/-.7*#ppt_w"/>
                                          </p:val>
                                        </p:tav>
                                        <p:tav tm="100000">
                                          <p:val>
                                            <p:strVal val="#ppt_w"/>
                                          </p:val>
                                        </p:tav>
                                      </p:tavLst>
                                    </p:anim>
                                    <p:anim calcmode="lin" valueType="num">
                                      <p:cBhvr>
                                        <p:cTn id="96" dur="500" fill="hold"/>
                                        <p:tgtEl>
                                          <p:spTgt spid="14"/>
                                        </p:tgtEl>
                                        <p:attrNameLst>
                                          <p:attrName>ppt_h</p:attrName>
                                        </p:attrNameLst>
                                      </p:cBhvr>
                                      <p:tavLst>
                                        <p:tav tm="0">
                                          <p:val>
                                            <p:strVal val="(6*min(max(#ppt_w*#ppt_h,.3),1)-7.4)/-.7*#ppt_h"/>
                                          </p:val>
                                        </p:tav>
                                        <p:tav tm="100000">
                                          <p:val>
                                            <p:strVal val="#ppt_h"/>
                                          </p:val>
                                        </p:tav>
                                      </p:tavLst>
                                    </p:anim>
                                    <p:anim calcmode="lin" valueType="num">
                                      <p:cBhvr>
                                        <p:cTn id="97" dur="500" fill="hold"/>
                                        <p:tgtEl>
                                          <p:spTgt spid="14"/>
                                        </p:tgtEl>
                                        <p:attrNameLst>
                                          <p:attrName>ppt_x</p:attrName>
                                        </p:attrNameLst>
                                      </p:cBhvr>
                                      <p:tavLst>
                                        <p:tav tm="0">
                                          <p:val>
                                            <p:fltVal val="0.5"/>
                                          </p:val>
                                        </p:tav>
                                        <p:tav tm="100000">
                                          <p:val>
                                            <p:strVal val="#ppt_x"/>
                                          </p:val>
                                        </p:tav>
                                      </p:tavLst>
                                    </p:anim>
                                    <p:anim calcmode="lin" valueType="num">
                                      <p:cBhvr>
                                        <p:cTn id="98" dur="500" fill="hold"/>
                                        <p:tgtEl>
                                          <p:spTgt spid="14"/>
                                        </p:tgtEl>
                                        <p:attrNameLst>
                                          <p:attrName>ppt_y</p:attrName>
                                        </p:attrNameLst>
                                      </p:cBhvr>
                                      <p:tavLst>
                                        <p:tav tm="0">
                                          <p:val>
                                            <p:strVal val="1+(6*min(max(#ppt_w*#ppt_h,.3),1)-7.4)/-.7*#ppt_h/2"/>
                                          </p:val>
                                        </p:tav>
                                        <p:tav tm="100000">
                                          <p:val>
                                            <p:strVal val="#ppt_y"/>
                                          </p:val>
                                        </p:tav>
                                      </p:tavLst>
                                    </p:anim>
                                  </p:childTnLst>
                                </p:cTn>
                              </p:par>
                            </p:childTnLst>
                          </p:cTn>
                        </p:par>
                        <p:par>
                          <p:cTn id="99" fill="hold" nodeType="afterGroup">
                            <p:stCondLst>
                              <p:cond delay="9050"/>
                            </p:stCondLst>
                            <p:childTnLst>
                              <p:par>
                                <p:cTn id="100" presetID="23" presetClass="entr" presetSubtype="36" fill="hold" nodeType="afterEffect">
                                  <p:stCondLst>
                                    <p:cond delay="0"/>
                                  </p:stCondLst>
                                  <p:childTnLst>
                                    <p:set>
                                      <p:cBhvr>
                                        <p:cTn id="101" dur="1" fill="hold">
                                          <p:stCondLst>
                                            <p:cond delay="0"/>
                                          </p:stCondLst>
                                        </p:cTn>
                                        <p:tgtEl>
                                          <p:spTgt spid="15"/>
                                        </p:tgtEl>
                                        <p:attrNameLst>
                                          <p:attrName>style.visibility</p:attrName>
                                        </p:attrNameLst>
                                      </p:cBhvr>
                                      <p:to>
                                        <p:strVal val="visible"/>
                                      </p:to>
                                    </p:set>
                                    <p:anim calcmode="lin" valueType="num">
                                      <p:cBhvr>
                                        <p:cTn id="102" dur="500" fill="hold"/>
                                        <p:tgtEl>
                                          <p:spTgt spid="15"/>
                                        </p:tgtEl>
                                        <p:attrNameLst>
                                          <p:attrName>ppt_w</p:attrName>
                                        </p:attrNameLst>
                                      </p:cBhvr>
                                      <p:tavLst>
                                        <p:tav tm="0">
                                          <p:val>
                                            <p:strVal val="(6*min(max(#ppt_w*#ppt_h,.3),1)-7.4)/-.7*#ppt_w"/>
                                          </p:val>
                                        </p:tav>
                                        <p:tav tm="100000">
                                          <p:val>
                                            <p:strVal val="#ppt_w"/>
                                          </p:val>
                                        </p:tav>
                                      </p:tavLst>
                                    </p:anim>
                                    <p:anim calcmode="lin" valueType="num">
                                      <p:cBhvr>
                                        <p:cTn id="103" dur="500" fill="hold"/>
                                        <p:tgtEl>
                                          <p:spTgt spid="15"/>
                                        </p:tgtEl>
                                        <p:attrNameLst>
                                          <p:attrName>ppt_h</p:attrName>
                                        </p:attrNameLst>
                                      </p:cBhvr>
                                      <p:tavLst>
                                        <p:tav tm="0">
                                          <p:val>
                                            <p:strVal val="(6*min(max(#ppt_w*#ppt_h,.3),1)-7.4)/-.7*#ppt_h"/>
                                          </p:val>
                                        </p:tav>
                                        <p:tav tm="100000">
                                          <p:val>
                                            <p:strVal val="#ppt_h"/>
                                          </p:val>
                                        </p:tav>
                                      </p:tavLst>
                                    </p:anim>
                                    <p:anim calcmode="lin" valueType="num">
                                      <p:cBhvr>
                                        <p:cTn id="104" dur="500" fill="hold"/>
                                        <p:tgtEl>
                                          <p:spTgt spid="15"/>
                                        </p:tgtEl>
                                        <p:attrNameLst>
                                          <p:attrName>ppt_x</p:attrName>
                                        </p:attrNameLst>
                                      </p:cBhvr>
                                      <p:tavLst>
                                        <p:tav tm="0">
                                          <p:val>
                                            <p:fltVal val="0.5"/>
                                          </p:val>
                                        </p:tav>
                                        <p:tav tm="100000">
                                          <p:val>
                                            <p:strVal val="#ppt_x"/>
                                          </p:val>
                                        </p:tav>
                                      </p:tavLst>
                                    </p:anim>
                                    <p:anim calcmode="lin" valueType="num">
                                      <p:cBhvr>
                                        <p:cTn id="105"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106" fill="hold" nodeType="afterGroup">
                            <p:stCondLst>
                              <p:cond delay="9550"/>
                            </p:stCondLst>
                            <p:childTnLst>
                              <p:par>
                                <p:cTn id="107" presetID="23" presetClass="entr" presetSubtype="36" fill="hold"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strVal val="(6*min(max(#ppt_w*#ppt_h,.3),1)-7.4)/-.7*#ppt_w"/>
                                          </p:val>
                                        </p:tav>
                                        <p:tav tm="100000">
                                          <p:val>
                                            <p:strVal val="#ppt_w"/>
                                          </p:val>
                                        </p:tav>
                                      </p:tavLst>
                                    </p:anim>
                                    <p:anim calcmode="lin" valueType="num">
                                      <p:cBhvr>
                                        <p:cTn id="110" dur="500" fill="hold"/>
                                        <p:tgtEl>
                                          <p:spTgt spid="16"/>
                                        </p:tgtEl>
                                        <p:attrNameLst>
                                          <p:attrName>ppt_h</p:attrName>
                                        </p:attrNameLst>
                                      </p:cBhvr>
                                      <p:tavLst>
                                        <p:tav tm="0">
                                          <p:val>
                                            <p:strVal val="(6*min(max(#ppt_w*#ppt_h,.3),1)-7.4)/-.7*#ppt_h"/>
                                          </p:val>
                                        </p:tav>
                                        <p:tav tm="100000">
                                          <p:val>
                                            <p:strVal val="#ppt_h"/>
                                          </p:val>
                                        </p:tav>
                                      </p:tavLst>
                                    </p:anim>
                                    <p:anim calcmode="lin" valueType="num">
                                      <p:cBhvr>
                                        <p:cTn id="111" dur="500" fill="hold"/>
                                        <p:tgtEl>
                                          <p:spTgt spid="16"/>
                                        </p:tgtEl>
                                        <p:attrNameLst>
                                          <p:attrName>ppt_x</p:attrName>
                                        </p:attrNameLst>
                                      </p:cBhvr>
                                      <p:tavLst>
                                        <p:tav tm="0">
                                          <p:val>
                                            <p:fltVal val="0.5"/>
                                          </p:val>
                                        </p:tav>
                                        <p:tav tm="100000">
                                          <p:val>
                                            <p:strVal val="#ppt_x"/>
                                          </p:val>
                                        </p:tav>
                                      </p:tavLst>
                                    </p:anim>
                                    <p:anim calcmode="lin" valueType="num">
                                      <p:cBhvr>
                                        <p:cTn id="112"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113" fill="hold" nodeType="afterGroup">
                            <p:stCondLst>
                              <p:cond delay="10050"/>
                            </p:stCondLst>
                            <p:childTnLst>
                              <p:par>
                                <p:cTn id="114" presetID="23" presetClass="entr" presetSubtype="36" fill="hold" nodeType="afterEffect">
                                  <p:stCondLst>
                                    <p:cond delay="0"/>
                                  </p:stCondLst>
                                  <p:childTnLst>
                                    <p:set>
                                      <p:cBhvr>
                                        <p:cTn id="115" dur="1" fill="hold">
                                          <p:stCondLst>
                                            <p:cond delay="0"/>
                                          </p:stCondLst>
                                        </p:cTn>
                                        <p:tgtEl>
                                          <p:spTgt spid="17"/>
                                        </p:tgtEl>
                                        <p:attrNameLst>
                                          <p:attrName>style.visibility</p:attrName>
                                        </p:attrNameLst>
                                      </p:cBhvr>
                                      <p:to>
                                        <p:strVal val="visible"/>
                                      </p:to>
                                    </p:set>
                                    <p:anim calcmode="lin" valueType="num">
                                      <p:cBhvr>
                                        <p:cTn id="116" dur="500" fill="hold"/>
                                        <p:tgtEl>
                                          <p:spTgt spid="17"/>
                                        </p:tgtEl>
                                        <p:attrNameLst>
                                          <p:attrName>ppt_w</p:attrName>
                                        </p:attrNameLst>
                                      </p:cBhvr>
                                      <p:tavLst>
                                        <p:tav tm="0">
                                          <p:val>
                                            <p:strVal val="(6*min(max(#ppt_w*#ppt_h,.3),1)-7.4)/-.7*#ppt_w"/>
                                          </p:val>
                                        </p:tav>
                                        <p:tav tm="100000">
                                          <p:val>
                                            <p:strVal val="#ppt_w"/>
                                          </p:val>
                                        </p:tav>
                                      </p:tavLst>
                                    </p:anim>
                                    <p:anim calcmode="lin" valueType="num">
                                      <p:cBhvr>
                                        <p:cTn id="117" dur="500" fill="hold"/>
                                        <p:tgtEl>
                                          <p:spTgt spid="17"/>
                                        </p:tgtEl>
                                        <p:attrNameLst>
                                          <p:attrName>ppt_h</p:attrName>
                                        </p:attrNameLst>
                                      </p:cBhvr>
                                      <p:tavLst>
                                        <p:tav tm="0">
                                          <p:val>
                                            <p:strVal val="(6*min(max(#ppt_w*#ppt_h,.3),1)-7.4)/-.7*#ppt_h"/>
                                          </p:val>
                                        </p:tav>
                                        <p:tav tm="100000">
                                          <p:val>
                                            <p:strVal val="#ppt_h"/>
                                          </p:val>
                                        </p:tav>
                                      </p:tavLst>
                                    </p:anim>
                                    <p:anim calcmode="lin" valueType="num">
                                      <p:cBhvr>
                                        <p:cTn id="118" dur="500" fill="hold"/>
                                        <p:tgtEl>
                                          <p:spTgt spid="17"/>
                                        </p:tgtEl>
                                        <p:attrNameLst>
                                          <p:attrName>ppt_x</p:attrName>
                                        </p:attrNameLst>
                                      </p:cBhvr>
                                      <p:tavLst>
                                        <p:tav tm="0">
                                          <p:val>
                                            <p:fltVal val="0.5"/>
                                          </p:val>
                                        </p:tav>
                                        <p:tav tm="100000">
                                          <p:val>
                                            <p:strVal val="#ppt_x"/>
                                          </p:val>
                                        </p:tav>
                                      </p:tavLst>
                                    </p:anim>
                                    <p:anim calcmode="lin" valueType="num">
                                      <p:cBhvr>
                                        <p:cTn id="119"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120" fill="hold" nodeType="afterGroup">
                            <p:stCondLst>
                              <p:cond delay="10550"/>
                            </p:stCondLst>
                            <p:childTnLst>
                              <p:par>
                                <p:cTn id="121" presetID="23" presetClass="entr" presetSubtype="36" fill="hold" nodeType="afterEffect">
                                  <p:stCondLst>
                                    <p:cond delay="0"/>
                                  </p:stCondLst>
                                  <p:childTnLst>
                                    <p:set>
                                      <p:cBhvr>
                                        <p:cTn id="122" dur="1" fill="hold">
                                          <p:stCondLst>
                                            <p:cond delay="0"/>
                                          </p:stCondLst>
                                        </p:cTn>
                                        <p:tgtEl>
                                          <p:spTgt spid="18"/>
                                        </p:tgtEl>
                                        <p:attrNameLst>
                                          <p:attrName>style.visibility</p:attrName>
                                        </p:attrNameLst>
                                      </p:cBhvr>
                                      <p:to>
                                        <p:strVal val="visible"/>
                                      </p:to>
                                    </p:set>
                                    <p:anim calcmode="lin" valueType="num">
                                      <p:cBhvr>
                                        <p:cTn id="123" dur="500" fill="hold"/>
                                        <p:tgtEl>
                                          <p:spTgt spid="18"/>
                                        </p:tgtEl>
                                        <p:attrNameLst>
                                          <p:attrName>ppt_w</p:attrName>
                                        </p:attrNameLst>
                                      </p:cBhvr>
                                      <p:tavLst>
                                        <p:tav tm="0">
                                          <p:val>
                                            <p:strVal val="(6*min(max(#ppt_w*#ppt_h,.3),1)-7.4)/-.7*#ppt_w"/>
                                          </p:val>
                                        </p:tav>
                                        <p:tav tm="100000">
                                          <p:val>
                                            <p:strVal val="#ppt_w"/>
                                          </p:val>
                                        </p:tav>
                                      </p:tavLst>
                                    </p:anim>
                                    <p:anim calcmode="lin" valueType="num">
                                      <p:cBhvr>
                                        <p:cTn id="124" dur="500" fill="hold"/>
                                        <p:tgtEl>
                                          <p:spTgt spid="18"/>
                                        </p:tgtEl>
                                        <p:attrNameLst>
                                          <p:attrName>ppt_h</p:attrName>
                                        </p:attrNameLst>
                                      </p:cBhvr>
                                      <p:tavLst>
                                        <p:tav tm="0">
                                          <p:val>
                                            <p:strVal val="(6*min(max(#ppt_w*#ppt_h,.3),1)-7.4)/-.7*#ppt_h"/>
                                          </p:val>
                                        </p:tav>
                                        <p:tav tm="100000">
                                          <p:val>
                                            <p:strVal val="#ppt_h"/>
                                          </p:val>
                                        </p:tav>
                                      </p:tavLst>
                                    </p:anim>
                                    <p:anim calcmode="lin" valueType="num">
                                      <p:cBhvr>
                                        <p:cTn id="125" dur="500" fill="hold"/>
                                        <p:tgtEl>
                                          <p:spTgt spid="18"/>
                                        </p:tgtEl>
                                        <p:attrNameLst>
                                          <p:attrName>ppt_x</p:attrName>
                                        </p:attrNameLst>
                                      </p:cBhvr>
                                      <p:tavLst>
                                        <p:tav tm="0">
                                          <p:val>
                                            <p:fltVal val="0.5"/>
                                          </p:val>
                                        </p:tav>
                                        <p:tav tm="100000">
                                          <p:val>
                                            <p:strVal val="#ppt_x"/>
                                          </p:val>
                                        </p:tav>
                                      </p:tavLst>
                                    </p:anim>
                                    <p:anim calcmode="lin" valueType="num">
                                      <p:cBhvr>
                                        <p:cTn id="126"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127" fill="hold" nodeType="afterGroup">
                            <p:stCondLst>
                              <p:cond delay="11050"/>
                            </p:stCondLst>
                            <p:childTnLst>
                              <p:par>
                                <p:cTn id="128" presetID="23" presetClass="entr" presetSubtype="36" fill="hold" nodeType="after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500" fill="hold"/>
                                        <p:tgtEl>
                                          <p:spTgt spid="19"/>
                                        </p:tgtEl>
                                        <p:attrNameLst>
                                          <p:attrName>ppt_w</p:attrName>
                                        </p:attrNameLst>
                                      </p:cBhvr>
                                      <p:tavLst>
                                        <p:tav tm="0">
                                          <p:val>
                                            <p:strVal val="(6*min(max(#ppt_w*#ppt_h,.3),1)-7.4)/-.7*#ppt_w"/>
                                          </p:val>
                                        </p:tav>
                                        <p:tav tm="100000">
                                          <p:val>
                                            <p:strVal val="#ppt_w"/>
                                          </p:val>
                                        </p:tav>
                                      </p:tavLst>
                                    </p:anim>
                                    <p:anim calcmode="lin" valueType="num">
                                      <p:cBhvr>
                                        <p:cTn id="131" dur="500" fill="hold"/>
                                        <p:tgtEl>
                                          <p:spTgt spid="19"/>
                                        </p:tgtEl>
                                        <p:attrNameLst>
                                          <p:attrName>ppt_h</p:attrName>
                                        </p:attrNameLst>
                                      </p:cBhvr>
                                      <p:tavLst>
                                        <p:tav tm="0">
                                          <p:val>
                                            <p:strVal val="(6*min(max(#ppt_w*#ppt_h,.3),1)-7.4)/-.7*#ppt_h"/>
                                          </p:val>
                                        </p:tav>
                                        <p:tav tm="100000">
                                          <p:val>
                                            <p:strVal val="#ppt_h"/>
                                          </p:val>
                                        </p:tav>
                                      </p:tavLst>
                                    </p:anim>
                                    <p:anim calcmode="lin" valueType="num">
                                      <p:cBhvr>
                                        <p:cTn id="132" dur="500" fill="hold"/>
                                        <p:tgtEl>
                                          <p:spTgt spid="19"/>
                                        </p:tgtEl>
                                        <p:attrNameLst>
                                          <p:attrName>ppt_x</p:attrName>
                                        </p:attrNameLst>
                                      </p:cBhvr>
                                      <p:tavLst>
                                        <p:tav tm="0">
                                          <p:val>
                                            <p:fltVal val="0.5"/>
                                          </p:val>
                                        </p:tav>
                                        <p:tav tm="100000">
                                          <p:val>
                                            <p:strVal val="#ppt_x"/>
                                          </p:val>
                                        </p:tav>
                                      </p:tavLst>
                                    </p:anim>
                                    <p:anim calcmode="lin" valueType="num">
                                      <p:cBhvr>
                                        <p:cTn id="133"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34" fill="hold" nodeType="afterGroup">
                            <p:stCondLst>
                              <p:cond delay="11550"/>
                            </p:stCondLst>
                            <p:childTnLst>
                              <p:par>
                                <p:cTn id="135" presetID="23" presetClass="entr" presetSubtype="36" fill="hold" nodeType="afterEffect">
                                  <p:stCondLst>
                                    <p:cond delay="0"/>
                                  </p:stCondLst>
                                  <p:childTnLst>
                                    <p:set>
                                      <p:cBhvr>
                                        <p:cTn id="136" dur="1" fill="hold">
                                          <p:stCondLst>
                                            <p:cond delay="0"/>
                                          </p:stCondLst>
                                        </p:cTn>
                                        <p:tgtEl>
                                          <p:spTgt spid="20"/>
                                        </p:tgtEl>
                                        <p:attrNameLst>
                                          <p:attrName>style.visibility</p:attrName>
                                        </p:attrNameLst>
                                      </p:cBhvr>
                                      <p:to>
                                        <p:strVal val="visible"/>
                                      </p:to>
                                    </p:set>
                                    <p:anim calcmode="lin" valueType="num">
                                      <p:cBhvr>
                                        <p:cTn id="137" dur="500" fill="hold"/>
                                        <p:tgtEl>
                                          <p:spTgt spid="20"/>
                                        </p:tgtEl>
                                        <p:attrNameLst>
                                          <p:attrName>ppt_w</p:attrName>
                                        </p:attrNameLst>
                                      </p:cBhvr>
                                      <p:tavLst>
                                        <p:tav tm="0">
                                          <p:val>
                                            <p:strVal val="(6*min(max(#ppt_w*#ppt_h,.3),1)-7.4)/-.7*#ppt_w"/>
                                          </p:val>
                                        </p:tav>
                                        <p:tav tm="100000">
                                          <p:val>
                                            <p:strVal val="#ppt_w"/>
                                          </p:val>
                                        </p:tav>
                                      </p:tavLst>
                                    </p:anim>
                                    <p:anim calcmode="lin" valueType="num">
                                      <p:cBhvr>
                                        <p:cTn id="138" dur="500" fill="hold"/>
                                        <p:tgtEl>
                                          <p:spTgt spid="20"/>
                                        </p:tgtEl>
                                        <p:attrNameLst>
                                          <p:attrName>ppt_h</p:attrName>
                                        </p:attrNameLst>
                                      </p:cBhvr>
                                      <p:tavLst>
                                        <p:tav tm="0">
                                          <p:val>
                                            <p:strVal val="(6*min(max(#ppt_w*#ppt_h,.3),1)-7.4)/-.7*#ppt_h"/>
                                          </p:val>
                                        </p:tav>
                                        <p:tav tm="100000">
                                          <p:val>
                                            <p:strVal val="#ppt_h"/>
                                          </p:val>
                                        </p:tav>
                                      </p:tavLst>
                                    </p:anim>
                                    <p:anim calcmode="lin" valueType="num">
                                      <p:cBhvr>
                                        <p:cTn id="139" dur="500" fill="hold"/>
                                        <p:tgtEl>
                                          <p:spTgt spid="20"/>
                                        </p:tgtEl>
                                        <p:attrNameLst>
                                          <p:attrName>ppt_x</p:attrName>
                                        </p:attrNameLst>
                                      </p:cBhvr>
                                      <p:tavLst>
                                        <p:tav tm="0">
                                          <p:val>
                                            <p:fltVal val="0.5"/>
                                          </p:val>
                                        </p:tav>
                                        <p:tav tm="100000">
                                          <p:val>
                                            <p:strVal val="#ppt_x"/>
                                          </p:val>
                                        </p:tav>
                                      </p:tavLst>
                                    </p:anim>
                                    <p:anim calcmode="lin" valueType="num">
                                      <p:cBhvr>
                                        <p:cTn id="140"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41" fill="hold" nodeType="afterGroup">
                            <p:stCondLst>
                              <p:cond delay="12050"/>
                            </p:stCondLst>
                            <p:childTnLst>
                              <p:par>
                                <p:cTn id="142" presetID="23" presetClass="entr" presetSubtype="36" fill="hold" nodeType="afterEffect">
                                  <p:stCondLst>
                                    <p:cond delay="0"/>
                                  </p:stCondLst>
                                  <p:childTnLst>
                                    <p:set>
                                      <p:cBhvr>
                                        <p:cTn id="143" dur="1" fill="hold">
                                          <p:stCondLst>
                                            <p:cond delay="0"/>
                                          </p:stCondLst>
                                        </p:cTn>
                                        <p:tgtEl>
                                          <p:spTgt spid="21"/>
                                        </p:tgtEl>
                                        <p:attrNameLst>
                                          <p:attrName>style.visibility</p:attrName>
                                        </p:attrNameLst>
                                      </p:cBhvr>
                                      <p:to>
                                        <p:strVal val="visible"/>
                                      </p:to>
                                    </p:set>
                                    <p:anim calcmode="lin" valueType="num">
                                      <p:cBhvr>
                                        <p:cTn id="144" dur="500" fill="hold"/>
                                        <p:tgtEl>
                                          <p:spTgt spid="21"/>
                                        </p:tgtEl>
                                        <p:attrNameLst>
                                          <p:attrName>ppt_w</p:attrName>
                                        </p:attrNameLst>
                                      </p:cBhvr>
                                      <p:tavLst>
                                        <p:tav tm="0">
                                          <p:val>
                                            <p:strVal val="(6*min(max(#ppt_w*#ppt_h,.3),1)-7.4)/-.7*#ppt_w"/>
                                          </p:val>
                                        </p:tav>
                                        <p:tav tm="100000">
                                          <p:val>
                                            <p:strVal val="#ppt_w"/>
                                          </p:val>
                                        </p:tav>
                                      </p:tavLst>
                                    </p:anim>
                                    <p:anim calcmode="lin" valueType="num">
                                      <p:cBhvr>
                                        <p:cTn id="145" dur="500" fill="hold"/>
                                        <p:tgtEl>
                                          <p:spTgt spid="21"/>
                                        </p:tgtEl>
                                        <p:attrNameLst>
                                          <p:attrName>ppt_h</p:attrName>
                                        </p:attrNameLst>
                                      </p:cBhvr>
                                      <p:tavLst>
                                        <p:tav tm="0">
                                          <p:val>
                                            <p:strVal val="(6*min(max(#ppt_w*#ppt_h,.3),1)-7.4)/-.7*#ppt_h"/>
                                          </p:val>
                                        </p:tav>
                                        <p:tav tm="100000">
                                          <p:val>
                                            <p:strVal val="#ppt_h"/>
                                          </p:val>
                                        </p:tav>
                                      </p:tavLst>
                                    </p:anim>
                                    <p:anim calcmode="lin" valueType="num">
                                      <p:cBhvr>
                                        <p:cTn id="146" dur="500" fill="hold"/>
                                        <p:tgtEl>
                                          <p:spTgt spid="21"/>
                                        </p:tgtEl>
                                        <p:attrNameLst>
                                          <p:attrName>ppt_x</p:attrName>
                                        </p:attrNameLst>
                                      </p:cBhvr>
                                      <p:tavLst>
                                        <p:tav tm="0">
                                          <p:val>
                                            <p:fltVal val="0.5"/>
                                          </p:val>
                                        </p:tav>
                                        <p:tav tm="100000">
                                          <p:val>
                                            <p:strVal val="#ppt_x"/>
                                          </p:val>
                                        </p:tav>
                                      </p:tavLst>
                                    </p:anim>
                                    <p:anim calcmode="lin" valueType="num">
                                      <p:cBhvr>
                                        <p:cTn id="147"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148" fill="hold" nodeType="afterGroup">
                            <p:stCondLst>
                              <p:cond delay="12550"/>
                            </p:stCondLst>
                            <p:childTnLst>
                              <p:par>
                                <p:cTn id="149" presetID="23" presetClass="entr" presetSubtype="36" fill="hold" nodeType="afterEffect">
                                  <p:stCondLst>
                                    <p:cond delay="0"/>
                                  </p:stCondLst>
                                  <p:childTnLst>
                                    <p:set>
                                      <p:cBhvr>
                                        <p:cTn id="150" dur="1" fill="hold">
                                          <p:stCondLst>
                                            <p:cond delay="0"/>
                                          </p:stCondLst>
                                        </p:cTn>
                                        <p:tgtEl>
                                          <p:spTgt spid="22"/>
                                        </p:tgtEl>
                                        <p:attrNameLst>
                                          <p:attrName>style.visibility</p:attrName>
                                        </p:attrNameLst>
                                      </p:cBhvr>
                                      <p:to>
                                        <p:strVal val="visible"/>
                                      </p:to>
                                    </p:set>
                                    <p:anim calcmode="lin" valueType="num">
                                      <p:cBhvr>
                                        <p:cTn id="151" dur="500" fill="hold"/>
                                        <p:tgtEl>
                                          <p:spTgt spid="22"/>
                                        </p:tgtEl>
                                        <p:attrNameLst>
                                          <p:attrName>ppt_w</p:attrName>
                                        </p:attrNameLst>
                                      </p:cBhvr>
                                      <p:tavLst>
                                        <p:tav tm="0">
                                          <p:val>
                                            <p:strVal val="(6*min(max(#ppt_w*#ppt_h,.3),1)-7.4)/-.7*#ppt_w"/>
                                          </p:val>
                                        </p:tav>
                                        <p:tav tm="100000">
                                          <p:val>
                                            <p:strVal val="#ppt_w"/>
                                          </p:val>
                                        </p:tav>
                                      </p:tavLst>
                                    </p:anim>
                                    <p:anim calcmode="lin" valueType="num">
                                      <p:cBhvr>
                                        <p:cTn id="152" dur="500" fill="hold"/>
                                        <p:tgtEl>
                                          <p:spTgt spid="22"/>
                                        </p:tgtEl>
                                        <p:attrNameLst>
                                          <p:attrName>ppt_h</p:attrName>
                                        </p:attrNameLst>
                                      </p:cBhvr>
                                      <p:tavLst>
                                        <p:tav tm="0">
                                          <p:val>
                                            <p:strVal val="(6*min(max(#ppt_w*#ppt_h,.3),1)-7.4)/-.7*#ppt_h"/>
                                          </p:val>
                                        </p:tav>
                                        <p:tav tm="100000">
                                          <p:val>
                                            <p:strVal val="#ppt_h"/>
                                          </p:val>
                                        </p:tav>
                                      </p:tavLst>
                                    </p:anim>
                                    <p:anim calcmode="lin" valueType="num">
                                      <p:cBhvr>
                                        <p:cTn id="153" dur="500" fill="hold"/>
                                        <p:tgtEl>
                                          <p:spTgt spid="22"/>
                                        </p:tgtEl>
                                        <p:attrNameLst>
                                          <p:attrName>ppt_x</p:attrName>
                                        </p:attrNameLst>
                                      </p:cBhvr>
                                      <p:tavLst>
                                        <p:tav tm="0">
                                          <p:val>
                                            <p:fltVal val="0.5"/>
                                          </p:val>
                                        </p:tav>
                                        <p:tav tm="100000">
                                          <p:val>
                                            <p:strVal val="#ppt_x"/>
                                          </p:val>
                                        </p:tav>
                                      </p:tavLst>
                                    </p:anim>
                                    <p:anim calcmode="lin" valueType="num">
                                      <p:cBhvr>
                                        <p:cTn id="154"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55" fill="hold" nodeType="afterGroup">
                            <p:stCondLst>
                              <p:cond delay="13050"/>
                            </p:stCondLst>
                            <p:childTnLst>
                              <p:par>
                                <p:cTn id="156" presetID="23" presetClass="entr" presetSubtype="36" fill="hold" nodeType="afterEffect">
                                  <p:stCondLst>
                                    <p:cond delay="0"/>
                                  </p:stCondLst>
                                  <p:childTnLst>
                                    <p:set>
                                      <p:cBhvr>
                                        <p:cTn id="157" dur="1" fill="hold">
                                          <p:stCondLst>
                                            <p:cond delay="0"/>
                                          </p:stCondLst>
                                        </p:cTn>
                                        <p:tgtEl>
                                          <p:spTgt spid="23"/>
                                        </p:tgtEl>
                                        <p:attrNameLst>
                                          <p:attrName>style.visibility</p:attrName>
                                        </p:attrNameLst>
                                      </p:cBhvr>
                                      <p:to>
                                        <p:strVal val="visible"/>
                                      </p:to>
                                    </p:set>
                                    <p:anim calcmode="lin" valueType="num">
                                      <p:cBhvr>
                                        <p:cTn id="158" dur="500" fill="hold"/>
                                        <p:tgtEl>
                                          <p:spTgt spid="23"/>
                                        </p:tgtEl>
                                        <p:attrNameLst>
                                          <p:attrName>ppt_w</p:attrName>
                                        </p:attrNameLst>
                                      </p:cBhvr>
                                      <p:tavLst>
                                        <p:tav tm="0">
                                          <p:val>
                                            <p:strVal val="(6*min(max(#ppt_w*#ppt_h,.3),1)-7.4)/-.7*#ppt_w"/>
                                          </p:val>
                                        </p:tav>
                                        <p:tav tm="100000">
                                          <p:val>
                                            <p:strVal val="#ppt_w"/>
                                          </p:val>
                                        </p:tav>
                                      </p:tavLst>
                                    </p:anim>
                                    <p:anim calcmode="lin" valueType="num">
                                      <p:cBhvr>
                                        <p:cTn id="159" dur="500" fill="hold"/>
                                        <p:tgtEl>
                                          <p:spTgt spid="23"/>
                                        </p:tgtEl>
                                        <p:attrNameLst>
                                          <p:attrName>ppt_h</p:attrName>
                                        </p:attrNameLst>
                                      </p:cBhvr>
                                      <p:tavLst>
                                        <p:tav tm="0">
                                          <p:val>
                                            <p:strVal val="(6*min(max(#ppt_w*#ppt_h,.3),1)-7.4)/-.7*#ppt_h"/>
                                          </p:val>
                                        </p:tav>
                                        <p:tav tm="100000">
                                          <p:val>
                                            <p:strVal val="#ppt_h"/>
                                          </p:val>
                                        </p:tav>
                                      </p:tavLst>
                                    </p:anim>
                                    <p:anim calcmode="lin" valueType="num">
                                      <p:cBhvr>
                                        <p:cTn id="160" dur="500" fill="hold"/>
                                        <p:tgtEl>
                                          <p:spTgt spid="23"/>
                                        </p:tgtEl>
                                        <p:attrNameLst>
                                          <p:attrName>ppt_x</p:attrName>
                                        </p:attrNameLst>
                                      </p:cBhvr>
                                      <p:tavLst>
                                        <p:tav tm="0">
                                          <p:val>
                                            <p:fltVal val="0.5"/>
                                          </p:val>
                                        </p:tav>
                                        <p:tav tm="100000">
                                          <p:val>
                                            <p:strVal val="#ppt_x"/>
                                          </p:val>
                                        </p:tav>
                                      </p:tavLst>
                                    </p:anim>
                                    <p:anim calcmode="lin" valueType="num">
                                      <p:cBhvr>
                                        <p:cTn id="161"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162" fill="hold" nodeType="afterGroup">
                            <p:stCondLst>
                              <p:cond delay="13550"/>
                            </p:stCondLst>
                            <p:childTnLst>
                              <p:par>
                                <p:cTn id="163" presetID="23" presetClass="entr" presetSubtype="36" fill="hold" nodeType="afterEffect">
                                  <p:stCondLst>
                                    <p:cond delay="0"/>
                                  </p:stCondLst>
                                  <p:childTnLst>
                                    <p:set>
                                      <p:cBhvr>
                                        <p:cTn id="164" dur="1" fill="hold">
                                          <p:stCondLst>
                                            <p:cond delay="0"/>
                                          </p:stCondLst>
                                        </p:cTn>
                                        <p:tgtEl>
                                          <p:spTgt spid="24"/>
                                        </p:tgtEl>
                                        <p:attrNameLst>
                                          <p:attrName>style.visibility</p:attrName>
                                        </p:attrNameLst>
                                      </p:cBhvr>
                                      <p:to>
                                        <p:strVal val="visible"/>
                                      </p:to>
                                    </p:set>
                                    <p:anim calcmode="lin" valueType="num">
                                      <p:cBhvr>
                                        <p:cTn id="165" dur="500" fill="hold"/>
                                        <p:tgtEl>
                                          <p:spTgt spid="24"/>
                                        </p:tgtEl>
                                        <p:attrNameLst>
                                          <p:attrName>ppt_w</p:attrName>
                                        </p:attrNameLst>
                                      </p:cBhvr>
                                      <p:tavLst>
                                        <p:tav tm="0">
                                          <p:val>
                                            <p:strVal val="(6*min(max(#ppt_w*#ppt_h,.3),1)-7.4)/-.7*#ppt_w"/>
                                          </p:val>
                                        </p:tav>
                                        <p:tav tm="100000">
                                          <p:val>
                                            <p:strVal val="#ppt_w"/>
                                          </p:val>
                                        </p:tav>
                                      </p:tavLst>
                                    </p:anim>
                                    <p:anim calcmode="lin" valueType="num">
                                      <p:cBhvr>
                                        <p:cTn id="166" dur="500" fill="hold"/>
                                        <p:tgtEl>
                                          <p:spTgt spid="24"/>
                                        </p:tgtEl>
                                        <p:attrNameLst>
                                          <p:attrName>ppt_h</p:attrName>
                                        </p:attrNameLst>
                                      </p:cBhvr>
                                      <p:tavLst>
                                        <p:tav tm="0">
                                          <p:val>
                                            <p:strVal val="(6*min(max(#ppt_w*#ppt_h,.3),1)-7.4)/-.7*#ppt_h"/>
                                          </p:val>
                                        </p:tav>
                                        <p:tav tm="100000">
                                          <p:val>
                                            <p:strVal val="#ppt_h"/>
                                          </p:val>
                                        </p:tav>
                                      </p:tavLst>
                                    </p:anim>
                                    <p:anim calcmode="lin" valueType="num">
                                      <p:cBhvr>
                                        <p:cTn id="167" dur="500" fill="hold"/>
                                        <p:tgtEl>
                                          <p:spTgt spid="24"/>
                                        </p:tgtEl>
                                        <p:attrNameLst>
                                          <p:attrName>ppt_x</p:attrName>
                                        </p:attrNameLst>
                                      </p:cBhvr>
                                      <p:tavLst>
                                        <p:tav tm="0">
                                          <p:val>
                                            <p:fltVal val="0.5"/>
                                          </p:val>
                                        </p:tav>
                                        <p:tav tm="100000">
                                          <p:val>
                                            <p:strVal val="#ppt_x"/>
                                          </p:val>
                                        </p:tav>
                                      </p:tavLst>
                                    </p:anim>
                                    <p:anim calcmode="lin" valueType="num">
                                      <p:cBhvr>
                                        <p:cTn id="168"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169" fill="hold" nodeType="afterGroup">
                            <p:stCondLst>
                              <p:cond delay="14050"/>
                            </p:stCondLst>
                            <p:childTnLst>
                              <p:par>
                                <p:cTn id="170" presetID="23" presetClass="entr" presetSubtype="36" fill="hold" nodeType="afterEffect">
                                  <p:stCondLst>
                                    <p:cond delay="0"/>
                                  </p:stCondLst>
                                  <p:childTnLst>
                                    <p:set>
                                      <p:cBhvr>
                                        <p:cTn id="171" dur="1" fill="hold">
                                          <p:stCondLst>
                                            <p:cond delay="0"/>
                                          </p:stCondLst>
                                        </p:cTn>
                                        <p:tgtEl>
                                          <p:spTgt spid="25"/>
                                        </p:tgtEl>
                                        <p:attrNameLst>
                                          <p:attrName>style.visibility</p:attrName>
                                        </p:attrNameLst>
                                      </p:cBhvr>
                                      <p:to>
                                        <p:strVal val="visible"/>
                                      </p:to>
                                    </p:set>
                                    <p:anim calcmode="lin" valueType="num">
                                      <p:cBhvr>
                                        <p:cTn id="172" dur="500" fill="hold"/>
                                        <p:tgtEl>
                                          <p:spTgt spid="25"/>
                                        </p:tgtEl>
                                        <p:attrNameLst>
                                          <p:attrName>ppt_w</p:attrName>
                                        </p:attrNameLst>
                                      </p:cBhvr>
                                      <p:tavLst>
                                        <p:tav tm="0">
                                          <p:val>
                                            <p:strVal val="(6*min(max(#ppt_w*#ppt_h,.3),1)-7.4)/-.7*#ppt_w"/>
                                          </p:val>
                                        </p:tav>
                                        <p:tav tm="100000">
                                          <p:val>
                                            <p:strVal val="#ppt_w"/>
                                          </p:val>
                                        </p:tav>
                                      </p:tavLst>
                                    </p:anim>
                                    <p:anim calcmode="lin" valueType="num">
                                      <p:cBhvr>
                                        <p:cTn id="173" dur="500" fill="hold"/>
                                        <p:tgtEl>
                                          <p:spTgt spid="25"/>
                                        </p:tgtEl>
                                        <p:attrNameLst>
                                          <p:attrName>ppt_h</p:attrName>
                                        </p:attrNameLst>
                                      </p:cBhvr>
                                      <p:tavLst>
                                        <p:tav tm="0">
                                          <p:val>
                                            <p:strVal val="(6*min(max(#ppt_w*#ppt_h,.3),1)-7.4)/-.7*#ppt_h"/>
                                          </p:val>
                                        </p:tav>
                                        <p:tav tm="100000">
                                          <p:val>
                                            <p:strVal val="#ppt_h"/>
                                          </p:val>
                                        </p:tav>
                                      </p:tavLst>
                                    </p:anim>
                                    <p:anim calcmode="lin" valueType="num">
                                      <p:cBhvr>
                                        <p:cTn id="174" dur="500" fill="hold"/>
                                        <p:tgtEl>
                                          <p:spTgt spid="25"/>
                                        </p:tgtEl>
                                        <p:attrNameLst>
                                          <p:attrName>ppt_x</p:attrName>
                                        </p:attrNameLst>
                                      </p:cBhvr>
                                      <p:tavLst>
                                        <p:tav tm="0">
                                          <p:val>
                                            <p:fltVal val="0.5"/>
                                          </p:val>
                                        </p:tav>
                                        <p:tav tm="100000">
                                          <p:val>
                                            <p:strVal val="#ppt_x"/>
                                          </p:val>
                                        </p:tav>
                                      </p:tavLst>
                                    </p:anim>
                                    <p:anim calcmode="lin" valueType="num">
                                      <p:cBhvr>
                                        <p:cTn id="175" dur="500" fill="hold"/>
                                        <p:tgtEl>
                                          <p:spTgt spid="25"/>
                                        </p:tgtEl>
                                        <p:attrNameLst>
                                          <p:attrName>ppt_y</p:attrName>
                                        </p:attrNameLst>
                                      </p:cBhvr>
                                      <p:tavLst>
                                        <p:tav tm="0">
                                          <p:val>
                                            <p:strVal val="1+(6*min(max(#ppt_w*#ppt_h,.3),1)-7.4)/-.7*#ppt_h/2"/>
                                          </p:val>
                                        </p:tav>
                                        <p:tav tm="100000">
                                          <p:val>
                                            <p:strVal val="#ppt_y"/>
                                          </p:val>
                                        </p:tav>
                                      </p:tavLst>
                                    </p:anim>
                                  </p:childTnLst>
                                </p:cTn>
                              </p:par>
                            </p:childTnLst>
                          </p:cTn>
                        </p:par>
                        <p:par>
                          <p:cTn id="176" fill="hold" nodeType="afterGroup">
                            <p:stCondLst>
                              <p:cond delay="14550"/>
                            </p:stCondLst>
                            <p:childTnLst>
                              <p:par>
                                <p:cTn id="177" presetID="23" presetClass="entr" presetSubtype="36" fill="hold" nodeType="afterEffect">
                                  <p:stCondLst>
                                    <p:cond delay="0"/>
                                  </p:stCondLst>
                                  <p:childTnLst>
                                    <p:set>
                                      <p:cBhvr>
                                        <p:cTn id="178" dur="1" fill="hold">
                                          <p:stCondLst>
                                            <p:cond delay="0"/>
                                          </p:stCondLst>
                                        </p:cTn>
                                        <p:tgtEl>
                                          <p:spTgt spid="26"/>
                                        </p:tgtEl>
                                        <p:attrNameLst>
                                          <p:attrName>style.visibility</p:attrName>
                                        </p:attrNameLst>
                                      </p:cBhvr>
                                      <p:to>
                                        <p:strVal val="visible"/>
                                      </p:to>
                                    </p:set>
                                    <p:anim calcmode="lin" valueType="num">
                                      <p:cBhvr>
                                        <p:cTn id="179" dur="500" fill="hold"/>
                                        <p:tgtEl>
                                          <p:spTgt spid="26"/>
                                        </p:tgtEl>
                                        <p:attrNameLst>
                                          <p:attrName>ppt_w</p:attrName>
                                        </p:attrNameLst>
                                      </p:cBhvr>
                                      <p:tavLst>
                                        <p:tav tm="0">
                                          <p:val>
                                            <p:strVal val="(6*min(max(#ppt_w*#ppt_h,.3),1)-7.4)/-.7*#ppt_w"/>
                                          </p:val>
                                        </p:tav>
                                        <p:tav tm="100000">
                                          <p:val>
                                            <p:strVal val="#ppt_w"/>
                                          </p:val>
                                        </p:tav>
                                      </p:tavLst>
                                    </p:anim>
                                    <p:anim calcmode="lin" valueType="num">
                                      <p:cBhvr>
                                        <p:cTn id="180" dur="500" fill="hold"/>
                                        <p:tgtEl>
                                          <p:spTgt spid="26"/>
                                        </p:tgtEl>
                                        <p:attrNameLst>
                                          <p:attrName>ppt_h</p:attrName>
                                        </p:attrNameLst>
                                      </p:cBhvr>
                                      <p:tavLst>
                                        <p:tav tm="0">
                                          <p:val>
                                            <p:strVal val="(6*min(max(#ppt_w*#ppt_h,.3),1)-7.4)/-.7*#ppt_h"/>
                                          </p:val>
                                        </p:tav>
                                        <p:tav tm="100000">
                                          <p:val>
                                            <p:strVal val="#ppt_h"/>
                                          </p:val>
                                        </p:tav>
                                      </p:tavLst>
                                    </p:anim>
                                    <p:anim calcmode="lin" valueType="num">
                                      <p:cBhvr>
                                        <p:cTn id="181" dur="500" fill="hold"/>
                                        <p:tgtEl>
                                          <p:spTgt spid="26"/>
                                        </p:tgtEl>
                                        <p:attrNameLst>
                                          <p:attrName>ppt_x</p:attrName>
                                        </p:attrNameLst>
                                      </p:cBhvr>
                                      <p:tavLst>
                                        <p:tav tm="0">
                                          <p:val>
                                            <p:fltVal val="0.5"/>
                                          </p:val>
                                        </p:tav>
                                        <p:tav tm="100000">
                                          <p:val>
                                            <p:strVal val="#ppt_x"/>
                                          </p:val>
                                        </p:tav>
                                      </p:tavLst>
                                    </p:anim>
                                    <p:anim calcmode="lin" valueType="num">
                                      <p:cBhvr>
                                        <p:cTn id="182" dur="500" fill="hold"/>
                                        <p:tgtEl>
                                          <p:spTgt spid="26"/>
                                        </p:tgtEl>
                                        <p:attrNameLst>
                                          <p:attrName>ppt_y</p:attrName>
                                        </p:attrNameLst>
                                      </p:cBhvr>
                                      <p:tavLst>
                                        <p:tav tm="0">
                                          <p:val>
                                            <p:strVal val="1+(6*min(max(#ppt_w*#ppt_h,.3),1)-7.4)/-.7*#ppt_h/2"/>
                                          </p:val>
                                        </p:tav>
                                        <p:tav tm="100000">
                                          <p:val>
                                            <p:strVal val="#ppt_y"/>
                                          </p:val>
                                        </p:tav>
                                      </p:tavLst>
                                    </p:anim>
                                  </p:childTnLst>
                                </p:cTn>
                              </p:par>
                            </p:childTnLst>
                          </p:cTn>
                        </p:par>
                        <p:par>
                          <p:cTn id="183" fill="hold" nodeType="afterGroup">
                            <p:stCondLst>
                              <p:cond delay="15050"/>
                            </p:stCondLst>
                            <p:childTnLst>
                              <p:par>
                                <p:cTn id="184" presetID="23" presetClass="entr" presetSubtype="36" fill="hold" nodeType="afterEffect">
                                  <p:stCondLst>
                                    <p:cond delay="0"/>
                                  </p:stCondLst>
                                  <p:childTnLst>
                                    <p:set>
                                      <p:cBhvr>
                                        <p:cTn id="185" dur="1" fill="hold">
                                          <p:stCondLst>
                                            <p:cond delay="0"/>
                                          </p:stCondLst>
                                        </p:cTn>
                                        <p:tgtEl>
                                          <p:spTgt spid="27"/>
                                        </p:tgtEl>
                                        <p:attrNameLst>
                                          <p:attrName>style.visibility</p:attrName>
                                        </p:attrNameLst>
                                      </p:cBhvr>
                                      <p:to>
                                        <p:strVal val="visible"/>
                                      </p:to>
                                    </p:set>
                                    <p:anim calcmode="lin" valueType="num">
                                      <p:cBhvr>
                                        <p:cTn id="186" dur="500" fill="hold"/>
                                        <p:tgtEl>
                                          <p:spTgt spid="27"/>
                                        </p:tgtEl>
                                        <p:attrNameLst>
                                          <p:attrName>ppt_w</p:attrName>
                                        </p:attrNameLst>
                                      </p:cBhvr>
                                      <p:tavLst>
                                        <p:tav tm="0">
                                          <p:val>
                                            <p:strVal val="(6*min(max(#ppt_w*#ppt_h,.3),1)-7.4)/-.7*#ppt_w"/>
                                          </p:val>
                                        </p:tav>
                                        <p:tav tm="100000">
                                          <p:val>
                                            <p:strVal val="#ppt_w"/>
                                          </p:val>
                                        </p:tav>
                                      </p:tavLst>
                                    </p:anim>
                                    <p:anim calcmode="lin" valueType="num">
                                      <p:cBhvr>
                                        <p:cTn id="187" dur="500" fill="hold"/>
                                        <p:tgtEl>
                                          <p:spTgt spid="27"/>
                                        </p:tgtEl>
                                        <p:attrNameLst>
                                          <p:attrName>ppt_h</p:attrName>
                                        </p:attrNameLst>
                                      </p:cBhvr>
                                      <p:tavLst>
                                        <p:tav tm="0">
                                          <p:val>
                                            <p:strVal val="(6*min(max(#ppt_w*#ppt_h,.3),1)-7.4)/-.7*#ppt_h"/>
                                          </p:val>
                                        </p:tav>
                                        <p:tav tm="100000">
                                          <p:val>
                                            <p:strVal val="#ppt_h"/>
                                          </p:val>
                                        </p:tav>
                                      </p:tavLst>
                                    </p:anim>
                                    <p:anim calcmode="lin" valueType="num">
                                      <p:cBhvr>
                                        <p:cTn id="188" dur="500" fill="hold"/>
                                        <p:tgtEl>
                                          <p:spTgt spid="27"/>
                                        </p:tgtEl>
                                        <p:attrNameLst>
                                          <p:attrName>ppt_x</p:attrName>
                                        </p:attrNameLst>
                                      </p:cBhvr>
                                      <p:tavLst>
                                        <p:tav tm="0">
                                          <p:val>
                                            <p:fltVal val="0.5"/>
                                          </p:val>
                                        </p:tav>
                                        <p:tav tm="100000">
                                          <p:val>
                                            <p:strVal val="#ppt_x"/>
                                          </p:val>
                                        </p:tav>
                                      </p:tavLst>
                                    </p:anim>
                                    <p:anim calcmode="lin" valueType="num">
                                      <p:cBhvr>
                                        <p:cTn id="189"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190" fill="hold" nodeType="afterGroup">
                            <p:stCondLst>
                              <p:cond delay="15550"/>
                            </p:stCondLst>
                            <p:childTnLst>
                              <p:par>
                                <p:cTn id="191" presetID="23" presetClass="entr" presetSubtype="36" fill="hold" nodeType="afterEffect">
                                  <p:stCondLst>
                                    <p:cond delay="0"/>
                                  </p:stCondLst>
                                  <p:childTnLst>
                                    <p:set>
                                      <p:cBhvr>
                                        <p:cTn id="192" dur="1" fill="hold">
                                          <p:stCondLst>
                                            <p:cond delay="0"/>
                                          </p:stCondLst>
                                        </p:cTn>
                                        <p:tgtEl>
                                          <p:spTgt spid="28"/>
                                        </p:tgtEl>
                                        <p:attrNameLst>
                                          <p:attrName>style.visibility</p:attrName>
                                        </p:attrNameLst>
                                      </p:cBhvr>
                                      <p:to>
                                        <p:strVal val="visible"/>
                                      </p:to>
                                    </p:set>
                                    <p:anim calcmode="lin" valueType="num">
                                      <p:cBhvr>
                                        <p:cTn id="193" dur="500" fill="hold"/>
                                        <p:tgtEl>
                                          <p:spTgt spid="28"/>
                                        </p:tgtEl>
                                        <p:attrNameLst>
                                          <p:attrName>ppt_w</p:attrName>
                                        </p:attrNameLst>
                                      </p:cBhvr>
                                      <p:tavLst>
                                        <p:tav tm="0">
                                          <p:val>
                                            <p:strVal val="(6*min(max(#ppt_w*#ppt_h,.3),1)-7.4)/-.7*#ppt_w"/>
                                          </p:val>
                                        </p:tav>
                                        <p:tav tm="100000">
                                          <p:val>
                                            <p:strVal val="#ppt_w"/>
                                          </p:val>
                                        </p:tav>
                                      </p:tavLst>
                                    </p:anim>
                                    <p:anim calcmode="lin" valueType="num">
                                      <p:cBhvr>
                                        <p:cTn id="194" dur="500" fill="hold"/>
                                        <p:tgtEl>
                                          <p:spTgt spid="28"/>
                                        </p:tgtEl>
                                        <p:attrNameLst>
                                          <p:attrName>ppt_h</p:attrName>
                                        </p:attrNameLst>
                                      </p:cBhvr>
                                      <p:tavLst>
                                        <p:tav tm="0">
                                          <p:val>
                                            <p:strVal val="(6*min(max(#ppt_w*#ppt_h,.3),1)-7.4)/-.7*#ppt_h"/>
                                          </p:val>
                                        </p:tav>
                                        <p:tav tm="100000">
                                          <p:val>
                                            <p:strVal val="#ppt_h"/>
                                          </p:val>
                                        </p:tav>
                                      </p:tavLst>
                                    </p:anim>
                                    <p:anim calcmode="lin" valueType="num">
                                      <p:cBhvr>
                                        <p:cTn id="195" dur="500" fill="hold"/>
                                        <p:tgtEl>
                                          <p:spTgt spid="28"/>
                                        </p:tgtEl>
                                        <p:attrNameLst>
                                          <p:attrName>ppt_x</p:attrName>
                                        </p:attrNameLst>
                                      </p:cBhvr>
                                      <p:tavLst>
                                        <p:tav tm="0">
                                          <p:val>
                                            <p:fltVal val="0.5"/>
                                          </p:val>
                                        </p:tav>
                                        <p:tav tm="100000">
                                          <p:val>
                                            <p:strVal val="#ppt_x"/>
                                          </p:val>
                                        </p:tav>
                                      </p:tavLst>
                                    </p:anim>
                                    <p:anim calcmode="lin" valueType="num">
                                      <p:cBhvr>
                                        <p:cTn id="196" dur="500" fill="hold"/>
                                        <p:tgtEl>
                                          <p:spTgt spid="28"/>
                                        </p:tgtEl>
                                        <p:attrNameLst>
                                          <p:attrName>ppt_y</p:attrName>
                                        </p:attrNameLst>
                                      </p:cBhvr>
                                      <p:tavLst>
                                        <p:tav tm="0">
                                          <p:val>
                                            <p:strVal val="1+(6*min(max(#ppt_w*#ppt_h,.3),1)-7.4)/-.7*#ppt_h/2"/>
                                          </p:val>
                                        </p:tav>
                                        <p:tav tm="100000">
                                          <p:val>
                                            <p:strVal val="#ppt_y"/>
                                          </p:val>
                                        </p:tav>
                                      </p:tavLst>
                                    </p:anim>
                                  </p:childTnLst>
                                </p:cTn>
                              </p:par>
                            </p:childTnLst>
                          </p:cTn>
                        </p:par>
                        <p:par>
                          <p:cTn id="197" fill="hold" nodeType="afterGroup">
                            <p:stCondLst>
                              <p:cond delay="16050"/>
                            </p:stCondLst>
                            <p:childTnLst>
                              <p:par>
                                <p:cTn id="198" presetID="23" presetClass="entr" presetSubtype="36" fill="hold" nodeType="afterEffect">
                                  <p:stCondLst>
                                    <p:cond delay="0"/>
                                  </p:stCondLst>
                                  <p:childTnLst>
                                    <p:set>
                                      <p:cBhvr>
                                        <p:cTn id="199" dur="1" fill="hold">
                                          <p:stCondLst>
                                            <p:cond delay="0"/>
                                          </p:stCondLst>
                                        </p:cTn>
                                        <p:tgtEl>
                                          <p:spTgt spid="29"/>
                                        </p:tgtEl>
                                        <p:attrNameLst>
                                          <p:attrName>style.visibility</p:attrName>
                                        </p:attrNameLst>
                                      </p:cBhvr>
                                      <p:to>
                                        <p:strVal val="visible"/>
                                      </p:to>
                                    </p:set>
                                    <p:anim calcmode="lin" valueType="num">
                                      <p:cBhvr>
                                        <p:cTn id="200" dur="500" fill="hold"/>
                                        <p:tgtEl>
                                          <p:spTgt spid="29"/>
                                        </p:tgtEl>
                                        <p:attrNameLst>
                                          <p:attrName>ppt_w</p:attrName>
                                        </p:attrNameLst>
                                      </p:cBhvr>
                                      <p:tavLst>
                                        <p:tav tm="0">
                                          <p:val>
                                            <p:strVal val="(6*min(max(#ppt_w*#ppt_h,.3),1)-7.4)/-.7*#ppt_w"/>
                                          </p:val>
                                        </p:tav>
                                        <p:tav tm="100000">
                                          <p:val>
                                            <p:strVal val="#ppt_w"/>
                                          </p:val>
                                        </p:tav>
                                      </p:tavLst>
                                    </p:anim>
                                    <p:anim calcmode="lin" valueType="num">
                                      <p:cBhvr>
                                        <p:cTn id="201" dur="500" fill="hold"/>
                                        <p:tgtEl>
                                          <p:spTgt spid="29"/>
                                        </p:tgtEl>
                                        <p:attrNameLst>
                                          <p:attrName>ppt_h</p:attrName>
                                        </p:attrNameLst>
                                      </p:cBhvr>
                                      <p:tavLst>
                                        <p:tav tm="0">
                                          <p:val>
                                            <p:strVal val="(6*min(max(#ppt_w*#ppt_h,.3),1)-7.4)/-.7*#ppt_h"/>
                                          </p:val>
                                        </p:tav>
                                        <p:tav tm="100000">
                                          <p:val>
                                            <p:strVal val="#ppt_h"/>
                                          </p:val>
                                        </p:tav>
                                      </p:tavLst>
                                    </p:anim>
                                    <p:anim calcmode="lin" valueType="num">
                                      <p:cBhvr>
                                        <p:cTn id="202" dur="500" fill="hold"/>
                                        <p:tgtEl>
                                          <p:spTgt spid="29"/>
                                        </p:tgtEl>
                                        <p:attrNameLst>
                                          <p:attrName>ppt_x</p:attrName>
                                        </p:attrNameLst>
                                      </p:cBhvr>
                                      <p:tavLst>
                                        <p:tav tm="0">
                                          <p:val>
                                            <p:fltVal val="0.5"/>
                                          </p:val>
                                        </p:tav>
                                        <p:tav tm="100000">
                                          <p:val>
                                            <p:strVal val="#ppt_x"/>
                                          </p:val>
                                        </p:tav>
                                      </p:tavLst>
                                    </p:anim>
                                    <p:anim calcmode="lin" valueType="num">
                                      <p:cBhvr>
                                        <p:cTn id="203" dur="500" fill="hold"/>
                                        <p:tgtEl>
                                          <p:spTgt spid="29"/>
                                        </p:tgtEl>
                                        <p:attrNameLst>
                                          <p:attrName>ppt_y</p:attrName>
                                        </p:attrNameLst>
                                      </p:cBhvr>
                                      <p:tavLst>
                                        <p:tav tm="0">
                                          <p:val>
                                            <p:strVal val="1+(6*min(max(#ppt_w*#ppt_h,.3),1)-7.4)/-.7*#ppt_h/2"/>
                                          </p:val>
                                        </p:tav>
                                        <p:tav tm="100000">
                                          <p:val>
                                            <p:strVal val="#ppt_y"/>
                                          </p:val>
                                        </p:tav>
                                      </p:tavLst>
                                    </p:anim>
                                  </p:childTnLst>
                                </p:cTn>
                              </p:par>
                            </p:childTnLst>
                          </p:cTn>
                        </p:par>
                        <p:par>
                          <p:cTn id="204" fill="hold" nodeType="afterGroup">
                            <p:stCondLst>
                              <p:cond delay="16550"/>
                            </p:stCondLst>
                            <p:childTnLst>
                              <p:par>
                                <p:cTn id="205" presetID="23" presetClass="entr" presetSubtype="36" fill="hold" nodeType="afterEffect">
                                  <p:stCondLst>
                                    <p:cond delay="0"/>
                                  </p:stCondLst>
                                  <p:childTnLst>
                                    <p:set>
                                      <p:cBhvr>
                                        <p:cTn id="206" dur="1" fill="hold">
                                          <p:stCondLst>
                                            <p:cond delay="0"/>
                                          </p:stCondLst>
                                        </p:cTn>
                                        <p:tgtEl>
                                          <p:spTgt spid="30"/>
                                        </p:tgtEl>
                                        <p:attrNameLst>
                                          <p:attrName>style.visibility</p:attrName>
                                        </p:attrNameLst>
                                      </p:cBhvr>
                                      <p:to>
                                        <p:strVal val="visible"/>
                                      </p:to>
                                    </p:set>
                                    <p:anim calcmode="lin" valueType="num">
                                      <p:cBhvr>
                                        <p:cTn id="207" dur="500" fill="hold"/>
                                        <p:tgtEl>
                                          <p:spTgt spid="30"/>
                                        </p:tgtEl>
                                        <p:attrNameLst>
                                          <p:attrName>ppt_w</p:attrName>
                                        </p:attrNameLst>
                                      </p:cBhvr>
                                      <p:tavLst>
                                        <p:tav tm="0">
                                          <p:val>
                                            <p:strVal val="(6*min(max(#ppt_w*#ppt_h,.3),1)-7.4)/-.7*#ppt_w"/>
                                          </p:val>
                                        </p:tav>
                                        <p:tav tm="100000">
                                          <p:val>
                                            <p:strVal val="#ppt_w"/>
                                          </p:val>
                                        </p:tav>
                                      </p:tavLst>
                                    </p:anim>
                                    <p:anim calcmode="lin" valueType="num">
                                      <p:cBhvr>
                                        <p:cTn id="208" dur="500" fill="hold"/>
                                        <p:tgtEl>
                                          <p:spTgt spid="30"/>
                                        </p:tgtEl>
                                        <p:attrNameLst>
                                          <p:attrName>ppt_h</p:attrName>
                                        </p:attrNameLst>
                                      </p:cBhvr>
                                      <p:tavLst>
                                        <p:tav tm="0">
                                          <p:val>
                                            <p:strVal val="(6*min(max(#ppt_w*#ppt_h,.3),1)-7.4)/-.7*#ppt_h"/>
                                          </p:val>
                                        </p:tav>
                                        <p:tav tm="100000">
                                          <p:val>
                                            <p:strVal val="#ppt_h"/>
                                          </p:val>
                                        </p:tav>
                                      </p:tavLst>
                                    </p:anim>
                                    <p:anim calcmode="lin" valueType="num">
                                      <p:cBhvr>
                                        <p:cTn id="209" dur="500" fill="hold"/>
                                        <p:tgtEl>
                                          <p:spTgt spid="30"/>
                                        </p:tgtEl>
                                        <p:attrNameLst>
                                          <p:attrName>ppt_x</p:attrName>
                                        </p:attrNameLst>
                                      </p:cBhvr>
                                      <p:tavLst>
                                        <p:tav tm="0">
                                          <p:val>
                                            <p:fltVal val="0.5"/>
                                          </p:val>
                                        </p:tav>
                                        <p:tav tm="100000">
                                          <p:val>
                                            <p:strVal val="#ppt_x"/>
                                          </p:val>
                                        </p:tav>
                                      </p:tavLst>
                                    </p:anim>
                                    <p:anim calcmode="lin" valueType="num">
                                      <p:cBhvr>
                                        <p:cTn id="210" dur="500" fill="hold"/>
                                        <p:tgtEl>
                                          <p:spTgt spid="30"/>
                                        </p:tgtEl>
                                        <p:attrNameLst>
                                          <p:attrName>ppt_y</p:attrName>
                                        </p:attrNameLst>
                                      </p:cBhvr>
                                      <p:tavLst>
                                        <p:tav tm="0">
                                          <p:val>
                                            <p:strVal val="1+(6*min(max(#ppt_w*#ppt_h,.3),1)-7.4)/-.7*#ppt_h/2"/>
                                          </p:val>
                                        </p:tav>
                                        <p:tav tm="100000">
                                          <p:val>
                                            <p:strVal val="#ppt_y"/>
                                          </p:val>
                                        </p:tav>
                                      </p:tavLst>
                                    </p:anim>
                                  </p:childTnLst>
                                </p:cTn>
                              </p:par>
                            </p:childTnLst>
                          </p:cTn>
                        </p:par>
                        <p:par>
                          <p:cTn id="211" fill="hold" nodeType="afterGroup">
                            <p:stCondLst>
                              <p:cond delay="17050"/>
                            </p:stCondLst>
                            <p:childTnLst>
                              <p:par>
                                <p:cTn id="212" presetID="23" presetClass="entr" presetSubtype="36" fill="hold" nodeType="afterEffect">
                                  <p:stCondLst>
                                    <p:cond delay="0"/>
                                  </p:stCondLst>
                                  <p:childTnLst>
                                    <p:set>
                                      <p:cBhvr>
                                        <p:cTn id="213" dur="1" fill="hold">
                                          <p:stCondLst>
                                            <p:cond delay="0"/>
                                          </p:stCondLst>
                                        </p:cTn>
                                        <p:tgtEl>
                                          <p:spTgt spid="31"/>
                                        </p:tgtEl>
                                        <p:attrNameLst>
                                          <p:attrName>style.visibility</p:attrName>
                                        </p:attrNameLst>
                                      </p:cBhvr>
                                      <p:to>
                                        <p:strVal val="visible"/>
                                      </p:to>
                                    </p:set>
                                    <p:anim calcmode="lin" valueType="num">
                                      <p:cBhvr>
                                        <p:cTn id="214" dur="500" fill="hold"/>
                                        <p:tgtEl>
                                          <p:spTgt spid="31"/>
                                        </p:tgtEl>
                                        <p:attrNameLst>
                                          <p:attrName>ppt_w</p:attrName>
                                        </p:attrNameLst>
                                      </p:cBhvr>
                                      <p:tavLst>
                                        <p:tav tm="0">
                                          <p:val>
                                            <p:strVal val="(6*min(max(#ppt_w*#ppt_h,.3),1)-7.4)/-.7*#ppt_w"/>
                                          </p:val>
                                        </p:tav>
                                        <p:tav tm="100000">
                                          <p:val>
                                            <p:strVal val="#ppt_w"/>
                                          </p:val>
                                        </p:tav>
                                      </p:tavLst>
                                    </p:anim>
                                    <p:anim calcmode="lin" valueType="num">
                                      <p:cBhvr>
                                        <p:cTn id="215" dur="500" fill="hold"/>
                                        <p:tgtEl>
                                          <p:spTgt spid="31"/>
                                        </p:tgtEl>
                                        <p:attrNameLst>
                                          <p:attrName>ppt_h</p:attrName>
                                        </p:attrNameLst>
                                      </p:cBhvr>
                                      <p:tavLst>
                                        <p:tav tm="0">
                                          <p:val>
                                            <p:strVal val="(6*min(max(#ppt_w*#ppt_h,.3),1)-7.4)/-.7*#ppt_h"/>
                                          </p:val>
                                        </p:tav>
                                        <p:tav tm="100000">
                                          <p:val>
                                            <p:strVal val="#ppt_h"/>
                                          </p:val>
                                        </p:tav>
                                      </p:tavLst>
                                    </p:anim>
                                    <p:anim calcmode="lin" valueType="num">
                                      <p:cBhvr>
                                        <p:cTn id="216" dur="500" fill="hold"/>
                                        <p:tgtEl>
                                          <p:spTgt spid="31"/>
                                        </p:tgtEl>
                                        <p:attrNameLst>
                                          <p:attrName>ppt_x</p:attrName>
                                        </p:attrNameLst>
                                      </p:cBhvr>
                                      <p:tavLst>
                                        <p:tav tm="0">
                                          <p:val>
                                            <p:fltVal val="0.5"/>
                                          </p:val>
                                        </p:tav>
                                        <p:tav tm="100000">
                                          <p:val>
                                            <p:strVal val="#ppt_x"/>
                                          </p:val>
                                        </p:tav>
                                      </p:tavLst>
                                    </p:anim>
                                    <p:anim calcmode="lin" valueType="num">
                                      <p:cBhvr>
                                        <p:cTn id="217" dur="500" fill="hold"/>
                                        <p:tgtEl>
                                          <p:spTgt spid="31"/>
                                        </p:tgtEl>
                                        <p:attrNameLst>
                                          <p:attrName>ppt_y</p:attrName>
                                        </p:attrNameLst>
                                      </p:cBhvr>
                                      <p:tavLst>
                                        <p:tav tm="0">
                                          <p:val>
                                            <p:strVal val="1+(6*min(max(#ppt_w*#ppt_h,.3),1)-7.4)/-.7*#ppt_h/2"/>
                                          </p:val>
                                        </p:tav>
                                        <p:tav tm="100000">
                                          <p:val>
                                            <p:strVal val="#ppt_y"/>
                                          </p:val>
                                        </p:tav>
                                      </p:tavLst>
                                    </p:anim>
                                  </p:childTnLst>
                                </p:cTn>
                              </p:par>
                            </p:childTnLst>
                          </p:cTn>
                        </p:par>
                        <p:par>
                          <p:cTn id="218" fill="hold" nodeType="afterGroup">
                            <p:stCondLst>
                              <p:cond delay="17550"/>
                            </p:stCondLst>
                            <p:childTnLst>
                              <p:par>
                                <p:cTn id="219" presetID="23" presetClass="entr" presetSubtype="36" fill="hold" nodeType="afterEffect">
                                  <p:stCondLst>
                                    <p:cond delay="0"/>
                                  </p:stCondLst>
                                  <p:childTnLst>
                                    <p:set>
                                      <p:cBhvr>
                                        <p:cTn id="220" dur="1" fill="hold">
                                          <p:stCondLst>
                                            <p:cond delay="0"/>
                                          </p:stCondLst>
                                        </p:cTn>
                                        <p:tgtEl>
                                          <p:spTgt spid="586880"/>
                                        </p:tgtEl>
                                        <p:attrNameLst>
                                          <p:attrName>style.visibility</p:attrName>
                                        </p:attrNameLst>
                                      </p:cBhvr>
                                      <p:to>
                                        <p:strVal val="visible"/>
                                      </p:to>
                                    </p:set>
                                    <p:anim calcmode="lin" valueType="num">
                                      <p:cBhvr>
                                        <p:cTn id="221" dur="500" fill="hold"/>
                                        <p:tgtEl>
                                          <p:spTgt spid="586880"/>
                                        </p:tgtEl>
                                        <p:attrNameLst>
                                          <p:attrName>ppt_w</p:attrName>
                                        </p:attrNameLst>
                                      </p:cBhvr>
                                      <p:tavLst>
                                        <p:tav tm="0">
                                          <p:val>
                                            <p:strVal val="(6*min(max(#ppt_w*#ppt_h,.3),1)-7.4)/-.7*#ppt_w"/>
                                          </p:val>
                                        </p:tav>
                                        <p:tav tm="100000">
                                          <p:val>
                                            <p:strVal val="#ppt_w"/>
                                          </p:val>
                                        </p:tav>
                                      </p:tavLst>
                                    </p:anim>
                                    <p:anim calcmode="lin" valueType="num">
                                      <p:cBhvr>
                                        <p:cTn id="222" dur="500" fill="hold"/>
                                        <p:tgtEl>
                                          <p:spTgt spid="586880"/>
                                        </p:tgtEl>
                                        <p:attrNameLst>
                                          <p:attrName>ppt_h</p:attrName>
                                        </p:attrNameLst>
                                      </p:cBhvr>
                                      <p:tavLst>
                                        <p:tav tm="0">
                                          <p:val>
                                            <p:strVal val="(6*min(max(#ppt_w*#ppt_h,.3),1)-7.4)/-.7*#ppt_h"/>
                                          </p:val>
                                        </p:tav>
                                        <p:tav tm="100000">
                                          <p:val>
                                            <p:strVal val="#ppt_h"/>
                                          </p:val>
                                        </p:tav>
                                      </p:tavLst>
                                    </p:anim>
                                    <p:anim calcmode="lin" valueType="num">
                                      <p:cBhvr>
                                        <p:cTn id="223" dur="500" fill="hold"/>
                                        <p:tgtEl>
                                          <p:spTgt spid="586880"/>
                                        </p:tgtEl>
                                        <p:attrNameLst>
                                          <p:attrName>ppt_x</p:attrName>
                                        </p:attrNameLst>
                                      </p:cBhvr>
                                      <p:tavLst>
                                        <p:tav tm="0">
                                          <p:val>
                                            <p:fltVal val="0.5"/>
                                          </p:val>
                                        </p:tav>
                                        <p:tav tm="100000">
                                          <p:val>
                                            <p:strVal val="#ppt_x"/>
                                          </p:val>
                                        </p:tav>
                                      </p:tavLst>
                                    </p:anim>
                                    <p:anim calcmode="lin" valueType="num">
                                      <p:cBhvr>
                                        <p:cTn id="224" dur="500" fill="hold"/>
                                        <p:tgtEl>
                                          <p:spTgt spid="586880"/>
                                        </p:tgtEl>
                                        <p:attrNameLst>
                                          <p:attrName>ppt_y</p:attrName>
                                        </p:attrNameLst>
                                      </p:cBhvr>
                                      <p:tavLst>
                                        <p:tav tm="0">
                                          <p:val>
                                            <p:strVal val="1+(6*min(max(#ppt_w*#ppt_h,.3),1)-7.4)/-.7*#ppt_h/2"/>
                                          </p:val>
                                        </p:tav>
                                        <p:tav tm="100000">
                                          <p:val>
                                            <p:strVal val="#ppt_y"/>
                                          </p:val>
                                        </p:tav>
                                      </p:tavLst>
                                    </p:anim>
                                  </p:childTnLst>
                                </p:cTn>
                              </p:par>
                            </p:childTnLst>
                          </p:cTn>
                        </p:par>
                        <p:par>
                          <p:cTn id="225" fill="hold" nodeType="afterGroup">
                            <p:stCondLst>
                              <p:cond delay="18050"/>
                            </p:stCondLst>
                            <p:childTnLst>
                              <p:par>
                                <p:cTn id="226" presetID="23" presetClass="entr" presetSubtype="36" fill="hold" nodeType="afterEffect">
                                  <p:stCondLst>
                                    <p:cond delay="0"/>
                                  </p:stCondLst>
                                  <p:childTnLst>
                                    <p:set>
                                      <p:cBhvr>
                                        <p:cTn id="227" dur="1" fill="hold">
                                          <p:stCondLst>
                                            <p:cond delay="0"/>
                                          </p:stCondLst>
                                        </p:cTn>
                                        <p:tgtEl>
                                          <p:spTgt spid="586881"/>
                                        </p:tgtEl>
                                        <p:attrNameLst>
                                          <p:attrName>style.visibility</p:attrName>
                                        </p:attrNameLst>
                                      </p:cBhvr>
                                      <p:to>
                                        <p:strVal val="visible"/>
                                      </p:to>
                                    </p:set>
                                    <p:anim calcmode="lin" valueType="num">
                                      <p:cBhvr>
                                        <p:cTn id="228" dur="500" fill="hold"/>
                                        <p:tgtEl>
                                          <p:spTgt spid="586881"/>
                                        </p:tgtEl>
                                        <p:attrNameLst>
                                          <p:attrName>ppt_w</p:attrName>
                                        </p:attrNameLst>
                                      </p:cBhvr>
                                      <p:tavLst>
                                        <p:tav tm="0">
                                          <p:val>
                                            <p:strVal val="(6*min(max(#ppt_w*#ppt_h,.3),1)-7.4)/-.7*#ppt_w"/>
                                          </p:val>
                                        </p:tav>
                                        <p:tav tm="100000">
                                          <p:val>
                                            <p:strVal val="#ppt_w"/>
                                          </p:val>
                                        </p:tav>
                                      </p:tavLst>
                                    </p:anim>
                                    <p:anim calcmode="lin" valueType="num">
                                      <p:cBhvr>
                                        <p:cTn id="229" dur="500" fill="hold"/>
                                        <p:tgtEl>
                                          <p:spTgt spid="586881"/>
                                        </p:tgtEl>
                                        <p:attrNameLst>
                                          <p:attrName>ppt_h</p:attrName>
                                        </p:attrNameLst>
                                      </p:cBhvr>
                                      <p:tavLst>
                                        <p:tav tm="0">
                                          <p:val>
                                            <p:strVal val="(6*min(max(#ppt_w*#ppt_h,.3),1)-7.4)/-.7*#ppt_h"/>
                                          </p:val>
                                        </p:tav>
                                        <p:tav tm="100000">
                                          <p:val>
                                            <p:strVal val="#ppt_h"/>
                                          </p:val>
                                        </p:tav>
                                      </p:tavLst>
                                    </p:anim>
                                    <p:anim calcmode="lin" valueType="num">
                                      <p:cBhvr>
                                        <p:cTn id="230" dur="500" fill="hold"/>
                                        <p:tgtEl>
                                          <p:spTgt spid="586881"/>
                                        </p:tgtEl>
                                        <p:attrNameLst>
                                          <p:attrName>ppt_x</p:attrName>
                                        </p:attrNameLst>
                                      </p:cBhvr>
                                      <p:tavLst>
                                        <p:tav tm="0">
                                          <p:val>
                                            <p:fltVal val="0.5"/>
                                          </p:val>
                                        </p:tav>
                                        <p:tav tm="100000">
                                          <p:val>
                                            <p:strVal val="#ppt_x"/>
                                          </p:val>
                                        </p:tav>
                                      </p:tavLst>
                                    </p:anim>
                                    <p:anim calcmode="lin" valueType="num">
                                      <p:cBhvr>
                                        <p:cTn id="231" dur="500" fill="hold"/>
                                        <p:tgtEl>
                                          <p:spTgt spid="586881"/>
                                        </p:tgtEl>
                                        <p:attrNameLst>
                                          <p:attrName>ppt_y</p:attrName>
                                        </p:attrNameLst>
                                      </p:cBhvr>
                                      <p:tavLst>
                                        <p:tav tm="0">
                                          <p:val>
                                            <p:strVal val="1+(6*min(max(#ppt_w*#ppt_h,.3),1)-7.4)/-.7*#ppt_h/2"/>
                                          </p:val>
                                        </p:tav>
                                        <p:tav tm="100000">
                                          <p:val>
                                            <p:strVal val="#ppt_y"/>
                                          </p:val>
                                        </p:tav>
                                      </p:tavLst>
                                    </p:anim>
                                  </p:childTnLst>
                                </p:cTn>
                              </p:par>
                            </p:childTnLst>
                          </p:cTn>
                        </p:par>
                        <p:par>
                          <p:cTn id="232" fill="hold" nodeType="afterGroup">
                            <p:stCondLst>
                              <p:cond delay="18550"/>
                            </p:stCondLst>
                            <p:childTnLst>
                              <p:par>
                                <p:cTn id="233" presetID="23" presetClass="entr" presetSubtype="36" fill="hold" nodeType="afterEffect">
                                  <p:stCondLst>
                                    <p:cond delay="0"/>
                                  </p:stCondLst>
                                  <p:childTnLst>
                                    <p:set>
                                      <p:cBhvr>
                                        <p:cTn id="234" dur="1" fill="hold">
                                          <p:stCondLst>
                                            <p:cond delay="0"/>
                                          </p:stCondLst>
                                        </p:cTn>
                                        <p:tgtEl>
                                          <p:spTgt spid="586882"/>
                                        </p:tgtEl>
                                        <p:attrNameLst>
                                          <p:attrName>style.visibility</p:attrName>
                                        </p:attrNameLst>
                                      </p:cBhvr>
                                      <p:to>
                                        <p:strVal val="visible"/>
                                      </p:to>
                                    </p:set>
                                    <p:anim calcmode="lin" valueType="num">
                                      <p:cBhvr>
                                        <p:cTn id="235" dur="500" fill="hold"/>
                                        <p:tgtEl>
                                          <p:spTgt spid="586882"/>
                                        </p:tgtEl>
                                        <p:attrNameLst>
                                          <p:attrName>ppt_w</p:attrName>
                                        </p:attrNameLst>
                                      </p:cBhvr>
                                      <p:tavLst>
                                        <p:tav tm="0">
                                          <p:val>
                                            <p:strVal val="(6*min(max(#ppt_w*#ppt_h,.3),1)-7.4)/-.7*#ppt_w"/>
                                          </p:val>
                                        </p:tav>
                                        <p:tav tm="100000">
                                          <p:val>
                                            <p:strVal val="#ppt_w"/>
                                          </p:val>
                                        </p:tav>
                                      </p:tavLst>
                                    </p:anim>
                                    <p:anim calcmode="lin" valueType="num">
                                      <p:cBhvr>
                                        <p:cTn id="236" dur="500" fill="hold"/>
                                        <p:tgtEl>
                                          <p:spTgt spid="586882"/>
                                        </p:tgtEl>
                                        <p:attrNameLst>
                                          <p:attrName>ppt_h</p:attrName>
                                        </p:attrNameLst>
                                      </p:cBhvr>
                                      <p:tavLst>
                                        <p:tav tm="0">
                                          <p:val>
                                            <p:strVal val="(6*min(max(#ppt_w*#ppt_h,.3),1)-7.4)/-.7*#ppt_h"/>
                                          </p:val>
                                        </p:tav>
                                        <p:tav tm="100000">
                                          <p:val>
                                            <p:strVal val="#ppt_h"/>
                                          </p:val>
                                        </p:tav>
                                      </p:tavLst>
                                    </p:anim>
                                    <p:anim calcmode="lin" valueType="num">
                                      <p:cBhvr>
                                        <p:cTn id="237" dur="500" fill="hold"/>
                                        <p:tgtEl>
                                          <p:spTgt spid="586882"/>
                                        </p:tgtEl>
                                        <p:attrNameLst>
                                          <p:attrName>ppt_x</p:attrName>
                                        </p:attrNameLst>
                                      </p:cBhvr>
                                      <p:tavLst>
                                        <p:tav tm="0">
                                          <p:val>
                                            <p:fltVal val="0.5"/>
                                          </p:val>
                                        </p:tav>
                                        <p:tav tm="100000">
                                          <p:val>
                                            <p:strVal val="#ppt_x"/>
                                          </p:val>
                                        </p:tav>
                                      </p:tavLst>
                                    </p:anim>
                                    <p:anim calcmode="lin" valueType="num">
                                      <p:cBhvr>
                                        <p:cTn id="238" dur="500" fill="hold"/>
                                        <p:tgtEl>
                                          <p:spTgt spid="586882"/>
                                        </p:tgtEl>
                                        <p:attrNameLst>
                                          <p:attrName>ppt_y</p:attrName>
                                        </p:attrNameLst>
                                      </p:cBhvr>
                                      <p:tavLst>
                                        <p:tav tm="0">
                                          <p:val>
                                            <p:strVal val="1+(6*min(max(#ppt_w*#ppt_h,.3),1)-7.4)/-.7*#ppt_h/2"/>
                                          </p:val>
                                        </p:tav>
                                        <p:tav tm="100000">
                                          <p:val>
                                            <p:strVal val="#ppt_y"/>
                                          </p:val>
                                        </p:tav>
                                      </p:tavLst>
                                    </p:anim>
                                  </p:childTnLst>
                                </p:cTn>
                              </p:par>
                            </p:childTnLst>
                          </p:cTn>
                        </p:par>
                        <p:par>
                          <p:cTn id="239" fill="hold" nodeType="afterGroup">
                            <p:stCondLst>
                              <p:cond delay="19050"/>
                            </p:stCondLst>
                            <p:childTnLst>
                              <p:par>
                                <p:cTn id="240" presetID="23" presetClass="entr" presetSubtype="36" fill="hold" nodeType="afterEffect">
                                  <p:stCondLst>
                                    <p:cond delay="0"/>
                                  </p:stCondLst>
                                  <p:childTnLst>
                                    <p:set>
                                      <p:cBhvr>
                                        <p:cTn id="241" dur="1" fill="hold">
                                          <p:stCondLst>
                                            <p:cond delay="0"/>
                                          </p:stCondLst>
                                        </p:cTn>
                                        <p:tgtEl>
                                          <p:spTgt spid="586883"/>
                                        </p:tgtEl>
                                        <p:attrNameLst>
                                          <p:attrName>style.visibility</p:attrName>
                                        </p:attrNameLst>
                                      </p:cBhvr>
                                      <p:to>
                                        <p:strVal val="visible"/>
                                      </p:to>
                                    </p:set>
                                    <p:anim calcmode="lin" valueType="num">
                                      <p:cBhvr>
                                        <p:cTn id="242" dur="500" fill="hold"/>
                                        <p:tgtEl>
                                          <p:spTgt spid="586883"/>
                                        </p:tgtEl>
                                        <p:attrNameLst>
                                          <p:attrName>ppt_w</p:attrName>
                                        </p:attrNameLst>
                                      </p:cBhvr>
                                      <p:tavLst>
                                        <p:tav tm="0">
                                          <p:val>
                                            <p:strVal val="(6*min(max(#ppt_w*#ppt_h,.3),1)-7.4)/-.7*#ppt_w"/>
                                          </p:val>
                                        </p:tav>
                                        <p:tav tm="100000">
                                          <p:val>
                                            <p:strVal val="#ppt_w"/>
                                          </p:val>
                                        </p:tav>
                                      </p:tavLst>
                                    </p:anim>
                                    <p:anim calcmode="lin" valueType="num">
                                      <p:cBhvr>
                                        <p:cTn id="243" dur="500" fill="hold"/>
                                        <p:tgtEl>
                                          <p:spTgt spid="586883"/>
                                        </p:tgtEl>
                                        <p:attrNameLst>
                                          <p:attrName>ppt_h</p:attrName>
                                        </p:attrNameLst>
                                      </p:cBhvr>
                                      <p:tavLst>
                                        <p:tav tm="0">
                                          <p:val>
                                            <p:strVal val="(6*min(max(#ppt_w*#ppt_h,.3),1)-7.4)/-.7*#ppt_h"/>
                                          </p:val>
                                        </p:tav>
                                        <p:tav tm="100000">
                                          <p:val>
                                            <p:strVal val="#ppt_h"/>
                                          </p:val>
                                        </p:tav>
                                      </p:tavLst>
                                    </p:anim>
                                    <p:anim calcmode="lin" valueType="num">
                                      <p:cBhvr>
                                        <p:cTn id="244" dur="500" fill="hold"/>
                                        <p:tgtEl>
                                          <p:spTgt spid="586883"/>
                                        </p:tgtEl>
                                        <p:attrNameLst>
                                          <p:attrName>ppt_x</p:attrName>
                                        </p:attrNameLst>
                                      </p:cBhvr>
                                      <p:tavLst>
                                        <p:tav tm="0">
                                          <p:val>
                                            <p:fltVal val="0.5"/>
                                          </p:val>
                                        </p:tav>
                                        <p:tav tm="100000">
                                          <p:val>
                                            <p:strVal val="#ppt_x"/>
                                          </p:val>
                                        </p:tav>
                                      </p:tavLst>
                                    </p:anim>
                                    <p:anim calcmode="lin" valueType="num">
                                      <p:cBhvr>
                                        <p:cTn id="245" dur="500" fill="hold"/>
                                        <p:tgtEl>
                                          <p:spTgt spid="586883"/>
                                        </p:tgtEl>
                                        <p:attrNameLst>
                                          <p:attrName>ppt_y</p:attrName>
                                        </p:attrNameLst>
                                      </p:cBhvr>
                                      <p:tavLst>
                                        <p:tav tm="0">
                                          <p:val>
                                            <p:strVal val="1+(6*min(max(#ppt_w*#ppt_h,.3),1)-7.4)/-.7*#ppt_h/2"/>
                                          </p:val>
                                        </p:tav>
                                        <p:tav tm="100000">
                                          <p:val>
                                            <p:strVal val="#ppt_y"/>
                                          </p:val>
                                        </p:tav>
                                      </p:tavLst>
                                    </p:anim>
                                  </p:childTnLst>
                                </p:cTn>
                              </p:par>
                            </p:childTnLst>
                          </p:cTn>
                        </p:par>
                        <p:par>
                          <p:cTn id="246" fill="hold" nodeType="afterGroup">
                            <p:stCondLst>
                              <p:cond delay="19550"/>
                            </p:stCondLst>
                            <p:childTnLst>
                              <p:par>
                                <p:cTn id="247" presetID="23" presetClass="entr" presetSubtype="36" fill="hold" nodeType="afterEffect">
                                  <p:stCondLst>
                                    <p:cond delay="0"/>
                                  </p:stCondLst>
                                  <p:childTnLst>
                                    <p:set>
                                      <p:cBhvr>
                                        <p:cTn id="248" dur="1" fill="hold">
                                          <p:stCondLst>
                                            <p:cond delay="0"/>
                                          </p:stCondLst>
                                        </p:cTn>
                                        <p:tgtEl>
                                          <p:spTgt spid="586884"/>
                                        </p:tgtEl>
                                        <p:attrNameLst>
                                          <p:attrName>style.visibility</p:attrName>
                                        </p:attrNameLst>
                                      </p:cBhvr>
                                      <p:to>
                                        <p:strVal val="visible"/>
                                      </p:to>
                                    </p:set>
                                    <p:anim calcmode="lin" valueType="num">
                                      <p:cBhvr>
                                        <p:cTn id="249" dur="500" fill="hold"/>
                                        <p:tgtEl>
                                          <p:spTgt spid="586884"/>
                                        </p:tgtEl>
                                        <p:attrNameLst>
                                          <p:attrName>ppt_w</p:attrName>
                                        </p:attrNameLst>
                                      </p:cBhvr>
                                      <p:tavLst>
                                        <p:tav tm="0">
                                          <p:val>
                                            <p:strVal val="(6*min(max(#ppt_w*#ppt_h,.3),1)-7.4)/-.7*#ppt_w"/>
                                          </p:val>
                                        </p:tav>
                                        <p:tav tm="100000">
                                          <p:val>
                                            <p:strVal val="#ppt_w"/>
                                          </p:val>
                                        </p:tav>
                                      </p:tavLst>
                                    </p:anim>
                                    <p:anim calcmode="lin" valueType="num">
                                      <p:cBhvr>
                                        <p:cTn id="250" dur="500" fill="hold"/>
                                        <p:tgtEl>
                                          <p:spTgt spid="586884"/>
                                        </p:tgtEl>
                                        <p:attrNameLst>
                                          <p:attrName>ppt_h</p:attrName>
                                        </p:attrNameLst>
                                      </p:cBhvr>
                                      <p:tavLst>
                                        <p:tav tm="0">
                                          <p:val>
                                            <p:strVal val="(6*min(max(#ppt_w*#ppt_h,.3),1)-7.4)/-.7*#ppt_h"/>
                                          </p:val>
                                        </p:tav>
                                        <p:tav tm="100000">
                                          <p:val>
                                            <p:strVal val="#ppt_h"/>
                                          </p:val>
                                        </p:tav>
                                      </p:tavLst>
                                    </p:anim>
                                    <p:anim calcmode="lin" valueType="num">
                                      <p:cBhvr>
                                        <p:cTn id="251" dur="500" fill="hold"/>
                                        <p:tgtEl>
                                          <p:spTgt spid="586884"/>
                                        </p:tgtEl>
                                        <p:attrNameLst>
                                          <p:attrName>ppt_x</p:attrName>
                                        </p:attrNameLst>
                                      </p:cBhvr>
                                      <p:tavLst>
                                        <p:tav tm="0">
                                          <p:val>
                                            <p:fltVal val="0.5"/>
                                          </p:val>
                                        </p:tav>
                                        <p:tav tm="100000">
                                          <p:val>
                                            <p:strVal val="#ppt_x"/>
                                          </p:val>
                                        </p:tav>
                                      </p:tavLst>
                                    </p:anim>
                                    <p:anim calcmode="lin" valueType="num">
                                      <p:cBhvr>
                                        <p:cTn id="252" dur="500" fill="hold"/>
                                        <p:tgtEl>
                                          <p:spTgt spid="586884"/>
                                        </p:tgtEl>
                                        <p:attrNameLst>
                                          <p:attrName>ppt_y</p:attrName>
                                        </p:attrNameLst>
                                      </p:cBhvr>
                                      <p:tavLst>
                                        <p:tav tm="0">
                                          <p:val>
                                            <p:strVal val="1+(6*min(max(#ppt_w*#ppt_h,.3),1)-7.4)/-.7*#ppt_h/2"/>
                                          </p:val>
                                        </p:tav>
                                        <p:tav tm="100000">
                                          <p:val>
                                            <p:strVal val="#ppt_y"/>
                                          </p:val>
                                        </p:tav>
                                      </p:tavLst>
                                    </p:anim>
                                  </p:childTnLst>
                                </p:cTn>
                              </p:par>
                            </p:childTnLst>
                          </p:cTn>
                        </p:par>
                        <p:par>
                          <p:cTn id="253" fill="hold" nodeType="afterGroup">
                            <p:stCondLst>
                              <p:cond delay="20050"/>
                            </p:stCondLst>
                            <p:childTnLst>
                              <p:par>
                                <p:cTn id="254" presetID="23" presetClass="entr" presetSubtype="36" fill="hold" nodeType="afterEffect">
                                  <p:stCondLst>
                                    <p:cond delay="0"/>
                                  </p:stCondLst>
                                  <p:childTnLst>
                                    <p:set>
                                      <p:cBhvr>
                                        <p:cTn id="255" dur="1" fill="hold">
                                          <p:stCondLst>
                                            <p:cond delay="0"/>
                                          </p:stCondLst>
                                        </p:cTn>
                                        <p:tgtEl>
                                          <p:spTgt spid="586885"/>
                                        </p:tgtEl>
                                        <p:attrNameLst>
                                          <p:attrName>style.visibility</p:attrName>
                                        </p:attrNameLst>
                                      </p:cBhvr>
                                      <p:to>
                                        <p:strVal val="visible"/>
                                      </p:to>
                                    </p:set>
                                    <p:anim calcmode="lin" valueType="num">
                                      <p:cBhvr>
                                        <p:cTn id="256" dur="500" fill="hold"/>
                                        <p:tgtEl>
                                          <p:spTgt spid="586885"/>
                                        </p:tgtEl>
                                        <p:attrNameLst>
                                          <p:attrName>ppt_w</p:attrName>
                                        </p:attrNameLst>
                                      </p:cBhvr>
                                      <p:tavLst>
                                        <p:tav tm="0">
                                          <p:val>
                                            <p:strVal val="(6*min(max(#ppt_w*#ppt_h,.3),1)-7.4)/-.7*#ppt_w"/>
                                          </p:val>
                                        </p:tav>
                                        <p:tav tm="100000">
                                          <p:val>
                                            <p:strVal val="#ppt_w"/>
                                          </p:val>
                                        </p:tav>
                                      </p:tavLst>
                                    </p:anim>
                                    <p:anim calcmode="lin" valueType="num">
                                      <p:cBhvr>
                                        <p:cTn id="257" dur="500" fill="hold"/>
                                        <p:tgtEl>
                                          <p:spTgt spid="586885"/>
                                        </p:tgtEl>
                                        <p:attrNameLst>
                                          <p:attrName>ppt_h</p:attrName>
                                        </p:attrNameLst>
                                      </p:cBhvr>
                                      <p:tavLst>
                                        <p:tav tm="0">
                                          <p:val>
                                            <p:strVal val="(6*min(max(#ppt_w*#ppt_h,.3),1)-7.4)/-.7*#ppt_h"/>
                                          </p:val>
                                        </p:tav>
                                        <p:tav tm="100000">
                                          <p:val>
                                            <p:strVal val="#ppt_h"/>
                                          </p:val>
                                        </p:tav>
                                      </p:tavLst>
                                    </p:anim>
                                    <p:anim calcmode="lin" valueType="num">
                                      <p:cBhvr>
                                        <p:cTn id="258" dur="500" fill="hold"/>
                                        <p:tgtEl>
                                          <p:spTgt spid="586885"/>
                                        </p:tgtEl>
                                        <p:attrNameLst>
                                          <p:attrName>ppt_x</p:attrName>
                                        </p:attrNameLst>
                                      </p:cBhvr>
                                      <p:tavLst>
                                        <p:tav tm="0">
                                          <p:val>
                                            <p:fltVal val="0.5"/>
                                          </p:val>
                                        </p:tav>
                                        <p:tav tm="100000">
                                          <p:val>
                                            <p:strVal val="#ppt_x"/>
                                          </p:val>
                                        </p:tav>
                                      </p:tavLst>
                                    </p:anim>
                                    <p:anim calcmode="lin" valueType="num">
                                      <p:cBhvr>
                                        <p:cTn id="259" dur="500" fill="hold"/>
                                        <p:tgtEl>
                                          <p:spTgt spid="586885"/>
                                        </p:tgtEl>
                                        <p:attrNameLst>
                                          <p:attrName>ppt_y</p:attrName>
                                        </p:attrNameLst>
                                      </p:cBhvr>
                                      <p:tavLst>
                                        <p:tav tm="0">
                                          <p:val>
                                            <p:strVal val="1+(6*min(max(#ppt_w*#ppt_h,.3),1)-7.4)/-.7*#ppt_h/2"/>
                                          </p:val>
                                        </p:tav>
                                        <p:tav tm="100000">
                                          <p:val>
                                            <p:strVal val="#ppt_y"/>
                                          </p:val>
                                        </p:tav>
                                      </p:tavLst>
                                    </p:anim>
                                  </p:childTnLst>
                                </p:cTn>
                              </p:par>
                            </p:childTnLst>
                          </p:cTn>
                        </p:par>
                        <p:par>
                          <p:cTn id="260" fill="hold" nodeType="afterGroup">
                            <p:stCondLst>
                              <p:cond delay="20550"/>
                            </p:stCondLst>
                            <p:childTnLst>
                              <p:par>
                                <p:cTn id="261" presetID="23" presetClass="entr" presetSubtype="36" fill="hold" nodeType="afterEffect">
                                  <p:stCondLst>
                                    <p:cond delay="0"/>
                                  </p:stCondLst>
                                  <p:childTnLst>
                                    <p:set>
                                      <p:cBhvr>
                                        <p:cTn id="262" dur="1" fill="hold">
                                          <p:stCondLst>
                                            <p:cond delay="0"/>
                                          </p:stCondLst>
                                        </p:cTn>
                                        <p:tgtEl>
                                          <p:spTgt spid="586886"/>
                                        </p:tgtEl>
                                        <p:attrNameLst>
                                          <p:attrName>style.visibility</p:attrName>
                                        </p:attrNameLst>
                                      </p:cBhvr>
                                      <p:to>
                                        <p:strVal val="visible"/>
                                      </p:to>
                                    </p:set>
                                    <p:anim calcmode="lin" valueType="num">
                                      <p:cBhvr>
                                        <p:cTn id="263" dur="500" fill="hold"/>
                                        <p:tgtEl>
                                          <p:spTgt spid="586886"/>
                                        </p:tgtEl>
                                        <p:attrNameLst>
                                          <p:attrName>ppt_w</p:attrName>
                                        </p:attrNameLst>
                                      </p:cBhvr>
                                      <p:tavLst>
                                        <p:tav tm="0">
                                          <p:val>
                                            <p:strVal val="(6*min(max(#ppt_w*#ppt_h,.3),1)-7.4)/-.7*#ppt_w"/>
                                          </p:val>
                                        </p:tav>
                                        <p:tav tm="100000">
                                          <p:val>
                                            <p:strVal val="#ppt_w"/>
                                          </p:val>
                                        </p:tav>
                                      </p:tavLst>
                                    </p:anim>
                                    <p:anim calcmode="lin" valueType="num">
                                      <p:cBhvr>
                                        <p:cTn id="264" dur="500" fill="hold"/>
                                        <p:tgtEl>
                                          <p:spTgt spid="586886"/>
                                        </p:tgtEl>
                                        <p:attrNameLst>
                                          <p:attrName>ppt_h</p:attrName>
                                        </p:attrNameLst>
                                      </p:cBhvr>
                                      <p:tavLst>
                                        <p:tav tm="0">
                                          <p:val>
                                            <p:strVal val="(6*min(max(#ppt_w*#ppt_h,.3),1)-7.4)/-.7*#ppt_h"/>
                                          </p:val>
                                        </p:tav>
                                        <p:tav tm="100000">
                                          <p:val>
                                            <p:strVal val="#ppt_h"/>
                                          </p:val>
                                        </p:tav>
                                      </p:tavLst>
                                    </p:anim>
                                    <p:anim calcmode="lin" valueType="num">
                                      <p:cBhvr>
                                        <p:cTn id="265" dur="500" fill="hold"/>
                                        <p:tgtEl>
                                          <p:spTgt spid="586886"/>
                                        </p:tgtEl>
                                        <p:attrNameLst>
                                          <p:attrName>ppt_x</p:attrName>
                                        </p:attrNameLst>
                                      </p:cBhvr>
                                      <p:tavLst>
                                        <p:tav tm="0">
                                          <p:val>
                                            <p:fltVal val="0.5"/>
                                          </p:val>
                                        </p:tav>
                                        <p:tav tm="100000">
                                          <p:val>
                                            <p:strVal val="#ppt_x"/>
                                          </p:val>
                                        </p:tav>
                                      </p:tavLst>
                                    </p:anim>
                                    <p:anim calcmode="lin" valueType="num">
                                      <p:cBhvr>
                                        <p:cTn id="266" dur="500" fill="hold"/>
                                        <p:tgtEl>
                                          <p:spTgt spid="586886"/>
                                        </p:tgtEl>
                                        <p:attrNameLst>
                                          <p:attrName>ppt_y</p:attrName>
                                        </p:attrNameLst>
                                      </p:cBhvr>
                                      <p:tavLst>
                                        <p:tav tm="0">
                                          <p:val>
                                            <p:strVal val="1+(6*min(max(#ppt_w*#ppt_h,.3),1)-7.4)/-.7*#ppt_h/2"/>
                                          </p:val>
                                        </p:tav>
                                        <p:tav tm="100000">
                                          <p:val>
                                            <p:strVal val="#ppt_y"/>
                                          </p:val>
                                        </p:tav>
                                      </p:tavLst>
                                    </p:anim>
                                  </p:childTnLst>
                                </p:cTn>
                              </p:par>
                            </p:childTnLst>
                          </p:cTn>
                        </p:par>
                        <p:par>
                          <p:cTn id="267" fill="hold" nodeType="afterGroup">
                            <p:stCondLst>
                              <p:cond delay="21050"/>
                            </p:stCondLst>
                            <p:childTnLst>
                              <p:par>
                                <p:cTn id="268" presetID="23" presetClass="entr" presetSubtype="36" fill="hold" nodeType="afterEffect">
                                  <p:stCondLst>
                                    <p:cond delay="0"/>
                                  </p:stCondLst>
                                  <p:childTnLst>
                                    <p:set>
                                      <p:cBhvr>
                                        <p:cTn id="269" dur="1" fill="hold">
                                          <p:stCondLst>
                                            <p:cond delay="0"/>
                                          </p:stCondLst>
                                        </p:cTn>
                                        <p:tgtEl>
                                          <p:spTgt spid="586887"/>
                                        </p:tgtEl>
                                        <p:attrNameLst>
                                          <p:attrName>style.visibility</p:attrName>
                                        </p:attrNameLst>
                                      </p:cBhvr>
                                      <p:to>
                                        <p:strVal val="visible"/>
                                      </p:to>
                                    </p:set>
                                    <p:anim calcmode="lin" valueType="num">
                                      <p:cBhvr>
                                        <p:cTn id="270" dur="500" fill="hold"/>
                                        <p:tgtEl>
                                          <p:spTgt spid="586887"/>
                                        </p:tgtEl>
                                        <p:attrNameLst>
                                          <p:attrName>ppt_w</p:attrName>
                                        </p:attrNameLst>
                                      </p:cBhvr>
                                      <p:tavLst>
                                        <p:tav tm="0">
                                          <p:val>
                                            <p:strVal val="(6*min(max(#ppt_w*#ppt_h,.3),1)-7.4)/-.7*#ppt_w"/>
                                          </p:val>
                                        </p:tav>
                                        <p:tav tm="100000">
                                          <p:val>
                                            <p:strVal val="#ppt_w"/>
                                          </p:val>
                                        </p:tav>
                                      </p:tavLst>
                                    </p:anim>
                                    <p:anim calcmode="lin" valueType="num">
                                      <p:cBhvr>
                                        <p:cTn id="271" dur="500" fill="hold"/>
                                        <p:tgtEl>
                                          <p:spTgt spid="586887"/>
                                        </p:tgtEl>
                                        <p:attrNameLst>
                                          <p:attrName>ppt_h</p:attrName>
                                        </p:attrNameLst>
                                      </p:cBhvr>
                                      <p:tavLst>
                                        <p:tav tm="0">
                                          <p:val>
                                            <p:strVal val="(6*min(max(#ppt_w*#ppt_h,.3),1)-7.4)/-.7*#ppt_h"/>
                                          </p:val>
                                        </p:tav>
                                        <p:tav tm="100000">
                                          <p:val>
                                            <p:strVal val="#ppt_h"/>
                                          </p:val>
                                        </p:tav>
                                      </p:tavLst>
                                    </p:anim>
                                    <p:anim calcmode="lin" valueType="num">
                                      <p:cBhvr>
                                        <p:cTn id="272" dur="500" fill="hold"/>
                                        <p:tgtEl>
                                          <p:spTgt spid="586887"/>
                                        </p:tgtEl>
                                        <p:attrNameLst>
                                          <p:attrName>ppt_x</p:attrName>
                                        </p:attrNameLst>
                                      </p:cBhvr>
                                      <p:tavLst>
                                        <p:tav tm="0">
                                          <p:val>
                                            <p:fltVal val="0.5"/>
                                          </p:val>
                                        </p:tav>
                                        <p:tav tm="100000">
                                          <p:val>
                                            <p:strVal val="#ppt_x"/>
                                          </p:val>
                                        </p:tav>
                                      </p:tavLst>
                                    </p:anim>
                                    <p:anim calcmode="lin" valueType="num">
                                      <p:cBhvr>
                                        <p:cTn id="273" dur="500" fill="hold"/>
                                        <p:tgtEl>
                                          <p:spTgt spid="586887"/>
                                        </p:tgtEl>
                                        <p:attrNameLst>
                                          <p:attrName>ppt_y</p:attrName>
                                        </p:attrNameLst>
                                      </p:cBhvr>
                                      <p:tavLst>
                                        <p:tav tm="0">
                                          <p:val>
                                            <p:strVal val="1+(6*min(max(#ppt_w*#ppt_h,.3),1)-7.4)/-.7*#ppt_h/2"/>
                                          </p:val>
                                        </p:tav>
                                        <p:tav tm="100000">
                                          <p:val>
                                            <p:strVal val="#ppt_y"/>
                                          </p:val>
                                        </p:tav>
                                      </p:tavLst>
                                    </p:anim>
                                  </p:childTnLst>
                                </p:cTn>
                              </p:par>
                            </p:childTnLst>
                          </p:cTn>
                        </p:par>
                        <p:par>
                          <p:cTn id="274" fill="hold" nodeType="afterGroup">
                            <p:stCondLst>
                              <p:cond delay="21550"/>
                            </p:stCondLst>
                            <p:childTnLst>
                              <p:par>
                                <p:cTn id="275" presetID="23" presetClass="entr" presetSubtype="36" fill="hold" nodeType="afterEffect">
                                  <p:stCondLst>
                                    <p:cond delay="0"/>
                                  </p:stCondLst>
                                  <p:childTnLst>
                                    <p:set>
                                      <p:cBhvr>
                                        <p:cTn id="276" dur="1" fill="hold">
                                          <p:stCondLst>
                                            <p:cond delay="0"/>
                                          </p:stCondLst>
                                        </p:cTn>
                                        <p:tgtEl>
                                          <p:spTgt spid="586888"/>
                                        </p:tgtEl>
                                        <p:attrNameLst>
                                          <p:attrName>style.visibility</p:attrName>
                                        </p:attrNameLst>
                                      </p:cBhvr>
                                      <p:to>
                                        <p:strVal val="visible"/>
                                      </p:to>
                                    </p:set>
                                    <p:anim calcmode="lin" valueType="num">
                                      <p:cBhvr>
                                        <p:cTn id="277" dur="500" fill="hold"/>
                                        <p:tgtEl>
                                          <p:spTgt spid="586888"/>
                                        </p:tgtEl>
                                        <p:attrNameLst>
                                          <p:attrName>ppt_w</p:attrName>
                                        </p:attrNameLst>
                                      </p:cBhvr>
                                      <p:tavLst>
                                        <p:tav tm="0">
                                          <p:val>
                                            <p:strVal val="(6*min(max(#ppt_w*#ppt_h,.3),1)-7.4)/-.7*#ppt_w"/>
                                          </p:val>
                                        </p:tav>
                                        <p:tav tm="100000">
                                          <p:val>
                                            <p:strVal val="#ppt_w"/>
                                          </p:val>
                                        </p:tav>
                                      </p:tavLst>
                                    </p:anim>
                                    <p:anim calcmode="lin" valueType="num">
                                      <p:cBhvr>
                                        <p:cTn id="278" dur="500" fill="hold"/>
                                        <p:tgtEl>
                                          <p:spTgt spid="586888"/>
                                        </p:tgtEl>
                                        <p:attrNameLst>
                                          <p:attrName>ppt_h</p:attrName>
                                        </p:attrNameLst>
                                      </p:cBhvr>
                                      <p:tavLst>
                                        <p:tav tm="0">
                                          <p:val>
                                            <p:strVal val="(6*min(max(#ppt_w*#ppt_h,.3),1)-7.4)/-.7*#ppt_h"/>
                                          </p:val>
                                        </p:tav>
                                        <p:tav tm="100000">
                                          <p:val>
                                            <p:strVal val="#ppt_h"/>
                                          </p:val>
                                        </p:tav>
                                      </p:tavLst>
                                    </p:anim>
                                    <p:anim calcmode="lin" valueType="num">
                                      <p:cBhvr>
                                        <p:cTn id="279" dur="500" fill="hold"/>
                                        <p:tgtEl>
                                          <p:spTgt spid="586888"/>
                                        </p:tgtEl>
                                        <p:attrNameLst>
                                          <p:attrName>ppt_x</p:attrName>
                                        </p:attrNameLst>
                                      </p:cBhvr>
                                      <p:tavLst>
                                        <p:tav tm="0">
                                          <p:val>
                                            <p:fltVal val="0.5"/>
                                          </p:val>
                                        </p:tav>
                                        <p:tav tm="100000">
                                          <p:val>
                                            <p:strVal val="#ppt_x"/>
                                          </p:val>
                                        </p:tav>
                                      </p:tavLst>
                                    </p:anim>
                                    <p:anim calcmode="lin" valueType="num">
                                      <p:cBhvr>
                                        <p:cTn id="280" dur="500" fill="hold"/>
                                        <p:tgtEl>
                                          <p:spTgt spid="586888"/>
                                        </p:tgtEl>
                                        <p:attrNameLst>
                                          <p:attrName>ppt_y</p:attrName>
                                        </p:attrNameLst>
                                      </p:cBhvr>
                                      <p:tavLst>
                                        <p:tav tm="0">
                                          <p:val>
                                            <p:strVal val="1+(6*min(max(#ppt_w*#ppt_h,.3),1)-7.4)/-.7*#ppt_h/2"/>
                                          </p:val>
                                        </p:tav>
                                        <p:tav tm="100000">
                                          <p:val>
                                            <p:strVal val="#ppt_y"/>
                                          </p:val>
                                        </p:tav>
                                      </p:tavLst>
                                    </p:anim>
                                  </p:childTnLst>
                                </p:cTn>
                              </p:par>
                            </p:childTnLst>
                          </p:cTn>
                        </p:par>
                        <p:par>
                          <p:cTn id="281" fill="hold" nodeType="afterGroup">
                            <p:stCondLst>
                              <p:cond delay="22050"/>
                            </p:stCondLst>
                            <p:childTnLst>
                              <p:par>
                                <p:cTn id="282" presetID="23" presetClass="entr" presetSubtype="36" fill="hold" nodeType="afterEffect">
                                  <p:stCondLst>
                                    <p:cond delay="0"/>
                                  </p:stCondLst>
                                  <p:childTnLst>
                                    <p:set>
                                      <p:cBhvr>
                                        <p:cTn id="283" dur="1" fill="hold">
                                          <p:stCondLst>
                                            <p:cond delay="0"/>
                                          </p:stCondLst>
                                        </p:cTn>
                                        <p:tgtEl>
                                          <p:spTgt spid="586889"/>
                                        </p:tgtEl>
                                        <p:attrNameLst>
                                          <p:attrName>style.visibility</p:attrName>
                                        </p:attrNameLst>
                                      </p:cBhvr>
                                      <p:to>
                                        <p:strVal val="visible"/>
                                      </p:to>
                                    </p:set>
                                    <p:anim calcmode="lin" valueType="num">
                                      <p:cBhvr>
                                        <p:cTn id="284" dur="500" fill="hold"/>
                                        <p:tgtEl>
                                          <p:spTgt spid="586889"/>
                                        </p:tgtEl>
                                        <p:attrNameLst>
                                          <p:attrName>ppt_w</p:attrName>
                                        </p:attrNameLst>
                                      </p:cBhvr>
                                      <p:tavLst>
                                        <p:tav tm="0">
                                          <p:val>
                                            <p:strVal val="(6*min(max(#ppt_w*#ppt_h,.3),1)-7.4)/-.7*#ppt_w"/>
                                          </p:val>
                                        </p:tav>
                                        <p:tav tm="100000">
                                          <p:val>
                                            <p:strVal val="#ppt_w"/>
                                          </p:val>
                                        </p:tav>
                                      </p:tavLst>
                                    </p:anim>
                                    <p:anim calcmode="lin" valueType="num">
                                      <p:cBhvr>
                                        <p:cTn id="285" dur="500" fill="hold"/>
                                        <p:tgtEl>
                                          <p:spTgt spid="586889"/>
                                        </p:tgtEl>
                                        <p:attrNameLst>
                                          <p:attrName>ppt_h</p:attrName>
                                        </p:attrNameLst>
                                      </p:cBhvr>
                                      <p:tavLst>
                                        <p:tav tm="0">
                                          <p:val>
                                            <p:strVal val="(6*min(max(#ppt_w*#ppt_h,.3),1)-7.4)/-.7*#ppt_h"/>
                                          </p:val>
                                        </p:tav>
                                        <p:tav tm="100000">
                                          <p:val>
                                            <p:strVal val="#ppt_h"/>
                                          </p:val>
                                        </p:tav>
                                      </p:tavLst>
                                    </p:anim>
                                    <p:anim calcmode="lin" valueType="num">
                                      <p:cBhvr>
                                        <p:cTn id="286" dur="500" fill="hold"/>
                                        <p:tgtEl>
                                          <p:spTgt spid="586889"/>
                                        </p:tgtEl>
                                        <p:attrNameLst>
                                          <p:attrName>ppt_x</p:attrName>
                                        </p:attrNameLst>
                                      </p:cBhvr>
                                      <p:tavLst>
                                        <p:tav tm="0">
                                          <p:val>
                                            <p:fltVal val="0.5"/>
                                          </p:val>
                                        </p:tav>
                                        <p:tav tm="100000">
                                          <p:val>
                                            <p:strVal val="#ppt_x"/>
                                          </p:val>
                                        </p:tav>
                                      </p:tavLst>
                                    </p:anim>
                                    <p:anim calcmode="lin" valueType="num">
                                      <p:cBhvr>
                                        <p:cTn id="287" dur="500" fill="hold"/>
                                        <p:tgtEl>
                                          <p:spTgt spid="586889"/>
                                        </p:tgtEl>
                                        <p:attrNameLst>
                                          <p:attrName>ppt_y</p:attrName>
                                        </p:attrNameLst>
                                      </p:cBhvr>
                                      <p:tavLst>
                                        <p:tav tm="0">
                                          <p:val>
                                            <p:strVal val="1+(6*min(max(#ppt_w*#ppt_h,.3),1)-7.4)/-.7*#ppt_h/2"/>
                                          </p:val>
                                        </p:tav>
                                        <p:tav tm="100000">
                                          <p:val>
                                            <p:strVal val="#ppt_y"/>
                                          </p:val>
                                        </p:tav>
                                      </p:tavLst>
                                    </p:anim>
                                  </p:childTnLst>
                                </p:cTn>
                              </p:par>
                            </p:childTnLst>
                          </p:cTn>
                        </p:par>
                        <p:par>
                          <p:cTn id="288" fill="hold" nodeType="afterGroup">
                            <p:stCondLst>
                              <p:cond delay="22550"/>
                            </p:stCondLst>
                            <p:childTnLst>
                              <p:par>
                                <p:cTn id="289" presetID="23" presetClass="entr" presetSubtype="36" fill="hold" nodeType="afterEffect">
                                  <p:stCondLst>
                                    <p:cond delay="0"/>
                                  </p:stCondLst>
                                  <p:childTnLst>
                                    <p:set>
                                      <p:cBhvr>
                                        <p:cTn id="290" dur="1" fill="hold">
                                          <p:stCondLst>
                                            <p:cond delay="0"/>
                                          </p:stCondLst>
                                        </p:cTn>
                                        <p:tgtEl>
                                          <p:spTgt spid="586890"/>
                                        </p:tgtEl>
                                        <p:attrNameLst>
                                          <p:attrName>style.visibility</p:attrName>
                                        </p:attrNameLst>
                                      </p:cBhvr>
                                      <p:to>
                                        <p:strVal val="visible"/>
                                      </p:to>
                                    </p:set>
                                    <p:anim calcmode="lin" valueType="num">
                                      <p:cBhvr>
                                        <p:cTn id="291" dur="500" fill="hold"/>
                                        <p:tgtEl>
                                          <p:spTgt spid="586890"/>
                                        </p:tgtEl>
                                        <p:attrNameLst>
                                          <p:attrName>ppt_w</p:attrName>
                                        </p:attrNameLst>
                                      </p:cBhvr>
                                      <p:tavLst>
                                        <p:tav tm="0">
                                          <p:val>
                                            <p:strVal val="(6*min(max(#ppt_w*#ppt_h,.3),1)-7.4)/-.7*#ppt_w"/>
                                          </p:val>
                                        </p:tav>
                                        <p:tav tm="100000">
                                          <p:val>
                                            <p:strVal val="#ppt_w"/>
                                          </p:val>
                                        </p:tav>
                                      </p:tavLst>
                                    </p:anim>
                                    <p:anim calcmode="lin" valueType="num">
                                      <p:cBhvr>
                                        <p:cTn id="292" dur="500" fill="hold"/>
                                        <p:tgtEl>
                                          <p:spTgt spid="586890"/>
                                        </p:tgtEl>
                                        <p:attrNameLst>
                                          <p:attrName>ppt_h</p:attrName>
                                        </p:attrNameLst>
                                      </p:cBhvr>
                                      <p:tavLst>
                                        <p:tav tm="0">
                                          <p:val>
                                            <p:strVal val="(6*min(max(#ppt_w*#ppt_h,.3),1)-7.4)/-.7*#ppt_h"/>
                                          </p:val>
                                        </p:tav>
                                        <p:tav tm="100000">
                                          <p:val>
                                            <p:strVal val="#ppt_h"/>
                                          </p:val>
                                        </p:tav>
                                      </p:tavLst>
                                    </p:anim>
                                    <p:anim calcmode="lin" valueType="num">
                                      <p:cBhvr>
                                        <p:cTn id="293" dur="500" fill="hold"/>
                                        <p:tgtEl>
                                          <p:spTgt spid="586890"/>
                                        </p:tgtEl>
                                        <p:attrNameLst>
                                          <p:attrName>ppt_x</p:attrName>
                                        </p:attrNameLst>
                                      </p:cBhvr>
                                      <p:tavLst>
                                        <p:tav tm="0">
                                          <p:val>
                                            <p:fltVal val="0.5"/>
                                          </p:val>
                                        </p:tav>
                                        <p:tav tm="100000">
                                          <p:val>
                                            <p:strVal val="#ppt_x"/>
                                          </p:val>
                                        </p:tav>
                                      </p:tavLst>
                                    </p:anim>
                                    <p:anim calcmode="lin" valueType="num">
                                      <p:cBhvr>
                                        <p:cTn id="294" dur="500" fill="hold"/>
                                        <p:tgtEl>
                                          <p:spTgt spid="586890"/>
                                        </p:tgtEl>
                                        <p:attrNameLst>
                                          <p:attrName>ppt_y</p:attrName>
                                        </p:attrNameLst>
                                      </p:cBhvr>
                                      <p:tavLst>
                                        <p:tav tm="0">
                                          <p:val>
                                            <p:strVal val="1+(6*min(max(#ppt_w*#ppt_h,.3),1)-7.4)/-.7*#ppt_h/2"/>
                                          </p:val>
                                        </p:tav>
                                        <p:tav tm="100000">
                                          <p:val>
                                            <p:strVal val="#ppt_y"/>
                                          </p:val>
                                        </p:tav>
                                      </p:tavLst>
                                    </p:anim>
                                  </p:childTnLst>
                                </p:cTn>
                              </p:par>
                            </p:childTnLst>
                          </p:cTn>
                        </p:par>
                        <p:par>
                          <p:cTn id="295" fill="hold" nodeType="afterGroup">
                            <p:stCondLst>
                              <p:cond delay="23050"/>
                            </p:stCondLst>
                            <p:childTnLst>
                              <p:par>
                                <p:cTn id="296" presetID="23" presetClass="entr" presetSubtype="36" fill="hold" nodeType="afterEffect">
                                  <p:stCondLst>
                                    <p:cond delay="0"/>
                                  </p:stCondLst>
                                  <p:childTnLst>
                                    <p:set>
                                      <p:cBhvr>
                                        <p:cTn id="297" dur="1" fill="hold">
                                          <p:stCondLst>
                                            <p:cond delay="0"/>
                                          </p:stCondLst>
                                        </p:cTn>
                                        <p:tgtEl>
                                          <p:spTgt spid="586891"/>
                                        </p:tgtEl>
                                        <p:attrNameLst>
                                          <p:attrName>style.visibility</p:attrName>
                                        </p:attrNameLst>
                                      </p:cBhvr>
                                      <p:to>
                                        <p:strVal val="visible"/>
                                      </p:to>
                                    </p:set>
                                    <p:anim calcmode="lin" valueType="num">
                                      <p:cBhvr>
                                        <p:cTn id="298" dur="500" fill="hold"/>
                                        <p:tgtEl>
                                          <p:spTgt spid="586891"/>
                                        </p:tgtEl>
                                        <p:attrNameLst>
                                          <p:attrName>ppt_w</p:attrName>
                                        </p:attrNameLst>
                                      </p:cBhvr>
                                      <p:tavLst>
                                        <p:tav tm="0">
                                          <p:val>
                                            <p:strVal val="(6*min(max(#ppt_w*#ppt_h,.3),1)-7.4)/-.7*#ppt_w"/>
                                          </p:val>
                                        </p:tav>
                                        <p:tav tm="100000">
                                          <p:val>
                                            <p:strVal val="#ppt_w"/>
                                          </p:val>
                                        </p:tav>
                                      </p:tavLst>
                                    </p:anim>
                                    <p:anim calcmode="lin" valueType="num">
                                      <p:cBhvr>
                                        <p:cTn id="299" dur="500" fill="hold"/>
                                        <p:tgtEl>
                                          <p:spTgt spid="586891"/>
                                        </p:tgtEl>
                                        <p:attrNameLst>
                                          <p:attrName>ppt_h</p:attrName>
                                        </p:attrNameLst>
                                      </p:cBhvr>
                                      <p:tavLst>
                                        <p:tav tm="0">
                                          <p:val>
                                            <p:strVal val="(6*min(max(#ppt_w*#ppt_h,.3),1)-7.4)/-.7*#ppt_h"/>
                                          </p:val>
                                        </p:tav>
                                        <p:tav tm="100000">
                                          <p:val>
                                            <p:strVal val="#ppt_h"/>
                                          </p:val>
                                        </p:tav>
                                      </p:tavLst>
                                    </p:anim>
                                    <p:anim calcmode="lin" valueType="num">
                                      <p:cBhvr>
                                        <p:cTn id="300" dur="500" fill="hold"/>
                                        <p:tgtEl>
                                          <p:spTgt spid="586891"/>
                                        </p:tgtEl>
                                        <p:attrNameLst>
                                          <p:attrName>ppt_x</p:attrName>
                                        </p:attrNameLst>
                                      </p:cBhvr>
                                      <p:tavLst>
                                        <p:tav tm="0">
                                          <p:val>
                                            <p:fltVal val="0.5"/>
                                          </p:val>
                                        </p:tav>
                                        <p:tav tm="100000">
                                          <p:val>
                                            <p:strVal val="#ppt_x"/>
                                          </p:val>
                                        </p:tav>
                                      </p:tavLst>
                                    </p:anim>
                                    <p:anim calcmode="lin" valueType="num">
                                      <p:cBhvr>
                                        <p:cTn id="301" dur="500" fill="hold"/>
                                        <p:tgtEl>
                                          <p:spTgt spid="586891"/>
                                        </p:tgtEl>
                                        <p:attrNameLst>
                                          <p:attrName>ppt_y</p:attrName>
                                        </p:attrNameLst>
                                      </p:cBhvr>
                                      <p:tavLst>
                                        <p:tav tm="0">
                                          <p:val>
                                            <p:strVal val="1+(6*min(max(#ppt_w*#ppt_h,.3),1)-7.4)/-.7*#ppt_h/2"/>
                                          </p:val>
                                        </p:tav>
                                        <p:tav tm="100000">
                                          <p:val>
                                            <p:strVal val="#ppt_y"/>
                                          </p:val>
                                        </p:tav>
                                      </p:tavLst>
                                    </p:anim>
                                  </p:childTnLst>
                                </p:cTn>
                              </p:par>
                            </p:childTnLst>
                          </p:cTn>
                        </p:par>
                        <p:par>
                          <p:cTn id="302" fill="hold" nodeType="afterGroup">
                            <p:stCondLst>
                              <p:cond delay="23550"/>
                            </p:stCondLst>
                            <p:childTnLst>
                              <p:par>
                                <p:cTn id="303" presetID="23" presetClass="entr" presetSubtype="36" fill="hold" nodeType="afterEffect">
                                  <p:stCondLst>
                                    <p:cond delay="0"/>
                                  </p:stCondLst>
                                  <p:childTnLst>
                                    <p:set>
                                      <p:cBhvr>
                                        <p:cTn id="304" dur="1" fill="hold">
                                          <p:stCondLst>
                                            <p:cond delay="0"/>
                                          </p:stCondLst>
                                        </p:cTn>
                                        <p:tgtEl>
                                          <p:spTgt spid="586892"/>
                                        </p:tgtEl>
                                        <p:attrNameLst>
                                          <p:attrName>style.visibility</p:attrName>
                                        </p:attrNameLst>
                                      </p:cBhvr>
                                      <p:to>
                                        <p:strVal val="visible"/>
                                      </p:to>
                                    </p:set>
                                    <p:anim calcmode="lin" valueType="num">
                                      <p:cBhvr>
                                        <p:cTn id="305" dur="500" fill="hold"/>
                                        <p:tgtEl>
                                          <p:spTgt spid="586892"/>
                                        </p:tgtEl>
                                        <p:attrNameLst>
                                          <p:attrName>ppt_w</p:attrName>
                                        </p:attrNameLst>
                                      </p:cBhvr>
                                      <p:tavLst>
                                        <p:tav tm="0">
                                          <p:val>
                                            <p:strVal val="(6*min(max(#ppt_w*#ppt_h,.3),1)-7.4)/-.7*#ppt_w"/>
                                          </p:val>
                                        </p:tav>
                                        <p:tav tm="100000">
                                          <p:val>
                                            <p:strVal val="#ppt_w"/>
                                          </p:val>
                                        </p:tav>
                                      </p:tavLst>
                                    </p:anim>
                                    <p:anim calcmode="lin" valueType="num">
                                      <p:cBhvr>
                                        <p:cTn id="306" dur="500" fill="hold"/>
                                        <p:tgtEl>
                                          <p:spTgt spid="586892"/>
                                        </p:tgtEl>
                                        <p:attrNameLst>
                                          <p:attrName>ppt_h</p:attrName>
                                        </p:attrNameLst>
                                      </p:cBhvr>
                                      <p:tavLst>
                                        <p:tav tm="0">
                                          <p:val>
                                            <p:strVal val="(6*min(max(#ppt_w*#ppt_h,.3),1)-7.4)/-.7*#ppt_h"/>
                                          </p:val>
                                        </p:tav>
                                        <p:tav tm="100000">
                                          <p:val>
                                            <p:strVal val="#ppt_h"/>
                                          </p:val>
                                        </p:tav>
                                      </p:tavLst>
                                    </p:anim>
                                    <p:anim calcmode="lin" valueType="num">
                                      <p:cBhvr>
                                        <p:cTn id="307" dur="500" fill="hold"/>
                                        <p:tgtEl>
                                          <p:spTgt spid="586892"/>
                                        </p:tgtEl>
                                        <p:attrNameLst>
                                          <p:attrName>ppt_x</p:attrName>
                                        </p:attrNameLst>
                                      </p:cBhvr>
                                      <p:tavLst>
                                        <p:tav tm="0">
                                          <p:val>
                                            <p:fltVal val="0.5"/>
                                          </p:val>
                                        </p:tav>
                                        <p:tav tm="100000">
                                          <p:val>
                                            <p:strVal val="#ppt_x"/>
                                          </p:val>
                                        </p:tav>
                                      </p:tavLst>
                                    </p:anim>
                                    <p:anim calcmode="lin" valueType="num">
                                      <p:cBhvr>
                                        <p:cTn id="308" dur="500" fill="hold"/>
                                        <p:tgtEl>
                                          <p:spTgt spid="586892"/>
                                        </p:tgtEl>
                                        <p:attrNameLst>
                                          <p:attrName>ppt_y</p:attrName>
                                        </p:attrNameLst>
                                      </p:cBhvr>
                                      <p:tavLst>
                                        <p:tav tm="0">
                                          <p:val>
                                            <p:strVal val="1+(6*min(max(#ppt_w*#ppt_h,.3),1)-7.4)/-.7*#ppt_h/2"/>
                                          </p:val>
                                        </p:tav>
                                        <p:tav tm="100000">
                                          <p:val>
                                            <p:strVal val="#ppt_y"/>
                                          </p:val>
                                        </p:tav>
                                      </p:tavLst>
                                    </p:anim>
                                  </p:childTnLst>
                                </p:cTn>
                              </p:par>
                            </p:childTnLst>
                          </p:cTn>
                        </p:par>
                        <p:par>
                          <p:cTn id="309" fill="hold" nodeType="afterGroup">
                            <p:stCondLst>
                              <p:cond delay="24050"/>
                            </p:stCondLst>
                            <p:childTnLst>
                              <p:par>
                                <p:cTn id="310" presetID="23" presetClass="entr" presetSubtype="36" fill="hold" nodeType="afterEffect">
                                  <p:stCondLst>
                                    <p:cond delay="0"/>
                                  </p:stCondLst>
                                  <p:childTnLst>
                                    <p:set>
                                      <p:cBhvr>
                                        <p:cTn id="311" dur="1" fill="hold">
                                          <p:stCondLst>
                                            <p:cond delay="0"/>
                                          </p:stCondLst>
                                        </p:cTn>
                                        <p:tgtEl>
                                          <p:spTgt spid="586893"/>
                                        </p:tgtEl>
                                        <p:attrNameLst>
                                          <p:attrName>style.visibility</p:attrName>
                                        </p:attrNameLst>
                                      </p:cBhvr>
                                      <p:to>
                                        <p:strVal val="visible"/>
                                      </p:to>
                                    </p:set>
                                    <p:anim calcmode="lin" valueType="num">
                                      <p:cBhvr>
                                        <p:cTn id="312" dur="500" fill="hold"/>
                                        <p:tgtEl>
                                          <p:spTgt spid="586893"/>
                                        </p:tgtEl>
                                        <p:attrNameLst>
                                          <p:attrName>ppt_w</p:attrName>
                                        </p:attrNameLst>
                                      </p:cBhvr>
                                      <p:tavLst>
                                        <p:tav tm="0">
                                          <p:val>
                                            <p:strVal val="(6*min(max(#ppt_w*#ppt_h,.3),1)-7.4)/-.7*#ppt_w"/>
                                          </p:val>
                                        </p:tav>
                                        <p:tav tm="100000">
                                          <p:val>
                                            <p:strVal val="#ppt_w"/>
                                          </p:val>
                                        </p:tav>
                                      </p:tavLst>
                                    </p:anim>
                                    <p:anim calcmode="lin" valueType="num">
                                      <p:cBhvr>
                                        <p:cTn id="313" dur="500" fill="hold"/>
                                        <p:tgtEl>
                                          <p:spTgt spid="586893"/>
                                        </p:tgtEl>
                                        <p:attrNameLst>
                                          <p:attrName>ppt_h</p:attrName>
                                        </p:attrNameLst>
                                      </p:cBhvr>
                                      <p:tavLst>
                                        <p:tav tm="0">
                                          <p:val>
                                            <p:strVal val="(6*min(max(#ppt_w*#ppt_h,.3),1)-7.4)/-.7*#ppt_h"/>
                                          </p:val>
                                        </p:tav>
                                        <p:tav tm="100000">
                                          <p:val>
                                            <p:strVal val="#ppt_h"/>
                                          </p:val>
                                        </p:tav>
                                      </p:tavLst>
                                    </p:anim>
                                    <p:anim calcmode="lin" valueType="num">
                                      <p:cBhvr>
                                        <p:cTn id="314" dur="500" fill="hold"/>
                                        <p:tgtEl>
                                          <p:spTgt spid="586893"/>
                                        </p:tgtEl>
                                        <p:attrNameLst>
                                          <p:attrName>ppt_x</p:attrName>
                                        </p:attrNameLst>
                                      </p:cBhvr>
                                      <p:tavLst>
                                        <p:tav tm="0">
                                          <p:val>
                                            <p:fltVal val="0.5"/>
                                          </p:val>
                                        </p:tav>
                                        <p:tav tm="100000">
                                          <p:val>
                                            <p:strVal val="#ppt_x"/>
                                          </p:val>
                                        </p:tav>
                                      </p:tavLst>
                                    </p:anim>
                                    <p:anim calcmode="lin" valueType="num">
                                      <p:cBhvr>
                                        <p:cTn id="315" dur="500" fill="hold"/>
                                        <p:tgtEl>
                                          <p:spTgt spid="586893"/>
                                        </p:tgtEl>
                                        <p:attrNameLst>
                                          <p:attrName>ppt_y</p:attrName>
                                        </p:attrNameLst>
                                      </p:cBhvr>
                                      <p:tavLst>
                                        <p:tav tm="0">
                                          <p:val>
                                            <p:strVal val="1+(6*min(max(#ppt_w*#ppt_h,.3),1)-7.4)/-.7*#ppt_h/2"/>
                                          </p:val>
                                        </p:tav>
                                        <p:tav tm="100000">
                                          <p:val>
                                            <p:strVal val="#ppt_y"/>
                                          </p:val>
                                        </p:tav>
                                      </p:tavLst>
                                    </p:anim>
                                  </p:childTnLst>
                                </p:cTn>
                              </p:par>
                            </p:childTnLst>
                          </p:cTn>
                        </p:par>
                        <p:par>
                          <p:cTn id="316" fill="hold" nodeType="afterGroup">
                            <p:stCondLst>
                              <p:cond delay="24550"/>
                            </p:stCondLst>
                            <p:childTnLst>
                              <p:par>
                                <p:cTn id="317" presetID="23" presetClass="entr" presetSubtype="36" fill="hold" nodeType="afterEffect">
                                  <p:stCondLst>
                                    <p:cond delay="0"/>
                                  </p:stCondLst>
                                  <p:childTnLst>
                                    <p:set>
                                      <p:cBhvr>
                                        <p:cTn id="318" dur="1" fill="hold">
                                          <p:stCondLst>
                                            <p:cond delay="0"/>
                                          </p:stCondLst>
                                        </p:cTn>
                                        <p:tgtEl>
                                          <p:spTgt spid="586894"/>
                                        </p:tgtEl>
                                        <p:attrNameLst>
                                          <p:attrName>style.visibility</p:attrName>
                                        </p:attrNameLst>
                                      </p:cBhvr>
                                      <p:to>
                                        <p:strVal val="visible"/>
                                      </p:to>
                                    </p:set>
                                    <p:anim calcmode="lin" valueType="num">
                                      <p:cBhvr>
                                        <p:cTn id="319" dur="500" fill="hold"/>
                                        <p:tgtEl>
                                          <p:spTgt spid="586894"/>
                                        </p:tgtEl>
                                        <p:attrNameLst>
                                          <p:attrName>ppt_w</p:attrName>
                                        </p:attrNameLst>
                                      </p:cBhvr>
                                      <p:tavLst>
                                        <p:tav tm="0">
                                          <p:val>
                                            <p:strVal val="(6*min(max(#ppt_w*#ppt_h,.3),1)-7.4)/-.7*#ppt_w"/>
                                          </p:val>
                                        </p:tav>
                                        <p:tav tm="100000">
                                          <p:val>
                                            <p:strVal val="#ppt_w"/>
                                          </p:val>
                                        </p:tav>
                                      </p:tavLst>
                                    </p:anim>
                                    <p:anim calcmode="lin" valueType="num">
                                      <p:cBhvr>
                                        <p:cTn id="320" dur="500" fill="hold"/>
                                        <p:tgtEl>
                                          <p:spTgt spid="586894"/>
                                        </p:tgtEl>
                                        <p:attrNameLst>
                                          <p:attrName>ppt_h</p:attrName>
                                        </p:attrNameLst>
                                      </p:cBhvr>
                                      <p:tavLst>
                                        <p:tav tm="0">
                                          <p:val>
                                            <p:strVal val="(6*min(max(#ppt_w*#ppt_h,.3),1)-7.4)/-.7*#ppt_h"/>
                                          </p:val>
                                        </p:tav>
                                        <p:tav tm="100000">
                                          <p:val>
                                            <p:strVal val="#ppt_h"/>
                                          </p:val>
                                        </p:tav>
                                      </p:tavLst>
                                    </p:anim>
                                    <p:anim calcmode="lin" valueType="num">
                                      <p:cBhvr>
                                        <p:cTn id="321" dur="500" fill="hold"/>
                                        <p:tgtEl>
                                          <p:spTgt spid="586894"/>
                                        </p:tgtEl>
                                        <p:attrNameLst>
                                          <p:attrName>ppt_x</p:attrName>
                                        </p:attrNameLst>
                                      </p:cBhvr>
                                      <p:tavLst>
                                        <p:tav tm="0">
                                          <p:val>
                                            <p:fltVal val="0.5"/>
                                          </p:val>
                                        </p:tav>
                                        <p:tav tm="100000">
                                          <p:val>
                                            <p:strVal val="#ppt_x"/>
                                          </p:val>
                                        </p:tav>
                                      </p:tavLst>
                                    </p:anim>
                                    <p:anim calcmode="lin" valueType="num">
                                      <p:cBhvr>
                                        <p:cTn id="322" dur="500" fill="hold"/>
                                        <p:tgtEl>
                                          <p:spTgt spid="586894"/>
                                        </p:tgtEl>
                                        <p:attrNameLst>
                                          <p:attrName>ppt_y</p:attrName>
                                        </p:attrNameLst>
                                      </p:cBhvr>
                                      <p:tavLst>
                                        <p:tav tm="0">
                                          <p:val>
                                            <p:strVal val="1+(6*min(max(#ppt_w*#ppt_h,.3),1)-7.4)/-.7*#ppt_h/2"/>
                                          </p:val>
                                        </p:tav>
                                        <p:tav tm="100000">
                                          <p:val>
                                            <p:strVal val="#ppt_y"/>
                                          </p:val>
                                        </p:tav>
                                      </p:tavLst>
                                    </p:anim>
                                  </p:childTnLst>
                                </p:cTn>
                              </p:par>
                            </p:childTnLst>
                          </p:cTn>
                        </p:par>
                        <p:par>
                          <p:cTn id="323" fill="hold" nodeType="afterGroup">
                            <p:stCondLst>
                              <p:cond delay="25050"/>
                            </p:stCondLst>
                            <p:childTnLst>
                              <p:par>
                                <p:cTn id="324" presetID="23" presetClass="entr" presetSubtype="36" fill="hold" nodeType="afterEffect">
                                  <p:stCondLst>
                                    <p:cond delay="0"/>
                                  </p:stCondLst>
                                  <p:childTnLst>
                                    <p:set>
                                      <p:cBhvr>
                                        <p:cTn id="325" dur="1" fill="hold">
                                          <p:stCondLst>
                                            <p:cond delay="0"/>
                                          </p:stCondLst>
                                        </p:cTn>
                                        <p:tgtEl>
                                          <p:spTgt spid="586896"/>
                                        </p:tgtEl>
                                        <p:attrNameLst>
                                          <p:attrName>style.visibility</p:attrName>
                                        </p:attrNameLst>
                                      </p:cBhvr>
                                      <p:to>
                                        <p:strVal val="visible"/>
                                      </p:to>
                                    </p:set>
                                    <p:anim calcmode="lin" valueType="num">
                                      <p:cBhvr>
                                        <p:cTn id="326" dur="500" fill="hold"/>
                                        <p:tgtEl>
                                          <p:spTgt spid="586896"/>
                                        </p:tgtEl>
                                        <p:attrNameLst>
                                          <p:attrName>ppt_w</p:attrName>
                                        </p:attrNameLst>
                                      </p:cBhvr>
                                      <p:tavLst>
                                        <p:tav tm="0">
                                          <p:val>
                                            <p:strVal val="(6*min(max(#ppt_w*#ppt_h,.3),1)-7.4)/-.7*#ppt_w"/>
                                          </p:val>
                                        </p:tav>
                                        <p:tav tm="100000">
                                          <p:val>
                                            <p:strVal val="#ppt_w"/>
                                          </p:val>
                                        </p:tav>
                                      </p:tavLst>
                                    </p:anim>
                                    <p:anim calcmode="lin" valueType="num">
                                      <p:cBhvr>
                                        <p:cTn id="327" dur="500" fill="hold"/>
                                        <p:tgtEl>
                                          <p:spTgt spid="586896"/>
                                        </p:tgtEl>
                                        <p:attrNameLst>
                                          <p:attrName>ppt_h</p:attrName>
                                        </p:attrNameLst>
                                      </p:cBhvr>
                                      <p:tavLst>
                                        <p:tav tm="0">
                                          <p:val>
                                            <p:strVal val="(6*min(max(#ppt_w*#ppt_h,.3),1)-7.4)/-.7*#ppt_h"/>
                                          </p:val>
                                        </p:tav>
                                        <p:tav tm="100000">
                                          <p:val>
                                            <p:strVal val="#ppt_h"/>
                                          </p:val>
                                        </p:tav>
                                      </p:tavLst>
                                    </p:anim>
                                    <p:anim calcmode="lin" valueType="num">
                                      <p:cBhvr>
                                        <p:cTn id="328" dur="500" fill="hold"/>
                                        <p:tgtEl>
                                          <p:spTgt spid="586896"/>
                                        </p:tgtEl>
                                        <p:attrNameLst>
                                          <p:attrName>ppt_x</p:attrName>
                                        </p:attrNameLst>
                                      </p:cBhvr>
                                      <p:tavLst>
                                        <p:tav tm="0">
                                          <p:val>
                                            <p:fltVal val="0.5"/>
                                          </p:val>
                                        </p:tav>
                                        <p:tav tm="100000">
                                          <p:val>
                                            <p:strVal val="#ppt_x"/>
                                          </p:val>
                                        </p:tav>
                                      </p:tavLst>
                                    </p:anim>
                                    <p:anim calcmode="lin" valueType="num">
                                      <p:cBhvr>
                                        <p:cTn id="329" dur="500" fill="hold"/>
                                        <p:tgtEl>
                                          <p:spTgt spid="586896"/>
                                        </p:tgtEl>
                                        <p:attrNameLst>
                                          <p:attrName>ppt_y</p:attrName>
                                        </p:attrNameLst>
                                      </p:cBhvr>
                                      <p:tavLst>
                                        <p:tav tm="0">
                                          <p:val>
                                            <p:strVal val="1+(6*min(max(#ppt_w*#ppt_h,.3),1)-7.4)/-.7*#ppt_h/2"/>
                                          </p:val>
                                        </p:tav>
                                        <p:tav tm="100000">
                                          <p:val>
                                            <p:strVal val="#ppt_y"/>
                                          </p:val>
                                        </p:tav>
                                      </p:tavLst>
                                    </p:anim>
                                  </p:childTnLst>
                                </p:cTn>
                              </p:par>
                            </p:childTnLst>
                          </p:cTn>
                        </p:par>
                      </p:childTnLst>
                    </p:cTn>
                  </p:par>
                  <p:par>
                    <p:cTn id="330" fill="hold" nodeType="clickPar">
                      <p:stCondLst>
                        <p:cond delay="indefinite"/>
                      </p:stCondLst>
                      <p:childTnLst>
                        <p:par>
                          <p:cTn id="331" fill="hold" nodeType="withGroup">
                            <p:stCondLst>
                              <p:cond delay="0"/>
                            </p:stCondLst>
                            <p:childTnLst>
                              <p:par>
                                <p:cTn id="332" presetID="22" presetClass="entr" presetSubtype="8" fill="hold" nodeType="clickEffect">
                                  <p:stCondLst>
                                    <p:cond delay="0"/>
                                  </p:stCondLst>
                                  <p:childTnLst>
                                    <p:set>
                                      <p:cBhvr>
                                        <p:cTn id="333" dur="1" fill="hold">
                                          <p:stCondLst>
                                            <p:cond delay="0"/>
                                          </p:stCondLst>
                                        </p:cTn>
                                        <p:tgtEl>
                                          <p:spTgt spid="586898"/>
                                        </p:tgtEl>
                                        <p:attrNameLst>
                                          <p:attrName>style.visibility</p:attrName>
                                        </p:attrNameLst>
                                      </p:cBhvr>
                                      <p:to>
                                        <p:strVal val="visible"/>
                                      </p:to>
                                    </p:set>
                                    <p:animEffect transition="in" filter="wipe(left)">
                                      <p:cBhvr>
                                        <p:cTn id="334" dur="500"/>
                                        <p:tgtEl>
                                          <p:spTgt spid="586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6895" grpId="0" build="p" autoUpdateAnimBg="0" advAuto="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80" name="Rectangle 4">
            <a:extLst>
              <a:ext uri="{FF2B5EF4-FFF2-40B4-BE49-F238E27FC236}">
                <a16:creationId xmlns:a16="http://schemas.microsoft.com/office/drawing/2014/main" id="{5070234E-9EEC-E140-A03C-ACA273FD8C28}"/>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91</a:t>
            </a:r>
          </a:p>
        </p:txBody>
      </p:sp>
      <p:sp>
        <p:nvSpPr>
          <p:cNvPr id="587922" name="Text Box 146">
            <a:extLst>
              <a:ext uri="{FF2B5EF4-FFF2-40B4-BE49-F238E27FC236}">
                <a16:creationId xmlns:a16="http://schemas.microsoft.com/office/drawing/2014/main" id="{D0F68481-8404-BE44-9EC8-4F2FD8F83BD2}"/>
              </a:ext>
            </a:extLst>
          </p:cNvPr>
          <p:cNvSpPr txBox="1">
            <a:spLocks noChangeArrowheads="1"/>
          </p:cNvSpPr>
          <p:nvPr/>
        </p:nvSpPr>
        <p:spPr bwMode="auto">
          <a:xfrm>
            <a:off x="357188" y="5810250"/>
            <a:ext cx="8367712" cy="9461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800">
                <a:solidFill>
                  <a:srgbClr val="FFFF00"/>
                </a:solidFill>
                <a:latin typeface="Arial" panose="020B0604020202020204" pitchFamily="34" charset="0"/>
              </a:rPr>
              <a:t>KASHA KALA KATHAK EINA THEIKHAVAI CARDLI KACHITHEI</a:t>
            </a:r>
          </a:p>
        </p:txBody>
      </p:sp>
      <p:sp>
        <p:nvSpPr>
          <p:cNvPr id="587924" name="Text Box 148">
            <a:extLst>
              <a:ext uri="{FF2B5EF4-FFF2-40B4-BE49-F238E27FC236}">
                <a16:creationId xmlns:a16="http://schemas.microsoft.com/office/drawing/2014/main" id="{7183474E-841A-F54C-9D91-C4C85BE166E1}"/>
              </a:ext>
            </a:extLst>
          </p:cNvPr>
          <p:cNvSpPr txBox="1">
            <a:spLocks noChangeArrowheads="1"/>
          </p:cNvSpPr>
          <p:nvPr/>
        </p:nvSpPr>
        <p:spPr bwMode="auto">
          <a:xfrm>
            <a:off x="663575" y="4951413"/>
            <a:ext cx="3581400" cy="879475"/>
          </a:xfrm>
          <a:prstGeom prst="rect">
            <a:avLst/>
          </a:prstGeom>
          <a:solidFill>
            <a:schemeClr val="accent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a:solidFill>
                  <a:srgbClr val="FFFF00"/>
                </a:solidFill>
              </a:rPr>
              <a:t>KATAM KHANGACHON #09</a:t>
            </a:r>
          </a:p>
        </p:txBody>
      </p:sp>
      <p:grpSp>
        <p:nvGrpSpPr>
          <p:cNvPr id="199699" name="Group 19">
            <a:extLst>
              <a:ext uri="{FF2B5EF4-FFF2-40B4-BE49-F238E27FC236}">
                <a16:creationId xmlns:a16="http://schemas.microsoft.com/office/drawing/2014/main" id="{17ED2F27-1978-7E42-9715-5A0A7A6AB6EA}"/>
              </a:ext>
            </a:extLst>
          </p:cNvPr>
          <p:cNvGrpSpPr>
            <a:grpSpLocks/>
          </p:cNvGrpSpPr>
          <p:nvPr/>
        </p:nvGrpSpPr>
        <p:grpSpPr bwMode="auto">
          <a:xfrm>
            <a:off x="1384300" y="258763"/>
            <a:ext cx="3636963" cy="4464050"/>
            <a:chOff x="872" y="163"/>
            <a:chExt cx="2291" cy="2812"/>
          </a:xfrm>
        </p:grpSpPr>
        <p:pic>
          <p:nvPicPr>
            <p:cNvPr id="587920" name="Picture 144">
              <a:extLst>
                <a:ext uri="{FF2B5EF4-FFF2-40B4-BE49-F238E27FC236}">
                  <a16:creationId xmlns:a16="http://schemas.microsoft.com/office/drawing/2014/main" id="{702CC565-1ECE-3041-9422-20E6655ADD7A}"/>
                </a:ext>
              </a:extLst>
            </p:cNvPr>
            <p:cNvPicPr>
              <a:picLocks noChangeAspect="1" noChangeArrowheads="1"/>
            </p:cNvPicPr>
            <p:nvPr/>
          </p:nvPicPr>
          <p:blipFill>
            <a:blip r:embed="rId3"/>
            <a:srcRect l="33038" t="14281" r="23285" b="4942"/>
            <a:stretch>
              <a:fillRect/>
            </a:stretch>
          </p:blipFill>
          <p:spPr bwMode="auto">
            <a:xfrm>
              <a:off x="872" y="163"/>
              <a:ext cx="2281" cy="2812"/>
            </a:xfrm>
            <a:prstGeom prst="rect">
              <a:avLst/>
            </a:prstGeom>
            <a:noFill/>
            <a:ln w="76200">
              <a:solidFill>
                <a:schemeClr val="accent1"/>
              </a:solidFill>
              <a:miter lim="800000"/>
              <a:headEnd/>
              <a:tailEnd/>
            </a:ln>
            <a:effectLst>
              <a:outerShdw blurRad="63500" dist="107763" dir="2700000" algn="ctr" rotWithShape="0">
                <a:schemeClr val="bg2">
                  <a:alpha val="74998"/>
                </a:schemeClr>
              </a:outerShdw>
            </a:effectLst>
          </p:spPr>
        </p:pic>
        <p:sp>
          <p:nvSpPr>
            <p:cNvPr id="199692" name="Text Box 12">
              <a:extLst>
                <a:ext uri="{FF2B5EF4-FFF2-40B4-BE49-F238E27FC236}">
                  <a16:creationId xmlns:a16="http://schemas.microsoft.com/office/drawing/2014/main" id="{9FF0007C-9C08-464F-9A5B-CBF29C13C33E}"/>
                </a:ext>
              </a:extLst>
            </p:cNvPr>
            <p:cNvSpPr txBox="1">
              <a:spLocks noChangeArrowheads="1"/>
            </p:cNvSpPr>
            <p:nvPr/>
          </p:nvSpPr>
          <p:spPr bwMode="auto">
            <a:xfrm>
              <a:off x="988" y="541"/>
              <a:ext cx="2148" cy="316"/>
            </a:xfrm>
            <a:prstGeom prst="rect">
              <a:avLst/>
            </a:prstGeom>
            <a:solidFill>
              <a:schemeClr val="tx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900">
                  <a:solidFill>
                    <a:schemeClr val="bg2"/>
                  </a:solidFill>
                </a:rPr>
                <a:t>Lairik hi manga kala khunukli kapikahaina. Kazik eina kajuk line chili chichapvalu kala chibing china “Bible File” li khimamei zangkhala kachi chitheira.</a:t>
              </a:r>
              <a:endParaRPr lang="en-SG" altLang="en-US" sz="900">
                <a:solidFill>
                  <a:schemeClr val="bg2"/>
                </a:solidFill>
              </a:endParaRPr>
            </a:p>
          </p:txBody>
        </p:sp>
        <p:sp>
          <p:nvSpPr>
            <p:cNvPr id="199689" name="Text Box 9">
              <a:extLst>
                <a:ext uri="{FF2B5EF4-FFF2-40B4-BE49-F238E27FC236}">
                  <a16:creationId xmlns:a16="http://schemas.microsoft.com/office/drawing/2014/main" id="{705EC6B4-29A8-E54E-8F79-EE1F1F92AEE3}"/>
                </a:ext>
              </a:extLst>
            </p:cNvPr>
            <p:cNvSpPr txBox="1">
              <a:spLocks noChangeArrowheads="1"/>
            </p:cNvSpPr>
            <p:nvPr/>
          </p:nvSpPr>
          <p:spPr bwMode="auto">
            <a:xfrm>
              <a:off x="3047" y="1265"/>
              <a:ext cx="1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SG" altLang="en-US"/>
            </a:p>
          </p:txBody>
        </p:sp>
        <p:pic>
          <p:nvPicPr>
            <p:cNvPr id="199694" name="Picture 14">
              <a:extLst>
                <a:ext uri="{FF2B5EF4-FFF2-40B4-BE49-F238E27FC236}">
                  <a16:creationId xmlns:a16="http://schemas.microsoft.com/office/drawing/2014/main" id="{8227DECD-DE43-2B4E-86E1-B28ADE08BE1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07" y="220"/>
              <a:ext cx="358" cy="267"/>
            </a:xfrm>
            <a:prstGeom prst="rect">
              <a:avLst/>
            </a:prstGeom>
            <a:noFill/>
            <a:extLst>
              <a:ext uri="{909E8E84-426E-40DD-AFC4-6F175D3DCCD1}">
                <a14:hiddenFill xmlns:a14="http://schemas.microsoft.com/office/drawing/2010/main">
                  <a:solidFill>
                    <a:srgbClr val="FFFFFF"/>
                  </a:solidFill>
                </a14:hiddenFill>
              </a:ext>
            </a:extLst>
          </p:spPr>
        </p:pic>
        <p:sp>
          <p:nvSpPr>
            <p:cNvPr id="199696" name="Rectangle 16">
              <a:extLst>
                <a:ext uri="{FF2B5EF4-FFF2-40B4-BE49-F238E27FC236}">
                  <a16:creationId xmlns:a16="http://schemas.microsoft.com/office/drawing/2014/main" id="{2678B792-9938-3144-84E5-164DD5C97B27}"/>
                </a:ext>
              </a:extLst>
            </p:cNvPr>
            <p:cNvSpPr>
              <a:spLocks noChangeArrowheads="1"/>
            </p:cNvSpPr>
            <p:nvPr/>
          </p:nvSpPr>
          <p:spPr bwMode="auto">
            <a:xfrm>
              <a:off x="1323" y="2652"/>
              <a:ext cx="1416" cy="138"/>
            </a:xfrm>
            <a:prstGeom prst="rect">
              <a:avLst/>
            </a:prstGeom>
            <a:solidFill>
              <a:schemeClr val="tx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9695" name="Text Box 15">
              <a:extLst>
                <a:ext uri="{FF2B5EF4-FFF2-40B4-BE49-F238E27FC236}">
                  <a16:creationId xmlns:a16="http://schemas.microsoft.com/office/drawing/2014/main" id="{53A38889-D256-8C4C-BAEF-651F6616B2A6}"/>
                </a:ext>
              </a:extLst>
            </p:cNvPr>
            <p:cNvSpPr txBox="1">
              <a:spLocks noChangeArrowheads="1"/>
            </p:cNvSpPr>
            <p:nvPr/>
          </p:nvSpPr>
          <p:spPr bwMode="auto">
            <a:xfrm>
              <a:off x="1202" y="2615"/>
              <a:ext cx="1628" cy="231"/>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i="1">
                  <a:solidFill>
                    <a:schemeClr val="bg2"/>
                  </a:solidFill>
                  <a:latin typeface="Helvetica" pitchFamily="2" charset="0"/>
                </a:rPr>
                <a:t>KHANGAHAN SHONG</a:t>
              </a:r>
              <a:endParaRPr lang="en-SG" altLang="en-US" i="1">
                <a:solidFill>
                  <a:schemeClr val="bg2"/>
                </a:solidFill>
                <a:latin typeface="Helvetica" pitchFamily="2" charset="0"/>
              </a:endParaRPr>
            </a:p>
          </p:txBody>
        </p:sp>
      </p:grpSp>
      <p:grpSp>
        <p:nvGrpSpPr>
          <p:cNvPr id="199700" name="Group 20">
            <a:extLst>
              <a:ext uri="{FF2B5EF4-FFF2-40B4-BE49-F238E27FC236}">
                <a16:creationId xmlns:a16="http://schemas.microsoft.com/office/drawing/2014/main" id="{683B40BC-CD7D-124F-969B-9A6496C20315}"/>
              </a:ext>
            </a:extLst>
          </p:cNvPr>
          <p:cNvGrpSpPr>
            <a:grpSpLocks/>
          </p:cNvGrpSpPr>
          <p:nvPr/>
        </p:nvGrpSpPr>
        <p:grpSpPr bwMode="auto">
          <a:xfrm>
            <a:off x="4618038" y="766763"/>
            <a:ext cx="3949700" cy="4949825"/>
            <a:chOff x="2909" y="483"/>
            <a:chExt cx="2488" cy="3118"/>
          </a:xfrm>
        </p:grpSpPr>
        <p:pic>
          <p:nvPicPr>
            <p:cNvPr id="587921" name="Picture 145">
              <a:extLst>
                <a:ext uri="{FF2B5EF4-FFF2-40B4-BE49-F238E27FC236}">
                  <a16:creationId xmlns:a16="http://schemas.microsoft.com/office/drawing/2014/main" id="{D3670058-2E0F-A349-B171-440D3979E884}"/>
                </a:ext>
              </a:extLst>
            </p:cNvPr>
            <p:cNvPicPr>
              <a:picLocks noChangeAspect="1" noChangeArrowheads="1"/>
            </p:cNvPicPr>
            <p:nvPr/>
          </p:nvPicPr>
          <p:blipFill>
            <a:blip r:embed="rId5"/>
            <a:srcRect l="33406" t="14185" r="23340" b="4510"/>
            <a:stretch>
              <a:fillRect/>
            </a:stretch>
          </p:blipFill>
          <p:spPr bwMode="auto">
            <a:xfrm>
              <a:off x="2909" y="483"/>
              <a:ext cx="2488" cy="3118"/>
            </a:xfrm>
            <a:prstGeom prst="rect">
              <a:avLst/>
            </a:prstGeom>
            <a:noFill/>
            <a:ln w="76200">
              <a:solidFill>
                <a:schemeClr val="accent1"/>
              </a:solidFill>
              <a:miter lim="800000"/>
              <a:headEnd/>
              <a:tailEnd/>
            </a:ln>
            <a:effectLst>
              <a:outerShdw blurRad="63500" dist="89803" dir="2700000" algn="ctr" rotWithShape="0">
                <a:schemeClr val="bg2">
                  <a:alpha val="74998"/>
                </a:schemeClr>
              </a:outerShdw>
            </a:effectLst>
          </p:spPr>
        </p:pic>
        <p:sp>
          <p:nvSpPr>
            <p:cNvPr id="199690" name="Text Box 10">
              <a:extLst>
                <a:ext uri="{FF2B5EF4-FFF2-40B4-BE49-F238E27FC236}">
                  <a16:creationId xmlns:a16="http://schemas.microsoft.com/office/drawing/2014/main" id="{C48C9D3F-6C25-A243-8AC8-311E9661B8D9}"/>
                </a:ext>
              </a:extLst>
            </p:cNvPr>
            <p:cNvSpPr txBox="1">
              <a:spLocks noChangeArrowheads="1"/>
            </p:cNvSpPr>
            <p:nvPr/>
          </p:nvSpPr>
          <p:spPr bwMode="auto">
            <a:xfrm>
              <a:off x="3135" y="1200"/>
              <a:ext cx="214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endParaRPr lang="en-SG" altLang="en-US"/>
            </a:p>
          </p:txBody>
        </p:sp>
        <p:sp>
          <p:nvSpPr>
            <p:cNvPr id="199691" name="Text Box 11">
              <a:extLst>
                <a:ext uri="{FF2B5EF4-FFF2-40B4-BE49-F238E27FC236}">
                  <a16:creationId xmlns:a16="http://schemas.microsoft.com/office/drawing/2014/main" id="{6A62CD23-7E14-7845-8ED5-AA881C62B664}"/>
                </a:ext>
              </a:extLst>
            </p:cNvPr>
            <p:cNvSpPr txBox="1">
              <a:spLocks noChangeArrowheads="1"/>
            </p:cNvSpPr>
            <p:nvPr/>
          </p:nvSpPr>
          <p:spPr bwMode="auto">
            <a:xfrm>
              <a:off x="3051" y="939"/>
              <a:ext cx="2148" cy="316"/>
            </a:xfrm>
            <a:prstGeom prst="rect">
              <a:avLst/>
            </a:prstGeom>
            <a:solidFill>
              <a:schemeClr val="tx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900">
                  <a:solidFill>
                    <a:schemeClr val="bg2"/>
                  </a:solidFill>
                </a:rPr>
                <a:t>Lairik hi manga kala khunukli kapikahaina. Kazik eina kajuk line chili chichapvalu kala chibing china “Bible File” li khimamei zangkhala kachi chitheira.</a:t>
              </a:r>
              <a:endParaRPr lang="en-SG" altLang="en-US" sz="900">
                <a:solidFill>
                  <a:schemeClr val="bg2"/>
                </a:solidFill>
              </a:endParaRPr>
            </a:p>
          </p:txBody>
        </p:sp>
        <p:pic>
          <p:nvPicPr>
            <p:cNvPr id="199693" name="Picture 13">
              <a:extLst>
                <a:ext uri="{FF2B5EF4-FFF2-40B4-BE49-F238E27FC236}">
                  <a16:creationId xmlns:a16="http://schemas.microsoft.com/office/drawing/2014/main" id="{53C07FE3-BC0B-D64B-8580-33B441F704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61" y="552"/>
              <a:ext cx="382" cy="285"/>
            </a:xfrm>
            <a:prstGeom prst="rect">
              <a:avLst/>
            </a:prstGeom>
            <a:noFill/>
            <a:extLst>
              <a:ext uri="{909E8E84-426E-40DD-AFC4-6F175D3DCCD1}">
                <a14:hiddenFill xmlns:a14="http://schemas.microsoft.com/office/drawing/2010/main">
                  <a:solidFill>
                    <a:srgbClr val="FFFFFF"/>
                  </a:solidFill>
                </a14:hiddenFill>
              </a:ext>
            </a:extLst>
          </p:spPr>
        </p:pic>
        <p:sp>
          <p:nvSpPr>
            <p:cNvPr id="199697" name="Rectangle 17">
              <a:extLst>
                <a:ext uri="{FF2B5EF4-FFF2-40B4-BE49-F238E27FC236}">
                  <a16:creationId xmlns:a16="http://schemas.microsoft.com/office/drawing/2014/main" id="{5C0E134E-0924-3640-A5CC-07B126A93001}"/>
                </a:ext>
              </a:extLst>
            </p:cNvPr>
            <p:cNvSpPr>
              <a:spLocks noChangeArrowheads="1"/>
            </p:cNvSpPr>
            <p:nvPr/>
          </p:nvSpPr>
          <p:spPr bwMode="auto">
            <a:xfrm>
              <a:off x="3443" y="3240"/>
              <a:ext cx="1416" cy="138"/>
            </a:xfrm>
            <a:prstGeom prst="rect">
              <a:avLst/>
            </a:prstGeom>
            <a:solidFill>
              <a:schemeClr val="tx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9698" name="Text Box 18">
              <a:extLst>
                <a:ext uri="{FF2B5EF4-FFF2-40B4-BE49-F238E27FC236}">
                  <a16:creationId xmlns:a16="http://schemas.microsoft.com/office/drawing/2014/main" id="{89936C1D-8591-3147-A0AD-59017A6E7639}"/>
                </a:ext>
              </a:extLst>
            </p:cNvPr>
            <p:cNvSpPr txBox="1">
              <a:spLocks noChangeArrowheads="1"/>
            </p:cNvSpPr>
            <p:nvPr/>
          </p:nvSpPr>
          <p:spPr bwMode="auto">
            <a:xfrm>
              <a:off x="3322" y="3203"/>
              <a:ext cx="1764" cy="231"/>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i="1">
                  <a:solidFill>
                    <a:schemeClr val="bg2"/>
                  </a:solidFill>
                  <a:latin typeface="Helvetica" pitchFamily="2" charset="0"/>
                </a:rPr>
                <a:t>NGAHANKAKA SHONG</a:t>
              </a:r>
              <a:endParaRPr lang="en-SG" altLang="en-US" i="1">
                <a:solidFill>
                  <a:schemeClr val="bg2"/>
                </a:solidFill>
                <a:latin typeface="Helvetica" pitchFamily="2" charset="0"/>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87924"/>
                                        </p:tgtEl>
                                        <p:attrNameLst>
                                          <p:attrName>style.visibility</p:attrName>
                                        </p:attrNameLst>
                                      </p:cBhvr>
                                      <p:to>
                                        <p:strVal val="visible"/>
                                      </p:to>
                                    </p:set>
                                    <p:animEffect transition="in" filter="dissolve">
                                      <p:cBhvr>
                                        <p:cTn id="7" dur="500"/>
                                        <p:tgtEl>
                                          <p:spTgt spid="587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924" grpId="0" animBg="1"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3026" name="Picture 2">
            <a:extLst>
              <a:ext uri="{FF2B5EF4-FFF2-40B4-BE49-F238E27FC236}">
                <a16:creationId xmlns:a16="http://schemas.microsoft.com/office/drawing/2014/main" id="{A0DC8F50-0222-9743-BC87-5796D8B8E2BD}"/>
              </a:ext>
            </a:extLst>
          </p:cNvPr>
          <p:cNvPicPr>
            <a:picLocks noChangeAspect="1" noChangeArrowheads="1"/>
          </p:cNvPicPr>
          <p:nvPr/>
        </p:nvPicPr>
        <p:blipFill>
          <a:blip r:embed="rId3">
            <a:lum contrast="12000"/>
          </a:blip>
          <a:srcRect/>
          <a:stretch>
            <a:fillRect/>
          </a:stretch>
        </p:blipFill>
        <p:spPr bwMode="auto">
          <a:xfrm>
            <a:off x="146050" y="219075"/>
            <a:ext cx="2541588" cy="1984375"/>
          </a:xfrm>
          <a:prstGeom prst="rect">
            <a:avLst/>
          </a:prstGeom>
          <a:noFill/>
          <a:effectLst>
            <a:outerShdw blurRad="63500" dist="117088" dir="2436078" algn="ctr" rotWithShape="0">
              <a:srgbClr val="0A0A0A">
                <a:alpha val="74998"/>
              </a:srgbClr>
            </a:outerShdw>
          </a:effectLst>
        </p:spPr>
      </p:pic>
      <p:sp>
        <p:nvSpPr>
          <p:cNvPr id="513027" name="Oval 3">
            <a:extLst>
              <a:ext uri="{FF2B5EF4-FFF2-40B4-BE49-F238E27FC236}">
                <a16:creationId xmlns:a16="http://schemas.microsoft.com/office/drawing/2014/main" id="{0D83E3D9-410A-094E-BA7B-C2A7A464C0DB}"/>
              </a:ext>
            </a:extLst>
          </p:cNvPr>
          <p:cNvSpPr>
            <a:spLocks noChangeArrowheads="1"/>
          </p:cNvSpPr>
          <p:nvPr/>
        </p:nvSpPr>
        <p:spPr bwMode="auto">
          <a:xfrm>
            <a:off x="666750" y="228600"/>
            <a:ext cx="939800" cy="939800"/>
          </a:xfrm>
          <a:prstGeom prst="ellipse">
            <a:avLst/>
          </a:prstGeom>
          <a:noFill/>
          <a:ln w="76200">
            <a:solidFill>
              <a:srgbClr val="FFEC14"/>
            </a:solidFill>
            <a:round/>
            <a:headEnd/>
            <a:tailEnd/>
          </a:ln>
          <a:effectLst>
            <a:outerShdw blurRad="63500" dist="53882" dir="2700000" algn="ctr" rotWithShape="0">
              <a:srgbClr val="0A0A0A">
                <a:alpha val="74998"/>
              </a:srgb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endParaRPr lang="en-SG" altLang="en-US" b="0">
              <a:solidFill>
                <a:srgbClr val="FFEC14"/>
              </a:solidFill>
              <a:latin typeface="Times" pitchFamily="2" charset="0"/>
            </a:endParaRPr>
          </a:p>
        </p:txBody>
      </p:sp>
      <p:sp>
        <p:nvSpPr>
          <p:cNvPr id="513029" name="Text Box 5">
            <a:extLst>
              <a:ext uri="{FF2B5EF4-FFF2-40B4-BE49-F238E27FC236}">
                <a16:creationId xmlns:a16="http://schemas.microsoft.com/office/drawing/2014/main" id="{8A1CAD78-6B8E-2D46-8419-05E0134788A9}"/>
              </a:ext>
            </a:extLst>
          </p:cNvPr>
          <p:cNvSpPr txBox="1">
            <a:spLocks noChangeArrowheads="1"/>
          </p:cNvSpPr>
          <p:nvPr/>
        </p:nvSpPr>
        <p:spPr bwMode="auto">
          <a:xfrm>
            <a:off x="382588" y="1620838"/>
            <a:ext cx="8742362" cy="2647950"/>
          </a:xfrm>
          <a:prstGeom prst="rect">
            <a:avLst/>
          </a:prstGeom>
          <a:noFill/>
          <a:ln w="9525">
            <a:noFill/>
            <a:miter lim="800000"/>
            <a:headEnd/>
            <a:tailEnd/>
          </a:ln>
          <a:effectLst>
            <a:outerShdw blurRad="63500" dist="63500" dir="3187806" algn="ctr" rotWithShape="0">
              <a:srgbClr val="0A0A0A">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a:solidFill>
                  <a:srgbClr val="FFCC18"/>
                </a:solidFill>
              </a:rPr>
              <a:t>                  • </a:t>
            </a:r>
            <a:r>
              <a:rPr lang="en-US" altLang="en-US">
                <a:solidFill>
                  <a:srgbClr val="1EAFCC"/>
                </a:solidFill>
              </a:rPr>
              <a:t>“Bible File” </a:t>
            </a:r>
            <a:r>
              <a:rPr lang="en-US" altLang="en-US">
                <a:solidFill>
                  <a:srgbClr val="FFCC18"/>
                </a:solidFill>
              </a:rPr>
              <a:t>Kachiwui Maramli Kathei</a:t>
            </a:r>
          </a:p>
          <a:p>
            <a:pPr>
              <a:spcBef>
                <a:spcPct val="50000"/>
              </a:spcBef>
            </a:pPr>
            <a:r>
              <a:rPr lang="en-US" altLang="en-US">
                <a:solidFill>
                  <a:srgbClr val="FFCC18"/>
                </a:solidFill>
              </a:rPr>
              <a:t>•</a:t>
            </a:r>
            <a:r>
              <a:rPr lang="en-US" altLang="en-US">
                <a:solidFill>
                  <a:srgbClr val="1EAFCC"/>
                </a:solidFill>
              </a:rPr>
              <a:t> </a:t>
            </a:r>
            <a:r>
              <a:rPr lang="en-US" altLang="en-US">
                <a:solidFill>
                  <a:srgbClr val="FFCC18"/>
                </a:solidFill>
              </a:rPr>
              <a:t>“The Bible File”…C 7 S J Shokavai</a:t>
            </a:r>
            <a:r>
              <a:rPr lang="en-US" altLang="en-US"/>
              <a:t> </a:t>
            </a:r>
            <a:r>
              <a:rPr lang="en-US" altLang="en-US">
                <a:solidFill>
                  <a:srgbClr val="1EAFCC"/>
                </a:solidFill>
              </a:rPr>
              <a:t>Ningwui Sho</a:t>
            </a:r>
            <a:r>
              <a:rPr lang="en-US" altLang="en-US" sz="1800"/>
              <a:t> </a:t>
            </a:r>
            <a:endParaRPr lang="en-US" altLang="en-US">
              <a:solidFill>
                <a:srgbClr val="FFCC18"/>
              </a:solidFill>
            </a:endParaRPr>
          </a:p>
          <a:p>
            <a:pPr>
              <a:spcBef>
                <a:spcPct val="50000"/>
              </a:spcBef>
            </a:pPr>
            <a:r>
              <a:rPr lang="en-US" altLang="en-US">
                <a:solidFill>
                  <a:srgbClr val="FFCC18"/>
                </a:solidFill>
              </a:rPr>
              <a:t>• </a:t>
            </a:r>
            <a:r>
              <a:rPr lang="en-US" altLang="en-US" sz="2200">
                <a:solidFill>
                  <a:srgbClr val="FFCC18"/>
                </a:solidFill>
              </a:rPr>
              <a:t>Biblewui Khamataiya Otshotbing </a:t>
            </a:r>
            <a:r>
              <a:rPr lang="en-US" altLang="en-US" sz="2200">
                <a:solidFill>
                  <a:srgbClr val="1EAFCC"/>
                </a:solidFill>
              </a:rPr>
              <a:t>Ningli Map thada Khalei</a:t>
            </a:r>
            <a:endParaRPr lang="en-US" altLang="en-US" sz="2200">
              <a:solidFill>
                <a:srgbClr val="FFCC18"/>
              </a:solidFill>
            </a:endParaRPr>
          </a:p>
          <a:p>
            <a:pPr>
              <a:spcBef>
                <a:spcPct val="50000"/>
              </a:spcBef>
            </a:pPr>
            <a:r>
              <a:rPr lang="en-US" altLang="en-US">
                <a:solidFill>
                  <a:srgbClr val="FFCC18"/>
                </a:solidFill>
              </a:rPr>
              <a:t>•</a:t>
            </a:r>
            <a:r>
              <a:rPr lang="en-US" altLang="en-US" sz="2000">
                <a:solidFill>
                  <a:srgbClr val="FFCC18"/>
                </a:solidFill>
              </a:rPr>
              <a:t>Biblewui “KHARACHAN” Khamataiya: </a:t>
            </a:r>
            <a:r>
              <a:rPr lang="en-US" altLang="en-US" sz="2000">
                <a:solidFill>
                  <a:srgbClr val="1EAFCC"/>
                </a:solidFill>
              </a:rPr>
              <a:t>“Otshot Paida Theikhavai”</a:t>
            </a:r>
            <a:r>
              <a:rPr lang="en-US" altLang="en-US">
                <a:solidFill>
                  <a:srgbClr val="FFCC18"/>
                </a:solidFill>
              </a:rPr>
              <a:t> </a:t>
            </a:r>
          </a:p>
          <a:p>
            <a:pPr>
              <a:spcBef>
                <a:spcPct val="50000"/>
              </a:spcBef>
            </a:pPr>
            <a:endParaRPr lang="en-US" altLang="en-US">
              <a:solidFill>
                <a:srgbClr val="FFCC18"/>
              </a:solidFill>
            </a:endParaRPr>
          </a:p>
        </p:txBody>
      </p:sp>
      <p:sp>
        <p:nvSpPr>
          <p:cNvPr id="513030" name="AutoShape 6">
            <a:extLst>
              <a:ext uri="{FF2B5EF4-FFF2-40B4-BE49-F238E27FC236}">
                <a16:creationId xmlns:a16="http://schemas.microsoft.com/office/drawing/2014/main" id="{32C3A3E4-4264-B646-B6B9-BD6FD7028EB0}"/>
              </a:ext>
            </a:extLst>
          </p:cNvPr>
          <p:cNvSpPr>
            <a:spLocks noChangeArrowheads="1"/>
          </p:cNvSpPr>
          <p:nvPr/>
        </p:nvSpPr>
        <p:spPr bwMode="auto">
          <a:xfrm>
            <a:off x="228600" y="3157538"/>
            <a:ext cx="8382000" cy="652462"/>
          </a:xfrm>
          <a:prstGeom prst="roundRect">
            <a:avLst>
              <a:gd name="adj" fmla="val 16667"/>
            </a:avLst>
          </a:prstGeom>
          <a:noFill/>
          <a:ln w="76200">
            <a:solidFill>
              <a:srgbClr val="1FCC16"/>
            </a:solidFill>
            <a:round/>
            <a:headEnd/>
            <a:tailEnd/>
          </a:ln>
          <a:effectLst>
            <a:outerShdw blurRad="63500" dist="81320" dir="3080412" algn="ctr" rotWithShape="0">
              <a:srgbClr val="0A0A0A">
                <a:alpha val="74998"/>
              </a:srgbClr>
            </a:outerShdw>
          </a:effec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13036" name="Rectangle 12">
            <a:extLst>
              <a:ext uri="{FF2B5EF4-FFF2-40B4-BE49-F238E27FC236}">
                <a16:creationId xmlns:a16="http://schemas.microsoft.com/office/drawing/2014/main" id="{FF8FC6E0-E576-A347-B170-AAC3E186EDD7}"/>
              </a:ext>
            </a:extLst>
          </p:cNvPr>
          <p:cNvSpPr>
            <a:spLocks noChangeArrowheads="1"/>
          </p:cNvSpPr>
          <p:nvPr/>
        </p:nvSpPr>
        <p:spPr bwMode="auto">
          <a:xfrm>
            <a:off x="8093075"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92</a:t>
            </a:r>
          </a:p>
        </p:txBody>
      </p:sp>
      <p:sp>
        <p:nvSpPr>
          <p:cNvPr id="513041" name="Text Box 17">
            <a:extLst>
              <a:ext uri="{FF2B5EF4-FFF2-40B4-BE49-F238E27FC236}">
                <a16:creationId xmlns:a16="http://schemas.microsoft.com/office/drawing/2014/main" id="{37ECAC5C-B6EF-D44F-B198-57010628A4ED}"/>
              </a:ext>
            </a:extLst>
          </p:cNvPr>
          <p:cNvSpPr txBox="1">
            <a:spLocks noChangeArrowheads="1"/>
          </p:cNvSpPr>
          <p:nvPr/>
        </p:nvSpPr>
        <p:spPr bwMode="auto">
          <a:xfrm>
            <a:off x="1743075" y="4500563"/>
            <a:ext cx="5922963" cy="9461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2800">
                <a:solidFill>
                  <a:schemeClr val="tx1"/>
                </a:solidFill>
                <a:latin typeface="Arial" panose="020B0604020202020204" pitchFamily="34" charset="0"/>
              </a:rPr>
              <a:t>                                                           </a:t>
            </a:r>
          </a:p>
        </p:txBody>
      </p:sp>
      <p:sp>
        <p:nvSpPr>
          <p:cNvPr id="513042" name="Text Box 18">
            <a:extLst>
              <a:ext uri="{FF2B5EF4-FFF2-40B4-BE49-F238E27FC236}">
                <a16:creationId xmlns:a16="http://schemas.microsoft.com/office/drawing/2014/main" id="{717BA68A-8612-7F43-AC1A-FE64C7C7A5E4}"/>
              </a:ext>
            </a:extLst>
          </p:cNvPr>
          <p:cNvSpPr txBox="1">
            <a:spLocks noChangeArrowheads="1"/>
          </p:cNvSpPr>
          <p:nvPr/>
        </p:nvSpPr>
        <p:spPr bwMode="auto">
          <a:xfrm>
            <a:off x="1042988" y="4349750"/>
            <a:ext cx="3408362" cy="5794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chemeClr val="tx1"/>
                </a:solidFill>
                <a:latin typeface="Arial" panose="020B0604020202020204" pitchFamily="34" charset="0"/>
              </a:rPr>
              <a:t>• KAKHALAT</a:t>
            </a:r>
          </a:p>
        </p:txBody>
      </p:sp>
      <p:sp>
        <p:nvSpPr>
          <p:cNvPr id="513043" name="Text Box 19">
            <a:extLst>
              <a:ext uri="{FF2B5EF4-FFF2-40B4-BE49-F238E27FC236}">
                <a16:creationId xmlns:a16="http://schemas.microsoft.com/office/drawing/2014/main" id="{E536AD28-DAF5-CD4A-A337-DD20055EA551}"/>
              </a:ext>
            </a:extLst>
          </p:cNvPr>
          <p:cNvSpPr txBox="1">
            <a:spLocks noChangeArrowheads="1"/>
          </p:cNvSpPr>
          <p:nvPr/>
        </p:nvSpPr>
        <p:spPr bwMode="auto">
          <a:xfrm>
            <a:off x="2114550" y="4865688"/>
            <a:ext cx="3408363" cy="57943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chemeClr val="tx1"/>
                </a:solidFill>
                <a:latin typeface="Arial" panose="020B0604020202020204" pitchFamily="34" charset="0"/>
              </a:rPr>
              <a:t>• MARAM </a:t>
            </a:r>
          </a:p>
        </p:txBody>
      </p:sp>
      <p:sp>
        <p:nvSpPr>
          <p:cNvPr id="513044" name="Text Box 20">
            <a:extLst>
              <a:ext uri="{FF2B5EF4-FFF2-40B4-BE49-F238E27FC236}">
                <a16:creationId xmlns:a16="http://schemas.microsoft.com/office/drawing/2014/main" id="{5FA9B99F-FD70-FA42-A6ED-75D43A18B1BE}"/>
              </a:ext>
            </a:extLst>
          </p:cNvPr>
          <p:cNvSpPr txBox="1">
            <a:spLocks noChangeArrowheads="1"/>
          </p:cNvSpPr>
          <p:nvPr/>
        </p:nvSpPr>
        <p:spPr bwMode="auto">
          <a:xfrm>
            <a:off x="3516313" y="5372100"/>
            <a:ext cx="3408362" cy="5794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chemeClr val="tx1"/>
                </a:solidFill>
                <a:latin typeface="Arial" panose="020B0604020202020204" pitchFamily="34" charset="0"/>
              </a:rPr>
              <a:t>• NINGRIN </a:t>
            </a:r>
          </a:p>
        </p:txBody>
      </p:sp>
      <p:sp>
        <p:nvSpPr>
          <p:cNvPr id="513045" name="Text Box 21">
            <a:extLst>
              <a:ext uri="{FF2B5EF4-FFF2-40B4-BE49-F238E27FC236}">
                <a16:creationId xmlns:a16="http://schemas.microsoft.com/office/drawing/2014/main" id="{6B6E47EE-CC79-0041-BF51-6BF3FB514861}"/>
              </a:ext>
            </a:extLst>
          </p:cNvPr>
          <p:cNvSpPr txBox="1">
            <a:spLocks noChangeArrowheads="1"/>
          </p:cNvSpPr>
          <p:nvPr/>
        </p:nvSpPr>
        <p:spPr bwMode="auto">
          <a:xfrm>
            <a:off x="5059363" y="5822950"/>
            <a:ext cx="3408362" cy="5794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a:solidFill>
                  <a:schemeClr val="tx1"/>
                </a:solidFill>
                <a:latin typeface="Arial" panose="020B0604020202020204" pitchFamily="34" charset="0"/>
              </a:rPr>
              <a:t>• KACHIHAN</a:t>
            </a:r>
          </a:p>
        </p:txBody>
      </p:sp>
      <p:sp>
        <p:nvSpPr>
          <p:cNvPr id="201740" name="Text Box 22">
            <a:extLst>
              <a:ext uri="{FF2B5EF4-FFF2-40B4-BE49-F238E27FC236}">
                <a16:creationId xmlns:a16="http://schemas.microsoft.com/office/drawing/2014/main" id="{50F0DB78-FBC9-FB42-AEAB-8DEC2850FED8}"/>
              </a:ext>
            </a:extLst>
          </p:cNvPr>
          <p:cNvSpPr txBox="1">
            <a:spLocks noChangeArrowheads="1"/>
          </p:cNvSpPr>
          <p:nvPr/>
        </p:nvSpPr>
        <p:spPr bwMode="auto">
          <a:xfrm>
            <a:off x="8594725" y="6426200"/>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1800">
                <a:solidFill>
                  <a:srgbClr val="FFFFFF"/>
                </a:solidFill>
              </a:rPr>
              <a:t>4</a:t>
            </a:r>
          </a:p>
        </p:txBody>
      </p:sp>
      <p:sp>
        <p:nvSpPr>
          <p:cNvPr id="513047" name="Text Box 23">
            <a:extLst>
              <a:ext uri="{FF2B5EF4-FFF2-40B4-BE49-F238E27FC236}">
                <a16:creationId xmlns:a16="http://schemas.microsoft.com/office/drawing/2014/main" id="{6EBFA565-85F4-5049-BD2A-0707BD4DB052}"/>
              </a:ext>
            </a:extLst>
          </p:cNvPr>
          <p:cNvSpPr txBox="1">
            <a:spLocks noChangeArrowheads="1"/>
          </p:cNvSpPr>
          <p:nvPr/>
        </p:nvSpPr>
        <p:spPr bwMode="auto">
          <a:xfrm>
            <a:off x="2725738" y="358775"/>
            <a:ext cx="6418262" cy="106680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3200" i="1">
                <a:solidFill>
                  <a:srgbClr val="FF0A1E"/>
                </a:solidFill>
              </a:rPr>
              <a:t>Ara Biblewui…Khamataiya, nawui ningli leihaira…</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513027"/>
                                        </p:tgtEl>
                                        <p:attrNameLst>
                                          <p:attrName>style.visibility</p:attrName>
                                        </p:attrNameLst>
                                      </p:cBhvr>
                                      <p:to>
                                        <p:strVal val="visible"/>
                                      </p:to>
                                    </p:set>
                                    <p:anim calcmode="lin" valueType="num">
                                      <p:cBhvr>
                                        <p:cTn id="7" dur="500" fill="hold"/>
                                        <p:tgtEl>
                                          <p:spTgt spid="513027"/>
                                        </p:tgtEl>
                                        <p:attrNameLst>
                                          <p:attrName>ppt_w</p:attrName>
                                        </p:attrNameLst>
                                      </p:cBhvr>
                                      <p:tavLst>
                                        <p:tav tm="0">
                                          <p:val>
                                            <p:strVal val="(6*min(max(#ppt_w*#ppt_h,.3),1)-7.4)/-.7*#ppt_w"/>
                                          </p:val>
                                        </p:tav>
                                        <p:tav tm="100000">
                                          <p:val>
                                            <p:strVal val="#ppt_w"/>
                                          </p:val>
                                        </p:tav>
                                      </p:tavLst>
                                    </p:anim>
                                    <p:anim calcmode="lin" valueType="num">
                                      <p:cBhvr>
                                        <p:cTn id="8" dur="500" fill="hold"/>
                                        <p:tgtEl>
                                          <p:spTgt spid="513027"/>
                                        </p:tgtEl>
                                        <p:attrNameLst>
                                          <p:attrName>ppt_h</p:attrName>
                                        </p:attrNameLst>
                                      </p:cBhvr>
                                      <p:tavLst>
                                        <p:tav tm="0">
                                          <p:val>
                                            <p:strVal val="(6*min(max(#ppt_w*#ppt_h,.3),1)-7.4)/-.7*#ppt_h"/>
                                          </p:val>
                                        </p:tav>
                                        <p:tav tm="100000">
                                          <p:val>
                                            <p:strVal val="#ppt_h"/>
                                          </p:val>
                                        </p:tav>
                                      </p:tavLst>
                                    </p:anim>
                                    <p:anim calcmode="lin" valueType="num">
                                      <p:cBhvr>
                                        <p:cTn id="9" dur="500" fill="hold"/>
                                        <p:tgtEl>
                                          <p:spTgt spid="513027"/>
                                        </p:tgtEl>
                                        <p:attrNameLst>
                                          <p:attrName>ppt_x</p:attrName>
                                        </p:attrNameLst>
                                      </p:cBhvr>
                                      <p:tavLst>
                                        <p:tav tm="0">
                                          <p:val>
                                            <p:fltVal val="0.5"/>
                                          </p:val>
                                        </p:tav>
                                        <p:tav tm="100000">
                                          <p:val>
                                            <p:strVal val="#ppt_x"/>
                                          </p:val>
                                        </p:tav>
                                      </p:tavLst>
                                    </p:anim>
                                    <p:anim calcmode="lin" valueType="num">
                                      <p:cBhvr>
                                        <p:cTn id="10" dur="500" fill="hold"/>
                                        <p:tgtEl>
                                          <p:spTgt spid="513027"/>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513029">
                                            <p:txEl>
                                              <p:pRg st="0" end="0"/>
                                            </p:txEl>
                                          </p:spTgt>
                                        </p:tgtEl>
                                        <p:attrNameLst>
                                          <p:attrName>style.visibility</p:attrName>
                                        </p:attrNameLst>
                                      </p:cBhvr>
                                      <p:to>
                                        <p:strVal val="visible"/>
                                      </p:to>
                                    </p:set>
                                    <p:animEffect transition="in" filter="box(out)">
                                      <p:cBhvr>
                                        <p:cTn id="14" dur="500"/>
                                        <p:tgtEl>
                                          <p:spTgt spid="513029">
                                            <p:txEl>
                                              <p:pRg st="0" end="0"/>
                                            </p:txEl>
                                          </p:spTgt>
                                        </p:tgtEl>
                                      </p:cBhvr>
                                    </p:animEffect>
                                  </p:childTnLst>
                                </p:cTn>
                              </p:par>
                            </p:childTnLst>
                          </p:cTn>
                        </p:par>
                        <p:par>
                          <p:cTn id="15" fill="hold" nodeType="afterGroup">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513029">
                                            <p:txEl>
                                              <p:pRg st="1" end="1"/>
                                            </p:txEl>
                                          </p:spTgt>
                                        </p:tgtEl>
                                        <p:attrNameLst>
                                          <p:attrName>style.visibility</p:attrName>
                                        </p:attrNameLst>
                                      </p:cBhvr>
                                      <p:to>
                                        <p:strVal val="visible"/>
                                      </p:to>
                                    </p:set>
                                    <p:animEffect transition="in" filter="box(out)">
                                      <p:cBhvr>
                                        <p:cTn id="18" dur="500"/>
                                        <p:tgtEl>
                                          <p:spTgt spid="513029">
                                            <p:txEl>
                                              <p:pRg st="1" end="1"/>
                                            </p:txEl>
                                          </p:spTgt>
                                        </p:tgtEl>
                                      </p:cBhvr>
                                    </p:animEffect>
                                  </p:childTnLst>
                                </p:cTn>
                              </p:par>
                            </p:childTnLst>
                          </p:cTn>
                        </p:par>
                        <p:par>
                          <p:cTn id="19" fill="hold" nodeType="afterGroup">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513029">
                                            <p:txEl>
                                              <p:pRg st="2" end="2"/>
                                            </p:txEl>
                                          </p:spTgt>
                                        </p:tgtEl>
                                        <p:attrNameLst>
                                          <p:attrName>style.visibility</p:attrName>
                                        </p:attrNameLst>
                                      </p:cBhvr>
                                      <p:to>
                                        <p:strVal val="visible"/>
                                      </p:to>
                                    </p:set>
                                    <p:animEffect transition="in" filter="box(out)">
                                      <p:cBhvr>
                                        <p:cTn id="22" dur="500"/>
                                        <p:tgtEl>
                                          <p:spTgt spid="513029">
                                            <p:txEl>
                                              <p:pRg st="2" end="2"/>
                                            </p:txEl>
                                          </p:spTgt>
                                        </p:tgtEl>
                                      </p:cBhvr>
                                    </p:animEffect>
                                  </p:childTnLst>
                                </p:cTn>
                              </p:par>
                            </p:childTnLst>
                          </p:cTn>
                        </p:par>
                        <p:par>
                          <p:cTn id="23" fill="hold" nodeType="afterGroup">
                            <p:stCondLst>
                              <p:cond delay="2000"/>
                            </p:stCondLst>
                            <p:childTnLst>
                              <p:par>
                                <p:cTn id="24" presetID="4" presetClass="entr" presetSubtype="32" fill="hold" grpId="0" nodeType="afterEffect">
                                  <p:stCondLst>
                                    <p:cond delay="0"/>
                                  </p:stCondLst>
                                  <p:childTnLst>
                                    <p:set>
                                      <p:cBhvr>
                                        <p:cTn id="25" dur="1" fill="hold">
                                          <p:stCondLst>
                                            <p:cond delay="0"/>
                                          </p:stCondLst>
                                        </p:cTn>
                                        <p:tgtEl>
                                          <p:spTgt spid="513029">
                                            <p:txEl>
                                              <p:pRg st="3" end="3"/>
                                            </p:txEl>
                                          </p:spTgt>
                                        </p:tgtEl>
                                        <p:attrNameLst>
                                          <p:attrName>style.visibility</p:attrName>
                                        </p:attrNameLst>
                                      </p:cBhvr>
                                      <p:to>
                                        <p:strVal val="visible"/>
                                      </p:to>
                                    </p:set>
                                    <p:animEffect transition="in" filter="box(out)">
                                      <p:cBhvr>
                                        <p:cTn id="26" dur="500"/>
                                        <p:tgtEl>
                                          <p:spTgt spid="513029">
                                            <p:txEl>
                                              <p:pRg st="3" end="3"/>
                                            </p:txEl>
                                          </p:spTgt>
                                        </p:tgtEl>
                                      </p:cBhvr>
                                    </p:animEffect>
                                  </p:childTnLst>
                                </p:cTn>
                              </p:par>
                            </p:childTnLst>
                          </p:cTn>
                        </p:par>
                        <p:par>
                          <p:cTn id="27" fill="hold" nodeType="afterGroup">
                            <p:stCondLst>
                              <p:cond delay="2500"/>
                            </p:stCondLst>
                            <p:childTnLst>
                              <p:par>
                                <p:cTn id="28" presetID="23" presetClass="entr" presetSubtype="272" fill="hold" grpId="0" nodeType="afterEffect">
                                  <p:stCondLst>
                                    <p:cond delay="0"/>
                                  </p:stCondLst>
                                  <p:childTnLst>
                                    <p:set>
                                      <p:cBhvr>
                                        <p:cTn id="29" dur="1" fill="hold">
                                          <p:stCondLst>
                                            <p:cond delay="0"/>
                                          </p:stCondLst>
                                        </p:cTn>
                                        <p:tgtEl>
                                          <p:spTgt spid="513030"/>
                                        </p:tgtEl>
                                        <p:attrNameLst>
                                          <p:attrName>style.visibility</p:attrName>
                                        </p:attrNameLst>
                                      </p:cBhvr>
                                      <p:to>
                                        <p:strVal val="visible"/>
                                      </p:to>
                                    </p:set>
                                    <p:anim calcmode="lin" valueType="num">
                                      <p:cBhvr>
                                        <p:cTn id="30" dur="500" fill="hold"/>
                                        <p:tgtEl>
                                          <p:spTgt spid="513030"/>
                                        </p:tgtEl>
                                        <p:attrNameLst>
                                          <p:attrName>ppt_w</p:attrName>
                                        </p:attrNameLst>
                                      </p:cBhvr>
                                      <p:tavLst>
                                        <p:tav tm="0">
                                          <p:val>
                                            <p:strVal val="2/3*#ppt_w"/>
                                          </p:val>
                                        </p:tav>
                                        <p:tav tm="100000">
                                          <p:val>
                                            <p:strVal val="#ppt_w"/>
                                          </p:val>
                                        </p:tav>
                                      </p:tavLst>
                                    </p:anim>
                                    <p:anim calcmode="lin" valueType="num">
                                      <p:cBhvr>
                                        <p:cTn id="31" dur="500" fill="hold"/>
                                        <p:tgtEl>
                                          <p:spTgt spid="513030"/>
                                        </p:tgtEl>
                                        <p:attrNameLst>
                                          <p:attrName>ppt_h</p:attrName>
                                        </p:attrNameLst>
                                      </p:cBhvr>
                                      <p:tavLst>
                                        <p:tav tm="0">
                                          <p:val>
                                            <p:strVal val="2/3*#ppt_h"/>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513042"/>
                                        </p:tgtEl>
                                        <p:attrNameLst>
                                          <p:attrName>style.visibility</p:attrName>
                                        </p:attrNameLst>
                                      </p:cBhvr>
                                      <p:to>
                                        <p:strVal val="visible"/>
                                      </p:to>
                                    </p:set>
                                    <p:animEffect transition="in" filter="wipe(left)">
                                      <p:cBhvr>
                                        <p:cTn id="36" dur="500"/>
                                        <p:tgtEl>
                                          <p:spTgt spid="51304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513043"/>
                                        </p:tgtEl>
                                        <p:attrNameLst>
                                          <p:attrName>style.visibility</p:attrName>
                                        </p:attrNameLst>
                                      </p:cBhvr>
                                      <p:to>
                                        <p:strVal val="visible"/>
                                      </p:to>
                                    </p:set>
                                    <p:animEffect transition="in" filter="wipe(left)">
                                      <p:cBhvr>
                                        <p:cTn id="41" dur="500"/>
                                        <p:tgtEl>
                                          <p:spTgt spid="51304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13044"/>
                                        </p:tgtEl>
                                        <p:attrNameLst>
                                          <p:attrName>style.visibility</p:attrName>
                                        </p:attrNameLst>
                                      </p:cBhvr>
                                      <p:to>
                                        <p:strVal val="visible"/>
                                      </p:to>
                                    </p:set>
                                    <p:animEffect transition="in" filter="wipe(left)">
                                      <p:cBhvr>
                                        <p:cTn id="46" dur="500"/>
                                        <p:tgtEl>
                                          <p:spTgt spid="513044"/>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513045"/>
                                        </p:tgtEl>
                                        <p:attrNameLst>
                                          <p:attrName>style.visibility</p:attrName>
                                        </p:attrNameLst>
                                      </p:cBhvr>
                                      <p:to>
                                        <p:strVal val="visible"/>
                                      </p:to>
                                    </p:set>
                                    <p:animEffect transition="in" filter="wipe(left)">
                                      <p:cBhvr>
                                        <p:cTn id="51" dur="500"/>
                                        <p:tgtEl>
                                          <p:spTgt spid="513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027" grpId="0" animBg="1" autoUpdateAnimBg="0"/>
      <p:bldP spid="513029" grpId="0" build="p" autoUpdateAnimBg="0" advAuto="0"/>
      <p:bldP spid="513030" grpId="0" animBg="1"/>
      <p:bldP spid="513042" grpId="0" autoUpdateAnimBg="0"/>
      <p:bldP spid="513043" grpId="0" autoUpdateAnimBg="0"/>
      <p:bldP spid="513044" grpId="0" autoUpdateAnimBg="0"/>
      <p:bldP spid="513045"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78" name="Picture 2">
            <a:extLst>
              <a:ext uri="{FF2B5EF4-FFF2-40B4-BE49-F238E27FC236}">
                <a16:creationId xmlns:a16="http://schemas.microsoft.com/office/drawing/2014/main" id="{CE9B4F8C-C361-7843-992D-FD437FBDA36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grpSp>
        <p:nvGrpSpPr>
          <p:cNvPr id="203779" name="Group 18">
            <a:extLst>
              <a:ext uri="{FF2B5EF4-FFF2-40B4-BE49-F238E27FC236}">
                <a16:creationId xmlns:a16="http://schemas.microsoft.com/office/drawing/2014/main" id="{AB448609-E11C-AE41-9111-06AAA693B5AA}"/>
              </a:ext>
            </a:extLst>
          </p:cNvPr>
          <p:cNvGrpSpPr>
            <a:grpSpLocks/>
          </p:cNvGrpSpPr>
          <p:nvPr/>
        </p:nvGrpSpPr>
        <p:grpSpPr bwMode="auto">
          <a:xfrm>
            <a:off x="76200" y="5435600"/>
            <a:ext cx="8596313" cy="1346200"/>
            <a:chOff x="48" y="3424"/>
            <a:chExt cx="5415" cy="848"/>
          </a:xfrm>
        </p:grpSpPr>
        <p:sp>
          <p:nvSpPr>
            <p:cNvPr id="316435" name="Text Box 19">
              <a:extLst>
                <a:ext uri="{FF2B5EF4-FFF2-40B4-BE49-F238E27FC236}">
                  <a16:creationId xmlns:a16="http://schemas.microsoft.com/office/drawing/2014/main" id="{3238CDB1-9EA5-6445-987C-356604CA5BC5}"/>
                </a:ext>
              </a:extLst>
            </p:cNvPr>
            <p:cNvSpPr txBox="1">
              <a:spLocks noChangeArrowheads="1"/>
            </p:cNvSpPr>
            <p:nvPr/>
          </p:nvSpPr>
          <p:spPr bwMode="auto">
            <a:xfrm>
              <a:off x="48" y="4099"/>
              <a:ext cx="1017" cy="173"/>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endParaRPr lang="en-SG" altLang="en-US" sz="1200">
                <a:solidFill>
                  <a:schemeClr val="tx1"/>
                </a:solidFill>
                <a:effectLst>
                  <a:outerShdw blurRad="38100" dist="38100" dir="2700000" algn="tl">
                    <a:srgbClr val="000000"/>
                  </a:outerShdw>
                </a:effectLst>
                <a:latin typeface="Times New Roman" panose="02020603050405020304" pitchFamily="18" charset="0"/>
              </a:endParaRPr>
            </a:p>
          </p:txBody>
        </p:sp>
        <p:sp>
          <p:nvSpPr>
            <p:cNvPr id="316436" name="Text Box 20">
              <a:extLst>
                <a:ext uri="{FF2B5EF4-FFF2-40B4-BE49-F238E27FC236}">
                  <a16:creationId xmlns:a16="http://schemas.microsoft.com/office/drawing/2014/main" id="{F27DE617-B15D-9646-A083-5EA170840FF0}"/>
                </a:ext>
              </a:extLst>
            </p:cNvPr>
            <p:cNvSpPr txBox="1">
              <a:spLocks noChangeArrowheads="1"/>
            </p:cNvSpPr>
            <p:nvPr/>
          </p:nvSpPr>
          <p:spPr bwMode="auto">
            <a:xfrm>
              <a:off x="409" y="3424"/>
              <a:ext cx="5054" cy="44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2000" i="1">
                  <a:solidFill>
                    <a:srgbClr val="FAFD00"/>
                  </a:solidFill>
                  <a:latin typeface="Times New Roman" panose="02020603050405020304" pitchFamily="18" charset="0"/>
                </a:rPr>
                <a:t>Biblehi Kachitheina…Basically Ministries International Inc. pashina               Fort Worth, Texas</a:t>
              </a:r>
              <a:endParaRPr lang="en-US" altLang="en-US" sz="1800">
                <a:solidFill>
                  <a:srgbClr val="FAFD00"/>
                </a:solidFill>
                <a:latin typeface="Times New Roman" panose="02020603050405020304" pitchFamily="18" charset="0"/>
              </a:endParaRPr>
            </a:p>
          </p:txBody>
        </p:sp>
        <p:sp>
          <p:nvSpPr>
            <p:cNvPr id="316437" name="Text Box 21">
              <a:extLst>
                <a:ext uri="{FF2B5EF4-FFF2-40B4-BE49-F238E27FC236}">
                  <a16:creationId xmlns:a16="http://schemas.microsoft.com/office/drawing/2014/main" id="{EDCDDA6D-7D26-794B-BA3C-6A190836AB3A}"/>
                </a:ext>
              </a:extLst>
            </p:cNvPr>
            <p:cNvSpPr txBox="1">
              <a:spLocks noChangeArrowheads="1"/>
            </p:cNvSpPr>
            <p:nvPr/>
          </p:nvSpPr>
          <p:spPr bwMode="auto">
            <a:xfrm>
              <a:off x="1957" y="3866"/>
              <a:ext cx="1871" cy="250"/>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spcBef>
                  <a:spcPct val="50000"/>
                </a:spcBef>
              </a:pPr>
              <a:r>
                <a:rPr lang="en-US" altLang="en-US" sz="2000" b="0">
                  <a:solidFill>
                    <a:srgbClr val="FFFB0C"/>
                  </a:solidFill>
                  <a:latin typeface="Helvetica" pitchFamily="2" charset="0"/>
                </a:rPr>
                <a:t>www.biblebasically.com</a:t>
              </a:r>
            </a:p>
          </p:txBody>
        </p:sp>
      </p:grpSp>
      <p:sp>
        <p:nvSpPr>
          <p:cNvPr id="316438" name="Rectangle 22">
            <a:extLst>
              <a:ext uri="{FF2B5EF4-FFF2-40B4-BE49-F238E27FC236}">
                <a16:creationId xmlns:a16="http://schemas.microsoft.com/office/drawing/2014/main" id="{05F9B193-15BF-F44A-BEDF-4B24BF707342}"/>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93</a:t>
            </a:r>
          </a:p>
        </p:txBody>
      </p:sp>
      <p:sp>
        <p:nvSpPr>
          <p:cNvPr id="203781" name="Text Box 23">
            <a:extLst>
              <a:ext uri="{FF2B5EF4-FFF2-40B4-BE49-F238E27FC236}">
                <a16:creationId xmlns:a16="http://schemas.microsoft.com/office/drawing/2014/main" id="{0C1500C2-7455-E346-859D-3BE43E39961D}"/>
              </a:ext>
            </a:extLst>
          </p:cNvPr>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©2006 TBBMI</a:t>
            </a:r>
          </a:p>
        </p:txBody>
      </p:sp>
      <p:sp>
        <p:nvSpPr>
          <p:cNvPr id="316440" name="Rectangle 24">
            <a:extLst>
              <a:ext uri="{FF2B5EF4-FFF2-40B4-BE49-F238E27FC236}">
                <a16:creationId xmlns:a16="http://schemas.microsoft.com/office/drawing/2014/main" id="{BEDF34DB-6C8F-A946-964A-67921906043B}"/>
              </a:ext>
            </a:extLst>
          </p:cNvPr>
          <p:cNvSpPr>
            <a:spLocks noChangeArrowheads="1"/>
          </p:cNvSpPr>
          <p:nvPr/>
        </p:nvSpPr>
        <p:spPr bwMode="auto">
          <a:xfrm>
            <a:off x="7524750" y="6516688"/>
            <a:ext cx="801688"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9.65.03f.</a:t>
            </a:r>
          </a:p>
        </p:txBody>
      </p:sp>
    </p:spTree>
  </p:cSld>
  <p:clrMapOvr>
    <a:masterClrMapping/>
  </p:clrMapOvr>
  <p:transition spd="med">
    <p:fade/>
  </p:transition>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5826" name="Rectangle 9">
            <a:extLst>
              <a:ext uri="{FF2B5EF4-FFF2-40B4-BE49-F238E27FC236}">
                <a16:creationId xmlns:a16="http://schemas.microsoft.com/office/drawing/2014/main" id="{ABE8EB7B-E15F-5F49-A30F-DB41443A5E54}"/>
              </a:ext>
            </a:extLst>
          </p:cNvPr>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endParaRPr lang="en-SG" altLang="en-US" sz="1800"/>
          </a:p>
        </p:txBody>
      </p:sp>
      <p:sp>
        <p:nvSpPr>
          <p:cNvPr id="516111" name="Rectangle 15">
            <a:extLst>
              <a:ext uri="{FF2B5EF4-FFF2-40B4-BE49-F238E27FC236}">
                <a16:creationId xmlns:a16="http://schemas.microsoft.com/office/drawing/2014/main" id="{0A3664C0-85BD-F844-82EE-3E4F33FEF06A}"/>
              </a:ext>
            </a:extLst>
          </p:cNvPr>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94</a:t>
            </a:r>
          </a:p>
        </p:txBody>
      </p:sp>
      <p:sp>
        <p:nvSpPr>
          <p:cNvPr id="205828" name="Text Box 18">
            <a:extLst>
              <a:ext uri="{FF2B5EF4-FFF2-40B4-BE49-F238E27FC236}">
                <a16:creationId xmlns:a16="http://schemas.microsoft.com/office/drawing/2014/main" id="{ED87BB26-16F0-DD44-BFB6-1EC1EC3B8C73}"/>
              </a:ext>
            </a:extLst>
          </p:cNvPr>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spcBef>
                <a:spcPct val="50000"/>
              </a:spcBef>
            </a:pPr>
            <a:r>
              <a:rPr lang="en-US" altLang="en-US" sz="900">
                <a:solidFill>
                  <a:srgbClr val="FFFFFF"/>
                </a:solidFill>
                <a:latin typeface="Arial" panose="020B0604020202020204" pitchFamily="34" charset="0"/>
              </a:rPr>
              <a:t>©2006 TBBMI</a:t>
            </a:r>
          </a:p>
        </p:txBody>
      </p:sp>
      <p:sp>
        <p:nvSpPr>
          <p:cNvPr id="516115" name="Rectangle 19">
            <a:extLst>
              <a:ext uri="{FF2B5EF4-FFF2-40B4-BE49-F238E27FC236}">
                <a16:creationId xmlns:a16="http://schemas.microsoft.com/office/drawing/2014/main" id="{8C2D656B-9728-0841-930F-DD1B2F4423B6}"/>
              </a:ext>
            </a:extLst>
          </p:cNvPr>
          <p:cNvSpPr>
            <a:spLocks noChangeArrowheads="1"/>
          </p:cNvSpPr>
          <p:nvPr/>
        </p:nvSpPr>
        <p:spPr bwMode="auto">
          <a:xfrm>
            <a:off x="7524750" y="6516688"/>
            <a:ext cx="801688" cy="244475"/>
          </a:xfrm>
          <a:prstGeom prst="rect">
            <a:avLst/>
          </a:prstGeom>
          <a:noFill/>
          <a:ln w="12700">
            <a:noFill/>
            <a:miter lim="800000"/>
            <a:headEnd/>
            <a:tailEnd/>
          </a:ln>
          <a:effectLst/>
        </p:spPr>
        <p:txBody>
          <a:bodyPr wrap="none" anchor="ctr">
            <a:spAutoFit/>
          </a:bodyPr>
          <a:lstStyle>
            <a:lvl1pPr>
              <a:defRPr sz="2400" b="1">
                <a:solidFill>
                  <a:srgbClr val="00DFCA"/>
                </a:solidFill>
                <a:latin typeface="Comic Sans MS" panose="030F0902030302020204" pitchFamily="66" charset="0"/>
                <a:ea typeface="MS PGothic" panose="020B0600070205080204" pitchFamily="34" charset="-128"/>
              </a:defRPr>
            </a:lvl1pPr>
            <a:lvl2pPr marL="37931725" indent="-37474525">
              <a:defRPr sz="2400" b="1">
                <a:solidFill>
                  <a:srgbClr val="00DFCA"/>
                </a:solidFill>
                <a:latin typeface="Comic Sans MS" panose="030F0902030302020204" pitchFamily="66" charset="0"/>
                <a:ea typeface="MS PGothic" panose="020B0600070205080204" pitchFamily="34" charset="-128"/>
              </a:defRPr>
            </a:lvl2pPr>
            <a:lvl3pPr>
              <a:defRPr sz="2400" b="1">
                <a:solidFill>
                  <a:srgbClr val="00DFCA"/>
                </a:solidFill>
                <a:latin typeface="Comic Sans MS" panose="030F0902030302020204" pitchFamily="66" charset="0"/>
                <a:ea typeface="MS PGothic" panose="020B0600070205080204" pitchFamily="34" charset="-128"/>
              </a:defRPr>
            </a:lvl3pPr>
            <a:lvl4pPr>
              <a:defRPr sz="2400" b="1">
                <a:solidFill>
                  <a:srgbClr val="00DFCA"/>
                </a:solidFill>
                <a:latin typeface="Comic Sans MS" panose="030F0902030302020204" pitchFamily="66" charset="0"/>
                <a:ea typeface="MS PGothic" panose="020B0600070205080204" pitchFamily="34" charset="-128"/>
              </a:defRPr>
            </a:lvl4pPr>
            <a:lvl5pPr>
              <a:defRPr sz="2400" b="1">
                <a:solidFill>
                  <a:srgbClr val="00DFCA"/>
                </a:solidFill>
                <a:latin typeface="Comic Sans MS" panose="030F0902030302020204" pitchFamily="66" charset="0"/>
                <a:ea typeface="MS PGothic" panose="020B0600070205080204" pitchFamily="34" charset="-128"/>
              </a:defRPr>
            </a:lvl5pPr>
            <a:lvl6pPr marL="4572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6pPr>
            <a:lvl7pPr marL="9144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7pPr>
            <a:lvl8pPr marL="13716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8pPr>
            <a:lvl9pPr marL="1828800" eaLnBrk="0" fontAlgn="base" hangingPunct="0">
              <a:spcBef>
                <a:spcPct val="0"/>
              </a:spcBef>
              <a:spcAft>
                <a:spcPct val="0"/>
              </a:spcAft>
              <a:defRPr sz="2400" b="1">
                <a:solidFill>
                  <a:srgbClr val="00DFCA"/>
                </a:solidFill>
                <a:latin typeface="Comic Sans MS" panose="030F0902030302020204" pitchFamily="66" charset="0"/>
                <a:ea typeface="MS PGothic" panose="020B0600070205080204" pitchFamily="34" charset="-128"/>
              </a:defRPr>
            </a:lvl9pPr>
          </a:lstStyle>
          <a:p>
            <a:pPr algn="ctr"/>
            <a:r>
              <a:rPr lang="en-US" altLang="en-US" sz="1000">
                <a:solidFill>
                  <a:schemeClr val="tx1"/>
                </a:solidFill>
                <a:effectLst>
                  <a:outerShdw blurRad="38100" dist="38100" dir="2700000" algn="tl">
                    <a:srgbClr val="000000"/>
                  </a:outerShdw>
                </a:effectLst>
              </a:rPr>
              <a:t>9.65.03f.</a:t>
            </a:r>
          </a:p>
        </p:txBody>
      </p:sp>
    </p:spTree>
  </p:cSld>
  <p:clrMapOvr>
    <a:masterClrMapping/>
  </p:clrMapOvr>
  <p:transition spd="med">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389896"/>
            <a:ext cx="9144000" cy="468103"/>
          </a:xfrm>
        </p:spPr>
        <p:txBody>
          <a:bodyPr/>
          <a:lstStyle/>
          <a:p>
            <a:pPr eaLnBrk="1" hangingPunct="1">
              <a:defRPr/>
            </a:pPr>
            <a:r>
              <a:rPr lang="en-US" sz="2800" b="1" dirty="0">
                <a:solidFill>
                  <a:srgbClr val="FFFFFF"/>
                </a:solidFill>
                <a:latin typeface="Arial" charset="0"/>
                <a:ea typeface="ＭＳ Ｐゴシック" charset="0"/>
              </a:rPr>
              <a:t>Bible </a:t>
            </a:r>
            <a:r>
              <a:rPr lang="en-US" sz="2800" b="1" dirty="0" err="1">
                <a:solidFill>
                  <a:srgbClr val="FFFFFF"/>
                </a:solidFill>
                <a:latin typeface="Arial" charset="0"/>
                <a:ea typeface="ＭＳ Ｐゴシック" charset="0"/>
              </a:rPr>
              <a:t>Ngashȃnkakhui</a:t>
            </a:r>
            <a:r>
              <a:rPr lang="en-US" sz="28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Hiwuili</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zangdakhaleihi</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tamkachitheiwui</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aponglinai</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Kachisat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binghi</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kalemeina</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samphangpaira</a:t>
            </a:r>
            <a:endParaRPr kumimoji="0" lang="en-US" sz="1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2" y="739852"/>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8254338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0 Adds\2 Jerus\051401 Pools of Bethesda\sr\Pools of Bethesda excavations from east, tb n051401 sr.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E:\Todd Sites\0 Adds\1 Galilee\Aerial Galilee\Sea of Galilee North\sr\Capernaum area aerial, 115-19tb.jpg"/>
</p:tagLst>
</file>

<file path=ppt/tags/tag11.xml><?xml version="1.0" encoding="utf-8"?>
<p:tagLst xmlns:a="http://schemas.openxmlformats.org/drawingml/2006/main" xmlns:r="http://schemas.openxmlformats.org/officeDocument/2006/relationships" xmlns:p="http://schemas.openxmlformats.org/presentationml/2006/main">
  <p:tag name="PHOTO" val="TRUE"/>
  <p:tag name="FILENAME" val="E:\Todd Sites\0 Adds\1 Galilee\Aerial Galilee\Sea of Galilee North\sr\Capernaum aerial, 115-18tb.jpg"/>
</p:tagLst>
</file>

<file path=ppt/tags/tag12.xml><?xml version="1.0" encoding="utf-8"?>
<p:tagLst xmlns:a="http://schemas.openxmlformats.org/drawingml/2006/main" xmlns:r="http://schemas.openxmlformats.org/officeDocument/2006/relationships" xmlns:p="http://schemas.openxmlformats.org/presentationml/2006/main">
  <p:tag name="PHOTO" val="TRUE"/>
  <p:tag name="FILENAME" val="C:\0Images\Todd Sites\1 Galilee and the North\Sea of Galilee\Capernaum view from Sea of Galilee boat, 53-31tb.jpg"/>
</p:tagLst>
</file>

<file path=ppt/tags/tag13.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011600 Sea of Galilee\Sr\Capernaum from boat2, tb n011500 sr.jpg"/>
</p:tagLst>
</file>

<file path=ppt/tags/tag1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011600 Sea of Galilee\Sr\Capernaum from boat, tb n011500 sr.jpg"/>
</p:tagLst>
</file>

<file path=ppt/tags/tag15.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1 Galilee adds\070100 Detroit trip\sr\Capernaum synagogue from boat, tb n063000 sr.jpg"/>
</p:tagLst>
</file>

<file path=ppt/tags/tag16.xml><?xml version="1.0" encoding="utf-8"?>
<p:tagLst xmlns:a="http://schemas.openxmlformats.org/drawingml/2006/main" xmlns:r="http://schemas.openxmlformats.org/officeDocument/2006/relationships" xmlns:p="http://schemas.openxmlformats.org/presentationml/2006/main">
  <p:tag name="PHOTO" val="TRUE"/>
  <p:tag name="FILENAME" val="C:\0Images\Todd Sites\1 Galilee and the North\Sea of Galilee\Capernaum entrance, 53-36tb.jpg"/>
</p:tagLst>
</file>

<file path=ppt/tags/tag17.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011600 Sea of Galilee\Sr\Capernaum synagogue, tb n011500 sr.jpg"/>
</p:tagLst>
</file>

<file path=ppt/tags/tag18.xml><?xml version="1.0" encoding="utf-8"?>
<p:tagLst xmlns:a="http://schemas.openxmlformats.org/drawingml/2006/main" xmlns:r="http://schemas.openxmlformats.org/officeDocument/2006/relationships" xmlns:p="http://schemas.openxmlformats.org/presentationml/2006/main">
  <p:tag name="PHOTO" val="TRUE"/>
  <p:tag name="FILENAME" val="E:\Todd Sites\0 Adds\df\1 Galilee\Sea of Galilee\sr\Capernaum synagogue panorama, df 100301.jpg"/>
</p:tagLst>
</file>

<file path=ppt/tags/tag19.xml><?xml version="1.0" encoding="utf-8"?>
<p:tagLst xmlns:a="http://schemas.openxmlformats.org/drawingml/2006/main" xmlns:r="http://schemas.openxmlformats.org/officeDocument/2006/relationships" xmlns:p="http://schemas.openxmlformats.org/presentationml/2006/main">
  <p:tag name="PHOTO" val="TRUE"/>
  <p:tag name="FILENAME" val="D:\0Adds 2002\01 Galilee\Capernaum\sr\Capernaum synagogue interior2, tb q102602.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ags/tag20.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011600 Sea of Galilee\Sr\Capernaum synagogue with earlier basalt level2, tb n011500 sr.jpg"/>
</p:tagLst>
</file>

<file path=ppt/tags/tag21.xml><?xml version="1.0" encoding="utf-8"?>
<p:tagLst xmlns:a="http://schemas.openxmlformats.org/drawingml/2006/main" xmlns:r="http://schemas.openxmlformats.org/officeDocument/2006/relationships" xmlns:p="http://schemas.openxmlformats.org/presentationml/2006/main">
  <p:tag name="PHOTO" val="TRUE"/>
  <p:tag name="FILENAME" val="E:\Todd Sites\0 Adds\df\1 Galilee\Sea of Galilee\sr\Capernaum synagogue with 1st c level, df 100301.jpg"/>
</p:tagLst>
</file>

<file path=ppt/tags/tag2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011600 Sea of Galilee\Sr\Capernaum basalt insulae, tb n011500 sr.jpg"/>
</p:tagLst>
</file>

<file path=ppt/tags/tag23.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011600 Sea of Galilee\Sr\Capernaum Byzantine remains over Peter's house, tb n011500 sr.jpg"/>
</p:tagLst>
</file>

<file path=ppt/tags/tag24.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ags/tag25.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1 Galilee adds\070100 Detroit trip\sr\Mount of Beatitudes, tb n063000 sr.jpg"/>
</p:tagLst>
</file>

<file path=ppt/tags/tag26.xml><?xml version="1.0" encoding="utf-8"?>
<p:tagLst xmlns:a="http://schemas.openxmlformats.org/drawingml/2006/main" xmlns:r="http://schemas.openxmlformats.org/officeDocument/2006/relationships" xmlns:p="http://schemas.openxmlformats.org/presentationml/2006/main">
  <p:tag name="PHOTO" val="TRUE"/>
  <p:tag name="FILENAME" val="C:\0Images\Todd Sites\1 Galilee and the North\Galilee\View of Sea of Galilee and Arbel from Upper Galilee, 104-19tb.jpg"/>
</p:tagLst>
</file>

<file path=ppt/tags/tag27.xml><?xml version="1.0" encoding="utf-8"?>
<p:tagLst xmlns:a="http://schemas.openxmlformats.org/drawingml/2006/main" xmlns:r="http://schemas.openxmlformats.org/officeDocument/2006/relationships" xmlns:p="http://schemas.openxmlformats.org/presentationml/2006/main">
  <p:tag name="PHOTO" val="TRUE"/>
  <p:tag name="FILENAME" val="E:\Todd Sites\0 Adds\df\1 Galilee\Plain of Asher\sr\Mountains of Upper Galilee, 040102.jpg"/>
</p:tagLst>
</file>

<file path=ppt/tags/tag28.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011500 Golan\Sr\Banias cave2, tb n011500 sr.jpg"/>
</p:tagLst>
</file>

<file path=ppt/tags/tag29.xml><?xml version="1.0" encoding="utf-8"?>
<p:tagLst xmlns:a="http://schemas.openxmlformats.org/drawingml/2006/main" xmlns:r="http://schemas.openxmlformats.org/officeDocument/2006/relationships" xmlns:p="http://schemas.openxmlformats.org/presentationml/2006/main">
  <p:tag name="PHOTO" val="TRUE"/>
  <p:tag name="FILENAME" val="D:\0Adds\1 Galilee adds\052600 Hike adds\sr\Nahal Senir, tb n0516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Bethlehem from above, 43-10tb sr.jpg"/>
</p:tagLst>
</file>

<file path=ppt/tags/tag30.xml><?xml version="1.0" encoding="utf-8"?>
<p:tagLst xmlns:a="http://schemas.openxmlformats.org/drawingml/2006/main" xmlns:r="http://schemas.openxmlformats.org/officeDocument/2006/relationships" xmlns:p="http://schemas.openxmlformats.org/presentationml/2006/main">
  <p:tag name="PHOTO" val="TRUE"/>
  <p:tag name="FILENAME" val="E:\Todd Sites\0 Adds\1 Galilee\Aerial Galilee\Huleh Basin\sr\Jordan River aerial.jpg"/>
</p:tagLst>
</file>

<file path=ppt/tags/tag31.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011500 Golan\Sr\Banias waterfall, tb n011500 sr.jpg"/>
</p:tagLst>
</file>

<file path=ppt/tags/tag32.xml><?xml version="1.0" encoding="utf-8"?>
<p:tagLst xmlns:a="http://schemas.openxmlformats.org/drawingml/2006/main" xmlns:r="http://schemas.openxmlformats.org/officeDocument/2006/relationships" xmlns:p="http://schemas.openxmlformats.org/presentationml/2006/main">
  <p:tag name="PHOTO" val="TRUE"/>
  <p:tag name="FILENAME" val="E:\Todd Sites\0 Jordan sr\Gadara\Gadara columns along Decumanus.jpg"/>
</p:tagLst>
</file>

<file path=ppt/tags/tag3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Scouting\sr\Dead Sea western cliffs to south from En Gedi.jpg"/>
</p:tagLst>
</file>

<file path=ppt/tags/tag3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100 Jericho adds\sr\Sycamore tree in Jericho, tb n062100 sr.jpg"/>
</p:tagLst>
</file>

<file path=ppt/tags/tag35.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36.xml><?xml version="1.0" encoding="utf-8"?>
<p:tagLst xmlns:a="http://schemas.openxmlformats.org/drawingml/2006/main" xmlns:r="http://schemas.openxmlformats.org/officeDocument/2006/relationships" xmlns:p="http://schemas.openxmlformats.org/presentationml/2006/main">
  <p:tag name="PHOTO" val="TRUE"/>
  <p:tag name="FILENAME" val="D:\0Images\0Adds 2002\03 Jerusalem adds new\Temple Mount\sr\Golden Gate, Dome of Tablets fr Mt of Olives.jpg"/>
</p:tagLst>
</file>

<file path=ppt/tags/tag37.xml><?xml version="1.0" encoding="utf-8"?>
<p:tagLst xmlns:a="http://schemas.openxmlformats.org/drawingml/2006/main" xmlns:r="http://schemas.openxmlformats.org/officeDocument/2006/relationships" xmlns:p="http://schemas.openxmlformats.org/presentationml/2006/main">
  <p:tag name="PHOTO" val="TRUE"/>
  <p:tag name="FILENAME" val="D:\0 Adds\2 Jerus\051601 Mt of Olives\sr\Gethsemane olive tree2, tb n051601.jpg"/>
</p:tagLst>
</file>

<file path=ppt/tags/tag38.xml><?xml version="1.0" encoding="utf-8"?>
<p:tagLst xmlns:a="http://schemas.openxmlformats.org/drawingml/2006/main" xmlns:r="http://schemas.openxmlformats.org/officeDocument/2006/relationships" xmlns:p="http://schemas.openxmlformats.org/presentationml/2006/main">
  <p:tag name="PHOTO" val="TRUE"/>
  <p:tag name="FILENAME" val="D:\0Adds\1 Galilee adds\040700 Last day\Sr\Southern shore of Galilee from above, tb n040700 sr.jpg"/>
</p:tagLst>
</file>

<file path=ppt/tags/tag39.xml><?xml version="1.0" encoding="utf-8"?>
<p:tagLst xmlns:a="http://schemas.openxmlformats.org/drawingml/2006/main" xmlns:r="http://schemas.openxmlformats.org/officeDocument/2006/relationships" xmlns:p="http://schemas.openxmlformats.org/presentationml/2006/main">
  <p:tag name="FILENAME" val="E:\Todd Sites\0 Adds\0from home\8Post JD\Jordan River, tb n011700 sr.jpg"/>
  <p:tag name="PHOTO" val="TRUE"/>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D:\0Adds\050800 Scout Trip\sr\Nazareth from northeast2, tb n0508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1 Galilee\Aerial Galilee\Sea of Galilee North\sr\Capernaum aerial, 115-17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0 Adds\2 Jerus\Holyland Hotel\sr\Herod's Temple from northeast, tb n020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Adds\1 Galilee adds\040700 Last day\Sr\Southern shore of Galilee from above, tb n040700 sr.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1 Galilee\Aerial Galilee\Sea of Galilee North\sr\Capernaum area aerial, 115-20tb.jpg"/>
</p:tagLst>
</file>

<file path=ppt/theme/theme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untitled 2">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2">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2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2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2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2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Macintosh HD:APPLICATIONS:Microsoft Office:Microsoft PowerPoint 4:Templates:On Screen &amp; 35mm Slides:marbles.ppt - Marble</Template>
  <TotalTime>8800</TotalTime>
  <Pages>52</Pages>
  <Words>9345</Words>
  <Application>Microsoft Office PowerPoint</Application>
  <PresentationFormat>On-screen Show (4:3)</PresentationFormat>
  <Paragraphs>1744</Paragraphs>
  <Slides>97</Slides>
  <Notes>97</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97</vt:i4>
      </vt:variant>
    </vt:vector>
  </HeadingPairs>
  <TitlesOfParts>
    <vt:vector size="114" baseType="lpstr">
      <vt:lpstr>ＭＳ Ｐゴシック</vt:lpstr>
      <vt:lpstr>Arial</vt:lpstr>
      <vt:lpstr>Arial Black</vt:lpstr>
      <vt:lpstr>Chicago</vt:lpstr>
      <vt:lpstr>Comic Sans MS</vt:lpstr>
      <vt:lpstr>Helvetica</vt:lpstr>
      <vt:lpstr>Impact</vt:lpstr>
      <vt:lpstr>Kosher-Normal</vt:lpstr>
      <vt:lpstr>Krone</vt:lpstr>
      <vt:lpstr>Monotype Sorts</vt:lpstr>
      <vt:lpstr>Times</vt:lpstr>
      <vt:lpstr>Times New Roman</vt:lpstr>
      <vt:lpstr>Trebuchet MS</vt:lpstr>
      <vt:lpstr>Wingdings</vt:lpstr>
      <vt:lpstr>untitled 3</vt:lpstr>
      <vt:lpstr>Orbit</vt:lpstr>
      <vt:lpstr>untitled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Bible Ngashȃnkakhui • BibleStudyDownloads.org</vt:lpstr>
    </vt:vector>
  </TitlesOfParts>
  <Company>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slide show seminar presentation</dc:subject>
  <dc:creator>John Fryman</dc:creator>
  <cp:keywords/>
  <dc:description/>
  <cp:lastModifiedBy>Botros Salah</cp:lastModifiedBy>
  <cp:revision>536</cp:revision>
  <cp:lastPrinted>1997-02-12T13:49:34Z</cp:lastPrinted>
  <dcterms:created xsi:type="dcterms:W3CDTF">2003-05-11T22:47:54Z</dcterms:created>
  <dcterms:modified xsi:type="dcterms:W3CDTF">2025-01-08T01:09:49Z</dcterms:modified>
</cp:coreProperties>
</file>