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680" r:id="rId2"/>
    <p:sldId id="652" r:id="rId3"/>
    <p:sldId id="400" r:id="rId4"/>
    <p:sldId id="612" r:id="rId5"/>
    <p:sldId id="402" r:id="rId6"/>
    <p:sldId id="520" r:id="rId7"/>
    <p:sldId id="622" r:id="rId8"/>
    <p:sldId id="621" r:id="rId9"/>
    <p:sldId id="632" r:id="rId10"/>
    <p:sldId id="631" r:id="rId11"/>
    <p:sldId id="587" r:id="rId12"/>
    <p:sldId id="634" r:id="rId13"/>
    <p:sldId id="669" r:id="rId14"/>
    <p:sldId id="638" r:id="rId15"/>
    <p:sldId id="408" r:id="rId16"/>
    <p:sldId id="674" r:id="rId17"/>
    <p:sldId id="673" r:id="rId18"/>
    <p:sldId id="630" r:id="rId19"/>
    <p:sldId id="650" r:id="rId20"/>
    <p:sldId id="647" r:id="rId21"/>
    <p:sldId id="521" r:id="rId22"/>
    <p:sldId id="637" r:id="rId23"/>
    <p:sldId id="524" r:id="rId24"/>
    <p:sldId id="527" r:id="rId25"/>
    <p:sldId id="526" r:id="rId26"/>
    <p:sldId id="410" r:id="rId27"/>
    <p:sldId id="411" r:id="rId28"/>
    <p:sldId id="643" r:id="rId29"/>
    <p:sldId id="642" r:id="rId30"/>
    <p:sldId id="440" r:id="rId31"/>
    <p:sldId id="670" r:id="rId32"/>
    <p:sldId id="678" r:id="rId33"/>
    <p:sldId id="646" r:id="rId34"/>
    <p:sldId id="679" r:id="rId35"/>
    <p:sldId id="641" r:id="rId3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1600" b="1" kern="1200">
        <a:solidFill>
          <a:srgbClr val="00DFCA"/>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1600" b="1" kern="1200">
        <a:solidFill>
          <a:srgbClr val="00DFCA"/>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1600" b="1" kern="1200">
        <a:solidFill>
          <a:srgbClr val="00DFCA"/>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1600" b="1" kern="1200">
        <a:solidFill>
          <a:srgbClr val="00DFCA"/>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1600" b="1" kern="1200">
        <a:solidFill>
          <a:srgbClr val="00DFCA"/>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1600" b="1" kern="1200">
        <a:solidFill>
          <a:srgbClr val="00DFCA"/>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1600" b="1" kern="1200">
        <a:solidFill>
          <a:srgbClr val="00DFCA"/>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1600" b="1" kern="1200">
        <a:solidFill>
          <a:srgbClr val="00DFCA"/>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6"/>
    <p:restoredTop sz="94710"/>
  </p:normalViewPr>
  <p:slideViewPr>
    <p:cSldViewPr snapToGrid="0">
      <p:cViewPr varScale="1">
        <p:scale>
          <a:sx n="150" d="100"/>
          <a:sy n="150" d="100"/>
        </p:scale>
        <p:origin x="1512" y="160"/>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3D3790-336E-4A17-4E9C-2B733B29C66A}"/>
              </a:ext>
            </a:extLst>
          </p:cNvPr>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r">
              <a:defRPr/>
            </a:pPr>
            <a:fld id="{D9025215-1FAC-814E-B250-D6CF9C656E99}" type="slidenum">
              <a:rPr lang="en-US" altLang="en-US" sz="1400" b="0" smtClean="0">
                <a:solidFill>
                  <a:schemeClr val="tx1"/>
                </a:solidFill>
                <a:latin typeface="Times" panose="02020603050405020304" pitchFamily="18" charset="0"/>
              </a:rPr>
              <a:pPr algn="r">
                <a:defRPr/>
              </a:pPr>
              <a:t>‹#›</a:t>
            </a:fld>
            <a:endParaRPr lang="en-US" altLang="en-US" sz="1400" b="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D455E25-66C6-0696-8B3B-E4E73D112CF5}"/>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25FD25DA-CA8B-69A4-0C0F-FEF2C4ADD196}"/>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a:extLst>
              <a:ext uri="{FF2B5EF4-FFF2-40B4-BE49-F238E27FC236}">
                <a16:creationId xmlns:a16="http://schemas.microsoft.com/office/drawing/2014/main" id="{D617A754-8E3C-ECD7-F875-4697240F693C}"/>
              </a:ext>
            </a:extLst>
          </p:cNvPr>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r">
              <a:defRPr/>
            </a:pPr>
            <a:fld id="{54716DC5-E636-F248-8767-EA56062ABF8C}" type="slidenum">
              <a:rPr lang="en-US" altLang="en-US" sz="1400" b="0" smtClean="0">
                <a:solidFill>
                  <a:schemeClr val="tx1"/>
                </a:solidFill>
                <a:latin typeface="Times" panose="02020603050405020304" pitchFamily="18" charset="0"/>
              </a:rPr>
              <a:pPr algn="r">
                <a:defRPr/>
              </a:pPr>
              <a:t>‹#›</a:t>
            </a:fld>
            <a:endParaRPr lang="en-US" altLang="en-US" sz="1400" b="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anose="020B0600070205080204"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anose="020B0600070205080204"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anose="020B0600070205080204"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anose="020B0600070205080204"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anose="020B0600070205080204"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50563A5-C953-E9FB-FC22-450A26B0B4CB}"/>
              </a:ext>
            </a:extLst>
          </p:cNvPr>
          <p:cNvSpPr>
            <a:spLocks noChangeArrowheads="1" noTextEdit="1"/>
          </p:cNvSpPr>
          <p:nvPr>
            <p:ph type="sldImg"/>
          </p:nvPr>
        </p:nvSpPr>
        <p:spPr>
          <a:xfrm>
            <a:off x="1150938" y="692150"/>
            <a:ext cx="4556125" cy="3416300"/>
          </a:xfrm>
          <a:ln/>
        </p:spPr>
      </p:sp>
      <p:sp>
        <p:nvSpPr>
          <p:cNvPr id="5123" name="Rectangle 3">
            <a:extLst>
              <a:ext uri="{FF2B5EF4-FFF2-40B4-BE49-F238E27FC236}">
                <a16:creationId xmlns:a16="http://schemas.microsoft.com/office/drawing/2014/main" id="{DCD1C8F7-DA0D-2D65-6D8C-4834C66A53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To this day, the works and accomplishments of Alexander the Great fascinate historians on every continent.  </a:t>
            </a:r>
          </a:p>
          <a:p>
            <a:r>
              <a:rPr lang="en-US" altLang="en-US" b="1">
                <a:latin typeface="Times New Roman" panose="02020603050405020304" pitchFamily="18" charset="0"/>
              </a:rPr>
              <a:t>////	Looking at the stage of action between the Testaments – with Study Help #5 –– you realize that this one individual played a central role by preparing the Mediterranean world for the arrival of the Lord Jesus Christ…and for the rest of the planet’s history.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0333DFF-1E9C-47A9-40AF-0E440533E23F}"/>
              </a:ext>
            </a:extLst>
          </p:cNvPr>
          <p:cNvSpPr>
            <a:spLocks noChangeArrowheads="1" noTextEdit="1"/>
          </p:cNvSpPr>
          <p:nvPr>
            <p:ph type="sldImg"/>
          </p:nvPr>
        </p:nvSpPr>
        <p:spPr>
          <a:xfrm>
            <a:off x="1150938" y="692150"/>
            <a:ext cx="4556125" cy="3416300"/>
          </a:xfrm>
          <a:ln/>
        </p:spPr>
      </p:sp>
      <p:sp>
        <p:nvSpPr>
          <p:cNvPr id="23555" name="Rectangle 3">
            <a:extLst>
              <a:ext uri="{FF2B5EF4-FFF2-40B4-BE49-F238E27FC236}">
                <a16:creationId xmlns:a16="http://schemas.microsoft.com/office/drawing/2014/main" id="{9F1D7E86-F84B-3ECC-A675-3164870A73F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Chiwui vang eina GREEKWUI ALEX da ithumwui Bible Fileli sangkahaina.  Pao hakashoka Paulna Miditerraneanwui apam bingli pao hangzat kapai chi Greek Tui hi ngaran haikasa eina kharana.</a:t>
            </a:r>
          </a:p>
          <a:p>
            <a:r>
              <a:rPr lang="en-US" altLang="en-US" b="1">
                <a:latin typeface="Times New Roman" panose="02020603050405020304" pitchFamily="18" charset="0"/>
              </a:rPr>
              <a:t>////	Ithumwui atam hila mamalai haiasa: Greekwui Kathem hi mamailai lakalu.  Paulva mamalai mana.  Otsakwui Lairik chi pa-akha nana theira Paulna athumli kayakkha khayashi khala kachichi…tangkhamang mangla lungli okthui salala.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E2CDAC2-69E1-6911-A627-28013B6B40D9}"/>
              </a:ext>
            </a:extLst>
          </p:cNvPr>
          <p:cNvSpPr>
            <a:spLocks noChangeArrowheads="1" noTextEdit="1"/>
          </p:cNvSpPr>
          <p:nvPr>
            <p:ph type="sldImg"/>
          </p:nvPr>
        </p:nvSpPr>
        <p:spPr>
          <a:xfrm>
            <a:off x="1150938" y="692150"/>
            <a:ext cx="4556125" cy="3416300"/>
          </a:xfrm>
          <a:ln/>
        </p:spPr>
      </p:sp>
      <p:sp>
        <p:nvSpPr>
          <p:cNvPr id="25603" name="Rectangle 3">
            <a:extLst>
              <a:ext uri="{FF2B5EF4-FFF2-40B4-BE49-F238E27FC236}">
                <a16:creationId xmlns:a16="http://schemas.microsoft.com/office/drawing/2014/main" id="{DDBD48C2-612C-0CD0-C9DC-7F49956EC68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rPr>
              <a:t>Greek Tui hi apam katongali khangayao mang maningla…mamalai haialu, Greekwui zatkhanala ngayaova miser kahaina...Greekwui shim kasem kala chikathatha… chamsada: Athenian Acropolis kachi chi kala Nike kachi khorum khavai shim.  Achalakhawui Corinth kachi chila…Paulva chili okthuiya…Aruila leida leiya</a:t>
            </a:r>
            <a:r>
              <a:rPr lang="ru-RU" altLang="en-US" b="1">
                <a:latin typeface="Times" panose="020F0502020204030204" pitchFamily="34" charset="0"/>
              </a:rPr>
              <a:t>!</a:t>
            </a:r>
            <a:endParaRPr lang="en-US" altLang="en-US">
              <a:latin typeface="Times"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DCAF7B6-8289-F7A7-38D5-F9976F0C9038}"/>
              </a:ext>
            </a:extLst>
          </p:cNvPr>
          <p:cNvSpPr>
            <a:spLocks noChangeArrowheads="1" noTextEdit="1"/>
          </p:cNvSpPr>
          <p:nvPr>
            <p:ph type="sldImg"/>
          </p:nvPr>
        </p:nvSpPr>
        <p:spPr>
          <a:xfrm>
            <a:off x="1150938" y="692150"/>
            <a:ext cx="4556125" cy="3416300"/>
          </a:xfrm>
          <a:ln/>
        </p:spPr>
      </p:sp>
      <p:sp>
        <p:nvSpPr>
          <p:cNvPr id="27651" name="Rectangle 3">
            <a:extLst>
              <a:ext uri="{FF2B5EF4-FFF2-40B4-BE49-F238E27FC236}">
                <a16:creationId xmlns:a16="http://schemas.microsoft.com/office/drawing/2014/main" id="{9EF81D2F-CA48-20DA-DE52-46679C9F2E0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Alexanderwui ngarar khui kahai apam bingli, ana keinung tarakkha semkaya, kala awui khaya samphang khavai awui ming eina hoya.  </a:t>
            </a:r>
          </a:p>
          <a:p>
            <a:r>
              <a:rPr lang="en-US" altLang="en-US" b="1">
                <a:latin typeface="Times New Roman" panose="02020603050405020304" pitchFamily="18" charset="0"/>
              </a:rPr>
              <a:t>////	Nilewui ngayiphaeili khalei Egyptwui Alexandria chiya akhaliya.  </a:t>
            </a:r>
          </a:p>
          <a:p>
            <a:r>
              <a:rPr lang="en-US" altLang="en-US" b="1">
                <a:latin typeface="Times New Roman" panose="02020603050405020304" pitchFamily="18" charset="0"/>
              </a:rPr>
              <a:t>////	Aruihonwui Alexandria hi leifaya.  Mediterraneanwui ngayi pheili khalei keinung hili, Alexanderna phaolak kahai tamkhavai semkamiya.  </a:t>
            </a:r>
          </a:p>
          <a:p>
            <a:endParaRPr lang="en-US" altLang="en-US" b="1">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71F41B2-4682-D11D-89A4-980EE390BEEC}"/>
              </a:ext>
            </a:extLst>
          </p:cNvPr>
          <p:cNvSpPr>
            <a:spLocks noChangeArrowheads="1" noTextEdit="1"/>
          </p:cNvSpPr>
          <p:nvPr>
            <p:ph type="sldImg"/>
          </p:nvPr>
        </p:nvSpPr>
        <p:spPr>
          <a:xfrm>
            <a:off x="1150938" y="692150"/>
            <a:ext cx="4556125" cy="3416300"/>
          </a:xfrm>
          <a:ln/>
        </p:spPr>
      </p:sp>
      <p:sp>
        <p:nvSpPr>
          <p:cNvPr id="29699" name="Rectangle 3">
            <a:extLst>
              <a:ext uri="{FF2B5EF4-FFF2-40B4-BE49-F238E27FC236}">
                <a16:creationId xmlns:a16="http://schemas.microsoft.com/office/drawing/2014/main" id="{1B3F2B24-F0B6-CB09-2CE2-C3E173B7DB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Alexandriali khalei library hi achalakhawui kapi kahai athishgurda okathuiwui theikakhui kala chiwui atam rashungda leikhangayi katonga chi chili khaleina. 272 A.D. li kalakashi kahaka akha rashoka, library chi meina chita miser haowa...Greekwui kathemthem bingna kapiser kahai chi zanglaga. Lac phanga kashung naikha shikha lairik kapikahai chuita kahaina, mashankhara kashimana.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065D43F-FE6A-DBC0-A535-92C4116B3C63}"/>
              </a:ext>
            </a:extLst>
          </p:cNvPr>
          <p:cNvSpPr>
            <a:spLocks noChangeArrowheads="1" noTextEdit="1"/>
          </p:cNvSpPr>
          <p:nvPr>
            <p:ph type="sldImg"/>
          </p:nvPr>
        </p:nvSpPr>
        <p:spPr>
          <a:xfrm>
            <a:off x="1150938" y="692150"/>
            <a:ext cx="4556125" cy="3416300"/>
          </a:xfrm>
          <a:ln/>
        </p:spPr>
      </p:sp>
      <p:sp>
        <p:nvSpPr>
          <p:cNvPr id="31747" name="Rectangle 3">
            <a:extLst>
              <a:ext uri="{FF2B5EF4-FFF2-40B4-BE49-F238E27FC236}">
                <a16:creationId xmlns:a16="http://schemas.microsoft.com/office/drawing/2014/main" id="{26EDA4EC-3DB1-CBE7-2537-36EFD7A0471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To this day, the works and accomplishments of Alexander the Great fascinate historians on every continent.  </a:t>
            </a:r>
          </a:p>
          <a:p>
            <a:r>
              <a:rPr lang="en-US" altLang="en-US" b="1">
                <a:latin typeface="Times New Roman" panose="02020603050405020304" pitchFamily="18" charset="0"/>
              </a:rPr>
              <a:t>////	Looking at the stage of action between the Testaments – with Study Help #5 –– you realize that this one individual played a central role by preparing the Mediterranean world for the arrival of the Lord Jesus Christ…and for the rest of the planet’s history.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35E6F8F-3CB5-CA15-43CF-4FDA8C3BF515}"/>
              </a:ext>
            </a:extLst>
          </p:cNvPr>
          <p:cNvSpPr>
            <a:spLocks noChangeArrowheads="1" noTextEdit="1"/>
          </p:cNvSpPr>
          <p:nvPr>
            <p:ph type="sldImg"/>
          </p:nvPr>
        </p:nvSpPr>
        <p:spPr>
          <a:xfrm>
            <a:off x="1150938" y="692150"/>
            <a:ext cx="4556125" cy="3416300"/>
          </a:xfrm>
          <a:ln/>
        </p:spPr>
      </p:sp>
      <p:sp>
        <p:nvSpPr>
          <p:cNvPr id="33795" name="Rectangle 3">
            <a:extLst>
              <a:ext uri="{FF2B5EF4-FFF2-40B4-BE49-F238E27FC236}">
                <a16:creationId xmlns:a16="http://schemas.microsoft.com/office/drawing/2014/main" id="{0184BE8E-78CA-7DE1-1744-B4D5E9DB431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Alexander kum 33li thi haowa. Hi 300s B.C. atamlina</a:t>
            </a:r>
          </a:p>
          <a:p>
            <a:r>
              <a:rPr lang="en-US" altLang="en-US" b="1">
                <a:latin typeface="Times New Roman" panose="02020603050405020304" pitchFamily="18" charset="0"/>
              </a:rPr>
              <a:t>////	Ana kapi kahai chili awui shipai akhava matili ngayar mirada kapihai...</a:t>
            </a:r>
          </a:p>
          <a:p>
            <a:r>
              <a:rPr lang="en-US" altLang="en-US" b="1">
                <a:latin typeface="Times New Roman" panose="02020603050405020304" pitchFamily="18" charset="0"/>
              </a:rPr>
              <a:t>	Mediterranean Ngayi ngalemli khalei zingsho shongwui ngaleibing hi… </a:t>
            </a:r>
          </a:p>
          <a:p>
            <a:r>
              <a:rPr lang="en-US" altLang="en-US" b="1">
                <a:latin typeface="Times New Roman" panose="02020603050405020304" pitchFamily="18" charset="0"/>
              </a:rPr>
              <a:t>////	Greece,</a:t>
            </a:r>
          </a:p>
          <a:p>
            <a:r>
              <a:rPr lang="en-US" altLang="en-US" b="1">
                <a:latin typeface="Times New Roman" panose="02020603050405020304" pitchFamily="18" charset="0"/>
              </a:rPr>
              <a:t>////	Asia Minor,</a:t>
            </a:r>
          </a:p>
          <a:p>
            <a:r>
              <a:rPr lang="en-US" altLang="en-US" b="1">
                <a:latin typeface="Times New Roman" panose="02020603050405020304" pitchFamily="18" charset="0"/>
              </a:rPr>
              <a:t>////	Syria, kala</a:t>
            </a:r>
          </a:p>
          <a:p>
            <a:r>
              <a:rPr lang="en-US" altLang="en-US" b="1">
                <a:latin typeface="Times New Roman" panose="02020603050405020304" pitchFamily="18" charset="0"/>
              </a:rPr>
              <a:t>////	Egypt...</a:t>
            </a:r>
          </a:p>
          <a:p>
            <a:r>
              <a:rPr lang="en-US" altLang="en-US" b="1">
                <a:latin typeface="Times New Roman" panose="02020603050405020304" pitchFamily="18" charset="0"/>
              </a:rPr>
              <a:t>Mediterranean Ngayili leikasa Alexanderna mungsalaga awui shipai akhava bingna mungthui kahaina </a:t>
            </a:r>
          </a:p>
          <a:p>
            <a:r>
              <a:rPr lang="en-US" altLang="en-US" b="1">
                <a:latin typeface="Times New Roman" panose="02020603050405020304" pitchFamily="18" charset="0"/>
              </a:rPr>
              <a:t>////	General Cassanderna Greece kachi pam hi samphanga…</a:t>
            </a:r>
          </a:p>
          <a:p>
            <a:r>
              <a:rPr lang="en-US" altLang="en-US" b="1">
                <a:latin typeface="Times New Roman" panose="02020603050405020304" pitchFamily="18" charset="0"/>
              </a:rPr>
              <a:t>////	Asia Minor hi General Lysimachusna khuiya…</a:t>
            </a:r>
          </a:p>
          <a:p>
            <a:r>
              <a:rPr lang="en-US" altLang="en-US" b="1">
                <a:latin typeface="Times New Roman" panose="02020603050405020304" pitchFamily="18" charset="0"/>
              </a:rPr>
              <a:t>////	Syria hi General Seleucusna samphanga...</a:t>
            </a:r>
          </a:p>
          <a:p>
            <a:r>
              <a:rPr lang="en-US" altLang="en-US" b="1">
                <a:latin typeface="Times New Roman" panose="02020603050405020304" pitchFamily="18" charset="0"/>
              </a:rPr>
              <a:t>////	kala Egypt hi General Ptolemyna samphanga.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B6FEE47-1D64-F72F-A25B-79213DD9B909}"/>
              </a:ext>
            </a:extLst>
          </p:cNvPr>
          <p:cNvSpPr>
            <a:spLocks noChangeArrowheads="1" noTextEdit="1"/>
          </p:cNvSpPr>
          <p:nvPr>
            <p:ph type="sldImg"/>
          </p:nvPr>
        </p:nvSpPr>
        <p:spPr>
          <a:xfrm>
            <a:off x="1150938" y="692150"/>
            <a:ext cx="4556125" cy="3416300"/>
          </a:xfrm>
          <a:ln/>
        </p:spPr>
      </p:sp>
      <p:sp>
        <p:nvSpPr>
          <p:cNvPr id="35843" name="Rectangle 3">
            <a:extLst>
              <a:ext uri="{FF2B5EF4-FFF2-40B4-BE49-F238E27FC236}">
                <a16:creationId xmlns:a16="http://schemas.microsoft.com/office/drawing/2014/main" id="{503BA803-AB67-77A8-F06A-F6AF1E1C7B9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Kala chiwui alung chili, Palestine kaho pam chili teolak kahai keinung Israel, kum tarakkha rotkhamarat apam – kala naodala chithada hopapamra.</a:t>
            </a:r>
          </a:p>
          <a:p>
            <a:r>
              <a:rPr lang="en-US" altLang="en-US" b="1">
                <a:latin typeface="Times New Roman" panose="02020603050405020304" pitchFamily="18" charset="0"/>
              </a:rPr>
              <a:t>Achalakha atamli apam hili okathuiwui haitong da kahona…Okathuili kakhanuk otsak kashok apamna! Hibinghi hili haophoka: </a:t>
            </a:r>
          </a:p>
          <a:p>
            <a:r>
              <a:rPr lang="en-US" altLang="en-US" b="1">
                <a:latin typeface="Times New Roman" panose="02020603050405020304" pitchFamily="18" charset="0"/>
              </a:rPr>
              <a:t>////   Makapha Syriawui Selucid Awunga bing kala </a:t>
            </a:r>
          </a:p>
          <a:p>
            <a:r>
              <a:rPr lang="en-US" altLang="en-US" b="1">
                <a:latin typeface="Times New Roman" panose="02020603050405020304" pitchFamily="18" charset="0"/>
              </a:rPr>
              <a:t>////   Egyptwui Ptolemaic Pharaoh bing…phaolak kahai Awungva Cleopatra hieina kharana.  A hi Greeknao na!</a:t>
            </a:r>
          </a:p>
          <a:p>
            <a:r>
              <a:rPr lang="en-US" altLang="en-US" b="1">
                <a:latin typeface="Times New Roman" panose="02020603050405020304" pitchFamily="18" charset="0"/>
              </a:rPr>
              <a:t>Jehudi bingwui vang keinung khani hina tarakkha hapkhano-a…otshot matailak kahai shok rarada khaleina.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14969B6-02C4-9856-7CE8-D88D43D1EFD8}"/>
              </a:ext>
            </a:extLst>
          </p:cNvPr>
          <p:cNvSpPr>
            <a:spLocks noChangeArrowheads="1" noTextEdit="1"/>
          </p:cNvSpPr>
          <p:nvPr>
            <p:ph type="sldImg"/>
          </p:nvPr>
        </p:nvSpPr>
        <p:spPr>
          <a:xfrm>
            <a:off x="1150938" y="692150"/>
            <a:ext cx="4556125" cy="3416300"/>
          </a:xfrm>
          <a:ln/>
        </p:spPr>
      </p:sp>
      <p:sp>
        <p:nvSpPr>
          <p:cNvPr id="37891" name="Rectangle 3">
            <a:extLst>
              <a:ext uri="{FF2B5EF4-FFF2-40B4-BE49-F238E27FC236}">
                <a16:creationId xmlns:a16="http://schemas.microsoft.com/office/drawing/2014/main" id="{6A33182A-605F-6F73-4A32-CDE74A21DA6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Kachamma Tuingashit kala Kathara Tuingashit alungli khalei kum 400li otshot kashok lungli hibinghi zanga …</a:t>
            </a:r>
          </a:p>
          <a:p>
            <a:r>
              <a:rPr lang="en-US" altLang="en-US" b="1">
                <a:latin typeface="Times New Roman" panose="02020603050405020304" pitchFamily="18" charset="0"/>
              </a:rPr>
              <a:t>////  …Apocrypha kaho chiwui Larik 15 rashoka. Lairik bing hina chiwui atamwui khararchan thei ngasaka…</a:t>
            </a:r>
          </a:p>
          <a:p>
            <a:r>
              <a:rPr lang="en-US" altLang="en-US" b="1">
                <a:latin typeface="Times New Roman" panose="02020603050405020304" pitchFamily="18" charset="0"/>
              </a:rPr>
              <a:t>////  …Protestant bingna Lairik 15 hi Bibleli masang mana …Varewui tui na makhui mana… Varewui eina kharanada makhui MANA. </a:t>
            </a:r>
          </a:p>
          <a:p>
            <a:r>
              <a:rPr lang="en-US" altLang="en-US" b="1">
                <a:solidFill>
                  <a:srgbClr val="000000"/>
                </a:solidFill>
                <a:latin typeface="Times New Roman" panose="02020603050405020304" pitchFamily="18" charset="0"/>
              </a:rPr>
              <a:t>////   Roman Catholic bingla Lairik shini mang, shini mang mashunga da athumwui Lairikli sanga…kala chi A.D. century 16 atam mangli kasangna.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95E3337-1233-8C93-1B32-5E25DF112676}"/>
              </a:ext>
            </a:extLst>
          </p:cNvPr>
          <p:cNvSpPr>
            <a:spLocks noChangeArrowheads="1" noTextEdit="1"/>
          </p:cNvSpPr>
          <p:nvPr>
            <p:ph type="sldImg"/>
          </p:nvPr>
        </p:nvSpPr>
        <p:spPr>
          <a:xfrm>
            <a:off x="1150938" y="692150"/>
            <a:ext cx="4556125" cy="3416300"/>
          </a:xfrm>
          <a:ln/>
        </p:spPr>
      </p:sp>
      <p:sp>
        <p:nvSpPr>
          <p:cNvPr id="39939" name="Rectangle 3">
            <a:extLst>
              <a:ext uri="{FF2B5EF4-FFF2-40B4-BE49-F238E27FC236}">
                <a16:creationId xmlns:a16="http://schemas.microsoft.com/office/drawing/2014/main" id="{7091B064-57EE-400A-0459-2A13C6F2CC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Apocryphal Lairik bingwui aming bing chi hina…Katonga ngarum laga 15na.  Chiwui chili Lairik khani hi kannaya: Khare kala Kakhane Maccabees…ani chiwui eina akha…</a:t>
            </a:r>
          </a:p>
          <a:p>
            <a:r>
              <a:rPr lang="en-US" altLang="en-US" b="1">
                <a:latin typeface="Times New Roman" panose="02020603050405020304" pitchFamily="18" charset="0"/>
              </a:rPr>
              <a:t>////	…Khare Maccabees Lairik hina VARI KAHAI atmwui khamatai otshot bing kapi kahai zanga…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98932F3-5D8D-F003-36C3-71A9E335C0A0}"/>
              </a:ext>
            </a:extLst>
          </p:cNvPr>
          <p:cNvSpPr>
            <a:spLocks noChangeArrowheads="1" noTextEdit="1"/>
          </p:cNvSpPr>
          <p:nvPr>
            <p:ph type="sldImg"/>
          </p:nvPr>
        </p:nvSpPr>
        <p:spPr>
          <a:xfrm>
            <a:off x="1150938" y="692150"/>
            <a:ext cx="4556125" cy="3416300"/>
          </a:xfrm>
          <a:ln/>
        </p:spPr>
      </p:sp>
      <p:sp>
        <p:nvSpPr>
          <p:cNvPr id="41987" name="Rectangle 3">
            <a:extLst>
              <a:ext uri="{FF2B5EF4-FFF2-40B4-BE49-F238E27FC236}">
                <a16:creationId xmlns:a16="http://schemas.microsoft.com/office/drawing/2014/main" id="{1EA70CFD-37A6-ECDD-464D-44F3B620647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Chieina…VARI KAHAI atam hiwui maramli achalakha kapikahai Lairik khani lei, chiya: Khare Maccabees…kala…Josephusna kapikahai Lairik.  Ngarumlaga, khani Lairik china ithumwui Huikhamiya maphara ranglakha okathui hi kathada leisa khala kachi thei ngasaka.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A7AAE35-C0F9-BAD5-CD73-5B0FAC2E84D2}"/>
              </a:ext>
            </a:extLst>
          </p:cNvPr>
          <p:cNvSpPr>
            <a:spLocks noChangeArrowheads="1" noTextEdit="1"/>
          </p:cNvSpPr>
          <p:nvPr>
            <p:ph type="sldImg"/>
          </p:nvPr>
        </p:nvSpPr>
        <p:spPr>
          <a:xfrm>
            <a:off x="1150938" y="692150"/>
            <a:ext cx="4556125" cy="3416300"/>
          </a:xfrm>
          <a:ln/>
        </p:spPr>
      </p:sp>
      <p:sp>
        <p:nvSpPr>
          <p:cNvPr id="7171" name="Rectangle 3">
            <a:extLst>
              <a:ext uri="{FF2B5EF4-FFF2-40B4-BE49-F238E27FC236}">
                <a16:creationId xmlns:a16="http://schemas.microsoft.com/office/drawing/2014/main" id="{169FB2CB-2658-76B8-1F35-6C985ABE49C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   BIBLE FILEwui …Ithumna OKATHUI KASEM kachil file sem haira…MIKUMO MATI….MISHANG KATHUM…HIBING HI BIBLELI KAZANG VAREWUI TUINGASHIT MATI EINA NGASUNKHUISERA…ara ithum Biblewui khararchan eina ayar shong zat thui haora, kha chiwui otshot bing china Kachamma Tuingashit eina Kathara Tuingashit anili ngasun khuingasakra.</a:t>
            </a:r>
          </a:p>
          <a:p>
            <a:r>
              <a:rPr lang="en-US" altLang="en-US" b="1">
                <a:latin typeface="Times New Roman" panose="02020603050405020304" pitchFamily="18" charset="0"/>
              </a:rPr>
              <a:t>////   Chili ithumna Vari Kahai da kahona.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B56C919-B44D-B217-B05A-AA07BA7CCF92}"/>
              </a:ext>
            </a:extLst>
          </p:cNvPr>
          <p:cNvSpPr>
            <a:spLocks noChangeArrowheads="1" noTextEdit="1"/>
          </p:cNvSpPr>
          <p:nvPr>
            <p:ph type="sldImg"/>
          </p:nvPr>
        </p:nvSpPr>
        <p:spPr>
          <a:xfrm>
            <a:off x="1150938" y="692150"/>
            <a:ext cx="4556125" cy="3416300"/>
          </a:xfrm>
          <a:ln/>
        </p:spPr>
      </p:sp>
      <p:sp>
        <p:nvSpPr>
          <p:cNvPr id="44035" name="Rectangle 3">
            <a:extLst>
              <a:ext uri="{FF2B5EF4-FFF2-40B4-BE49-F238E27FC236}">
                <a16:creationId xmlns:a16="http://schemas.microsoft.com/office/drawing/2014/main" id="{4FDA5705-6C4E-9007-6551-2A19AEC5950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Kaphaoa Greekwui Alexander atamli shokda khalei otshot aruila chitheida khaleina...</a:t>
            </a:r>
          </a:p>
          <a:p>
            <a:r>
              <a:rPr lang="en-US" altLang="en-US" b="1">
                <a:latin typeface="Times New Roman" panose="02020603050405020304" pitchFamily="18" charset="0"/>
              </a:rPr>
              <a:t>////	ARISTOTLE hi ALEXANDERWUI OJANA</a:t>
            </a:r>
          </a:p>
          <a:p>
            <a:r>
              <a:rPr lang="en-US" altLang="en-US" b="1">
                <a:latin typeface="Times New Roman" panose="02020603050405020304" pitchFamily="18" charset="0"/>
              </a:rPr>
              <a:t>////	ARISTOTLENA laa semkashokna</a:t>
            </a:r>
          </a:p>
          <a:p>
            <a:r>
              <a:rPr lang="en-US" altLang="en-US" b="1">
                <a:latin typeface="Times New Roman" panose="02020603050405020304" pitchFamily="18" charset="0"/>
              </a:rPr>
              <a:t>////	CHINAWUI KAHAKA PHAKLANG semkaya</a:t>
            </a:r>
          </a:p>
          <a:p>
            <a:r>
              <a:rPr lang="en-US" altLang="en-US" b="1">
                <a:latin typeface="Times New Roman" panose="02020603050405020304" pitchFamily="18" charset="0"/>
              </a:rPr>
              <a:t>////	CHINALI MARI SINGA</a:t>
            </a:r>
          </a:p>
          <a:p>
            <a:r>
              <a:rPr lang="en-US" altLang="en-US" b="1">
                <a:latin typeface="Times New Roman" panose="02020603050405020304" pitchFamily="18" charset="0"/>
              </a:rPr>
              <a:t>////	ALEXANDRIA HI GREEKWUI KHAMATAIYA KATAM PAMNA</a:t>
            </a:r>
          </a:p>
          <a:p>
            <a:r>
              <a:rPr lang="en-US" altLang="en-US" b="1">
                <a:latin typeface="Times New Roman" panose="02020603050405020304" pitchFamily="18" charset="0"/>
              </a:rPr>
              <a:t>////	EUCLID: Ana GEOMETRYwui LAIRIK KAPIYA</a:t>
            </a:r>
          </a:p>
          <a:p>
            <a:r>
              <a:rPr lang="en-US" altLang="en-US" b="1">
                <a:latin typeface="Times New Roman" panose="02020603050405020304" pitchFamily="18" charset="0"/>
              </a:rPr>
              <a:t>//// 	KARE ROMEWUI PHEISA HILI HAOKAPHOKNA</a:t>
            </a:r>
          </a:p>
          <a:p>
            <a:r>
              <a:rPr lang="en-US" altLang="en-US" b="1">
                <a:latin typeface="Times New Roman" panose="02020603050405020304" pitchFamily="18" charset="0"/>
              </a:rPr>
              <a:t>////	CORINTH hi LEILON KHAVAIWUI KHAMATAIYA NGASA HAOWA</a:t>
            </a:r>
          </a:p>
          <a:p>
            <a:r>
              <a:rPr lang="en-US" altLang="en-US" b="1">
                <a:latin typeface="Times New Roman" panose="02020603050405020304" pitchFamily="18" charset="0"/>
              </a:rPr>
              <a:t>////	JEWISHBINGWUI LEI SAKHAVAI APAM EGYPTLI HAOPHOK HAOWA</a:t>
            </a:r>
          </a:p>
          <a:p>
            <a:r>
              <a:rPr lang="en-US" altLang="en-US" b="1">
                <a:latin typeface="Times New Roman" panose="02020603050405020304" pitchFamily="18" charset="0"/>
              </a:rPr>
              <a:t>Kala ...</a:t>
            </a:r>
          </a:p>
          <a:p>
            <a:r>
              <a:rPr lang="en-US" altLang="en-US" b="1">
                <a:latin typeface="Times New Roman" panose="02020603050405020304" pitchFamily="18" charset="0"/>
              </a:rPr>
              <a:t>////	GREEKWUI ZATKHANA kala CHIWUI KEINUNG</a:t>
            </a:r>
          </a:p>
          <a:p>
            <a:r>
              <a:rPr lang="en-US" altLang="en-US" b="1">
                <a:latin typeface="Times New Roman" panose="02020603050405020304" pitchFamily="18" charset="0"/>
              </a:rPr>
              <a:t>Khangateili ngarumlaga </a:t>
            </a:r>
          </a:p>
          <a:p>
            <a:r>
              <a:rPr lang="en-US" altLang="en-US" b="1">
                <a:latin typeface="Times New Roman" panose="02020603050405020304" pitchFamily="18" charset="0"/>
              </a:rPr>
              <a:t>////	GREEKWUI KHARING-KHARAK…kala mataimeithui kachiya…</a:t>
            </a:r>
          </a:p>
          <a:p>
            <a:r>
              <a:rPr lang="en-US" altLang="en-US" b="1">
                <a:latin typeface="Times New Roman" panose="02020603050405020304" pitchFamily="18" charset="0"/>
              </a:rPr>
              <a:t>////	GREEK TUI hi tarakkhana matuiya.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B1BDB1F-C66E-1EC8-3DCA-90A09A69DE71}"/>
              </a:ext>
            </a:extLst>
          </p:cNvPr>
          <p:cNvSpPr>
            <a:spLocks noChangeArrowheads="1" noTextEdit="1"/>
          </p:cNvSpPr>
          <p:nvPr>
            <p:ph type="sldImg"/>
          </p:nvPr>
        </p:nvSpPr>
        <p:spPr>
          <a:xfrm>
            <a:off x="1150938" y="692150"/>
            <a:ext cx="4556125" cy="3416300"/>
          </a:xfrm>
          <a:ln/>
        </p:spPr>
      </p:sp>
      <p:sp>
        <p:nvSpPr>
          <p:cNvPr id="46083" name="Rectangle 3">
            <a:extLst>
              <a:ext uri="{FF2B5EF4-FFF2-40B4-BE49-F238E27FC236}">
                <a16:creationId xmlns:a16="http://schemas.microsoft.com/office/drawing/2014/main" id="{3628481C-EC2D-0A5C-7FFA-A67F655654F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Bible Fileli leifaya VARI KAHAI atam…500 B.C maikhali…..ALEXANDER kanthui kahaiwui thili…ROMAN KEINUNG hi okathuili ROMANWUI ZATKHANA eina razang haowa </a:t>
            </a:r>
          </a:p>
          <a:p>
            <a:r>
              <a:rPr lang="en-US" altLang="en-US" b="1">
                <a:latin typeface="Times New Roman" panose="02020603050405020304" pitchFamily="18" charset="0"/>
              </a:rPr>
              <a:t>////	yarui kala shipaiwui zatkhana, </a:t>
            </a:r>
          </a:p>
          <a:p>
            <a:r>
              <a:rPr lang="en-US" altLang="en-US" b="1">
                <a:latin typeface="Times New Roman" panose="02020603050405020304" pitchFamily="18" charset="0"/>
              </a:rPr>
              <a:t>////	ain, </a:t>
            </a:r>
          </a:p>
          <a:p>
            <a:r>
              <a:rPr lang="en-US" altLang="en-US" b="1">
                <a:latin typeface="Times New Roman" panose="02020603050405020304" pitchFamily="18" charset="0"/>
              </a:rPr>
              <a:t>////	pao mikhangarok, </a:t>
            </a:r>
          </a:p>
          <a:p>
            <a:r>
              <a:rPr lang="en-US" altLang="en-US" b="1">
                <a:latin typeface="Times New Roman" panose="02020603050405020304" pitchFamily="18" charset="0"/>
              </a:rPr>
              <a:t>////	khaung khava, </a:t>
            </a:r>
          </a:p>
          <a:p>
            <a:r>
              <a:rPr lang="en-US" altLang="en-US" b="1">
                <a:latin typeface="Times New Roman" panose="02020603050405020304" pitchFamily="18" charset="0"/>
              </a:rPr>
              <a:t>////	bank maramli kala kashina kashan. Kala kayakkha zakshi salala, </a:t>
            </a:r>
          </a:p>
          <a:p>
            <a:r>
              <a:rPr lang="en-US" altLang="en-US" b="1">
                <a:latin typeface="Times New Roman" panose="02020603050405020304" pitchFamily="18" charset="0"/>
              </a:rPr>
              <a:t>////	Romewui phaolak kahaiya Pax Romana kachi chi, Romewui chingri kahai maramlina, okathui achikun mati peida chingri kahai khamung okathuina mazapkhuia, chi atam eina tangda chithada laei kasana…Zakshilak salala!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03BE869-9D72-4B2C-E2EC-72F5DEFA2EB2}"/>
              </a:ext>
            </a:extLst>
          </p:cNvPr>
          <p:cNvSpPr>
            <a:spLocks noChangeArrowheads="1" noTextEdit="1"/>
          </p:cNvSpPr>
          <p:nvPr>
            <p:ph type="sldImg"/>
          </p:nvPr>
        </p:nvSpPr>
        <p:spPr>
          <a:xfrm>
            <a:off x="1150938" y="692150"/>
            <a:ext cx="4556125" cy="3416300"/>
          </a:xfrm>
          <a:ln/>
        </p:spPr>
      </p:sp>
      <p:sp>
        <p:nvSpPr>
          <p:cNvPr id="48131" name="Rectangle 3">
            <a:extLst>
              <a:ext uri="{FF2B5EF4-FFF2-40B4-BE49-F238E27FC236}">
                <a16:creationId xmlns:a16="http://schemas.microsoft.com/office/drawing/2014/main" id="{3EBE6542-4618-9560-B24B-41763783147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Roman Keinung hi Englandwui eina haophoklaga Arabia Atungshong eina tangda vashunga, kala </a:t>
            </a:r>
          </a:p>
          <a:p>
            <a:r>
              <a:rPr lang="en-US" altLang="en-US" b="1">
                <a:latin typeface="Times New Roman" panose="02020603050405020304" pitchFamily="18" charset="0"/>
              </a:rPr>
              <a:t>////   Africa Atungshong eina haophoklaga aruihonwui Russia azingshong eina tanga.  Rome keinung eina sigui khuilaga thaklag eina zat akha achikun akaha vashung kida hapta mati zangra.</a:t>
            </a:r>
          </a:p>
          <a:p>
            <a:r>
              <a:rPr lang="en-US" altLang="en-US" b="1">
                <a:latin typeface="Times New Roman" panose="02020603050405020304" pitchFamily="18" charset="0"/>
              </a:rPr>
              <a:t>////  Kali keinung hiwui alungli, zingsho kala azingshongwuili khalei rotkhamarat apam chileiya, Palestine da kaho pamna.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5333177-B3BF-58D8-B8B0-5F2AF2D60E0E}"/>
              </a:ext>
            </a:extLst>
          </p:cNvPr>
          <p:cNvSpPr>
            <a:spLocks noChangeArrowheads="1" noTextEdit="1"/>
          </p:cNvSpPr>
          <p:nvPr>
            <p:ph type="sldImg"/>
          </p:nvPr>
        </p:nvSpPr>
        <p:spPr>
          <a:xfrm>
            <a:off x="1150938" y="692150"/>
            <a:ext cx="4556125" cy="3416300"/>
          </a:xfrm>
          <a:ln/>
        </p:spPr>
      </p:sp>
      <p:sp>
        <p:nvSpPr>
          <p:cNvPr id="50179" name="Rectangle 3">
            <a:extLst>
              <a:ext uri="{FF2B5EF4-FFF2-40B4-BE49-F238E27FC236}">
                <a16:creationId xmlns:a16="http://schemas.microsoft.com/office/drawing/2014/main" id="{25DE8A44-913F-BCC6-05B4-7A7D74DA07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Romewui kathembing kala shipai akhava bingna ngararkhui kahai kala shim katha saka kahai hi ithumna yanglaga matak-khak haiya.  Romewui Vareshi Awunga Khare Constatine atamli semkahai Constantineli khalei colossal Arch kachichi arui eina tangdala Romewui Colosieum ngalemli leiya, kala aruila mathalak eina leifaya.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CCF9E37-9C0D-0B53-42C0-ECE682DC49CD}"/>
              </a:ext>
            </a:extLst>
          </p:cNvPr>
          <p:cNvSpPr>
            <a:spLocks noChangeArrowheads="1" noTextEdit="1"/>
          </p:cNvSpPr>
          <p:nvPr>
            <p:ph type="sldImg"/>
          </p:nvPr>
        </p:nvSpPr>
        <p:spPr>
          <a:xfrm>
            <a:off x="1150938" y="692150"/>
            <a:ext cx="4556125" cy="3416300"/>
          </a:xfrm>
          <a:ln/>
        </p:spPr>
      </p:sp>
      <p:sp>
        <p:nvSpPr>
          <p:cNvPr id="52227" name="Rectangle 3">
            <a:extLst>
              <a:ext uri="{FF2B5EF4-FFF2-40B4-BE49-F238E27FC236}">
                <a16:creationId xmlns:a16="http://schemas.microsoft.com/office/drawing/2014/main" id="{6D41AFE5-D0AC-855D-4CD0-B150964F78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Romewui Forum kachi hinala ithumli Romewui hak-khamaha kala kayakkha manga vahai sakhala kachi ithumli theikhui ngasaka.</a:t>
            </a:r>
          </a:p>
          <a:p>
            <a:r>
              <a:rPr lang="en-US" altLang="en-US" b="1">
                <a:latin typeface="Times New Roman" panose="02020603050405020304" pitchFamily="18" charset="0"/>
              </a:rPr>
              <a:t>////	Julius Caesarli sakathat pam chi Forum Romanumda hoya kala teolak eina nana theivara.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05B2926-ABD2-509F-E8BB-2F2510278607}"/>
              </a:ext>
            </a:extLst>
          </p:cNvPr>
          <p:cNvSpPr>
            <a:spLocks noChangeArrowheads="1" noTextEdit="1"/>
          </p:cNvSpPr>
          <p:nvPr>
            <p:ph type="sldImg"/>
          </p:nvPr>
        </p:nvSpPr>
        <p:spPr>
          <a:xfrm>
            <a:off x="1150938" y="692150"/>
            <a:ext cx="4556125" cy="3416300"/>
          </a:xfrm>
          <a:ln/>
        </p:spPr>
      </p:sp>
      <p:sp>
        <p:nvSpPr>
          <p:cNvPr id="54275" name="Rectangle 3">
            <a:extLst>
              <a:ext uri="{FF2B5EF4-FFF2-40B4-BE49-F238E27FC236}">
                <a16:creationId xmlns:a16="http://schemas.microsoft.com/office/drawing/2014/main" id="{66A03EFD-C3F7-6CED-1742-57935A8D028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Kum 2000wui thilila Romewui kathembingna semka kahai arui eina tangdala nganingda khalei china khi chithei khala chilaga Romewui kathem kala thangkhamei.  Chgina khi chiza khala chiakha okathui hi ara apong tarakkhali manga vangasak haira.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F5861FA-9E57-98CB-52A4-68E38068356B}"/>
              </a:ext>
            </a:extLst>
          </p:cNvPr>
          <p:cNvSpPr>
            <a:spLocks noChangeArrowheads="1" noTextEdit="1"/>
          </p:cNvSpPr>
          <p:nvPr>
            <p:ph type="sldImg"/>
          </p:nvPr>
        </p:nvSpPr>
        <p:spPr>
          <a:xfrm>
            <a:off x="1150938" y="692150"/>
            <a:ext cx="4556125" cy="3416300"/>
          </a:xfrm>
          <a:ln/>
        </p:spPr>
      </p:sp>
      <p:sp>
        <p:nvSpPr>
          <p:cNvPr id="56323" name="Rectangle 3">
            <a:extLst>
              <a:ext uri="{FF2B5EF4-FFF2-40B4-BE49-F238E27FC236}">
                <a16:creationId xmlns:a16="http://schemas.microsoft.com/office/drawing/2014/main" id="{01EBA2B0-691D-B935-CC38-448F7BF2398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Mediterranean kala Europewui okathui he ROMEWUI kasa khavana tarakkha ngachei mida leiya, awui keinung zanglaga.  Jerusalemlila, Bethesdawui pukhri chi phashok haira – Romena kasemna – Paokapha Johnli kapisang kahai Bethesdawui pukhri kharachan chi mathamei kharda phab tangasaka [John 5:2).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F2ACC4F-3C4E-4EE9-42B7-64B60DD85990}"/>
              </a:ext>
            </a:extLst>
          </p:cNvPr>
          <p:cNvSpPr>
            <a:spLocks noChangeArrowheads="1" noTextEdit="1"/>
          </p:cNvSpPr>
          <p:nvPr>
            <p:ph type="sldImg"/>
          </p:nvPr>
        </p:nvSpPr>
        <p:spPr>
          <a:xfrm>
            <a:off x="1150938" y="692150"/>
            <a:ext cx="4556125" cy="3416300"/>
          </a:xfrm>
          <a:ln/>
        </p:spPr>
      </p:sp>
      <p:sp>
        <p:nvSpPr>
          <p:cNvPr id="58371" name="Rectangle 3">
            <a:extLst>
              <a:ext uri="{FF2B5EF4-FFF2-40B4-BE49-F238E27FC236}">
                <a16:creationId xmlns:a16="http://schemas.microsoft.com/office/drawing/2014/main" id="{CAE8D66C-7D85-804B-E8DF-66952A835C5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Ephesus kaho talak kahai pam chili, aruihon Turkey kaho pam chili, amphitheater kachichi aruila leifaya.  Paulna Diana kameowui maramli makhamaya otshot chi hili kashokna. </a:t>
            </a:r>
          </a:p>
          <a:p>
            <a:r>
              <a:rPr lang="en-US" altLang="en-US" b="1">
                <a:latin typeface="Times New Roman" panose="02020603050405020304" pitchFamily="18" charset="0"/>
              </a:rPr>
              <a:t>////	Paulna chiwui eina kongphei chili zat katana Ara, ngalei kala situi na pemhaira.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BAC8FB4-57D9-29C3-6625-BBF7077B1C1B}"/>
              </a:ext>
            </a:extLst>
          </p:cNvPr>
          <p:cNvSpPr>
            <a:spLocks noChangeArrowheads="1" noTextEdit="1"/>
          </p:cNvSpPr>
          <p:nvPr>
            <p:ph type="sldImg"/>
          </p:nvPr>
        </p:nvSpPr>
        <p:spPr>
          <a:xfrm>
            <a:off x="1150938" y="692150"/>
            <a:ext cx="4556125" cy="3416300"/>
          </a:xfrm>
          <a:ln/>
        </p:spPr>
      </p:sp>
      <p:sp>
        <p:nvSpPr>
          <p:cNvPr id="60419" name="Rectangle 3">
            <a:extLst>
              <a:ext uri="{FF2B5EF4-FFF2-40B4-BE49-F238E27FC236}">
                <a16:creationId xmlns:a16="http://schemas.microsoft.com/office/drawing/2014/main" id="{92005EC9-6E5D-9FA2-4585-68464864691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Mediterraneanwui ngayi pheili, mile 22 tara longzat khavai Romena semka kahai he tekmateilak kahaina.  Kaphungwui eina Caesarea kaho keinung chili Romewui engineer bingna tara khuira khavai chithei da khalei ama chi kasemna. Hi Romewui Aungawui ming eina kasemna.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334EDE9-3CD5-814F-CD55-7801D5C5105C}"/>
              </a:ext>
            </a:extLst>
          </p:cNvPr>
          <p:cNvSpPr>
            <a:spLocks noChangeArrowheads="1" noTextEdit="1"/>
          </p:cNvSpPr>
          <p:nvPr>
            <p:ph type="sldImg"/>
          </p:nvPr>
        </p:nvSpPr>
        <p:spPr>
          <a:xfrm>
            <a:off x="1150938" y="692150"/>
            <a:ext cx="4556125" cy="3416300"/>
          </a:xfrm>
          <a:ln/>
        </p:spPr>
      </p:sp>
      <p:sp>
        <p:nvSpPr>
          <p:cNvPr id="62467" name="Rectangle 3">
            <a:extLst>
              <a:ext uri="{FF2B5EF4-FFF2-40B4-BE49-F238E27FC236}">
                <a16:creationId xmlns:a16="http://schemas.microsoft.com/office/drawing/2014/main" id="{9731437D-8679-C2EE-F135-8B64D81D50C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Kala hi...Kaphaoa Herodna Masada apam, Kathi Ngayili ngashanvalaga khalei, mathalak eina kala ngaziplak eina semkahai lungkui kaphung tungli --  Jerusalemwui khangarara bing china apam hieina kum 3wui vang Romewui shipai bingli ngasunga.   Kha 73 A.D.li Israelnao 900 athm khalatda sathat ngarok haowa Romewui pangli mathisang mara chiaokida kala athumwui rao masamara da lei kahaiwui vangna  Aruihon eina tangdala, Israelwui shipai bing hi shipai katam kuphaida haophok haora chiakha apam hili tuingashit khuiya....Kala chili athumna tui hi hanga, “Mashokngasaklui lak mara!”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0FD15A9-5579-21E1-0C8E-EF08C86A2C06}"/>
              </a:ext>
            </a:extLst>
          </p:cNvPr>
          <p:cNvSpPr>
            <a:spLocks noChangeArrowheads="1" noTextEdit="1"/>
          </p:cNvSpPr>
          <p:nvPr>
            <p:ph type="sldImg"/>
          </p:nvPr>
        </p:nvSpPr>
        <p:spPr>
          <a:xfrm>
            <a:off x="1150938" y="692150"/>
            <a:ext cx="4556125" cy="3416300"/>
          </a:xfrm>
          <a:ln/>
        </p:spPr>
      </p:sp>
      <p:sp>
        <p:nvSpPr>
          <p:cNvPr id="9219" name="Rectangle 3">
            <a:extLst>
              <a:ext uri="{FF2B5EF4-FFF2-40B4-BE49-F238E27FC236}">
                <a16:creationId xmlns:a16="http://schemas.microsoft.com/office/drawing/2014/main" id="{A1FA551B-2ACE-7CBA-189F-5B6D406F73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Otshot hi 500 B.C. wui atamli shokda khaleina.  Rarada khalei otshot shok kahai chi chitheimiga.  Mamalai haialu, Okathuli Varena ngaranping kahaina Huikhamiali chihorakhavai…kha zingkhum tarakkha leifaya.  Otshot shokda khalei bing china shongfa semmirala?  Mha…mathalak eina semmiya!  Rakashok chi yanglu.</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E655FDC-C7A7-A52F-EDF3-35338E928C83}"/>
              </a:ext>
            </a:extLst>
          </p:cNvPr>
          <p:cNvSpPr>
            <a:spLocks noChangeArrowheads="1" noTextEdit="1"/>
          </p:cNvSpPr>
          <p:nvPr>
            <p:ph type="sldImg"/>
          </p:nvPr>
        </p:nvSpPr>
        <p:spPr>
          <a:xfrm>
            <a:off x="1150938" y="692150"/>
            <a:ext cx="4556125" cy="3416300"/>
          </a:xfrm>
          <a:ln/>
        </p:spPr>
      </p:sp>
      <p:sp>
        <p:nvSpPr>
          <p:cNvPr id="64515" name="Rectangle 3">
            <a:extLst>
              <a:ext uri="{FF2B5EF4-FFF2-40B4-BE49-F238E27FC236}">
                <a16:creationId xmlns:a16="http://schemas.microsoft.com/office/drawing/2014/main" id="{EDBFC866-439D-6AA7-C757-D2E3F5CB424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Katamli Khangachon #5, Romena khamung atamli kathada leisa khara chiakha chithei kahai bing chi yanglu… hibing hi VARI KAHAI atamli shokser kahai otshotna.  Otshot bing hina okathui hi khangachei thik khuiramiya</a:t>
            </a:r>
            <a:r>
              <a:rPr lang="en-US" altLang="en-US" b="1">
                <a:solidFill>
                  <a:srgbClr val="000000"/>
                </a:solidFill>
                <a:latin typeface="Times New Roman" panose="02020603050405020304" pitchFamily="18" charset="0"/>
              </a:rPr>
              <a:t>...  </a:t>
            </a:r>
          </a:p>
          <a:p>
            <a:r>
              <a:rPr lang="en-US" altLang="en-US" b="1">
                <a:solidFill>
                  <a:srgbClr val="000000"/>
                </a:solidFill>
                <a:latin typeface="Times New Roman" panose="02020603050405020304" pitchFamily="18" charset="0"/>
              </a:rPr>
              <a:t>////	ROME SHORKARWUI KATHEM KALA KHAMUNG</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KARI GEAR SING KAPHOK...TARA KASHIREI KASEM</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TRIGONOMETRY SEMKASHOK </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TARAEINA KAZAT PUNG</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ROSETTA KACHI NGALUNGLI KAGAPI</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ALEXANDRIALI COLLEGE SEMKAKA</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ROMEWUI BANK MA-ONG</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SHIM KASEM ARA KATHAR</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TARA &amp; KHAMAKHAO LONGZAT KHAVAI…CHECK EINA SEMPHOKA</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LEILON KHAVAIWUI SEMKAKA</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KEINUNG PEIDA SHONGFA</a:t>
            </a:r>
          </a:p>
          <a:p>
            <a:r>
              <a:rPr lang="en-US" altLang="en-US" b="1">
                <a:latin typeface="Times New Roman" panose="02020603050405020304" pitchFamily="18" charset="0"/>
              </a:rPr>
              <a:t>////	KUM AKHALI </a:t>
            </a:r>
            <a:r>
              <a:rPr lang="en-US" altLang="en-US" b="1">
                <a:solidFill>
                  <a:srgbClr val="000000"/>
                </a:solidFill>
                <a:latin typeface="Times New Roman" panose="02020603050405020304" pitchFamily="18" charset="0"/>
              </a:rPr>
              <a:t>365-ZIMIKSHOWUI CALENDAR SINGKAPHOK</a:t>
            </a:r>
          </a:p>
          <a:p>
            <a:r>
              <a:rPr lang="en-US" altLang="en-US" b="1">
                <a:solidFill>
                  <a:srgbClr val="000000"/>
                </a:solidFill>
                <a:latin typeface="Times New Roman" panose="02020603050405020304" pitchFamily="18" charset="0"/>
              </a:rPr>
              <a:t>////	LATIN TUI KEINUNG PEIDA KASING</a:t>
            </a:r>
          </a:p>
          <a:p>
            <a:r>
              <a:rPr lang="en-US" altLang="en-US" b="1">
                <a:solidFill>
                  <a:srgbClr val="000000"/>
                </a:solidFill>
                <a:latin typeface="Times New Roman" panose="02020603050405020304" pitchFamily="18" charset="0"/>
              </a:rPr>
              <a:t>////	RAI KASAWUI THEMSAK</a:t>
            </a:r>
          </a:p>
          <a:p>
            <a:r>
              <a:rPr lang="en-US" altLang="en-US" b="1">
                <a:latin typeface="Times New Roman" panose="02020603050405020304" pitchFamily="18" charset="0"/>
              </a:rPr>
              <a:t>////	</a:t>
            </a:r>
            <a:r>
              <a:rPr lang="en-US" altLang="en-US" b="1">
                <a:solidFill>
                  <a:srgbClr val="000000"/>
                </a:solidFill>
                <a:latin typeface="Times New Roman" panose="02020603050405020304" pitchFamily="18" charset="0"/>
              </a:rPr>
              <a:t>PAX ROMANA kachi chi khuiraya hibing hina, kala leiching kachiya </a:t>
            </a:r>
          </a:p>
          <a:p>
            <a:r>
              <a:rPr lang="en-US" altLang="en-US" b="1">
                <a:solidFill>
                  <a:srgbClr val="000000"/>
                </a:solidFill>
                <a:latin typeface="Times New Roman" panose="02020603050405020304" pitchFamily="18" charset="0"/>
              </a:rPr>
              <a:t>	Caesarwui kashat…</a:t>
            </a:r>
          </a:p>
          <a:p>
            <a:r>
              <a:rPr lang="en-US" altLang="en-US" b="1">
                <a:latin typeface="Times New Roman" panose="02020603050405020304" pitchFamily="18" charset="0"/>
              </a:rPr>
              <a:t>////	PALESTINE KAHO ROMENA KHAMUNG KEINUNGNAO CHI</a:t>
            </a:r>
            <a:r>
              <a:rPr lang="en-US" altLang="en-US" b="1">
                <a:solidFill>
                  <a:srgbClr val="FFFFFF"/>
                </a:solidFill>
                <a:latin typeface="Times New Roman" panose="02020603050405020304" pitchFamily="18"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76EDAB6-DD5F-3A81-CAC3-EE864D8EE875}"/>
              </a:ext>
            </a:extLst>
          </p:cNvPr>
          <p:cNvSpPr>
            <a:spLocks noChangeArrowheads="1" noTextEdit="1"/>
          </p:cNvSpPr>
          <p:nvPr>
            <p:ph type="sldImg"/>
          </p:nvPr>
        </p:nvSpPr>
        <p:spPr>
          <a:xfrm>
            <a:off x="1150938" y="692150"/>
            <a:ext cx="4556125" cy="3416300"/>
          </a:xfrm>
          <a:ln/>
        </p:spPr>
      </p:sp>
      <p:sp>
        <p:nvSpPr>
          <p:cNvPr id="66563" name="Rectangle 3">
            <a:extLst>
              <a:ext uri="{FF2B5EF4-FFF2-40B4-BE49-F238E27FC236}">
                <a16:creationId xmlns:a16="http://schemas.microsoft.com/office/drawing/2014/main" id="{C0C2DDA4-74FA-5063-A32A-9E0E262E3C4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rPr>
              <a:t>Ara…Greecena manga vangasak kahai chi Romewui shorkar khamatha kala rai khangarar khamatha chili ngashikda hailu.  Kanini chi pandamda kashokwui atam athishurda yangakha…shok khangayi bing hi rashoka!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DD8F9A5-7979-7778-4566-252873484794}"/>
              </a:ext>
            </a:extLst>
          </p:cNvPr>
          <p:cNvSpPr>
            <a:spLocks noChangeArrowheads="1" noTextEdit="1"/>
          </p:cNvSpPr>
          <p:nvPr>
            <p:ph type="sldImg"/>
          </p:nvPr>
        </p:nvSpPr>
        <p:spPr>
          <a:xfrm>
            <a:off x="1150938" y="692150"/>
            <a:ext cx="4556125" cy="3416300"/>
          </a:xfrm>
          <a:ln/>
        </p:spPr>
      </p:sp>
      <p:sp>
        <p:nvSpPr>
          <p:cNvPr id="68611" name="Rectangle 3">
            <a:extLst>
              <a:ext uri="{FF2B5EF4-FFF2-40B4-BE49-F238E27FC236}">
                <a16:creationId xmlns:a16="http://schemas.microsoft.com/office/drawing/2014/main" id="{0A88048B-CEBA-8262-F312-C599D6FD71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rPr>
              <a:t>Kachamma Tuingashit kupkasang eina kum 400 zatkhava hi okathui kachangkhat tarakkha ngachei haira!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4B125C-ABD8-E039-AF03-C21B65A85CBB}"/>
              </a:ext>
            </a:extLst>
          </p:cNvPr>
          <p:cNvSpPr>
            <a:spLocks noChangeArrowheads="1" noTextEdit="1"/>
          </p:cNvSpPr>
          <p:nvPr>
            <p:ph type="sldImg"/>
          </p:nvPr>
        </p:nvSpPr>
        <p:spPr>
          <a:xfrm>
            <a:off x="1150938" y="692150"/>
            <a:ext cx="4556125" cy="3416300"/>
          </a:xfrm>
          <a:ln/>
        </p:spPr>
      </p:sp>
      <p:sp>
        <p:nvSpPr>
          <p:cNvPr id="70659" name="Rectangle 3">
            <a:extLst>
              <a:ext uri="{FF2B5EF4-FFF2-40B4-BE49-F238E27FC236}">
                <a16:creationId xmlns:a16="http://schemas.microsoft.com/office/drawing/2014/main" id="{003F2820-53DA-9903-CAD3-FA7081BE224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rPr>
              <a:t>KATAMLI KHANGACHON #6 –– Kachamma Tuingashitwui Malachi eina Kathara Tuingashitwui Matthew matakli ––  ithumna matailak kahaiya ayur mati tamklhuiya Abrahamwui ngashitkhami pheikar eina haophoklaga Christa khara eina tangda…Varetuiwui eina khani, kala Okthui otshotwui eina khani…</a:t>
            </a:r>
          </a:p>
          <a:p>
            <a:r>
              <a:rPr lang="en-US" altLang="en-US" b="1">
                <a:solidFill>
                  <a:srgbClr val="000000"/>
                </a:solidFill>
                <a:latin typeface="Times New Roman" panose="02020603050405020304" pitchFamily="18" charset="0"/>
              </a:rPr>
              <a:t>////	Khare, Jehudi bingna Hebrew Canon kachihi kupsanghaowa…Kachamma Tuingashitli kazang lairik bingli kahangna…VARI KAHAI atamli kashokna.</a:t>
            </a:r>
          </a:p>
          <a:p>
            <a:r>
              <a:rPr lang="en-US" altLang="en-US" b="1">
                <a:solidFill>
                  <a:srgbClr val="000000"/>
                </a:solidFill>
                <a:latin typeface="Times New Roman" panose="02020603050405020304" pitchFamily="18" charset="0"/>
              </a:rPr>
              <a:t>////	Kakhane, Hebrew tui eina kapi kahai Kachamma Tuingashit hi Greek Tuili khalatshok haowa, china Bible Tui kakhalat katongawui khamataiya ngasahaowa arui rashungda.   Chili SEPTUAGINT da hoya, Romewui kashan mayek eina chili “LXX” dala hoya. Lairik hi acalakhawui Alexandria kachi pamli Bible kathemthem bing 70na khalat kahai Biblena.</a:t>
            </a:r>
          </a:p>
          <a:p>
            <a:r>
              <a:rPr lang="en-US" altLang="en-US" b="1">
                <a:solidFill>
                  <a:srgbClr val="000000"/>
                </a:solidFill>
                <a:latin typeface="Times New Roman" panose="02020603050405020304" pitchFamily="18" charset="0"/>
              </a:rPr>
              <a:t>////	Kakathumali kala okthui otshot athishurda, KAPHAO-A ALEXANDERNA Greekwui kasa-khava kala Greek Tui hi ngayao miya, Mediterranean ngayipheiwui pam bingli kala kata apam shongla.</a:t>
            </a:r>
          </a:p>
          <a:p>
            <a:r>
              <a:rPr lang="en-US" altLang="en-US" b="1">
                <a:solidFill>
                  <a:srgbClr val="000000"/>
                </a:solidFill>
                <a:latin typeface="Times New Roman" panose="02020603050405020304" pitchFamily="18" charset="0"/>
              </a:rPr>
              <a:t>////	Khamateli kala khanaowa sada, Israel hi ROMANNA munghaowa kala chiwui atamli THEMSAK hi matailak eina leikasana, kha makhamatha CHINGRI KAHAI tandi eina hai khavai saya keinung achikun mati vapeida.</a:t>
            </a:r>
          </a:p>
          <a:p>
            <a:r>
              <a:rPr lang="en-US" altLang="en-US" b="1">
                <a:solidFill>
                  <a:srgbClr val="000000"/>
                </a:solidFill>
                <a:latin typeface="Times New Roman" panose="02020603050405020304" pitchFamily="18" charset="0"/>
              </a:rPr>
              <a:t>////	Katonga hi ngarum laga, Abrahamli Varena ngashit kahai chi ungshung khavai ngaranbing haowa, Proho Jesus Christawui khara ngaranbing haowa!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C62EDA3-5E5D-19BD-CCC1-A91F47CEF035}"/>
              </a:ext>
            </a:extLst>
          </p:cNvPr>
          <p:cNvSpPr>
            <a:spLocks noChangeArrowheads="1" noTextEdit="1"/>
          </p:cNvSpPr>
          <p:nvPr>
            <p:ph type="sldImg"/>
          </p:nvPr>
        </p:nvSpPr>
        <p:spPr>
          <a:xfrm>
            <a:off x="1150938" y="692150"/>
            <a:ext cx="4556125" cy="3416300"/>
          </a:xfrm>
          <a:ln/>
        </p:spPr>
      </p:sp>
      <p:sp>
        <p:nvSpPr>
          <p:cNvPr id="72707" name="Rectangle 3">
            <a:extLst>
              <a:ext uri="{FF2B5EF4-FFF2-40B4-BE49-F238E27FC236}">
                <a16:creationId xmlns:a16="http://schemas.microsoft.com/office/drawing/2014/main" id="{D2A7A1C9-710F-33C3-EC67-C653E969122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rPr>
              <a:t>Ithu hi ara hili rakup sang haira…ithumna tamlaga phashoklaga hili rashung hair</a:t>
            </a:r>
          </a:p>
          <a:p>
            <a:r>
              <a:rPr lang="en-US" altLang="en-US" b="1">
                <a:solidFill>
                  <a:srgbClr val="000000"/>
                </a:solidFill>
                <a:latin typeface="Times New Roman" panose="02020603050405020304" pitchFamily="18" charset="0"/>
              </a:rPr>
              <a:t>OKATHUI KASEM</a:t>
            </a:r>
            <a:r>
              <a:rPr lang="en-US" altLang="en-US" b="1">
                <a:latin typeface="Times New Roman" panose="02020603050405020304" pitchFamily="18" charset="0"/>
              </a:rPr>
              <a:t>…MIKUMO MATI…MISHANG KATHUM…</a:t>
            </a:r>
          </a:p>
          <a:p>
            <a:r>
              <a:rPr lang="en-US" altLang="en-US" b="1">
                <a:latin typeface="Times New Roman" panose="02020603050405020304" pitchFamily="18" charset="0"/>
              </a:rPr>
              <a:t>////	…hibing hi Varetuili kazanga khamataya TUINGASHIT MATIna haingaruma, ABRAHAMWUI TUINGASHIT kala khangatei khangashit kathum chi hieina phang kashokna…Ngaleiwui, Davidwui, kala Kathara Tuingashit.</a:t>
            </a:r>
          </a:p>
          <a:p>
            <a:r>
              <a:rPr lang="en-US" altLang="en-US" b="1">
                <a:latin typeface="Times New Roman" panose="02020603050405020304" pitchFamily="18" charset="0"/>
              </a:rPr>
              <a:t>////	Kala KAPAHOA ALEXANDER na aramwui kasa-khavali khangachei khuikhara kala ROMEWUI zatkhana chi tamkachithei….</a:t>
            </a:r>
          </a:p>
          <a:p>
            <a:r>
              <a:rPr lang="en-US" altLang="en-US" b="1">
                <a:latin typeface="Times New Roman" panose="02020603050405020304" pitchFamily="18" charset="0"/>
              </a:rPr>
              <a:t>////	…ara atam chi semhaira khanaoiwa Bible File thara khalei chi khuishok khavai kala rarada khalei AKHAPA CHI ---Messiah kaho…Awui vang eina khararchan katonga hi mathalak eina hai kahaina Kachamma Tuingashit kala Kathara Tuingashitli.</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B8E2854-1105-7F5D-A5AE-B692762624E0}"/>
              </a:ext>
            </a:extLst>
          </p:cNvPr>
          <p:cNvSpPr>
            <a:spLocks noChangeArrowheads="1" noTextEdit="1"/>
          </p:cNvSpPr>
          <p:nvPr>
            <p:ph type="sldImg"/>
          </p:nvPr>
        </p:nvSpPr>
        <p:spPr>
          <a:xfrm>
            <a:off x="1150938" y="692150"/>
            <a:ext cx="4556125" cy="3416300"/>
          </a:xfrm>
          <a:ln/>
        </p:spPr>
      </p:sp>
      <p:sp>
        <p:nvSpPr>
          <p:cNvPr id="74755" name="Rectangle 3">
            <a:extLst>
              <a:ext uri="{FF2B5EF4-FFF2-40B4-BE49-F238E27FC236}">
                <a16:creationId xmlns:a16="http://schemas.microsoft.com/office/drawing/2014/main" id="{5FB8B96C-E6A0-0857-BED9-5277C8675D9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7216E55-8620-DCCC-3F13-2D7FEC3FAEDB}"/>
              </a:ext>
            </a:extLst>
          </p:cNvPr>
          <p:cNvSpPr>
            <a:spLocks noChangeArrowheads="1" noTextEdit="1"/>
          </p:cNvSpPr>
          <p:nvPr>
            <p:ph type="sldImg"/>
          </p:nvPr>
        </p:nvSpPr>
        <p:spPr>
          <a:xfrm>
            <a:off x="1150938" y="692150"/>
            <a:ext cx="4556125" cy="3416300"/>
          </a:xfrm>
          <a:ln/>
        </p:spPr>
      </p:sp>
      <p:sp>
        <p:nvSpPr>
          <p:cNvPr id="11267" name="Rectangle 3">
            <a:extLst>
              <a:ext uri="{FF2B5EF4-FFF2-40B4-BE49-F238E27FC236}">
                <a16:creationId xmlns:a16="http://schemas.microsoft.com/office/drawing/2014/main" id="{24EB4BCA-8950-18BF-45ED-8AE2E82CE74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Atam hili VARI KAHAI da kahona…V chi O  7  V kala J. </a:t>
            </a:r>
          </a:p>
          <a:p>
            <a:r>
              <a:rPr lang="en-US" altLang="en-US" b="1">
                <a:latin typeface="Times New Roman" panose="02020603050405020304" pitchFamily="18" charset="0"/>
              </a:rPr>
              <a:t>////	Kachamma eina Kathara Tuingashit alungli zingkum 400 shikha leiya, kha matailak kahaiya khangatei leiya.</a:t>
            </a:r>
          </a:p>
          <a:p>
            <a:r>
              <a:rPr lang="en-US" altLang="en-US" b="1">
                <a:latin typeface="Times New Roman" panose="02020603050405020304" pitchFamily="18" charset="0"/>
              </a:rPr>
              <a:t>////	Ithumwuili leidakhalei Bibleli khangatei Varena Lairik khami maleimana hiwui atamli. Bible kakapi khangatei maleilui mana. Kathara Tuingashitli Matthew Lairikchina vahaokaphok ngasaluiya.  </a:t>
            </a:r>
          </a:p>
          <a:p>
            <a:r>
              <a:rPr lang="en-US" altLang="en-US" b="1">
                <a:latin typeface="Times New Roman" panose="02020603050405020304" pitchFamily="18" charset="0"/>
              </a:rPr>
              <a:t>Maran Danielna theivabing hai kasana.  Kha, Lairik kagapi maramliva, Biblewui Lairik kagapiliya, VARI KAHAI atam hili ithumli Lairik mikahai maleiluimana.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7E0E602-BBDB-05D2-D443-CA2F6AFED42D}"/>
              </a:ext>
            </a:extLst>
          </p:cNvPr>
          <p:cNvSpPr>
            <a:spLocks noChangeArrowheads="1" noTextEdit="1"/>
          </p:cNvSpPr>
          <p:nvPr>
            <p:ph type="sldImg"/>
          </p:nvPr>
        </p:nvSpPr>
        <p:spPr>
          <a:xfrm>
            <a:off x="1150938" y="692150"/>
            <a:ext cx="4556125" cy="3416300"/>
          </a:xfrm>
          <a:ln/>
        </p:spPr>
      </p:sp>
      <p:sp>
        <p:nvSpPr>
          <p:cNvPr id="13315" name="Rectangle 3">
            <a:extLst>
              <a:ext uri="{FF2B5EF4-FFF2-40B4-BE49-F238E27FC236}">
                <a16:creationId xmlns:a16="http://schemas.microsoft.com/office/drawing/2014/main" id="{3CDD91D9-D385-225C-DDB4-FFCC563587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Nawui Bible Fileli VARI KAHAI kachili khimamei zangkhala kachichi hibing hina.  Kha hi mamalai haialu...Tuingashit khani hiwui alungli ithumna phokkahai VARI KAHAI chisalala, okathuili otshot shokda khalei hiya vari kahai maning mama.</a:t>
            </a:r>
          </a:p>
          <a:p>
            <a:r>
              <a:rPr lang="en-US" altLang="en-US" b="1">
                <a:latin typeface="Times New Roman" panose="02020603050405020304" pitchFamily="18" charset="0"/>
              </a:rPr>
              <a:t>////	Bible File kachi hi Kachamma Tuingashit eina…</a:t>
            </a:r>
          </a:p>
          <a:p>
            <a:r>
              <a:rPr lang="en-US" altLang="en-US" b="1">
                <a:latin typeface="Times New Roman" panose="02020603050405020304" pitchFamily="18" charset="0"/>
              </a:rPr>
              <a:t>////	….Kathara Tuingashit ani matakli hai kahaina…JESU kachiwuili.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3E1CF28-AABA-F47F-4281-33329E21EAFD}"/>
              </a:ext>
            </a:extLst>
          </p:cNvPr>
          <p:cNvSpPr>
            <a:spLocks noChangeArrowheads="1" noTextEdit="1"/>
          </p:cNvSpPr>
          <p:nvPr>
            <p:ph type="sldImg"/>
          </p:nvPr>
        </p:nvSpPr>
        <p:spPr>
          <a:xfrm>
            <a:off x="1150938" y="692150"/>
            <a:ext cx="4556125" cy="3416300"/>
          </a:xfrm>
          <a:ln/>
        </p:spPr>
      </p:sp>
      <p:sp>
        <p:nvSpPr>
          <p:cNvPr id="15363" name="Rectangle 3">
            <a:extLst>
              <a:ext uri="{FF2B5EF4-FFF2-40B4-BE49-F238E27FC236}">
                <a16:creationId xmlns:a16="http://schemas.microsoft.com/office/drawing/2014/main" id="{5FEE5FBC-9D1F-8550-ACAB-490F34B5F95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VARI KAHAI kachiwui atamhi…500 B.C maikhali haophoka.… chili khararchan khani leiya, Biblewui kala Okathuwui otshot…. Chiwui otshot chi mahorkapaina kachiva chiona ithumli Biblehi mathalak eina phap tangasaka.</a:t>
            </a:r>
          </a:p>
          <a:p>
            <a:r>
              <a:rPr lang="en-US" altLang="en-US" b="1">
                <a:latin typeface="Times New Roman" panose="02020603050405020304" pitchFamily="18" charset="0"/>
              </a:rPr>
              <a:t>////	GREEKWUI ALEX eina haophoksa – maramhi kashakha leilakha mihaora.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748A91A-CF08-4F9D-A4D7-BAEB7BCA60DC}"/>
              </a:ext>
            </a:extLst>
          </p:cNvPr>
          <p:cNvSpPr>
            <a:spLocks noChangeArrowheads="1" noTextEdit="1"/>
          </p:cNvSpPr>
          <p:nvPr>
            <p:ph type="sldImg"/>
          </p:nvPr>
        </p:nvSpPr>
        <p:spPr>
          <a:xfrm>
            <a:off x="1150938" y="692150"/>
            <a:ext cx="4556125" cy="3416300"/>
          </a:xfrm>
          <a:ln/>
        </p:spPr>
      </p:sp>
      <p:sp>
        <p:nvSpPr>
          <p:cNvPr id="17411" name="Rectangle 3">
            <a:extLst>
              <a:ext uri="{FF2B5EF4-FFF2-40B4-BE49-F238E27FC236}">
                <a16:creationId xmlns:a16="http://schemas.microsoft.com/office/drawing/2014/main" id="{0B2CD115-6B3B-7C6F-8E97-24B1793AD37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PHAOLAK KAHAIYA ALEXANDERLI kahangna…Greekwui shipai phaomeityhui kachipa china okathui ngacheimiya.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0F909FB-C4E2-81C8-460F-9E5AAB8BE341}"/>
              </a:ext>
            </a:extLst>
          </p:cNvPr>
          <p:cNvSpPr>
            <a:spLocks noChangeArrowheads="1" noTextEdit="1"/>
          </p:cNvSpPr>
          <p:nvPr>
            <p:ph type="sldImg"/>
          </p:nvPr>
        </p:nvSpPr>
        <p:spPr>
          <a:xfrm>
            <a:off x="1150938" y="692150"/>
            <a:ext cx="4556125" cy="3416300"/>
          </a:xfrm>
          <a:ln/>
        </p:spPr>
      </p:sp>
      <p:sp>
        <p:nvSpPr>
          <p:cNvPr id="19459" name="Rectangle 3">
            <a:extLst>
              <a:ext uri="{FF2B5EF4-FFF2-40B4-BE49-F238E27FC236}">
                <a16:creationId xmlns:a16="http://schemas.microsoft.com/office/drawing/2014/main" id="{923880CF-7986-F57F-2480-EDB931628C1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Alexanderwui maramli kachithei:  Aristotlena Alexanderli tamchitheiya, kala awui sigui Bucephalusli ngasoda rai tarakkha ana yuikhuiya.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31CAADD-84AD-9E27-2F55-65632B40AA6B}"/>
              </a:ext>
            </a:extLst>
          </p:cNvPr>
          <p:cNvSpPr>
            <a:spLocks noChangeArrowheads="1" noTextEdit="1"/>
          </p:cNvSpPr>
          <p:nvPr>
            <p:ph type="sldImg"/>
          </p:nvPr>
        </p:nvSpPr>
        <p:spPr>
          <a:xfrm>
            <a:off x="1150938" y="692150"/>
            <a:ext cx="4556125" cy="3416300"/>
          </a:xfrm>
          <a:ln/>
        </p:spPr>
      </p:sp>
      <p:sp>
        <p:nvSpPr>
          <p:cNvPr id="21507" name="Rectangle 3">
            <a:extLst>
              <a:ext uri="{FF2B5EF4-FFF2-40B4-BE49-F238E27FC236}">
                <a16:creationId xmlns:a16="http://schemas.microsoft.com/office/drawing/2014/main" id="{E0474EAA-ACA0-AC1E-A1F8-49C53832CEA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ALEXANDER hi Macedoniali pharaya…Jesu Christa mapharanglakha kum 400 mamangli…</a:t>
            </a:r>
          </a:p>
          <a:p>
            <a:r>
              <a:rPr lang="en-US" altLang="en-US" b="1">
                <a:latin typeface="Times New Roman" panose="02020603050405020304" pitchFamily="18" charset="0"/>
              </a:rPr>
              <a:t>////	…Achalkhawui Philippi kachi chili, Awunga Philipwui naona.  Alexanderna okathuili tarakkha khangachei khuira miya.  Awui raimi bingna chiwui atamli khalei kachunga apam ngarar khui kahaina.</a:t>
            </a:r>
          </a:p>
          <a:p>
            <a:r>
              <a:rPr lang="en-US" altLang="en-US" b="1">
                <a:latin typeface="Times New Roman" panose="02020603050405020304" pitchFamily="18" charset="0"/>
              </a:rPr>
              <a:t>////  	A kum 33li kathi tharan, Alexanderna Europe kala Asiawui ngalei kachunga ngarar khui haowa…Africa Atungwui eina haophoklaga aruihonwui Turkey apam eina tangda, kala aruihonwui Greece Atung eina haophoklaga India vashungda. Kachngkhat pandam kharar hikatha tarakkha maleimana.  </a:t>
            </a:r>
          </a:p>
          <a:p>
            <a:r>
              <a:rPr lang="en-US" altLang="en-US" b="1">
                <a:latin typeface="Times New Roman" panose="02020603050405020304" pitchFamily="18" charset="0"/>
              </a:rPr>
              <a:t>////	Kala Alexanderwui rai khangararwui alungli khamataiya hi teolak kahaiya Cannali khalei Israel hina, Romanwui atamli Palestine chihaowa. Abrahamna shimluikat ungkaka pam chili Alexanderna tarakkha khangachei khuramiya.</a:t>
            </a:r>
          </a:p>
          <a:p>
            <a:r>
              <a:rPr lang="en-US" altLang="en-US" b="1">
                <a:latin typeface="Times New Roman" panose="02020603050405020304" pitchFamily="18" charset="0"/>
              </a:rPr>
              <a:t>////	A khavava apamli, Alexanderna Greekwui zatkhana ngayaozata.  Awui otshot zaikorawui lunli matailak kahaina khikhala chiyakha…Alexanderna ngararkhui kahai apam bing chili Greekwui zatkhana haimiya…</a:t>
            </a:r>
          </a:p>
          <a:p>
            <a:r>
              <a:rPr lang="en-US" altLang="en-US" b="1">
                <a:latin typeface="Times New Roman" panose="02020603050405020304" pitchFamily="18" charset="0"/>
              </a:rPr>
              <a:t>////	…Paokapha hakashok eina yangsa chiakha: Greek Tui...yarui na khamatui, Koine (KOIN-AY) Greek da hoya.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12848722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259701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2274080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9486363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0566009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4547170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883732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6266206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7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349954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55991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5351BF1C-F97F-D4C2-AE40-F7EF9FD0300F}"/>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C7608EB2-AB0C-C2CA-09EB-E601954DC9C9}"/>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742950" indent="-285750">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030" name="Group 26">
              <a:extLst>
                <a:ext uri="{FF2B5EF4-FFF2-40B4-BE49-F238E27FC236}">
                  <a16:creationId xmlns:a16="http://schemas.microsoft.com/office/drawing/2014/main" id="{C8B78FF9-1709-E746-056E-3F2B95657ED9}"/>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50C14AD4-7366-33B6-2834-DDE57B11DDAB}"/>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endParaRPr>
              </a:p>
            </p:txBody>
          </p:sp>
          <p:sp>
            <p:nvSpPr>
              <p:cNvPr id="1036" name="Freeform 4">
                <a:extLst>
                  <a:ext uri="{FF2B5EF4-FFF2-40B4-BE49-F238E27FC236}">
                    <a16:creationId xmlns:a16="http://schemas.microsoft.com/office/drawing/2014/main" id="{0EDB70AF-9FB4-805D-34F7-2CC90EB68D66}"/>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960987DE-E6D7-6879-36A5-0940034287AC}"/>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0AD3DB4F-AD26-2ACA-EAAC-531B66300AE1}"/>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1EE12BBA-4C8D-F54F-3510-B2B7689D4121}"/>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94D94B3A-5D5F-4A9B-4AD5-24165FD3C924}"/>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4B6D32C1-7407-C11C-D081-3A14D19F0D59}"/>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2DE883F7-E6F4-D94D-7E3F-220ADBC1BB1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6D2ED98-0C42-CF10-39D5-7D04DDBEBF57}"/>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316A1849-EAD6-FD52-09DC-EACF9216C8D6}"/>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6275EF94-D9B7-DEE3-5396-FD50E7B96C44}"/>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4484163F-633B-1CDD-2A95-A3492E9A3235}"/>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62493264-F2D1-45FC-99E5-8FB7AAA95CA9}"/>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897B79A6-D054-FA68-9082-0F52E6059355}"/>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D8490C6F-80EC-9B08-C3FE-FCC8F10EA4C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0AA15474-6D95-91D1-3C7D-3EDF0E19521E}"/>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5A220E3A-6DDF-B64D-1EAF-3BCD4A8A90DF}"/>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98AA1B7D-F52D-12CB-7BDC-299895C9F95A}"/>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9A360612-777A-7ECC-ACB9-A9D5093E1E10}"/>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C300CC8F-79A6-DF55-D017-DDC9FC4E6540}"/>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76F1894B-A3FE-F9BF-3033-7518CBA26992}"/>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3F7EFC65-234B-2DA4-E1ED-129D18E52E02}"/>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28F30925-D726-896B-0374-4D40A6454767}"/>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21C34976-6665-2B62-649C-D773843C16EE}"/>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3CAF5A69-4A2E-C03A-675A-3525FEAF8531}"/>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742950" indent="-285750">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3" name="Rectangle 28">
                <a:extLst>
                  <a:ext uri="{FF2B5EF4-FFF2-40B4-BE49-F238E27FC236}">
                    <a16:creationId xmlns:a16="http://schemas.microsoft.com/office/drawing/2014/main" id="{551927B8-200B-3A5F-914B-5FFEA75BE3F2}"/>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742950" indent="-285750">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4" name="Rectangle 29">
                <a:extLst>
                  <a:ext uri="{FF2B5EF4-FFF2-40B4-BE49-F238E27FC236}">
                    <a16:creationId xmlns:a16="http://schemas.microsoft.com/office/drawing/2014/main" id="{803D2D69-C040-5637-F3B3-D7589C7D90A8}"/>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742950" indent="-285750">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grpSp>
      <p:sp>
        <p:nvSpPr>
          <p:cNvPr id="1075" name="Text Box 51">
            <a:extLst>
              <a:ext uri="{FF2B5EF4-FFF2-40B4-BE49-F238E27FC236}">
                <a16:creationId xmlns:a16="http://schemas.microsoft.com/office/drawing/2014/main" id="{FBA0A40A-EBE4-B8FD-5389-709904B7E2B6}"/>
              </a:ext>
            </a:extLst>
          </p:cNvPr>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1076" name="Rectangle 52">
            <a:extLst>
              <a:ext uri="{FF2B5EF4-FFF2-40B4-BE49-F238E27FC236}">
                <a16:creationId xmlns:a16="http://schemas.microsoft.com/office/drawing/2014/main" id="{859F88F8-0370-7CC6-1BB6-42FBD1F68C6A}"/>
              </a:ext>
            </a:extLst>
          </p:cNvPr>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latin typeface="Comic Sans MS" pitchFamily="-107" charset="0"/>
                <a:ea typeface="+mn-ea"/>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anose="020B0600070205080204" pitchFamily="34" charset="-128"/>
          <a:cs typeface="MS PGothic" pitchFamily="34"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anose="020B0600070205080204" pitchFamily="34" charset="-128"/>
          <a:cs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anose="020B0600070205080204" pitchFamily="34" charset="-128"/>
          <a:cs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anose="020B0600070205080204" pitchFamily="34" charset="-128"/>
          <a:cs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anose="020B0600070205080204" pitchFamily="34" charset="-128"/>
          <a:cs typeface="MS PGothic" pitchFamily="34"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anose="020B0600070205080204"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MS PGothic"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MS PGothic"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MS PGothic"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4.xml"/><Relationship Id="rId7" Type="http://schemas.openxmlformats.org/officeDocument/2006/relationships/image" Target="../media/image18.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5" Type="http://schemas.openxmlformats.org/officeDocument/2006/relationships/slideLayout" Target="../slideLayouts/slideLayout7.xml"/><Relationship Id="rId10" Type="http://schemas.openxmlformats.org/officeDocument/2006/relationships/image" Target="../media/image21.jpeg"/><Relationship Id="rId4" Type="http://schemas.openxmlformats.org/officeDocument/2006/relationships/tags" Target="../tags/tag5.xml"/><Relationship Id="rId9"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3.xml"/><Relationship Id="rId7" Type="http://schemas.openxmlformats.org/officeDocument/2006/relationships/image" Target="../media/image34.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3.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3E-JESUS#-1,1,PowerPoint%20Presentatio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8A6BFDFF-3240-E6FE-BEAC-E363E9D7A4E7}"/>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099" name="AutoShape 4">
            <a:extLst>
              <a:ext uri="{FF2B5EF4-FFF2-40B4-BE49-F238E27FC236}">
                <a16:creationId xmlns:a16="http://schemas.microsoft.com/office/drawing/2014/main" id="{2B2A2C40-AD82-490C-B3B2-965A7BC48250}"/>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0" name="Rectangle 5">
            <a:extLst>
              <a:ext uri="{FF2B5EF4-FFF2-40B4-BE49-F238E27FC236}">
                <a16:creationId xmlns:a16="http://schemas.microsoft.com/office/drawing/2014/main" id="{FAE748FC-9BD3-B6E0-9E0D-C1F58A65752E}"/>
              </a:ext>
            </a:extLst>
          </p:cNvPr>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panose="020F0502020204030204" pitchFamily="34" charset="0"/>
              </a:rPr>
              <a:t>   SILENCE</a:t>
            </a:r>
          </a:p>
        </p:txBody>
      </p:sp>
      <p:sp>
        <p:nvSpPr>
          <p:cNvPr id="4101" name="Rectangle 6">
            <a:extLst>
              <a:ext uri="{FF2B5EF4-FFF2-40B4-BE49-F238E27FC236}">
                <a16:creationId xmlns:a16="http://schemas.microsoft.com/office/drawing/2014/main" id="{27AD5A3F-C080-1681-E25C-67B7708EAA33}"/>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 name="Rectangle 7">
            <a:extLst>
              <a:ext uri="{FF2B5EF4-FFF2-40B4-BE49-F238E27FC236}">
                <a16:creationId xmlns:a16="http://schemas.microsoft.com/office/drawing/2014/main" id="{45F270AC-D913-D9D0-6D2F-13B85790E50E}"/>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3" name="Line 8">
            <a:extLst>
              <a:ext uri="{FF2B5EF4-FFF2-40B4-BE49-F238E27FC236}">
                <a16:creationId xmlns:a16="http://schemas.microsoft.com/office/drawing/2014/main" id="{D86879A7-AC3B-FF79-6A4B-A42123FBCBF4}"/>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a:extLst>
              <a:ext uri="{FF2B5EF4-FFF2-40B4-BE49-F238E27FC236}">
                <a16:creationId xmlns:a16="http://schemas.microsoft.com/office/drawing/2014/main" id="{D1DAB40F-304C-08E6-BF91-1591B811F1A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105" name="Line 11">
            <a:extLst>
              <a:ext uri="{FF2B5EF4-FFF2-40B4-BE49-F238E27FC236}">
                <a16:creationId xmlns:a16="http://schemas.microsoft.com/office/drawing/2014/main" id="{79A28D5D-C8FE-5614-D13C-5A536FBE2C01}"/>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106" name="Group 12">
            <a:extLst>
              <a:ext uri="{FF2B5EF4-FFF2-40B4-BE49-F238E27FC236}">
                <a16:creationId xmlns:a16="http://schemas.microsoft.com/office/drawing/2014/main" id="{502A5BC6-9A19-D997-21A4-28D47493BB51}"/>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5E85D1C1-CA8A-DF7E-B8B5-1EDC754E8DB7}"/>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4130" name="AutoShape 14">
              <a:extLst>
                <a:ext uri="{FF2B5EF4-FFF2-40B4-BE49-F238E27FC236}">
                  <a16:creationId xmlns:a16="http://schemas.microsoft.com/office/drawing/2014/main" id="{9DE87EAF-63A9-C7F2-5CB4-FDF9837B14E0}"/>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444431" name="Rectangle 15">
            <a:extLst>
              <a:ext uri="{FF2B5EF4-FFF2-40B4-BE49-F238E27FC236}">
                <a16:creationId xmlns:a16="http://schemas.microsoft.com/office/drawing/2014/main" id="{D0EAF2BD-005D-4E7C-8234-58A6416C2055}"/>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4108" name="Text Box 16">
            <a:extLst>
              <a:ext uri="{FF2B5EF4-FFF2-40B4-BE49-F238E27FC236}">
                <a16:creationId xmlns:a16="http://schemas.microsoft.com/office/drawing/2014/main" id="{16CAC27D-E07A-8431-8CB3-2ABAA2D8E9C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pic>
        <p:nvPicPr>
          <p:cNvPr id="4109" name="Picture 17">
            <a:extLst>
              <a:ext uri="{FF2B5EF4-FFF2-40B4-BE49-F238E27FC236}">
                <a16:creationId xmlns:a16="http://schemas.microsoft.com/office/drawing/2014/main" id="{171DB85B-198B-0458-DA8E-4986A32F2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0FCA5866-2882-C67F-D6DB-7240C33B79DC}"/>
              </a:ext>
            </a:extLst>
          </p:cNvPr>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AFRICA</a:t>
            </a:r>
          </a:p>
        </p:txBody>
      </p:sp>
      <p:sp>
        <p:nvSpPr>
          <p:cNvPr id="444435" name="Text Box 19">
            <a:extLst>
              <a:ext uri="{FF2B5EF4-FFF2-40B4-BE49-F238E27FC236}">
                <a16:creationId xmlns:a16="http://schemas.microsoft.com/office/drawing/2014/main" id="{71A75BFA-090A-4505-EC54-44ECD06C44E3}"/>
              </a:ext>
            </a:extLst>
          </p:cNvPr>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ARABIA</a:t>
            </a:r>
          </a:p>
        </p:txBody>
      </p:sp>
      <p:sp>
        <p:nvSpPr>
          <p:cNvPr id="444436" name="Text Box 20">
            <a:extLst>
              <a:ext uri="{FF2B5EF4-FFF2-40B4-BE49-F238E27FC236}">
                <a16:creationId xmlns:a16="http://schemas.microsoft.com/office/drawing/2014/main" id="{990EC961-AA37-D2F2-9D53-1AAE0B663DC0}"/>
              </a:ext>
            </a:extLst>
          </p:cNvPr>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4113" name="Text Box 21">
            <a:extLst>
              <a:ext uri="{FF2B5EF4-FFF2-40B4-BE49-F238E27FC236}">
                <a16:creationId xmlns:a16="http://schemas.microsoft.com/office/drawing/2014/main" id="{1AE8E880-6C61-A997-BB1B-7EC6B7CF6A7C}"/>
              </a:ext>
            </a:extLst>
          </p:cNvPr>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MEDITERRANEAN NGAYI</a:t>
            </a:r>
          </a:p>
        </p:txBody>
      </p:sp>
      <p:sp>
        <p:nvSpPr>
          <p:cNvPr id="444438" name="Freeform 22">
            <a:extLst>
              <a:ext uri="{FF2B5EF4-FFF2-40B4-BE49-F238E27FC236}">
                <a16:creationId xmlns:a16="http://schemas.microsoft.com/office/drawing/2014/main" id="{A92FAF1C-147D-B738-6161-883FC7CB01C9}"/>
              </a:ext>
            </a:extLst>
          </p:cNvPr>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39" name="Freeform 23">
            <a:extLst>
              <a:ext uri="{FF2B5EF4-FFF2-40B4-BE49-F238E27FC236}">
                <a16:creationId xmlns:a16="http://schemas.microsoft.com/office/drawing/2014/main" id="{7504FFF1-9CEF-2F8F-F6E3-02AFDF79EF9A}"/>
              </a:ext>
            </a:extLst>
          </p:cNvPr>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0" name="Freeform 24">
            <a:extLst>
              <a:ext uri="{FF2B5EF4-FFF2-40B4-BE49-F238E27FC236}">
                <a16:creationId xmlns:a16="http://schemas.microsoft.com/office/drawing/2014/main" id="{7C18B671-F854-91CD-C521-A3676F50F215}"/>
              </a:ext>
            </a:extLst>
          </p:cNvPr>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1" name="Freeform 25">
            <a:extLst>
              <a:ext uri="{FF2B5EF4-FFF2-40B4-BE49-F238E27FC236}">
                <a16:creationId xmlns:a16="http://schemas.microsoft.com/office/drawing/2014/main" id="{2B879D73-83D3-182E-1A3F-4CB4C4A034C2}"/>
              </a:ext>
            </a:extLst>
          </p:cNvPr>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2" name="Freeform 26">
            <a:extLst>
              <a:ext uri="{FF2B5EF4-FFF2-40B4-BE49-F238E27FC236}">
                <a16:creationId xmlns:a16="http://schemas.microsoft.com/office/drawing/2014/main" id="{F687DEA1-C2C0-C9F9-884C-0B7DDD64C4B4}"/>
              </a:ext>
            </a:extLst>
          </p:cNvPr>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52" name="Text Box 36">
            <a:extLst>
              <a:ext uri="{FF2B5EF4-FFF2-40B4-BE49-F238E27FC236}">
                <a16:creationId xmlns:a16="http://schemas.microsoft.com/office/drawing/2014/main" id="{14F305DA-DC6A-43EF-E1B3-4068168313D5}"/>
              </a:ext>
            </a:extLst>
          </p:cNvPr>
          <p:cNvSpPr txBox="1">
            <a:spLocks noChangeArrowheads="1"/>
          </p:cNvSpPr>
          <p:nvPr/>
        </p:nvSpPr>
        <p:spPr bwMode="auto">
          <a:xfrm>
            <a:off x="1511300" y="2120900"/>
            <a:ext cx="6134100" cy="1920875"/>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en-US" sz="3600">
                <a:solidFill>
                  <a:srgbClr val="C60C15"/>
                </a:solidFill>
                <a:latin typeface="Comic Sans MS" charset="0"/>
                <a:ea typeface="MS PGothic" pitchFamily="34" charset="-128"/>
                <a:cs typeface="MS PGothic" pitchFamily="34" charset="-128"/>
              </a:rPr>
              <a:t> </a:t>
            </a:r>
            <a:r>
              <a:rPr lang="en-US" sz="4000">
                <a:solidFill>
                  <a:srgbClr val="C60C15"/>
                </a:solidFill>
                <a:latin typeface="Comic Sans MS" charset="0"/>
                <a:ea typeface="MS PGothic" pitchFamily="34" charset="-128"/>
                <a:cs typeface="MS PGothic" pitchFamily="34" charset="-128"/>
              </a:rPr>
              <a:t>Alexanderwui              		 Keinung        			   Ngaleibing</a:t>
            </a:r>
          </a:p>
        </p:txBody>
      </p:sp>
      <p:sp>
        <p:nvSpPr>
          <p:cNvPr id="4120" name="Text Box 48">
            <a:extLst>
              <a:ext uri="{FF2B5EF4-FFF2-40B4-BE49-F238E27FC236}">
                <a16:creationId xmlns:a16="http://schemas.microsoft.com/office/drawing/2014/main" id="{0E7023E5-F48C-7BA4-DCD3-45F9F5A8BD0A}"/>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3" name="Group 58">
            <a:extLst>
              <a:ext uri="{FF2B5EF4-FFF2-40B4-BE49-F238E27FC236}">
                <a16:creationId xmlns:a16="http://schemas.microsoft.com/office/drawing/2014/main" id="{B52F64B4-7B62-C0F4-6604-7957A036295A}"/>
              </a:ext>
            </a:extLst>
          </p:cNvPr>
          <p:cNvGrpSpPr>
            <a:grpSpLocks/>
          </p:cNvGrpSpPr>
          <p:nvPr/>
        </p:nvGrpSpPr>
        <p:grpSpPr bwMode="auto">
          <a:xfrm>
            <a:off x="1912938" y="3178175"/>
            <a:ext cx="2239962" cy="2444750"/>
            <a:chOff x="1366" y="377"/>
            <a:chExt cx="3012" cy="3426"/>
          </a:xfrm>
        </p:grpSpPr>
        <p:pic>
          <p:nvPicPr>
            <p:cNvPr id="444475" name="Picture 59">
              <a:extLst>
                <a:ext uri="{FF2B5EF4-FFF2-40B4-BE49-F238E27FC236}">
                  <a16:creationId xmlns:a16="http://schemas.microsoft.com/office/drawing/2014/main" id="{F0B3C20D-2A11-5E18-7FD6-33DC369A5E28}"/>
                </a:ext>
              </a:extLst>
            </p:cNvPr>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127" name="Rectangle 60">
              <a:extLst>
                <a:ext uri="{FF2B5EF4-FFF2-40B4-BE49-F238E27FC236}">
                  <a16:creationId xmlns:a16="http://schemas.microsoft.com/office/drawing/2014/main" id="{14803665-52F3-7108-67A7-2D11C854B59F}"/>
                </a:ext>
              </a:extLst>
            </p:cNvPr>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sp>
          <p:nvSpPr>
            <p:cNvPr id="4128" name="Rectangle 61">
              <a:extLst>
                <a:ext uri="{FF2B5EF4-FFF2-40B4-BE49-F238E27FC236}">
                  <a16:creationId xmlns:a16="http://schemas.microsoft.com/office/drawing/2014/main" id="{53ABCB89-71E4-8F09-31EF-1EE179D15CEA}"/>
                </a:ext>
              </a:extLst>
            </p:cNvPr>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grpSp>
      <p:grpSp>
        <p:nvGrpSpPr>
          <p:cNvPr id="4" name="Group 68">
            <a:extLst>
              <a:ext uri="{FF2B5EF4-FFF2-40B4-BE49-F238E27FC236}">
                <a16:creationId xmlns:a16="http://schemas.microsoft.com/office/drawing/2014/main" id="{FA488591-6C08-A635-58B7-141D998188A3}"/>
              </a:ext>
            </a:extLst>
          </p:cNvPr>
          <p:cNvGrpSpPr>
            <a:grpSpLocks/>
          </p:cNvGrpSpPr>
          <p:nvPr/>
        </p:nvGrpSpPr>
        <p:grpSpPr bwMode="auto">
          <a:xfrm>
            <a:off x="4703763" y="1790700"/>
            <a:ext cx="3544887" cy="2617788"/>
            <a:chOff x="2963" y="1063"/>
            <a:chExt cx="2233" cy="1649"/>
          </a:xfrm>
        </p:grpSpPr>
        <p:sp>
          <p:nvSpPr>
            <p:cNvPr id="444472" name="Rectangle 56">
              <a:extLst>
                <a:ext uri="{FF2B5EF4-FFF2-40B4-BE49-F238E27FC236}">
                  <a16:creationId xmlns:a16="http://schemas.microsoft.com/office/drawing/2014/main" id="{759548B4-40F1-ABC4-AD8D-EBC1752AFEB2}"/>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endParaRPr>
            </a:p>
          </p:txBody>
        </p:sp>
        <p:sp>
          <p:nvSpPr>
            <p:cNvPr id="444478" name="Text Box 62">
              <a:extLst>
                <a:ext uri="{FF2B5EF4-FFF2-40B4-BE49-F238E27FC236}">
                  <a16:creationId xmlns:a16="http://schemas.microsoft.com/office/drawing/2014/main" id="{1D3219EE-07B1-1A97-0471-5080CB837535}"/>
                </a:ext>
              </a:extLst>
            </p:cNvPr>
            <p:cNvSpPr txBox="1">
              <a:spLocks noChangeArrowheads="1"/>
            </p:cNvSpPr>
            <p:nvPr/>
          </p:nvSpPr>
          <p:spPr bwMode="auto">
            <a:xfrm>
              <a:off x="2963" y="1194"/>
              <a:ext cx="2233" cy="120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EA18"/>
                  </a:solidFill>
                  <a:latin typeface="Comic Sans MS" charset="0"/>
                  <a:ea typeface="MS PGothic" pitchFamily="34" charset="-128"/>
                  <a:cs typeface="MS PGothic" pitchFamily="34" charset="-128"/>
                </a:rPr>
                <a:t>KACHAMMA KALA TUINGASHIT KHANI CHIWUI ALUNGLI OTSHOT KASHOK PAMBING.</a:t>
              </a:r>
            </a:p>
          </p:txBody>
        </p:sp>
      </p:grpSp>
      <p:sp>
        <p:nvSpPr>
          <p:cNvPr id="4123" name="TextBox 4">
            <a:extLst>
              <a:ext uri="{FF2B5EF4-FFF2-40B4-BE49-F238E27FC236}">
                <a16:creationId xmlns:a16="http://schemas.microsoft.com/office/drawing/2014/main" id="{93528299-5CC1-EE92-B900-3C8968D5DB87}"/>
              </a:ext>
            </a:extLst>
          </p:cNvPr>
          <p:cNvSpPr txBox="1">
            <a:spLocks noChangeArrowheads="1"/>
          </p:cNvSpPr>
          <p:nvPr/>
        </p:nvSpPr>
        <p:spPr bwMode="auto">
          <a:xfrm>
            <a:off x="1295400" y="731838"/>
            <a:ext cx="58388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742950" indent="-285750">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6600">
                <a:solidFill>
                  <a:srgbClr val="FFFF00"/>
                </a:solidFill>
              </a:rPr>
              <a:t>KASHAIKHA</a:t>
            </a:r>
            <a:endParaRPr lang="en-US" altLang="en-US">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a:extLst>
              <a:ext uri="{FF2B5EF4-FFF2-40B4-BE49-F238E27FC236}">
                <a16:creationId xmlns:a16="http://schemas.microsoft.com/office/drawing/2014/main" id="{EC01105A-A1D3-DBAE-8087-F00558002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3154" name="Rectangle 2">
            <a:extLst>
              <a:ext uri="{FF2B5EF4-FFF2-40B4-BE49-F238E27FC236}">
                <a16:creationId xmlns:a16="http://schemas.microsoft.com/office/drawing/2014/main" id="{9C3C634D-C690-2E5C-6C43-8CFE02672961}"/>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2532" name="Rectangle 3">
            <a:extLst>
              <a:ext uri="{FF2B5EF4-FFF2-40B4-BE49-F238E27FC236}">
                <a16:creationId xmlns:a16="http://schemas.microsoft.com/office/drawing/2014/main" id="{6CCE92DF-D74E-8AF6-7C21-6193C7E8187A}"/>
              </a:ext>
            </a:extLst>
          </p:cNvPr>
          <p:cNvSpPr>
            <a:spLocks noChangeArrowheads="1"/>
          </p:cNvSpPr>
          <p:nvPr/>
        </p:nvSpPr>
        <p:spPr bwMode="auto">
          <a:xfrm>
            <a:off x="3176588" y="1676400"/>
            <a:ext cx="28495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accent2"/>
                </a:solidFill>
                <a:latin typeface="Times" panose="020F0502020204030204" pitchFamily="34" charset="0"/>
              </a:rPr>
              <a:t>GREEKWUI ALEX</a:t>
            </a:r>
          </a:p>
        </p:txBody>
      </p:sp>
      <p:sp>
        <p:nvSpPr>
          <p:cNvPr id="22533" name="AutoShape 4">
            <a:extLst>
              <a:ext uri="{FF2B5EF4-FFF2-40B4-BE49-F238E27FC236}">
                <a16:creationId xmlns:a16="http://schemas.microsoft.com/office/drawing/2014/main" id="{9F0E8CB8-9AD0-7F93-5E42-C6495C4E5BF7}"/>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4" name="Rectangle 5">
            <a:extLst>
              <a:ext uri="{FF2B5EF4-FFF2-40B4-BE49-F238E27FC236}">
                <a16:creationId xmlns:a16="http://schemas.microsoft.com/office/drawing/2014/main" id="{F60F58CB-317D-71BD-DCAF-4FD3787C045B}"/>
              </a:ext>
            </a:extLst>
          </p:cNvPr>
          <p:cNvSpPr>
            <a:spLocks noChangeArrowheads="1"/>
          </p:cNvSpPr>
          <p:nvPr/>
        </p:nvSpPr>
        <p:spPr bwMode="auto">
          <a:xfrm>
            <a:off x="3073400" y="931863"/>
            <a:ext cx="1755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000">
                <a:solidFill>
                  <a:schemeClr val="bg2"/>
                </a:solidFill>
                <a:latin typeface="Times" panose="020F0502020204030204" pitchFamily="34" charset="0"/>
              </a:rPr>
              <a:t>VARI KAHAI</a:t>
            </a:r>
          </a:p>
        </p:txBody>
      </p:sp>
      <p:sp>
        <p:nvSpPr>
          <p:cNvPr id="22535" name="Rectangle 6">
            <a:extLst>
              <a:ext uri="{FF2B5EF4-FFF2-40B4-BE49-F238E27FC236}">
                <a16:creationId xmlns:a16="http://schemas.microsoft.com/office/drawing/2014/main" id="{F2EBEB82-6FFC-59DC-F231-CEDE5EBCDB55}"/>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6" name="Rectangle 7">
            <a:extLst>
              <a:ext uri="{FF2B5EF4-FFF2-40B4-BE49-F238E27FC236}">
                <a16:creationId xmlns:a16="http://schemas.microsoft.com/office/drawing/2014/main" id="{D0263314-DF9F-2646-97B5-8B2C1A343061}"/>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7" name="Line 8">
            <a:extLst>
              <a:ext uri="{FF2B5EF4-FFF2-40B4-BE49-F238E27FC236}">
                <a16:creationId xmlns:a16="http://schemas.microsoft.com/office/drawing/2014/main" id="{BFF2A3D6-C8FD-EC3B-FA2F-A2D010D0C349}"/>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2">
            <a:extLst>
              <a:ext uri="{FF2B5EF4-FFF2-40B4-BE49-F238E27FC236}">
                <a16:creationId xmlns:a16="http://schemas.microsoft.com/office/drawing/2014/main" id="{87440862-F8AB-0D59-0F58-4079331B73FD}"/>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68" name="Rectangle 16">
            <a:extLst>
              <a:ext uri="{FF2B5EF4-FFF2-40B4-BE49-F238E27FC236}">
                <a16:creationId xmlns:a16="http://schemas.microsoft.com/office/drawing/2014/main" id="{2D7D5400-C78D-AFBF-D67B-EAF4429DAC65}"/>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rgbClr val="187534"/>
                </a:solidFill>
                <a:latin typeface="Times" pitchFamily="-107" charset="0"/>
                <a:ea typeface="+mn-ea"/>
              </a:rPr>
              <a:t>ca. 500 B.C</a:t>
            </a:r>
            <a:r>
              <a:rPr lang="en-US" sz="2800" b="0">
                <a:solidFill>
                  <a:srgbClr val="187534"/>
                </a:solidFill>
                <a:latin typeface="Times" pitchFamily="-107" charset="0"/>
                <a:ea typeface="+mn-ea"/>
              </a:rPr>
              <a:t>.</a:t>
            </a:r>
          </a:p>
        </p:txBody>
      </p:sp>
      <p:sp>
        <p:nvSpPr>
          <p:cNvPr id="22540" name="Text Box 26">
            <a:extLst>
              <a:ext uri="{FF2B5EF4-FFF2-40B4-BE49-F238E27FC236}">
                <a16:creationId xmlns:a16="http://schemas.microsoft.com/office/drawing/2014/main" id="{7FB78550-52AF-8023-4A47-B084DE9E392D}"/>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22541" name="AutoShape 28">
            <a:extLst>
              <a:ext uri="{FF2B5EF4-FFF2-40B4-BE49-F238E27FC236}">
                <a16:creationId xmlns:a16="http://schemas.microsoft.com/office/drawing/2014/main" id="{BB6C31BF-C26A-510A-878D-429DAC3EA27D}"/>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2" name="Rectangle 29">
            <a:extLst>
              <a:ext uri="{FF2B5EF4-FFF2-40B4-BE49-F238E27FC236}">
                <a16:creationId xmlns:a16="http://schemas.microsoft.com/office/drawing/2014/main" id="{2E2501D4-D011-B2B4-0C06-5B31FBE18D68}"/>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3" name="AutoShape 30">
            <a:extLst>
              <a:ext uri="{FF2B5EF4-FFF2-40B4-BE49-F238E27FC236}">
                <a16:creationId xmlns:a16="http://schemas.microsoft.com/office/drawing/2014/main" id="{C7B4E9A6-897B-D3BC-5129-2290ADE3F5DE}"/>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4" name="Line 31">
            <a:extLst>
              <a:ext uri="{FF2B5EF4-FFF2-40B4-BE49-F238E27FC236}">
                <a16:creationId xmlns:a16="http://schemas.microsoft.com/office/drawing/2014/main" id="{0DB09853-6751-4B41-FCF0-6AAFA15C5E49}"/>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32">
            <a:extLst>
              <a:ext uri="{FF2B5EF4-FFF2-40B4-BE49-F238E27FC236}">
                <a16:creationId xmlns:a16="http://schemas.microsoft.com/office/drawing/2014/main" id="{DEB00943-68CE-10E2-A7B1-5605C4464913}"/>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Rectangle 33">
            <a:extLst>
              <a:ext uri="{FF2B5EF4-FFF2-40B4-BE49-F238E27FC236}">
                <a16:creationId xmlns:a16="http://schemas.microsoft.com/office/drawing/2014/main" id="{920A551E-D1FD-DF0E-75A4-C4DF40B4BB7A}"/>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22547" name="Rectangle 34">
            <a:extLst>
              <a:ext uri="{FF2B5EF4-FFF2-40B4-BE49-F238E27FC236}">
                <a16:creationId xmlns:a16="http://schemas.microsoft.com/office/drawing/2014/main" id="{03D770E3-C597-C026-1106-4625FC423A22}"/>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22548" name="Text Box 35">
            <a:extLst>
              <a:ext uri="{FF2B5EF4-FFF2-40B4-BE49-F238E27FC236}">
                <a16:creationId xmlns:a16="http://schemas.microsoft.com/office/drawing/2014/main" id="{B8003E00-DC51-2F05-3FEF-1EDF2828DDF3}"/>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33191" name="Rectangle 39">
            <a:extLst>
              <a:ext uri="{FF2B5EF4-FFF2-40B4-BE49-F238E27FC236}">
                <a16:creationId xmlns:a16="http://schemas.microsoft.com/office/drawing/2014/main" id="{6576A021-6983-5A00-8B92-AF8314530B4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09</a:t>
            </a:r>
          </a:p>
        </p:txBody>
      </p:sp>
      <p:sp>
        <p:nvSpPr>
          <p:cNvPr id="433192" name="Text Box 40">
            <a:extLst>
              <a:ext uri="{FF2B5EF4-FFF2-40B4-BE49-F238E27FC236}">
                <a16:creationId xmlns:a16="http://schemas.microsoft.com/office/drawing/2014/main" id="{F66249D6-5EE7-1BF0-BAF8-AE4741D0AAC9}"/>
              </a:ext>
            </a:extLst>
          </p:cNvPr>
          <p:cNvSpPr txBox="1">
            <a:spLocks noChangeArrowheads="1"/>
          </p:cNvSpPr>
          <p:nvPr/>
        </p:nvSpPr>
        <p:spPr bwMode="auto">
          <a:xfrm>
            <a:off x="2005013" y="3136900"/>
            <a:ext cx="5119687"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a:solidFill>
                  <a:srgbClr val="FFFF00"/>
                </a:solidFill>
                <a:latin typeface="Comic Sans MS" charset="0"/>
                <a:ea typeface="MS PGothic" pitchFamily="34" charset="-128"/>
                <a:cs typeface="MS PGothic" pitchFamily="34" charset="-128"/>
              </a:rPr>
              <a:t>Greekbingwui kathem mamalai hai-alu.  </a:t>
            </a:r>
          </a:p>
        </p:txBody>
      </p:sp>
      <p:sp>
        <p:nvSpPr>
          <p:cNvPr id="433193" name="Text Box 41">
            <a:extLst>
              <a:ext uri="{FF2B5EF4-FFF2-40B4-BE49-F238E27FC236}">
                <a16:creationId xmlns:a16="http://schemas.microsoft.com/office/drawing/2014/main" id="{9B39CE8D-C57B-6E9E-C90D-5F5D95D9ABD7}"/>
              </a:ext>
            </a:extLst>
          </p:cNvPr>
          <p:cNvSpPr txBox="1">
            <a:spLocks noChangeArrowheads="1"/>
          </p:cNvSpPr>
          <p:nvPr/>
        </p:nvSpPr>
        <p:spPr bwMode="auto">
          <a:xfrm>
            <a:off x="1828800" y="5127625"/>
            <a:ext cx="6800850"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u="sng">
                <a:solidFill>
                  <a:srgbClr val="CCECFF"/>
                </a:solidFill>
              </a:rPr>
              <a:t>Paulva mamalai mana!</a:t>
            </a:r>
            <a:endParaRPr lang="en-US" altLang="en-US" sz="2000" i="1" u="sng">
              <a:solidFill>
                <a:srgbClr val="CCECFF"/>
              </a:solidFill>
            </a:endParaRPr>
          </a:p>
        </p:txBody>
      </p:sp>
      <p:sp>
        <p:nvSpPr>
          <p:cNvPr id="22552" name="Text Box 42">
            <a:extLst>
              <a:ext uri="{FF2B5EF4-FFF2-40B4-BE49-F238E27FC236}">
                <a16:creationId xmlns:a16="http://schemas.microsoft.com/office/drawing/2014/main" id="{4F6FD6D4-DDBF-0EA7-C9BB-6779B1EF933D}"/>
              </a:ext>
            </a:extLst>
          </p:cNvPr>
          <p:cNvSpPr txBox="1">
            <a:spLocks noChangeArrowheads="1"/>
          </p:cNvSpPr>
          <p:nvPr/>
        </p:nvSpPr>
        <p:spPr bwMode="auto">
          <a:xfrm>
            <a:off x="64944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22553" name="Text Box 43">
            <a:extLst>
              <a:ext uri="{FF2B5EF4-FFF2-40B4-BE49-F238E27FC236}">
                <a16:creationId xmlns:a16="http://schemas.microsoft.com/office/drawing/2014/main" id="{6E67BB4B-F354-21C5-642E-265DB51896D3}"/>
              </a:ext>
            </a:extLst>
          </p:cNvPr>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endParaRPr lang="en-US" altLang="en-US" b="0">
              <a:solidFill>
                <a:srgbClr val="FFFFFF"/>
              </a:solidFill>
              <a:latin typeface="Arial" panose="020B0604020202020204" pitchFamily="34" charset="0"/>
            </a:endParaRPr>
          </a:p>
        </p:txBody>
      </p:sp>
      <p:sp>
        <p:nvSpPr>
          <p:cNvPr id="433265" name="Text Box 113">
            <a:extLst>
              <a:ext uri="{FF2B5EF4-FFF2-40B4-BE49-F238E27FC236}">
                <a16:creationId xmlns:a16="http://schemas.microsoft.com/office/drawing/2014/main" id="{26A8EA2E-1EFC-C69A-5CF2-FD6509291A29}"/>
              </a:ext>
            </a:extLst>
          </p:cNvPr>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Otsak 17:16-34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a:extLst>
              <a:ext uri="{FF2B5EF4-FFF2-40B4-BE49-F238E27FC236}">
                <a16:creationId xmlns:a16="http://schemas.microsoft.com/office/drawing/2014/main" id="{6882F133-E7F8-8897-7659-2498B740F771}"/>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4579" name="Rectangle 35">
            <a:extLst>
              <a:ext uri="{FF2B5EF4-FFF2-40B4-BE49-F238E27FC236}">
                <a16:creationId xmlns:a16="http://schemas.microsoft.com/office/drawing/2014/main" id="{4E7FDE55-5B0D-F698-801E-D67FF7835AAF}"/>
              </a:ext>
            </a:extLst>
          </p:cNvPr>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Times" panose="020F0502020204030204" pitchFamily="34" charset="0"/>
              </a:rPr>
              <a:t>ALEX THE GREEK</a:t>
            </a:r>
          </a:p>
        </p:txBody>
      </p:sp>
      <p:sp>
        <p:nvSpPr>
          <p:cNvPr id="24580" name="AutoShape 36">
            <a:extLst>
              <a:ext uri="{FF2B5EF4-FFF2-40B4-BE49-F238E27FC236}">
                <a16:creationId xmlns:a16="http://schemas.microsoft.com/office/drawing/2014/main" id="{D316EDAC-3879-7034-7B27-2349BD9F5C87}"/>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1" name="Rectangle 37">
            <a:extLst>
              <a:ext uri="{FF2B5EF4-FFF2-40B4-BE49-F238E27FC236}">
                <a16:creationId xmlns:a16="http://schemas.microsoft.com/office/drawing/2014/main" id="{45C79AD2-E294-2BA1-7331-EFA61424C4B2}"/>
              </a:ext>
            </a:extLst>
          </p:cNvPr>
          <p:cNvSpPr>
            <a:spLocks noChangeArrowheads="1"/>
          </p:cNvSpPr>
          <p:nvPr/>
        </p:nvSpPr>
        <p:spPr bwMode="auto">
          <a:xfrm>
            <a:off x="3060700" y="931863"/>
            <a:ext cx="1755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000">
                <a:solidFill>
                  <a:schemeClr val="bg2"/>
                </a:solidFill>
                <a:latin typeface="Times" panose="020F0502020204030204" pitchFamily="34" charset="0"/>
              </a:rPr>
              <a:t>VARI KAHAI</a:t>
            </a:r>
          </a:p>
        </p:txBody>
      </p:sp>
      <p:sp>
        <p:nvSpPr>
          <p:cNvPr id="24582" name="Rectangle 38">
            <a:extLst>
              <a:ext uri="{FF2B5EF4-FFF2-40B4-BE49-F238E27FC236}">
                <a16:creationId xmlns:a16="http://schemas.microsoft.com/office/drawing/2014/main" id="{A0EB0E93-EB0F-CF6D-3858-3619EAC57884}"/>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3" name="Line 39">
            <a:extLst>
              <a:ext uri="{FF2B5EF4-FFF2-40B4-BE49-F238E27FC236}">
                <a16:creationId xmlns:a16="http://schemas.microsoft.com/office/drawing/2014/main" id="{5501AD39-76A1-3308-C156-465EFFDBF2C9}"/>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40">
            <a:extLst>
              <a:ext uri="{FF2B5EF4-FFF2-40B4-BE49-F238E27FC236}">
                <a16:creationId xmlns:a16="http://schemas.microsoft.com/office/drawing/2014/main" id="{3F13673B-E7A3-115B-0DEC-430E18AB0562}"/>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1" name="Rectangle 41">
            <a:extLst>
              <a:ext uri="{FF2B5EF4-FFF2-40B4-BE49-F238E27FC236}">
                <a16:creationId xmlns:a16="http://schemas.microsoft.com/office/drawing/2014/main" id="{7C7A6DEB-8B95-A0A8-29F5-5B3D405D6593}"/>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24586" name="Text Box 21">
            <a:extLst>
              <a:ext uri="{FF2B5EF4-FFF2-40B4-BE49-F238E27FC236}">
                <a16:creationId xmlns:a16="http://schemas.microsoft.com/office/drawing/2014/main" id="{620D2034-BD7B-116E-19E7-4E06FF76CEE8}"/>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24587" name="AutoShape 23">
            <a:extLst>
              <a:ext uri="{FF2B5EF4-FFF2-40B4-BE49-F238E27FC236}">
                <a16:creationId xmlns:a16="http://schemas.microsoft.com/office/drawing/2014/main" id="{E627520F-1CEB-3CA2-F2A6-AF9827DA677A}"/>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8" name="Rectangle 24">
            <a:extLst>
              <a:ext uri="{FF2B5EF4-FFF2-40B4-BE49-F238E27FC236}">
                <a16:creationId xmlns:a16="http://schemas.microsoft.com/office/drawing/2014/main" id="{57854250-2C84-D63F-C824-B669B84A12DB}"/>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9" name="AutoShape 25">
            <a:extLst>
              <a:ext uri="{FF2B5EF4-FFF2-40B4-BE49-F238E27FC236}">
                <a16:creationId xmlns:a16="http://schemas.microsoft.com/office/drawing/2014/main" id="{7DA13C18-4E4B-FFA0-80FC-E8083014E275}"/>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0" name="Line 26">
            <a:extLst>
              <a:ext uri="{FF2B5EF4-FFF2-40B4-BE49-F238E27FC236}">
                <a16:creationId xmlns:a16="http://schemas.microsoft.com/office/drawing/2014/main" id="{706D41B6-1E49-471A-0B93-3D90B67DF503}"/>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27">
            <a:extLst>
              <a:ext uri="{FF2B5EF4-FFF2-40B4-BE49-F238E27FC236}">
                <a16:creationId xmlns:a16="http://schemas.microsoft.com/office/drawing/2014/main" id="{94D20411-4F22-A793-6437-82ED1309676A}"/>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Rectangle 28">
            <a:extLst>
              <a:ext uri="{FF2B5EF4-FFF2-40B4-BE49-F238E27FC236}">
                <a16:creationId xmlns:a16="http://schemas.microsoft.com/office/drawing/2014/main" id="{CCEE877C-38A7-0A4D-D130-2FC6127A738C}"/>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24593" name="Rectangle 29">
            <a:extLst>
              <a:ext uri="{FF2B5EF4-FFF2-40B4-BE49-F238E27FC236}">
                <a16:creationId xmlns:a16="http://schemas.microsoft.com/office/drawing/2014/main" id="{631D7D9C-0355-BF48-36DA-2A91BE536B88}"/>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24594" name="Text Box 30">
            <a:extLst>
              <a:ext uri="{FF2B5EF4-FFF2-40B4-BE49-F238E27FC236}">
                <a16:creationId xmlns:a16="http://schemas.microsoft.com/office/drawing/2014/main" id="{04EEF769-CC69-A26C-1640-6B6FCE09F9C4}"/>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68682" name="Rectangle 42">
            <a:extLst>
              <a:ext uri="{FF2B5EF4-FFF2-40B4-BE49-F238E27FC236}">
                <a16:creationId xmlns:a16="http://schemas.microsoft.com/office/drawing/2014/main" id="{34E832DA-EC8F-67B1-9419-E139C95206C7}"/>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10</a:t>
            </a:r>
          </a:p>
        </p:txBody>
      </p:sp>
      <p:sp>
        <p:nvSpPr>
          <p:cNvPr id="24596" name="Text Box 43">
            <a:extLst>
              <a:ext uri="{FF2B5EF4-FFF2-40B4-BE49-F238E27FC236}">
                <a16:creationId xmlns:a16="http://schemas.microsoft.com/office/drawing/2014/main" id="{5717B2BE-CBFA-7799-2128-D1D102A56C6A}"/>
              </a:ext>
            </a:extLst>
          </p:cNvPr>
          <p:cNvSpPr txBox="1">
            <a:spLocks noChangeArrowheads="1"/>
          </p:cNvSpPr>
          <p:nvPr/>
        </p:nvSpPr>
        <p:spPr bwMode="auto">
          <a:xfrm>
            <a:off x="6407150"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pic>
        <p:nvPicPr>
          <p:cNvPr id="368684" name="Picture 44">
            <a:extLst>
              <a:ext uri="{FF2B5EF4-FFF2-40B4-BE49-F238E27FC236}">
                <a16:creationId xmlns:a16="http://schemas.microsoft.com/office/drawing/2014/main" id="{522511DC-9C63-65E8-F7B2-8CFF37BD1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grpSp>
        <p:nvGrpSpPr>
          <p:cNvPr id="2" name="Group 47">
            <a:extLst>
              <a:ext uri="{FF2B5EF4-FFF2-40B4-BE49-F238E27FC236}">
                <a16:creationId xmlns:a16="http://schemas.microsoft.com/office/drawing/2014/main" id="{B237F34D-731A-94A4-03A0-4547DCE7A256}"/>
              </a:ext>
            </a:extLst>
          </p:cNvPr>
          <p:cNvGrpSpPr>
            <a:grpSpLocks/>
          </p:cNvGrpSpPr>
          <p:nvPr/>
        </p:nvGrpSpPr>
        <p:grpSpPr bwMode="auto">
          <a:xfrm>
            <a:off x="5951538" y="925513"/>
            <a:ext cx="2949575" cy="2160587"/>
            <a:chOff x="3749" y="583"/>
            <a:chExt cx="1858" cy="1361"/>
          </a:xfrm>
        </p:grpSpPr>
        <p:pic>
          <p:nvPicPr>
            <p:cNvPr id="368685" name="Picture 45">
              <a:extLst>
                <a:ext uri="{FF2B5EF4-FFF2-40B4-BE49-F238E27FC236}">
                  <a16:creationId xmlns:a16="http://schemas.microsoft.com/office/drawing/2014/main" id="{7B7F30BF-6554-64BF-D1DC-9B91C1080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24607" name="Text Box 46">
              <a:extLst>
                <a:ext uri="{FF2B5EF4-FFF2-40B4-BE49-F238E27FC236}">
                  <a16:creationId xmlns:a16="http://schemas.microsoft.com/office/drawing/2014/main" id="{14120EC8-800C-1130-5B86-736CC28F8CF2}"/>
                </a:ext>
              </a:extLst>
            </p:cNvPr>
            <p:cNvSpPr txBox="1">
              <a:spLocks noChangeArrowheads="1"/>
            </p:cNvSpPr>
            <p:nvPr/>
          </p:nvSpPr>
          <p:spPr bwMode="auto">
            <a:xfrm>
              <a:off x="4451" y="1722"/>
              <a:ext cx="6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chemeClr val="tx1"/>
                  </a:solidFill>
                </a:rPr>
                <a:t>Corinth</a:t>
              </a:r>
              <a:endParaRPr lang="en-US" altLang="en-US">
                <a:solidFill>
                  <a:srgbClr val="FAFCFF"/>
                </a:solidFill>
              </a:endParaRPr>
            </a:p>
          </p:txBody>
        </p:sp>
      </p:grpSp>
      <p:grpSp>
        <p:nvGrpSpPr>
          <p:cNvPr id="3" name="Group 48">
            <a:extLst>
              <a:ext uri="{FF2B5EF4-FFF2-40B4-BE49-F238E27FC236}">
                <a16:creationId xmlns:a16="http://schemas.microsoft.com/office/drawing/2014/main" id="{A1F67F86-EA70-BE36-F2D9-00AAED706B01}"/>
              </a:ext>
            </a:extLst>
          </p:cNvPr>
          <p:cNvGrpSpPr>
            <a:grpSpLocks/>
          </p:cNvGrpSpPr>
          <p:nvPr/>
        </p:nvGrpSpPr>
        <p:grpSpPr bwMode="auto">
          <a:xfrm>
            <a:off x="2241550" y="4349750"/>
            <a:ext cx="6157913" cy="1725613"/>
            <a:chOff x="1412" y="2740"/>
            <a:chExt cx="3879" cy="1087"/>
          </a:xfrm>
        </p:grpSpPr>
        <p:pic>
          <p:nvPicPr>
            <p:cNvPr id="368650" name="Picture 10">
              <a:extLst>
                <a:ext uri="{FF2B5EF4-FFF2-40B4-BE49-F238E27FC236}">
                  <a16:creationId xmlns:a16="http://schemas.microsoft.com/office/drawing/2014/main" id="{3C45DA45-0DDC-53E5-BEDF-DB35D7732D57}"/>
                </a:ext>
              </a:extLst>
            </p:cNvPr>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a:extLst>
                <a:ext uri="{FF2B5EF4-FFF2-40B4-BE49-F238E27FC236}">
                  <a16:creationId xmlns:a16="http://schemas.microsoft.com/office/drawing/2014/main" id="{378607D2-181C-FC43-F713-75B5CF7CD621}"/>
                </a:ext>
              </a:extLst>
            </p:cNvPr>
            <p:cNvSpPr>
              <a:spLocks noChangeArrowheads="1"/>
            </p:cNvSpPr>
            <p:nvPr/>
          </p:nvSpPr>
          <p:spPr bwMode="auto">
            <a:xfrm>
              <a:off x="1412" y="3147"/>
              <a:ext cx="2455" cy="68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1800">
                  <a:solidFill>
                    <a:schemeClr val="accent2"/>
                  </a:solidFill>
                  <a:latin typeface="Comic Sans MS" charset="0"/>
                  <a:ea typeface="MS PGothic" pitchFamily="34" charset="-128"/>
                  <a:cs typeface="MS PGothic" pitchFamily="34" charset="-128"/>
                </a:rPr>
                <a:t> </a:t>
              </a:r>
              <a:r>
                <a:rPr lang="en-US" sz="2000">
                  <a:solidFill>
                    <a:schemeClr val="accent2"/>
                  </a:solidFill>
                  <a:latin typeface="Comic Sans MS" charset="0"/>
                  <a:ea typeface="MS PGothic" pitchFamily="34" charset="-128"/>
                  <a:cs typeface="MS PGothic" pitchFamily="34" charset="-128"/>
                </a:rPr>
                <a:t>Athens: Acropolis apam &amp;                 </a:t>
              </a:r>
            </a:p>
            <a:p>
              <a:pPr>
                <a:defRPr/>
              </a:pPr>
              <a:r>
                <a:rPr lang="en-US" sz="2000">
                  <a:solidFill>
                    <a:schemeClr val="accent2"/>
                  </a:solidFill>
                  <a:latin typeface="Comic Sans MS" charset="0"/>
                  <a:ea typeface="MS PGothic" pitchFamily="34" charset="-128"/>
                  <a:cs typeface="MS PGothic" pitchFamily="34" charset="-128"/>
                </a:rPr>
                <a:t>Athena Nikeli khalei khorum khavai shim</a:t>
              </a:r>
            </a:p>
          </p:txBody>
        </p:sp>
      </p:grpSp>
      <p:sp>
        <p:nvSpPr>
          <p:cNvPr id="368689" name="Text Box 49">
            <a:extLst>
              <a:ext uri="{FF2B5EF4-FFF2-40B4-BE49-F238E27FC236}">
                <a16:creationId xmlns:a16="http://schemas.microsoft.com/office/drawing/2014/main" id="{9107B6FF-5AB6-ABA0-6F1E-2FD8D51B800A}"/>
              </a:ext>
            </a:extLst>
          </p:cNvPr>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Otsak 17:16-34;  Otsak 18</a:t>
            </a:r>
          </a:p>
        </p:txBody>
      </p:sp>
      <p:grpSp>
        <p:nvGrpSpPr>
          <p:cNvPr id="24601" name="Group 50">
            <a:extLst>
              <a:ext uri="{FF2B5EF4-FFF2-40B4-BE49-F238E27FC236}">
                <a16:creationId xmlns:a16="http://schemas.microsoft.com/office/drawing/2014/main" id="{697B44D8-95FA-8207-FC65-9E4E98347884}"/>
              </a:ext>
            </a:extLst>
          </p:cNvPr>
          <p:cNvGrpSpPr>
            <a:grpSpLocks/>
          </p:cNvGrpSpPr>
          <p:nvPr/>
        </p:nvGrpSpPr>
        <p:grpSpPr bwMode="auto">
          <a:xfrm>
            <a:off x="519113" y="312738"/>
            <a:ext cx="854075" cy="1704975"/>
            <a:chOff x="327" y="161"/>
            <a:chExt cx="538" cy="1074"/>
          </a:xfrm>
        </p:grpSpPr>
        <p:sp>
          <p:nvSpPr>
            <p:cNvPr id="368691" name="Rectangle 51">
              <a:extLst>
                <a:ext uri="{FF2B5EF4-FFF2-40B4-BE49-F238E27FC236}">
                  <a16:creationId xmlns:a16="http://schemas.microsoft.com/office/drawing/2014/main" id="{A426A94E-F818-5A2D-6907-19A35FEA7254}"/>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368692" name="Line 52">
              <a:extLst>
                <a:ext uri="{FF2B5EF4-FFF2-40B4-BE49-F238E27FC236}">
                  <a16:creationId xmlns:a16="http://schemas.microsoft.com/office/drawing/2014/main" id="{03F21CF3-1A74-0092-1140-8AD2F6BF9096}"/>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0B9A6806-3977-51BF-C0F0-5668EC4E31B9}"/>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6627" name="AutoShape 4">
            <a:extLst>
              <a:ext uri="{FF2B5EF4-FFF2-40B4-BE49-F238E27FC236}">
                <a16:creationId xmlns:a16="http://schemas.microsoft.com/office/drawing/2014/main" id="{FED10DA9-27A0-8937-7A66-2B2DF064759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8" name="Rectangle 5">
            <a:extLst>
              <a:ext uri="{FF2B5EF4-FFF2-40B4-BE49-F238E27FC236}">
                <a16:creationId xmlns:a16="http://schemas.microsoft.com/office/drawing/2014/main" id="{50956FBC-66A1-122E-8569-D04317FCB8CC}"/>
              </a:ext>
            </a:extLst>
          </p:cNvPr>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panose="020F0502020204030204" pitchFamily="34" charset="0"/>
              </a:rPr>
              <a:t>   SILENCE</a:t>
            </a:r>
          </a:p>
        </p:txBody>
      </p:sp>
      <p:sp>
        <p:nvSpPr>
          <p:cNvPr id="26629" name="Rectangle 6">
            <a:extLst>
              <a:ext uri="{FF2B5EF4-FFF2-40B4-BE49-F238E27FC236}">
                <a16:creationId xmlns:a16="http://schemas.microsoft.com/office/drawing/2014/main" id="{B45895B3-8B42-04E2-15FB-FC5A00906466}"/>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0" name="Rectangle 7">
            <a:extLst>
              <a:ext uri="{FF2B5EF4-FFF2-40B4-BE49-F238E27FC236}">
                <a16:creationId xmlns:a16="http://schemas.microsoft.com/office/drawing/2014/main" id="{D62EA1A7-EBB8-7133-D12F-4A9BBAF019E5}"/>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1" name="Line 8">
            <a:extLst>
              <a:ext uri="{FF2B5EF4-FFF2-40B4-BE49-F238E27FC236}">
                <a16:creationId xmlns:a16="http://schemas.microsoft.com/office/drawing/2014/main" id="{71DD37E3-30AC-A984-52CB-486230B6A98D}"/>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281" name="Line 9">
            <a:extLst>
              <a:ext uri="{FF2B5EF4-FFF2-40B4-BE49-F238E27FC236}">
                <a16:creationId xmlns:a16="http://schemas.microsoft.com/office/drawing/2014/main" id="{122F4CE3-605A-396E-748A-743B6747723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26633" name="Line 11">
            <a:extLst>
              <a:ext uri="{FF2B5EF4-FFF2-40B4-BE49-F238E27FC236}">
                <a16:creationId xmlns:a16="http://schemas.microsoft.com/office/drawing/2014/main" id="{9CBDCD67-FFA0-8ECD-C3C9-2E100696C035}"/>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6634" name="Group 12">
            <a:extLst>
              <a:ext uri="{FF2B5EF4-FFF2-40B4-BE49-F238E27FC236}">
                <a16:creationId xmlns:a16="http://schemas.microsoft.com/office/drawing/2014/main" id="{5ECF9157-BB7C-D00C-FEAB-F0C404C83562}"/>
              </a:ext>
            </a:extLst>
          </p:cNvPr>
          <p:cNvGrpSpPr>
            <a:grpSpLocks/>
          </p:cNvGrpSpPr>
          <p:nvPr/>
        </p:nvGrpSpPr>
        <p:grpSpPr bwMode="auto">
          <a:xfrm>
            <a:off x="709613" y="2190750"/>
            <a:ext cx="2432050" cy="2601913"/>
            <a:chOff x="447" y="1380"/>
            <a:chExt cx="1532" cy="1639"/>
          </a:xfrm>
        </p:grpSpPr>
        <p:sp>
          <p:nvSpPr>
            <p:cNvPr id="438285" name="Rectangle 13">
              <a:extLst>
                <a:ext uri="{FF2B5EF4-FFF2-40B4-BE49-F238E27FC236}">
                  <a16:creationId xmlns:a16="http://schemas.microsoft.com/office/drawing/2014/main" id="{F70E119C-0CB0-22A2-3A33-3344783B3398}"/>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26669" name="AutoShape 14">
              <a:extLst>
                <a:ext uri="{FF2B5EF4-FFF2-40B4-BE49-F238E27FC236}">
                  <a16:creationId xmlns:a16="http://schemas.microsoft.com/office/drawing/2014/main" id="{26A6C6A6-6EB8-42AA-0121-F6E278C162E6}"/>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438287" name="Rectangle 15">
            <a:extLst>
              <a:ext uri="{FF2B5EF4-FFF2-40B4-BE49-F238E27FC236}">
                <a16:creationId xmlns:a16="http://schemas.microsoft.com/office/drawing/2014/main" id="{4936A252-B282-AA17-E35D-20E6EC77C0C7}"/>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26636" name="Text Box 16">
            <a:extLst>
              <a:ext uri="{FF2B5EF4-FFF2-40B4-BE49-F238E27FC236}">
                <a16:creationId xmlns:a16="http://schemas.microsoft.com/office/drawing/2014/main" id="{3E80E3E3-A23F-7A06-6BE9-DB113FABD70C}"/>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pic>
        <p:nvPicPr>
          <p:cNvPr id="26637" name="Picture 17">
            <a:extLst>
              <a:ext uri="{FF2B5EF4-FFF2-40B4-BE49-F238E27FC236}">
                <a16:creationId xmlns:a16="http://schemas.microsoft.com/office/drawing/2014/main" id="{8AEDAA8A-7425-4D50-AC64-ED07EC83D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a:extLst>
              <a:ext uri="{FF2B5EF4-FFF2-40B4-BE49-F238E27FC236}">
                <a16:creationId xmlns:a16="http://schemas.microsoft.com/office/drawing/2014/main" id="{CD582B14-8FB1-9FFA-C7AB-041AA7971B23}"/>
              </a:ext>
            </a:extLst>
          </p:cNvPr>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AFRICA</a:t>
            </a:r>
          </a:p>
        </p:txBody>
      </p:sp>
      <p:sp>
        <p:nvSpPr>
          <p:cNvPr id="438291" name="Text Box 19">
            <a:extLst>
              <a:ext uri="{FF2B5EF4-FFF2-40B4-BE49-F238E27FC236}">
                <a16:creationId xmlns:a16="http://schemas.microsoft.com/office/drawing/2014/main" id="{FEA112E8-ECB6-B151-2822-665F31563ACF}"/>
              </a:ext>
            </a:extLst>
          </p:cNvPr>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ARABIA</a:t>
            </a:r>
          </a:p>
        </p:txBody>
      </p:sp>
      <p:sp>
        <p:nvSpPr>
          <p:cNvPr id="438292" name="Text Box 20">
            <a:extLst>
              <a:ext uri="{FF2B5EF4-FFF2-40B4-BE49-F238E27FC236}">
                <a16:creationId xmlns:a16="http://schemas.microsoft.com/office/drawing/2014/main" id="{E36A1376-9E3E-28C0-74F6-41D1B5122E81}"/>
              </a:ext>
            </a:extLst>
          </p:cNvPr>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26641" name="Text Box 21">
            <a:extLst>
              <a:ext uri="{FF2B5EF4-FFF2-40B4-BE49-F238E27FC236}">
                <a16:creationId xmlns:a16="http://schemas.microsoft.com/office/drawing/2014/main" id="{73CB815B-91C9-A523-3B9B-B3F569B0A895}"/>
              </a:ext>
            </a:extLst>
          </p:cNvPr>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MEDITERRANEAN NGAYI</a:t>
            </a:r>
          </a:p>
        </p:txBody>
      </p:sp>
      <p:sp>
        <p:nvSpPr>
          <p:cNvPr id="438294" name="Freeform 22">
            <a:extLst>
              <a:ext uri="{FF2B5EF4-FFF2-40B4-BE49-F238E27FC236}">
                <a16:creationId xmlns:a16="http://schemas.microsoft.com/office/drawing/2014/main" id="{16208F75-D3BF-4A17-CAC9-0EE2AF95872B}"/>
              </a:ext>
            </a:extLst>
          </p:cNvPr>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5" name="Freeform 23">
            <a:extLst>
              <a:ext uri="{FF2B5EF4-FFF2-40B4-BE49-F238E27FC236}">
                <a16:creationId xmlns:a16="http://schemas.microsoft.com/office/drawing/2014/main" id="{B51BFD51-7A00-A7F4-8CC3-AE7CA27527C7}"/>
              </a:ext>
            </a:extLst>
          </p:cNvPr>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6" name="Freeform 24">
            <a:extLst>
              <a:ext uri="{FF2B5EF4-FFF2-40B4-BE49-F238E27FC236}">
                <a16:creationId xmlns:a16="http://schemas.microsoft.com/office/drawing/2014/main" id="{95BCACDF-3EC9-736C-0D21-36DE817AFB16}"/>
              </a:ext>
            </a:extLst>
          </p:cNvPr>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7" name="Freeform 25">
            <a:extLst>
              <a:ext uri="{FF2B5EF4-FFF2-40B4-BE49-F238E27FC236}">
                <a16:creationId xmlns:a16="http://schemas.microsoft.com/office/drawing/2014/main" id="{381A91EC-3242-4654-4C2A-5FCBCCDCCF8F}"/>
              </a:ext>
            </a:extLst>
          </p:cNvPr>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298" name="Freeform 26">
            <a:extLst>
              <a:ext uri="{FF2B5EF4-FFF2-40B4-BE49-F238E27FC236}">
                <a16:creationId xmlns:a16="http://schemas.microsoft.com/office/drawing/2014/main" id="{8A6F83B3-464E-D6B3-F854-34BE150753D4}"/>
              </a:ext>
            </a:extLst>
          </p:cNvPr>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326" name="Text Box 54">
            <a:extLst>
              <a:ext uri="{FF2B5EF4-FFF2-40B4-BE49-F238E27FC236}">
                <a16:creationId xmlns:a16="http://schemas.microsoft.com/office/drawing/2014/main" id="{1CCDD821-DC7C-86EB-9BD1-0A9CFC1DDDAC}"/>
              </a:ext>
            </a:extLst>
          </p:cNvPr>
          <p:cNvSpPr txBox="1">
            <a:spLocks noChangeArrowheads="1"/>
          </p:cNvSpPr>
          <p:nvPr/>
        </p:nvSpPr>
        <p:spPr bwMode="auto">
          <a:xfrm>
            <a:off x="1323975" y="2173288"/>
            <a:ext cx="6134100" cy="1920875"/>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en-US" sz="3600">
                <a:solidFill>
                  <a:srgbClr val="C60C15"/>
                </a:solidFill>
                <a:latin typeface="Comic Sans MS" charset="0"/>
                <a:ea typeface="MS PGothic" pitchFamily="34" charset="-128"/>
                <a:cs typeface="MS PGothic" pitchFamily="34" charset="-128"/>
              </a:rPr>
              <a:t> </a:t>
            </a:r>
            <a:r>
              <a:rPr lang="en-US" sz="4000">
                <a:solidFill>
                  <a:srgbClr val="C60C15"/>
                </a:solidFill>
                <a:latin typeface="Comic Sans MS" charset="0"/>
                <a:ea typeface="MS PGothic" pitchFamily="34" charset="-128"/>
                <a:cs typeface="MS PGothic" pitchFamily="34" charset="-128"/>
              </a:rPr>
              <a:t>Alexanderwui              		 Keinung        			   Ngaleibing</a:t>
            </a:r>
          </a:p>
        </p:txBody>
      </p:sp>
      <p:grpSp>
        <p:nvGrpSpPr>
          <p:cNvPr id="3" name="Group 63">
            <a:extLst>
              <a:ext uri="{FF2B5EF4-FFF2-40B4-BE49-F238E27FC236}">
                <a16:creationId xmlns:a16="http://schemas.microsoft.com/office/drawing/2014/main" id="{7EDA7160-2736-3401-1C2A-608F13082D5A}"/>
              </a:ext>
            </a:extLst>
          </p:cNvPr>
          <p:cNvGrpSpPr>
            <a:grpSpLocks/>
          </p:cNvGrpSpPr>
          <p:nvPr/>
        </p:nvGrpSpPr>
        <p:grpSpPr bwMode="auto">
          <a:xfrm>
            <a:off x="1439863" y="3635375"/>
            <a:ext cx="3360737" cy="941388"/>
            <a:chOff x="1196" y="2564"/>
            <a:chExt cx="3386" cy="593"/>
          </a:xfrm>
        </p:grpSpPr>
        <p:sp>
          <p:nvSpPr>
            <p:cNvPr id="438330" name="Text Box 58">
              <a:extLst>
                <a:ext uri="{FF2B5EF4-FFF2-40B4-BE49-F238E27FC236}">
                  <a16:creationId xmlns:a16="http://schemas.microsoft.com/office/drawing/2014/main" id="{271FC095-682B-5B94-EF15-39BED77430E9}"/>
                </a:ext>
              </a:extLst>
            </p:cNvPr>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latin typeface="Comic Sans MS" pitchFamily="-107" charset="0"/>
                <a:ea typeface="+mn-ea"/>
              </a:endParaRPr>
            </a:p>
          </p:txBody>
        </p:sp>
        <p:grpSp>
          <p:nvGrpSpPr>
            <p:cNvPr id="26665" name="Group 61">
              <a:extLst>
                <a:ext uri="{FF2B5EF4-FFF2-40B4-BE49-F238E27FC236}">
                  <a16:creationId xmlns:a16="http://schemas.microsoft.com/office/drawing/2014/main" id="{FDAE91E1-E3EE-C2D2-E940-4AC8F93ADB5E}"/>
                </a:ext>
              </a:extLst>
            </p:cNvPr>
            <p:cNvGrpSpPr>
              <a:grpSpLocks/>
            </p:cNvGrpSpPr>
            <p:nvPr/>
          </p:nvGrpSpPr>
          <p:grpSpPr bwMode="auto">
            <a:xfrm>
              <a:off x="1378" y="2564"/>
              <a:ext cx="337" cy="300"/>
              <a:chOff x="3488" y="2712"/>
              <a:chExt cx="337" cy="300"/>
            </a:xfrm>
          </p:grpSpPr>
          <p:sp>
            <p:nvSpPr>
              <p:cNvPr id="438331" name="Oval 59">
                <a:extLst>
                  <a:ext uri="{FF2B5EF4-FFF2-40B4-BE49-F238E27FC236}">
                    <a16:creationId xmlns:a16="http://schemas.microsoft.com/office/drawing/2014/main" id="{9B498022-2593-BA57-19D3-5FBA8172055B}"/>
                  </a:ext>
                </a:extLst>
              </p:cNvPr>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8332" name="Oval 60">
                <a:extLst>
                  <a:ext uri="{FF2B5EF4-FFF2-40B4-BE49-F238E27FC236}">
                    <a16:creationId xmlns:a16="http://schemas.microsoft.com/office/drawing/2014/main" id="{73FBCCB3-2A29-2AE2-497B-38DE14D9C9E0}"/>
                  </a:ext>
                </a:extLst>
              </p:cNvPr>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sp>
        <p:nvSpPr>
          <p:cNvPr id="26649" name="Text Box 71">
            <a:extLst>
              <a:ext uri="{FF2B5EF4-FFF2-40B4-BE49-F238E27FC236}">
                <a16:creationId xmlns:a16="http://schemas.microsoft.com/office/drawing/2014/main" id="{91513113-F489-868C-CCDE-A048BCFCFBA4}"/>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6650" name="Text Box 74">
            <a:extLst>
              <a:ext uri="{FF2B5EF4-FFF2-40B4-BE49-F238E27FC236}">
                <a16:creationId xmlns:a16="http://schemas.microsoft.com/office/drawing/2014/main" id="{961A8A17-2A9E-70B9-34F5-FDD2686BFFAE}"/>
              </a:ext>
            </a:extLst>
          </p:cNvPr>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a:solidFill>
                <a:srgbClr val="FFFFFF"/>
              </a:solidFill>
              <a:latin typeface="Arial" panose="020B0604020202020204" pitchFamily="34" charset="0"/>
            </a:endParaRPr>
          </a:p>
        </p:txBody>
      </p:sp>
      <p:sp>
        <p:nvSpPr>
          <p:cNvPr id="438347" name="Rectangle 75">
            <a:extLst>
              <a:ext uri="{FF2B5EF4-FFF2-40B4-BE49-F238E27FC236}">
                <a16:creationId xmlns:a16="http://schemas.microsoft.com/office/drawing/2014/main" id="{319E9831-4F31-119C-C9AE-6C6A05F4B77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11</a:t>
            </a:r>
          </a:p>
        </p:txBody>
      </p:sp>
      <p:sp>
        <p:nvSpPr>
          <p:cNvPr id="26652" name="Text Box 76">
            <a:extLst>
              <a:ext uri="{FF2B5EF4-FFF2-40B4-BE49-F238E27FC236}">
                <a16:creationId xmlns:a16="http://schemas.microsoft.com/office/drawing/2014/main" id="{63E197A6-7D0C-CC33-1D1F-1237EE15CA3C}"/>
              </a:ext>
            </a:extLst>
          </p:cNvPr>
          <p:cNvSpPr txBox="1">
            <a:spLocks noChangeArrowheads="1"/>
          </p:cNvSpPr>
          <p:nvPr/>
        </p:nvSpPr>
        <p:spPr bwMode="auto">
          <a:xfrm>
            <a:off x="6353175"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pic>
        <p:nvPicPr>
          <p:cNvPr id="438349" name="Picture 77">
            <a:extLst>
              <a:ext uri="{FF2B5EF4-FFF2-40B4-BE49-F238E27FC236}">
                <a16:creationId xmlns:a16="http://schemas.microsoft.com/office/drawing/2014/main" id="{163B3B4D-9571-84A6-6A00-40ADB31E0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610"/>
          <a:stretch>
            <a:fillRect/>
          </a:stretch>
        </p:blipFill>
        <p:spPr bwMode="auto">
          <a:xfrm>
            <a:off x="2282825" y="306070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8350" name="Text Box 78">
            <a:extLst>
              <a:ext uri="{FF2B5EF4-FFF2-40B4-BE49-F238E27FC236}">
                <a16:creationId xmlns:a16="http://schemas.microsoft.com/office/drawing/2014/main" id="{D195E308-9109-57D4-04CA-1AB5CE2F8A11}"/>
              </a:ext>
            </a:extLst>
          </p:cNvPr>
          <p:cNvSpPr txBox="1">
            <a:spLocks noChangeArrowheads="1"/>
          </p:cNvSpPr>
          <p:nvPr/>
        </p:nvSpPr>
        <p:spPr bwMode="auto">
          <a:xfrm>
            <a:off x="611188" y="4002088"/>
            <a:ext cx="3240087"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3600">
                <a:solidFill>
                  <a:schemeClr val="tx1"/>
                </a:solidFill>
                <a:latin typeface="Comic Sans MS" pitchFamily="-107" charset="0"/>
                <a:ea typeface="+mn-ea"/>
              </a:rPr>
              <a:t>Egyptian</a:t>
            </a:r>
            <a:r>
              <a:rPr lang="en-US" sz="3600">
                <a:solidFill>
                  <a:srgbClr val="62D6AC"/>
                </a:solidFill>
                <a:latin typeface="Comic Sans MS" pitchFamily="-107" charset="0"/>
                <a:ea typeface="+mn-ea"/>
              </a:rPr>
              <a:t> </a:t>
            </a:r>
            <a:r>
              <a:rPr lang="en-US" sz="3600">
                <a:solidFill>
                  <a:schemeClr val="tx1"/>
                </a:solidFill>
                <a:latin typeface="Comic Sans MS" pitchFamily="-107" charset="0"/>
                <a:ea typeface="+mn-ea"/>
              </a:rPr>
              <a:t>Alexandria</a:t>
            </a:r>
          </a:p>
        </p:txBody>
      </p:sp>
      <p:sp>
        <p:nvSpPr>
          <p:cNvPr id="26655" name="AutoShape 64">
            <a:extLst>
              <a:ext uri="{FF2B5EF4-FFF2-40B4-BE49-F238E27FC236}">
                <a16:creationId xmlns:a16="http://schemas.microsoft.com/office/drawing/2014/main" id="{D12C3877-323A-3ADC-C756-3A2294F591F1}"/>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6" name="Rectangle 65">
            <a:extLst>
              <a:ext uri="{FF2B5EF4-FFF2-40B4-BE49-F238E27FC236}">
                <a16:creationId xmlns:a16="http://schemas.microsoft.com/office/drawing/2014/main" id="{228FBFD1-037C-CEA2-CEC3-0D2AD1B48060}"/>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7" name="AutoShape 66">
            <a:extLst>
              <a:ext uri="{FF2B5EF4-FFF2-40B4-BE49-F238E27FC236}">
                <a16:creationId xmlns:a16="http://schemas.microsoft.com/office/drawing/2014/main" id="{446CF9A1-7A63-0A07-DCB0-72195D793343}"/>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8" name="Line 67">
            <a:extLst>
              <a:ext uri="{FF2B5EF4-FFF2-40B4-BE49-F238E27FC236}">
                <a16:creationId xmlns:a16="http://schemas.microsoft.com/office/drawing/2014/main" id="{E5251EE2-450F-D7DD-72E0-3384764287B1}"/>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68">
            <a:extLst>
              <a:ext uri="{FF2B5EF4-FFF2-40B4-BE49-F238E27FC236}">
                <a16:creationId xmlns:a16="http://schemas.microsoft.com/office/drawing/2014/main" id="{A9EEEFD6-FC0C-8CC3-7C8E-CE9D2C22C025}"/>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Rectangle 69">
            <a:extLst>
              <a:ext uri="{FF2B5EF4-FFF2-40B4-BE49-F238E27FC236}">
                <a16:creationId xmlns:a16="http://schemas.microsoft.com/office/drawing/2014/main" id="{1BC0527B-3C00-EA43-010C-3661F8205DFF}"/>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26661" name="Rectangle 70">
            <a:extLst>
              <a:ext uri="{FF2B5EF4-FFF2-40B4-BE49-F238E27FC236}">
                <a16:creationId xmlns:a16="http://schemas.microsoft.com/office/drawing/2014/main" id="{7D921CF3-5877-5CBD-ED57-749BCB6F7C09}"/>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pic>
        <p:nvPicPr>
          <p:cNvPr id="438351" name="Picture 79" descr="Alexandria bay to east">
            <a:extLst>
              <a:ext uri="{FF2B5EF4-FFF2-40B4-BE49-F238E27FC236}">
                <a16:creationId xmlns:a16="http://schemas.microsoft.com/office/drawing/2014/main" id="{234902E1-B038-7C02-9052-6C3237150733}"/>
              </a:ext>
            </a:extLst>
          </p:cNvPr>
          <p:cNvPicPr preferRelativeResize="0">
            <a:picLocks noChangeAspect="1" noChangeArrowheads="1"/>
          </p:cNvPicPr>
          <p:nvPr>
            <p:custDataLst>
              <p:tags r:id="rId1"/>
            </p:custDataLst>
          </p:nvPr>
        </p:nvPicPr>
        <p:blipFill>
          <a:blip r:embed="rId6"/>
          <a:srcRect/>
          <a:stretch>
            <a:fillRect/>
          </a:stretch>
        </p:blipFill>
        <p:spPr bwMode="auto">
          <a:xfrm>
            <a:off x="5568950" y="1320800"/>
            <a:ext cx="2541588"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6663" name="Text Box 80">
            <a:extLst>
              <a:ext uri="{FF2B5EF4-FFF2-40B4-BE49-F238E27FC236}">
                <a16:creationId xmlns:a16="http://schemas.microsoft.com/office/drawing/2014/main" id="{1ACE2DF9-F82F-64E0-A762-CD9EEA915686}"/>
              </a:ext>
            </a:extLst>
          </p:cNvPr>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endParaRPr lang="en-US" altLang="en-US" b="0">
              <a:solidFill>
                <a:srgbClr val="FFFFFF"/>
              </a:solidFill>
              <a:latin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0" grpId="0" autoUpdateAnimBg="0"/>
      <p:bldP spid="438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8537F5B8-50BC-9AAA-CF21-97ED27799B2E}"/>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75" name="Text Box 14">
            <a:extLst>
              <a:ext uri="{FF2B5EF4-FFF2-40B4-BE49-F238E27FC236}">
                <a16:creationId xmlns:a16="http://schemas.microsoft.com/office/drawing/2014/main" id="{D73944C5-5B29-024E-FDF8-9DCEA62E084D}"/>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28676" name="Text Box 40">
            <a:extLst>
              <a:ext uri="{FF2B5EF4-FFF2-40B4-BE49-F238E27FC236}">
                <a16:creationId xmlns:a16="http://schemas.microsoft.com/office/drawing/2014/main" id="{4A319FD8-75FA-D31B-793B-DED56782A445}"/>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88490" name="Rectangle 42">
            <a:extLst>
              <a:ext uri="{FF2B5EF4-FFF2-40B4-BE49-F238E27FC236}">
                <a16:creationId xmlns:a16="http://schemas.microsoft.com/office/drawing/2014/main" id="{41F99F22-9723-C5A2-F3DE-9DA75FE6F60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12</a:t>
            </a:r>
          </a:p>
        </p:txBody>
      </p:sp>
      <p:pic>
        <p:nvPicPr>
          <p:cNvPr id="28678" name="Picture 43">
            <a:extLst>
              <a:ext uri="{FF2B5EF4-FFF2-40B4-BE49-F238E27FC236}">
                <a16:creationId xmlns:a16="http://schemas.microsoft.com/office/drawing/2014/main" id="{360028C8-6289-5A65-59BB-9C5ADA1AF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 Box 45">
            <a:extLst>
              <a:ext uri="{FF2B5EF4-FFF2-40B4-BE49-F238E27FC236}">
                <a16:creationId xmlns:a16="http://schemas.microsoft.com/office/drawing/2014/main" id="{66107B09-7656-B29E-8CEC-AD2EA86BF2A8}"/>
              </a:ext>
            </a:extLst>
          </p:cNvPr>
          <p:cNvSpPr txBox="1">
            <a:spLocks noChangeArrowheads="1"/>
          </p:cNvSpPr>
          <p:nvPr/>
        </p:nvSpPr>
        <p:spPr bwMode="auto">
          <a:xfrm>
            <a:off x="64182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488495" name="Text Box 47">
            <a:extLst>
              <a:ext uri="{FF2B5EF4-FFF2-40B4-BE49-F238E27FC236}">
                <a16:creationId xmlns:a16="http://schemas.microsoft.com/office/drawing/2014/main" id="{9E9D5F5A-AE9E-F1BB-3E82-2519F3F3DF6E}"/>
              </a:ext>
            </a:extLst>
          </p:cNvPr>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a:spcBef>
                <a:spcPct val="50000"/>
              </a:spcBef>
              <a:defRPr/>
            </a:pPr>
            <a:r>
              <a:rPr lang="en-US" sz="3200">
                <a:solidFill>
                  <a:srgbClr val="FFFF00"/>
                </a:solidFill>
                <a:latin typeface="Comic Sans MS" charset="0"/>
                <a:ea typeface="MS PGothic" pitchFamily="34" charset="-128"/>
                <a:cs typeface="MS PGothic" pitchFamily="34" charset="-128"/>
              </a:rPr>
              <a:t>Alexandriali khalei kahaka library</a:t>
            </a:r>
          </a:p>
        </p:txBody>
      </p:sp>
      <p:sp>
        <p:nvSpPr>
          <p:cNvPr id="28681" name="AutoShape 33">
            <a:extLst>
              <a:ext uri="{FF2B5EF4-FFF2-40B4-BE49-F238E27FC236}">
                <a16:creationId xmlns:a16="http://schemas.microsoft.com/office/drawing/2014/main" id="{D93F4AF1-CF0C-88F1-F8ED-3641953A3157}"/>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82" name="Rectangle 34">
            <a:extLst>
              <a:ext uri="{FF2B5EF4-FFF2-40B4-BE49-F238E27FC236}">
                <a16:creationId xmlns:a16="http://schemas.microsoft.com/office/drawing/2014/main" id="{52D4813E-C4EE-9393-563F-701FBC37C747}"/>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83" name="AutoShape 35">
            <a:extLst>
              <a:ext uri="{FF2B5EF4-FFF2-40B4-BE49-F238E27FC236}">
                <a16:creationId xmlns:a16="http://schemas.microsoft.com/office/drawing/2014/main" id="{C59C7DEF-8BBC-7F65-DC72-31DB30A7F3AD}"/>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84" name="Line 36">
            <a:extLst>
              <a:ext uri="{FF2B5EF4-FFF2-40B4-BE49-F238E27FC236}">
                <a16:creationId xmlns:a16="http://schemas.microsoft.com/office/drawing/2014/main" id="{4DDD7232-0E30-31F5-23EB-B1B414BD7823}"/>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5" name="Line 37">
            <a:extLst>
              <a:ext uri="{FF2B5EF4-FFF2-40B4-BE49-F238E27FC236}">
                <a16:creationId xmlns:a16="http://schemas.microsoft.com/office/drawing/2014/main" id="{6106D3E9-AEFF-0CB3-82D4-013964EBB2B2}"/>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6" name="Rectangle 38">
            <a:extLst>
              <a:ext uri="{FF2B5EF4-FFF2-40B4-BE49-F238E27FC236}">
                <a16:creationId xmlns:a16="http://schemas.microsoft.com/office/drawing/2014/main" id="{78C21C33-5263-7244-99A1-21F5C1EF4FF4}"/>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28687" name="Rectangle 39">
            <a:extLst>
              <a:ext uri="{FF2B5EF4-FFF2-40B4-BE49-F238E27FC236}">
                <a16:creationId xmlns:a16="http://schemas.microsoft.com/office/drawing/2014/main" id="{05C0DFA9-8B60-3BC1-E62C-D58DA60A9A15}"/>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6FBCECC4-64CB-E2B6-7AED-57830D3BB55B}"/>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0723" name="AutoShape 4">
            <a:extLst>
              <a:ext uri="{FF2B5EF4-FFF2-40B4-BE49-F238E27FC236}">
                <a16:creationId xmlns:a16="http://schemas.microsoft.com/office/drawing/2014/main" id="{B81E354E-7F57-D20B-A773-A85EB0396AE2}"/>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24" name="Rectangle 5">
            <a:extLst>
              <a:ext uri="{FF2B5EF4-FFF2-40B4-BE49-F238E27FC236}">
                <a16:creationId xmlns:a16="http://schemas.microsoft.com/office/drawing/2014/main" id="{A55FD2F2-665B-848F-8D20-01BF3FDE6DFF}"/>
              </a:ext>
            </a:extLst>
          </p:cNvPr>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panose="020F0502020204030204" pitchFamily="34" charset="0"/>
              </a:rPr>
              <a:t>   SILENCE</a:t>
            </a:r>
          </a:p>
        </p:txBody>
      </p:sp>
      <p:sp>
        <p:nvSpPr>
          <p:cNvPr id="30725" name="Rectangle 6">
            <a:extLst>
              <a:ext uri="{FF2B5EF4-FFF2-40B4-BE49-F238E27FC236}">
                <a16:creationId xmlns:a16="http://schemas.microsoft.com/office/drawing/2014/main" id="{FE07760B-915C-8434-AA7E-F3B63F9A69B3}"/>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26" name="Rectangle 7">
            <a:extLst>
              <a:ext uri="{FF2B5EF4-FFF2-40B4-BE49-F238E27FC236}">
                <a16:creationId xmlns:a16="http://schemas.microsoft.com/office/drawing/2014/main" id="{E60A080D-A45D-A34C-4A1F-84E894F27D75}"/>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27" name="Line 8">
            <a:extLst>
              <a:ext uri="{FF2B5EF4-FFF2-40B4-BE49-F238E27FC236}">
                <a16:creationId xmlns:a16="http://schemas.microsoft.com/office/drawing/2014/main" id="{D4D0F50A-F1F4-E815-8CE9-A80E98E68EC6}"/>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a:extLst>
              <a:ext uri="{FF2B5EF4-FFF2-40B4-BE49-F238E27FC236}">
                <a16:creationId xmlns:a16="http://schemas.microsoft.com/office/drawing/2014/main" id="{6952DC70-9F5D-3653-55C8-72B5B0E6722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30729" name="Line 11">
            <a:extLst>
              <a:ext uri="{FF2B5EF4-FFF2-40B4-BE49-F238E27FC236}">
                <a16:creationId xmlns:a16="http://schemas.microsoft.com/office/drawing/2014/main" id="{A7BF0023-F1FF-6829-A30A-3EDD3BA5BD5F}"/>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0730" name="Group 12">
            <a:extLst>
              <a:ext uri="{FF2B5EF4-FFF2-40B4-BE49-F238E27FC236}">
                <a16:creationId xmlns:a16="http://schemas.microsoft.com/office/drawing/2014/main" id="{34738E59-1D6B-5E4E-0FAA-71925C61096C}"/>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F7C3E310-1E6E-D025-D6F8-8CB5FE11F95A}"/>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30764" name="AutoShape 14">
              <a:extLst>
                <a:ext uri="{FF2B5EF4-FFF2-40B4-BE49-F238E27FC236}">
                  <a16:creationId xmlns:a16="http://schemas.microsoft.com/office/drawing/2014/main" id="{5BFBA2D6-FCA9-1F17-71DE-95614E779104}"/>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444431" name="Rectangle 15">
            <a:extLst>
              <a:ext uri="{FF2B5EF4-FFF2-40B4-BE49-F238E27FC236}">
                <a16:creationId xmlns:a16="http://schemas.microsoft.com/office/drawing/2014/main" id="{80C70DA0-4C3F-1CE5-EA97-2C120687BD9E}"/>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30732" name="Text Box 16">
            <a:extLst>
              <a:ext uri="{FF2B5EF4-FFF2-40B4-BE49-F238E27FC236}">
                <a16:creationId xmlns:a16="http://schemas.microsoft.com/office/drawing/2014/main" id="{6DFFDBCB-2039-1FDD-B488-00883C389176}"/>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pic>
        <p:nvPicPr>
          <p:cNvPr id="30733" name="Picture 17">
            <a:extLst>
              <a:ext uri="{FF2B5EF4-FFF2-40B4-BE49-F238E27FC236}">
                <a16:creationId xmlns:a16="http://schemas.microsoft.com/office/drawing/2014/main" id="{1A3DF849-AFFD-C0EF-2A65-5600B690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A1199DA6-4E8B-1D31-0DFA-5E33A1A71FF0}"/>
              </a:ext>
            </a:extLst>
          </p:cNvPr>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AFRICA</a:t>
            </a:r>
          </a:p>
        </p:txBody>
      </p:sp>
      <p:sp>
        <p:nvSpPr>
          <p:cNvPr id="444435" name="Text Box 19">
            <a:extLst>
              <a:ext uri="{FF2B5EF4-FFF2-40B4-BE49-F238E27FC236}">
                <a16:creationId xmlns:a16="http://schemas.microsoft.com/office/drawing/2014/main" id="{E88F9F43-895F-79E7-85F1-EC181F534E1A}"/>
              </a:ext>
            </a:extLst>
          </p:cNvPr>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ARABIA</a:t>
            </a:r>
          </a:p>
        </p:txBody>
      </p:sp>
      <p:sp>
        <p:nvSpPr>
          <p:cNvPr id="444436" name="Text Box 20">
            <a:extLst>
              <a:ext uri="{FF2B5EF4-FFF2-40B4-BE49-F238E27FC236}">
                <a16:creationId xmlns:a16="http://schemas.microsoft.com/office/drawing/2014/main" id="{1E163C13-AEE8-2446-1154-6F14C934E05C}"/>
              </a:ext>
            </a:extLst>
          </p:cNvPr>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30737" name="Text Box 21">
            <a:extLst>
              <a:ext uri="{FF2B5EF4-FFF2-40B4-BE49-F238E27FC236}">
                <a16:creationId xmlns:a16="http://schemas.microsoft.com/office/drawing/2014/main" id="{F4CD3BFB-61A1-C6A3-CA26-86B49912E53E}"/>
              </a:ext>
            </a:extLst>
          </p:cNvPr>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MEDITERRANEAN NGAYI</a:t>
            </a:r>
          </a:p>
        </p:txBody>
      </p:sp>
      <p:sp>
        <p:nvSpPr>
          <p:cNvPr id="444438" name="Freeform 22">
            <a:extLst>
              <a:ext uri="{FF2B5EF4-FFF2-40B4-BE49-F238E27FC236}">
                <a16:creationId xmlns:a16="http://schemas.microsoft.com/office/drawing/2014/main" id="{8A25F04C-A6DD-7FF9-5B4E-5002E234B16E}"/>
              </a:ext>
            </a:extLst>
          </p:cNvPr>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39" name="Freeform 23">
            <a:extLst>
              <a:ext uri="{FF2B5EF4-FFF2-40B4-BE49-F238E27FC236}">
                <a16:creationId xmlns:a16="http://schemas.microsoft.com/office/drawing/2014/main" id="{1F8305D8-69C2-4A6C-B812-FF000ECED1D5}"/>
              </a:ext>
            </a:extLst>
          </p:cNvPr>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0" name="Freeform 24">
            <a:extLst>
              <a:ext uri="{FF2B5EF4-FFF2-40B4-BE49-F238E27FC236}">
                <a16:creationId xmlns:a16="http://schemas.microsoft.com/office/drawing/2014/main" id="{FC5D4471-9A8A-1671-A3F2-680B27BE3BCB}"/>
              </a:ext>
            </a:extLst>
          </p:cNvPr>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1" name="Freeform 25">
            <a:extLst>
              <a:ext uri="{FF2B5EF4-FFF2-40B4-BE49-F238E27FC236}">
                <a16:creationId xmlns:a16="http://schemas.microsoft.com/office/drawing/2014/main" id="{7333A72F-A1D8-39F6-BE21-DA4CE279A1EC}"/>
              </a:ext>
            </a:extLst>
          </p:cNvPr>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42" name="Freeform 26">
            <a:extLst>
              <a:ext uri="{FF2B5EF4-FFF2-40B4-BE49-F238E27FC236}">
                <a16:creationId xmlns:a16="http://schemas.microsoft.com/office/drawing/2014/main" id="{58F70281-CCA6-D641-4E1C-8F75FCD49EB8}"/>
              </a:ext>
            </a:extLst>
          </p:cNvPr>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4452" name="Text Box 36">
            <a:extLst>
              <a:ext uri="{FF2B5EF4-FFF2-40B4-BE49-F238E27FC236}">
                <a16:creationId xmlns:a16="http://schemas.microsoft.com/office/drawing/2014/main" id="{26B8A73E-802A-DE86-3C6D-FFE1C9D3ADF3}"/>
              </a:ext>
            </a:extLst>
          </p:cNvPr>
          <p:cNvSpPr txBox="1">
            <a:spLocks noChangeArrowheads="1"/>
          </p:cNvSpPr>
          <p:nvPr/>
        </p:nvSpPr>
        <p:spPr bwMode="auto">
          <a:xfrm>
            <a:off x="1511300" y="2120900"/>
            <a:ext cx="6134100" cy="1920875"/>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en-US" sz="3600">
                <a:solidFill>
                  <a:srgbClr val="C60C15"/>
                </a:solidFill>
                <a:latin typeface="Comic Sans MS" charset="0"/>
                <a:ea typeface="MS PGothic" pitchFamily="34" charset="-128"/>
                <a:cs typeface="MS PGothic" pitchFamily="34" charset="-128"/>
              </a:rPr>
              <a:t> </a:t>
            </a:r>
            <a:r>
              <a:rPr lang="en-US" sz="4000">
                <a:solidFill>
                  <a:srgbClr val="C60C15"/>
                </a:solidFill>
                <a:latin typeface="Comic Sans MS" charset="0"/>
                <a:ea typeface="MS PGothic" pitchFamily="34" charset="-128"/>
                <a:cs typeface="MS PGothic" pitchFamily="34" charset="-128"/>
              </a:rPr>
              <a:t>Alexanderwui              		 Keinung        			   Ngaleibing</a:t>
            </a:r>
          </a:p>
        </p:txBody>
      </p:sp>
      <p:sp>
        <p:nvSpPr>
          <p:cNvPr id="30744" name="Text Box 48">
            <a:extLst>
              <a:ext uri="{FF2B5EF4-FFF2-40B4-BE49-F238E27FC236}">
                <a16:creationId xmlns:a16="http://schemas.microsoft.com/office/drawing/2014/main" id="{8BA36FA7-1A72-BB7B-B342-A3A5F4EBD1A2}"/>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44466" name="Text Box 50">
            <a:extLst>
              <a:ext uri="{FF2B5EF4-FFF2-40B4-BE49-F238E27FC236}">
                <a16:creationId xmlns:a16="http://schemas.microsoft.com/office/drawing/2014/main" id="{9F026309-D716-05C1-EAD9-8A1609FE3B4F}"/>
              </a:ext>
            </a:extLst>
          </p:cNvPr>
          <p:cNvSpPr txBox="1">
            <a:spLocks noChangeArrowheads="1"/>
          </p:cNvSpPr>
          <p:nvPr/>
        </p:nvSpPr>
        <p:spPr bwMode="auto">
          <a:xfrm>
            <a:off x="584200" y="285750"/>
            <a:ext cx="4764088" cy="6365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charset="0"/>
                <a:ea typeface="MS PGothic" pitchFamily="34" charset="-128"/>
                <a:cs typeface="MS PGothic" pitchFamily="34" charset="-128"/>
              </a:rPr>
              <a:t>LAIRIK #05</a:t>
            </a:r>
          </a:p>
        </p:txBody>
      </p:sp>
      <p:grpSp>
        <p:nvGrpSpPr>
          <p:cNvPr id="3" name="Group 58">
            <a:extLst>
              <a:ext uri="{FF2B5EF4-FFF2-40B4-BE49-F238E27FC236}">
                <a16:creationId xmlns:a16="http://schemas.microsoft.com/office/drawing/2014/main" id="{6D1095EB-D505-0A4B-1BEC-BEC97BAAD040}"/>
              </a:ext>
            </a:extLst>
          </p:cNvPr>
          <p:cNvGrpSpPr>
            <a:grpSpLocks/>
          </p:cNvGrpSpPr>
          <p:nvPr/>
        </p:nvGrpSpPr>
        <p:grpSpPr bwMode="auto">
          <a:xfrm>
            <a:off x="1912938" y="3178175"/>
            <a:ext cx="2239962" cy="2444750"/>
            <a:chOff x="1366" y="377"/>
            <a:chExt cx="3012" cy="3426"/>
          </a:xfrm>
        </p:grpSpPr>
        <p:pic>
          <p:nvPicPr>
            <p:cNvPr id="444475" name="Picture 59">
              <a:extLst>
                <a:ext uri="{FF2B5EF4-FFF2-40B4-BE49-F238E27FC236}">
                  <a16:creationId xmlns:a16="http://schemas.microsoft.com/office/drawing/2014/main" id="{1B688FD6-1021-F694-2A68-B4F6439115C2}"/>
                </a:ext>
              </a:extLst>
            </p:cNvPr>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761" name="Rectangle 60">
              <a:extLst>
                <a:ext uri="{FF2B5EF4-FFF2-40B4-BE49-F238E27FC236}">
                  <a16:creationId xmlns:a16="http://schemas.microsoft.com/office/drawing/2014/main" id="{9C4AA638-88CB-9A86-B3A2-655BD7A427A0}"/>
                </a:ext>
              </a:extLst>
            </p:cNvPr>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sp>
          <p:nvSpPr>
            <p:cNvPr id="30762" name="Rectangle 61">
              <a:extLst>
                <a:ext uri="{FF2B5EF4-FFF2-40B4-BE49-F238E27FC236}">
                  <a16:creationId xmlns:a16="http://schemas.microsoft.com/office/drawing/2014/main" id="{7EA12209-C117-CE7F-224B-9308499D3049}"/>
                </a:ext>
              </a:extLst>
            </p:cNvPr>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grpSp>
      <p:grpSp>
        <p:nvGrpSpPr>
          <p:cNvPr id="4" name="Group 68">
            <a:extLst>
              <a:ext uri="{FF2B5EF4-FFF2-40B4-BE49-F238E27FC236}">
                <a16:creationId xmlns:a16="http://schemas.microsoft.com/office/drawing/2014/main" id="{471BA70C-86DE-B494-E388-938836B4486E}"/>
              </a:ext>
            </a:extLst>
          </p:cNvPr>
          <p:cNvGrpSpPr>
            <a:grpSpLocks/>
          </p:cNvGrpSpPr>
          <p:nvPr/>
        </p:nvGrpSpPr>
        <p:grpSpPr bwMode="auto">
          <a:xfrm>
            <a:off x="4703763" y="1687513"/>
            <a:ext cx="3544887" cy="2617787"/>
            <a:chOff x="2963" y="1063"/>
            <a:chExt cx="2233" cy="1649"/>
          </a:xfrm>
        </p:grpSpPr>
        <p:sp>
          <p:nvSpPr>
            <p:cNvPr id="444472" name="Rectangle 56">
              <a:extLst>
                <a:ext uri="{FF2B5EF4-FFF2-40B4-BE49-F238E27FC236}">
                  <a16:creationId xmlns:a16="http://schemas.microsoft.com/office/drawing/2014/main" id="{6A8D18E9-BAE2-3977-DD7C-32EAEF9C22FF}"/>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endParaRPr>
            </a:p>
          </p:txBody>
        </p:sp>
        <p:sp>
          <p:nvSpPr>
            <p:cNvPr id="444478" name="Text Box 62">
              <a:extLst>
                <a:ext uri="{FF2B5EF4-FFF2-40B4-BE49-F238E27FC236}">
                  <a16:creationId xmlns:a16="http://schemas.microsoft.com/office/drawing/2014/main" id="{D7DD54DE-4E8E-7578-4E8B-380D3740F331}"/>
                </a:ext>
              </a:extLst>
            </p:cNvPr>
            <p:cNvSpPr txBox="1">
              <a:spLocks noChangeArrowheads="1"/>
            </p:cNvSpPr>
            <p:nvPr/>
          </p:nvSpPr>
          <p:spPr bwMode="auto">
            <a:xfrm>
              <a:off x="2963" y="1194"/>
              <a:ext cx="2233" cy="120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EA18"/>
                  </a:solidFill>
                  <a:latin typeface="Comic Sans MS" charset="0"/>
                  <a:ea typeface="MS PGothic" pitchFamily="34" charset="-128"/>
                  <a:cs typeface="MS PGothic" pitchFamily="34" charset="-128"/>
                </a:rPr>
                <a:t>KACHAMMA KALA TUINGASHIT KHANI CHIWUI ALUNGLI OTSHOT KASHOK PAMBING.</a:t>
              </a:r>
            </a:p>
          </p:txBody>
        </p:sp>
      </p:grpSp>
      <p:sp>
        <p:nvSpPr>
          <p:cNvPr id="30748" name="AutoShape 41">
            <a:extLst>
              <a:ext uri="{FF2B5EF4-FFF2-40B4-BE49-F238E27FC236}">
                <a16:creationId xmlns:a16="http://schemas.microsoft.com/office/drawing/2014/main" id="{4BA62F22-8AD7-8506-3150-0EBAB9C89E8A}"/>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49" name="Rectangle 42">
            <a:extLst>
              <a:ext uri="{FF2B5EF4-FFF2-40B4-BE49-F238E27FC236}">
                <a16:creationId xmlns:a16="http://schemas.microsoft.com/office/drawing/2014/main" id="{30E7B01F-E847-71CE-B784-62ECEBB47F6C}"/>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50" name="AutoShape 43">
            <a:extLst>
              <a:ext uri="{FF2B5EF4-FFF2-40B4-BE49-F238E27FC236}">
                <a16:creationId xmlns:a16="http://schemas.microsoft.com/office/drawing/2014/main" id="{0BD421D8-EE8B-274F-A5D5-14B543580B23}"/>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51" name="Line 44">
            <a:extLst>
              <a:ext uri="{FF2B5EF4-FFF2-40B4-BE49-F238E27FC236}">
                <a16:creationId xmlns:a16="http://schemas.microsoft.com/office/drawing/2014/main" id="{A742C42C-4AFC-B99C-7F30-4450CDFB95C5}"/>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2" name="Line 45">
            <a:extLst>
              <a:ext uri="{FF2B5EF4-FFF2-40B4-BE49-F238E27FC236}">
                <a16:creationId xmlns:a16="http://schemas.microsoft.com/office/drawing/2014/main" id="{B6867EE3-47C0-5622-DC6B-C248DBD17263}"/>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3" name="Rectangle 46">
            <a:extLst>
              <a:ext uri="{FF2B5EF4-FFF2-40B4-BE49-F238E27FC236}">
                <a16:creationId xmlns:a16="http://schemas.microsoft.com/office/drawing/2014/main" id="{08BB60ED-1BED-A528-1A45-2207B254A6BD}"/>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30754" name="Rectangle 47">
            <a:extLst>
              <a:ext uri="{FF2B5EF4-FFF2-40B4-BE49-F238E27FC236}">
                <a16:creationId xmlns:a16="http://schemas.microsoft.com/office/drawing/2014/main" id="{F24FE707-963E-D5DD-E2DE-06A15343F918}"/>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30755" name="Text Box 64">
            <a:extLst>
              <a:ext uri="{FF2B5EF4-FFF2-40B4-BE49-F238E27FC236}">
                <a16:creationId xmlns:a16="http://schemas.microsoft.com/office/drawing/2014/main" id="{2F9F6D37-CDC7-4CD8-8ADD-99414B3964AF}"/>
              </a:ext>
            </a:extLst>
          </p:cNvPr>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endParaRPr lang="en-US" altLang="en-US" b="0">
              <a:solidFill>
                <a:srgbClr val="FFFFFF"/>
              </a:solidFill>
            </a:endParaRPr>
          </a:p>
        </p:txBody>
      </p:sp>
      <p:sp>
        <p:nvSpPr>
          <p:cNvPr id="444481" name="Rectangle 65">
            <a:extLst>
              <a:ext uri="{FF2B5EF4-FFF2-40B4-BE49-F238E27FC236}">
                <a16:creationId xmlns:a16="http://schemas.microsoft.com/office/drawing/2014/main" id="{77961E3E-BBD7-EB08-D952-1CD8B77F8A9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13</a:t>
            </a:r>
          </a:p>
        </p:txBody>
      </p:sp>
      <p:sp>
        <p:nvSpPr>
          <p:cNvPr id="30757" name="Text Box 66">
            <a:extLst>
              <a:ext uri="{FF2B5EF4-FFF2-40B4-BE49-F238E27FC236}">
                <a16:creationId xmlns:a16="http://schemas.microsoft.com/office/drawing/2014/main" id="{E6514425-DA3C-C3E6-045E-56821A78B58F}"/>
              </a:ext>
            </a:extLst>
          </p:cNvPr>
          <p:cNvSpPr txBox="1">
            <a:spLocks noChangeArrowheads="1"/>
          </p:cNvSpPr>
          <p:nvPr/>
        </p:nvSpPr>
        <p:spPr bwMode="auto">
          <a:xfrm>
            <a:off x="6618288" y="6284913"/>
            <a:ext cx="2401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a:extLst>
              <a:ext uri="{FF2B5EF4-FFF2-40B4-BE49-F238E27FC236}">
                <a16:creationId xmlns:a16="http://schemas.microsoft.com/office/drawing/2014/main" id="{866F2BD5-9E88-22A1-43F8-570A75FE3C2B}"/>
              </a:ext>
            </a:extLst>
          </p:cNvPr>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000">
                <a:solidFill>
                  <a:srgbClr val="FFFF00"/>
                </a:solidFill>
                <a:latin typeface="Comic Sans MS" charset="0"/>
                <a:ea typeface="MS PGothic" pitchFamily="34" charset="-128"/>
                <a:cs typeface="MS PGothic" pitchFamily="34" charset="-128"/>
              </a:rPr>
              <a:t>Alexander kum...33li... thihaowa 300s BC tamli.</a:t>
            </a:r>
          </a:p>
        </p:txBody>
      </p:sp>
      <p:sp>
        <p:nvSpPr>
          <p:cNvPr id="162823" name="Text Box 7">
            <a:extLst>
              <a:ext uri="{FF2B5EF4-FFF2-40B4-BE49-F238E27FC236}">
                <a16:creationId xmlns:a16="http://schemas.microsoft.com/office/drawing/2014/main" id="{8B221D51-DB50-3225-B228-3DEFD4EF862A}"/>
              </a:ext>
            </a:extLst>
          </p:cNvPr>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a:solidFill>
                  <a:srgbClr val="FFFF00"/>
                </a:solidFill>
                <a:latin typeface="Comic Sans MS" charset="0"/>
                <a:ea typeface="MS PGothic" pitchFamily="34" charset="-128"/>
                <a:cs typeface="MS PGothic" pitchFamily="34" charset="-128"/>
              </a:rPr>
              <a:t>Awui keinung  ngayar haowa akhava matina.</a:t>
            </a:r>
          </a:p>
        </p:txBody>
      </p:sp>
      <p:grpSp>
        <p:nvGrpSpPr>
          <p:cNvPr id="2" name="Group 105">
            <a:extLst>
              <a:ext uri="{FF2B5EF4-FFF2-40B4-BE49-F238E27FC236}">
                <a16:creationId xmlns:a16="http://schemas.microsoft.com/office/drawing/2014/main" id="{F284FC8D-5D9B-DE0F-A84F-E7356B99A132}"/>
              </a:ext>
            </a:extLst>
          </p:cNvPr>
          <p:cNvGrpSpPr>
            <a:grpSpLocks/>
          </p:cNvGrpSpPr>
          <p:nvPr/>
        </p:nvGrpSpPr>
        <p:grpSpPr bwMode="auto">
          <a:xfrm>
            <a:off x="2651125" y="1668463"/>
            <a:ext cx="2227263" cy="1179512"/>
            <a:chOff x="1670" y="1051"/>
            <a:chExt cx="1403" cy="743"/>
          </a:xfrm>
        </p:grpSpPr>
        <p:sp>
          <p:nvSpPr>
            <p:cNvPr id="162828" name="Oval 12">
              <a:extLst>
                <a:ext uri="{FF2B5EF4-FFF2-40B4-BE49-F238E27FC236}">
                  <a16:creationId xmlns:a16="http://schemas.microsoft.com/office/drawing/2014/main" id="{6FD67C04-69A0-9429-C3C2-6DC5ABABD9FA}"/>
                </a:ext>
              </a:extLst>
            </p:cNvPr>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38" name="Text Box 22">
              <a:extLst>
                <a:ext uri="{FF2B5EF4-FFF2-40B4-BE49-F238E27FC236}">
                  <a16:creationId xmlns:a16="http://schemas.microsoft.com/office/drawing/2014/main" id="{97126356-A5D1-2D35-5464-E70F911F4589}"/>
                </a:ext>
              </a:extLst>
            </p:cNvPr>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ASIA MINOR: </a:t>
              </a:r>
            </a:p>
          </p:txBody>
        </p:sp>
      </p:grpSp>
      <p:grpSp>
        <p:nvGrpSpPr>
          <p:cNvPr id="3" name="Group 106">
            <a:extLst>
              <a:ext uri="{FF2B5EF4-FFF2-40B4-BE49-F238E27FC236}">
                <a16:creationId xmlns:a16="http://schemas.microsoft.com/office/drawing/2014/main" id="{65DCA075-14F6-3B3A-8CC6-9E2F2443256A}"/>
              </a:ext>
            </a:extLst>
          </p:cNvPr>
          <p:cNvGrpSpPr>
            <a:grpSpLocks/>
          </p:cNvGrpSpPr>
          <p:nvPr/>
        </p:nvGrpSpPr>
        <p:grpSpPr bwMode="auto">
          <a:xfrm>
            <a:off x="4541838" y="2706688"/>
            <a:ext cx="2154237" cy="1179512"/>
            <a:chOff x="2861" y="1705"/>
            <a:chExt cx="1357" cy="743"/>
          </a:xfrm>
        </p:grpSpPr>
        <p:sp>
          <p:nvSpPr>
            <p:cNvPr id="162829" name="Oval 13">
              <a:extLst>
                <a:ext uri="{FF2B5EF4-FFF2-40B4-BE49-F238E27FC236}">
                  <a16:creationId xmlns:a16="http://schemas.microsoft.com/office/drawing/2014/main" id="{011EAB7F-203D-6A3D-066C-FB3EBEEAA411}"/>
                </a:ext>
              </a:extLst>
            </p:cNvPr>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39" name="Text Box 23">
              <a:extLst>
                <a:ext uri="{FF2B5EF4-FFF2-40B4-BE49-F238E27FC236}">
                  <a16:creationId xmlns:a16="http://schemas.microsoft.com/office/drawing/2014/main" id="{73C7FED9-8CD5-69C5-0804-91672500742D}"/>
                </a:ext>
              </a:extLst>
            </p:cNvPr>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SYRIA:</a:t>
              </a:r>
            </a:p>
          </p:txBody>
        </p:sp>
      </p:grpSp>
      <p:grpSp>
        <p:nvGrpSpPr>
          <p:cNvPr id="4" name="Group 107">
            <a:extLst>
              <a:ext uri="{FF2B5EF4-FFF2-40B4-BE49-F238E27FC236}">
                <a16:creationId xmlns:a16="http://schemas.microsoft.com/office/drawing/2014/main" id="{C2EBDABC-65C6-EC29-BD82-365D61CE3D54}"/>
              </a:ext>
            </a:extLst>
          </p:cNvPr>
          <p:cNvGrpSpPr>
            <a:grpSpLocks/>
          </p:cNvGrpSpPr>
          <p:nvPr/>
        </p:nvGrpSpPr>
        <p:grpSpPr bwMode="auto">
          <a:xfrm>
            <a:off x="3097213" y="5238750"/>
            <a:ext cx="2154237" cy="1179513"/>
            <a:chOff x="1951" y="3300"/>
            <a:chExt cx="1357" cy="743"/>
          </a:xfrm>
        </p:grpSpPr>
        <p:sp>
          <p:nvSpPr>
            <p:cNvPr id="162830" name="Oval 14">
              <a:extLst>
                <a:ext uri="{FF2B5EF4-FFF2-40B4-BE49-F238E27FC236}">
                  <a16:creationId xmlns:a16="http://schemas.microsoft.com/office/drawing/2014/main" id="{526814C5-3478-EBE1-F44D-8F62D8287889}"/>
                </a:ext>
              </a:extLst>
            </p:cNvPr>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40" name="Text Box 24">
              <a:extLst>
                <a:ext uri="{FF2B5EF4-FFF2-40B4-BE49-F238E27FC236}">
                  <a16:creationId xmlns:a16="http://schemas.microsoft.com/office/drawing/2014/main" id="{D531E05C-F293-F25F-15C6-83ADB841D51B}"/>
                </a:ext>
              </a:extLst>
            </p:cNvPr>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EGYPT</a:t>
              </a:r>
            </a:p>
          </p:txBody>
        </p:sp>
      </p:grpSp>
      <p:grpSp>
        <p:nvGrpSpPr>
          <p:cNvPr id="5" name="Group 98">
            <a:extLst>
              <a:ext uri="{FF2B5EF4-FFF2-40B4-BE49-F238E27FC236}">
                <a16:creationId xmlns:a16="http://schemas.microsoft.com/office/drawing/2014/main" id="{984970F9-5D9B-FE5B-0967-133CB33852CA}"/>
              </a:ext>
            </a:extLst>
          </p:cNvPr>
          <p:cNvGrpSpPr>
            <a:grpSpLocks/>
          </p:cNvGrpSpPr>
          <p:nvPr/>
        </p:nvGrpSpPr>
        <p:grpSpPr bwMode="auto">
          <a:xfrm>
            <a:off x="1128713" y="2857500"/>
            <a:ext cx="3067050" cy="2605088"/>
            <a:chOff x="711" y="1800"/>
            <a:chExt cx="1932" cy="1641"/>
          </a:xfrm>
        </p:grpSpPr>
        <p:sp>
          <p:nvSpPr>
            <p:cNvPr id="162832" name="Arc 16">
              <a:extLst>
                <a:ext uri="{FF2B5EF4-FFF2-40B4-BE49-F238E27FC236}">
                  <a16:creationId xmlns:a16="http://schemas.microsoft.com/office/drawing/2014/main" id="{EC963FF1-7B8B-FFBB-62D6-0A4D41450F3C}"/>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842" name="Text Box 26">
              <a:extLst>
                <a:ext uri="{FF2B5EF4-FFF2-40B4-BE49-F238E27FC236}">
                  <a16:creationId xmlns:a16="http://schemas.microsoft.com/office/drawing/2014/main" id="{9344DE8C-0811-973F-1225-CFE7CC71CF5C}"/>
                </a:ext>
              </a:extLst>
            </p:cNvPr>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Comic Sans MS" charset="0"/>
                  <a:ea typeface="MS PGothic" pitchFamily="34" charset="-128"/>
                  <a:cs typeface="MS PGothic" pitchFamily="34" charset="-128"/>
                </a:rPr>
                <a:t>MEDITERRANEAN NGAYI</a:t>
              </a:r>
            </a:p>
          </p:txBody>
        </p:sp>
      </p:grpSp>
      <p:sp>
        <p:nvSpPr>
          <p:cNvPr id="32776" name="AutoShape 64">
            <a:extLst>
              <a:ext uri="{FF2B5EF4-FFF2-40B4-BE49-F238E27FC236}">
                <a16:creationId xmlns:a16="http://schemas.microsoft.com/office/drawing/2014/main" id="{6A2B153B-C82B-4F36-3561-93C0EA5D2E31}"/>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777" name="Rectangle 65">
            <a:extLst>
              <a:ext uri="{FF2B5EF4-FFF2-40B4-BE49-F238E27FC236}">
                <a16:creationId xmlns:a16="http://schemas.microsoft.com/office/drawing/2014/main" id="{2F6C87F5-734D-952C-5129-52DD50B548A5}"/>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778" name="AutoShape 66">
            <a:extLst>
              <a:ext uri="{FF2B5EF4-FFF2-40B4-BE49-F238E27FC236}">
                <a16:creationId xmlns:a16="http://schemas.microsoft.com/office/drawing/2014/main" id="{F2326E0F-8CA8-D867-CA4F-24215D8DC9A0}"/>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779" name="Line 67">
            <a:extLst>
              <a:ext uri="{FF2B5EF4-FFF2-40B4-BE49-F238E27FC236}">
                <a16:creationId xmlns:a16="http://schemas.microsoft.com/office/drawing/2014/main" id="{963A2EA8-5D48-BD32-AB90-E6889CA0EFBC}"/>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0" name="Line 68">
            <a:extLst>
              <a:ext uri="{FF2B5EF4-FFF2-40B4-BE49-F238E27FC236}">
                <a16:creationId xmlns:a16="http://schemas.microsoft.com/office/drawing/2014/main" id="{D34B5820-2DCD-0F62-E16A-3F85D1538624}"/>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1" name="Rectangle 69">
            <a:extLst>
              <a:ext uri="{FF2B5EF4-FFF2-40B4-BE49-F238E27FC236}">
                <a16:creationId xmlns:a16="http://schemas.microsoft.com/office/drawing/2014/main" id="{DC88FD53-447A-9067-E052-5EEC9344DECE}"/>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32782" name="Rectangle 70">
            <a:extLst>
              <a:ext uri="{FF2B5EF4-FFF2-40B4-BE49-F238E27FC236}">
                <a16:creationId xmlns:a16="http://schemas.microsoft.com/office/drawing/2014/main" id="{11566B79-0478-AE29-5B5E-A6FFE7DB9D67}"/>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32783" name="Text Box 71">
            <a:extLst>
              <a:ext uri="{FF2B5EF4-FFF2-40B4-BE49-F238E27FC236}">
                <a16:creationId xmlns:a16="http://schemas.microsoft.com/office/drawing/2014/main" id="{90428452-E389-CFA4-9528-4630D2C3764C}"/>
              </a:ext>
            </a:extLst>
          </p:cNvPr>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62889" name="Oval 73">
            <a:extLst>
              <a:ext uri="{FF2B5EF4-FFF2-40B4-BE49-F238E27FC236}">
                <a16:creationId xmlns:a16="http://schemas.microsoft.com/office/drawing/2014/main" id="{7795D044-50EE-71F0-72FF-F441C8F82924}"/>
              </a:ext>
            </a:extLst>
          </p:cNvPr>
          <p:cNvSpPr>
            <a:spLocks noChangeArrowheads="1"/>
          </p:cNvSpPr>
          <p:nvPr/>
        </p:nvSpPr>
        <p:spPr bwMode="auto">
          <a:xfrm>
            <a:off x="4076700" y="606425"/>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latin typeface="Comic Sans MS" pitchFamily="-107" charset="0"/>
              <a:ea typeface="+mn-ea"/>
            </a:endParaRPr>
          </a:p>
        </p:txBody>
      </p:sp>
      <p:sp>
        <p:nvSpPr>
          <p:cNvPr id="162890" name="Oval 74">
            <a:extLst>
              <a:ext uri="{FF2B5EF4-FFF2-40B4-BE49-F238E27FC236}">
                <a16:creationId xmlns:a16="http://schemas.microsoft.com/office/drawing/2014/main" id="{FACD9833-E8DC-26F5-E655-61666B521D87}"/>
              </a:ext>
            </a:extLst>
          </p:cNvPr>
          <p:cNvSpPr>
            <a:spLocks noChangeArrowheads="1"/>
          </p:cNvSpPr>
          <p:nvPr/>
        </p:nvSpPr>
        <p:spPr bwMode="auto">
          <a:xfrm>
            <a:off x="5619750" y="1154113"/>
            <a:ext cx="1976438"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2786" name="Text Box 76">
            <a:extLst>
              <a:ext uri="{FF2B5EF4-FFF2-40B4-BE49-F238E27FC236}">
                <a16:creationId xmlns:a16="http://schemas.microsoft.com/office/drawing/2014/main" id="{F033CE53-B0E7-B3A2-2CA7-5C8C22014A87}"/>
              </a:ext>
            </a:extLst>
          </p:cNvPr>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9</a:t>
            </a:r>
            <a:endParaRPr lang="en-US" altLang="en-US" b="0">
              <a:solidFill>
                <a:srgbClr val="FFFFFF"/>
              </a:solidFill>
            </a:endParaRPr>
          </a:p>
        </p:txBody>
      </p:sp>
      <p:sp>
        <p:nvSpPr>
          <p:cNvPr id="162893" name="Rectangle 77">
            <a:extLst>
              <a:ext uri="{FF2B5EF4-FFF2-40B4-BE49-F238E27FC236}">
                <a16:creationId xmlns:a16="http://schemas.microsoft.com/office/drawing/2014/main" id="{F4E1C2E9-B0EB-B4D2-8613-AE140B54699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14</a:t>
            </a:r>
          </a:p>
        </p:txBody>
      </p:sp>
      <p:sp>
        <p:nvSpPr>
          <p:cNvPr id="32788" name="Text Box 78">
            <a:extLst>
              <a:ext uri="{FF2B5EF4-FFF2-40B4-BE49-F238E27FC236}">
                <a16:creationId xmlns:a16="http://schemas.microsoft.com/office/drawing/2014/main" id="{9BA11FB0-1654-3767-0195-D69BAF756DC5}"/>
              </a:ext>
            </a:extLst>
          </p:cNvPr>
          <p:cNvSpPr txBox="1">
            <a:spLocks noChangeArrowheads="1"/>
          </p:cNvSpPr>
          <p:nvPr/>
        </p:nvSpPr>
        <p:spPr bwMode="auto">
          <a:xfrm>
            <a:off x="6610350"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6" name="Group 104">
            <a:extLst>
              <a:ext uri="{FF2B5EF4-FFF2-40B4-BE49-F238E27FC236}">
                <a16:creationId xmlns:a16="http://schemas.microsoft.com/office/drawing/2014/main" id="{BB203FDB-BD85-7302-B8C2-B38B0566BEAF}"/>
              </a:ext>
            </a:extLst>
          </p:cNvPr>
          <p:cNvGrpSpPr>
            <a:grpSpLocks/>
          </p:cNvGrpSpPr>
          <p:nvPr/>
        </p:nvGrpSpPr>
        <p:grpSpPr bwMode="auto">
          <a:xfrm>
            <a:off x="296863" y="1643063"/>
            <a:ext cx="2154237" cy="1179512"/>
            <a:chOff x="187" y="1035"/>
            <a:chExt cx="1357" cy="743"/>
          </a:xfrm>
        </p:grpSpPr>
        <p:sp>
          <p:nvSpPr>
            <p:cNvPr id="162907" name="Oval 91">
              <a:extLst>
                <a:ext uri="{FF2B5EF4-FFF2-40B4-BE49-F238E27FC236}">
                  <a16:creationId xmlns:a16="http://schemas.microsoft.com/office/drawing/2014/main" id="{A96DBF65-9F0A-55F1-61FF-519E5C7688E0}"/>
                </a:ext>
              </a:extLst>
            </p:cNvPr>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62908" name="Text Box 92">
              <a:extLst>
                <a:ext uri="{FF2B5EF4-FFF2-40B4-BE49-F238E27FC236}">
                  <a16:creationId xmlns:a16="http://schemas.microsoft.com/office/drawing/2014/main" id="{9C78646F-5527-BA92-FE09-ADAE0E8728D2}"/>
                </a:ext>
              </a:extLst>
            </p:cNvPr>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GREECE: </a:t>
              </a:r>
            </a:p>
          </p:txBody>
        </p:sp>
      </p:grpSp>
      <p:sp>
        <p:nvSpPr>
          <p:cNvPr id="162915" name="Text Box 99">
            <a:extLst>
              <a:ext uri="{FF2B5EF4-FFF2-40B4-BE49-F238E27FC236}">
                <a16:creationId xmlns:a16="http://schemas.microsoft.com/office/drawing/2014/main" id="{50E68BC8-5502-4FFB-9D6B-299695663186}"/>
              </a:ext>
            </a:extLst>
          </p:cNvPr>
          <p:cNvSpPr txBox="1">
            <a:spLocks noChangeArrowheads="1"/>
          </p:cNvSpPr>
          <p:nvPr/>
        </p:nvSpPr>
        <p:spPr bwMode="auto">
          <a:xfrm>
            <a:off x="4778375" y="4545013"/>
            <a:ext cx="3989388" cy="576262"/>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a:solidFill>
                  <a:srgbClr val="FFFF00"/>
                </a:solidFill>
                <a:latin typeface="Comic Sans MS" charset="0"/>
                <a:ea typeface="MS PGothic" pitchFamily="34" charset="-128"/>
                <a:cs typeface="MS PGothic" pitchFamily="34" charset="-128"/>
              </a:rPr>
              <a:t>LAIRIK #05</a:t>
            </a:r>
          </a:p>
        </p:txBody>
      </p:sp>
      <p:grpSp>
        <p:nvGrpSpPr>
          <p:cNvPr id="7" name="Group 108">
            <a:extLst>
              <a:ext uri="{FF2B5EF4-FFF2-40B4-BE49-F238E27FC236}">
                <a16:creationId xmlns:a16="http://schemas.microsoft.com/office/drawing/2014/main" id="{D5FF9C52-E0D8-D798-7503-EB97A3639795}"/>
              </a:ext>
            </a:extLst>
          </p:cNvPr>
          <p:cNvGrpSpPr>
            <a:grpSpLocks/>
          </p:cNvGrpSpPr>
          <p:nvPr/>
        </p:nvGrpSpPr>
        <p:grpSpPr bwMode="auto">
          <a:xfrm>
            <a:off x="350838" y="1531938"/>
            <a:ext cx="3756025" cy="1035050"/>
            <a:chOff x="221" y="965"/>
            <a:chExt cx="2366" cy="652"/>
          </a:xfrm>
        </p:grpSpPr>
        <p:sp>
          <p:nvSpPr>
            <p:cNvPr id="162916" name="Text Box 100">
              <a:extLst>
                <a:ext uri="{FF2B5EF4-FFF2-40B4-BE49-F238E27FC236}">
                  <a16:creationId xmlns:a16="http://schemas.microsoft.com/office/drawing/2014/main" id="{C848AE3F-BAAB-00ED-F804-6A6F674AAEC6}"/>
                </a:ext>
              </a:extLst>
            </p:cNvPr>
            <p:cNvSpPr txBox="1">
              <a:spLocks noChangeArrowheads="1"/>
            </p:cNvSpPr>
            <p:nvPr/>
          </p:nvSpPr>
          <p:spPr bwMode="auto">
            <a:xfrm>
              <a:off x="221" y="1290"/>
              <a:ext cx="1270"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a:solidFill>
                    <a:schemeClr val="tx1"/>
                  </a:solidFill>
                  <a:latin typeface="Comic Sans MS" pitchFamily="-107" charset="0"/>
                  <a:ea typeface="+mn-ea"/>
                </a:rPr>
                <a:t>Cassander</a:t>
              </a:r>
            </a:p>
          </p:txBody>
        </p:sp>
        <p:grpSp>
          <p:nvGrpSpPr>
            <p:cNvPr id="32812" name="Group 93">
              <a:extLst>
                <a:ext uri="{FF2B5EF4-FFF2-40B4-BE49-F238E27FC236}">
                  <a16:creationId xmlns:a16="http://schemas.microsoft.com/office/drawing/2014/main" id="{62D11BC3-38E8-2358-8DBD-0E64D9108790}"/>
                </a:ext>
              </a:extLst>
            </p:cNvPr>
            <p:cNvGrpSpPr>
              <a:grpSpLocks/>
            </p:cNvGrpSpPr>
            <p:nvPr/>
          </p:nvGrpSpPr>
          <p:grpSpPr bwMode="auto">
            <a:xfrm>
              <a:off x="310" y="965"/>
              <a:ext cx="2277" cy="643"/>
              <a:chOff x="310" y="965"/>
              <a:chExt cx="2277" cy="643"/>
            </a:xfrm>
          </p:grpSpPr>
          <p:sp>
            <p:nvSpPr>
              <p:cNvPr id="162843" name="Text Box 27">
                <a:extLst>
                  <a:ext uri="{FF2B5EF4-FFF2-40B4-BE49-F238E27FC236}">
                    <a16:creationId xmlns:a16="http://schemas.microsoft.com/office/drawing/2014/main" id="{58ADD478-055E-1B57-7034-6A30C41C76BA}"/>
                  </a:ext>
                </a:extLst>
              </p:cNvPr>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endParaRPr>
              </a:p>
            </p:txBody>
          </p:sp>
          <p:sp>
            <p:nvSpPr>
              <p:cNvPr id="162853" name="Line 37">
                <a:extLst>
                  <a:ext uri="{FF2B5EF4-FFF2-40B4-BE49-F238E27FC236}">
                    <a16:creationId xmlns:a16="http://schemas.microsoft.com/office/drawing/2014/main" id="{8BFDED74-BF66-6771-3F8F-81981F33FC77}"/>
                  </a:ext>
                </a:extLst>
              </p:cNvPr>
              <p:cNvSpPr>
                <a:spLocks noChangeShapeType="1"/>
              </p:cNvSpPr>
              <p:nvPr/>
            </p:nvSpPr>
            <p:spPr bwMode="auto">
              <a:xfrm flipH="1">
                <a:off x="1251" y="965"/>
                <a:ext cx="1336" cy="518"/>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grpSp>
        <p:nvGrpSpPr>
          <p:cNvPr id="9" name="Group 109">
            <a:extLst>
              <a:ext uri="{FF2B5EF4-FFF2-40B4-BE49-F238E27FC236}">
                <a16:creationId xmlns:a16="http://schemas.microsoft.com/office/drawing/2014/main" id="{AA28C615-0517-8C78-051F-12AAE4B86051}"/>
              </a:ext>
            </a:extLst>
          </p:cNvPr>
          <p:cNvGrpSpPr>
            <a:grpSpLocks/>
          </p:cNvGrpSpPr>
          <p:nvPr/>
        </p:nvGrpSpPr>
        <p:grpSpPr bwMode="auto">
          <a:xfrm>
            <a:off x="2584450" y="1617663"/>
            <a:ext cx="2295525" cy="1020762"/>
            <a:chOff x="1628" y="1019"/>
            <a:chExt cx="1446" cy="643"/>
          </a:xfrm>
        </p:grpSpPr>
        <p:sp>
          <p:nvSpPr>
            <p:cNvPr id="162917" name="Text Box 101">
              <a:extLst>
                <a:ext uri="{FF2B5EF4-FFF2-40B4-BE49-F238E27FC236}">
                  <a16:creationId xmlns:a16="http://schemas.microsoft.com/office/drawing/2014/main" id="{5CDAE143-9EE9-9EEC-5351-E03870EEEE41}"/>
                </a:ext>
              </a:extLst>
            </p:cNvPr>
            <p:cNvSpPr txBox="1">
              <a:spLocks noChangeArrowheads="1"/>
            </p:cNvSpPr>
            <p:nvPr/>
          </p:nvSpPr>
          <p:spPr bwMode="auto">
            <a:xfrm>
              <a:off x="1628" y="1304"/>
              <a:ext cx="144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a:solidFill>
                    <a:schemeClr val="tx1"/>
                  </a:solidFill>
                  <a:latin typeface="Comic Sans MS" pitchFamily="-107" charset="0"/>
                  <a:ea typeface="+mn-ea"/>
                </a:rPr>
                <a:t>Lysimachus</a:t>
              </a:r>
            </a:p>
          </p:txBody>
        </p:sp>
        <p:grpSp>
          <p:nvGrpSpPr>
            <p:cNvPr id="32808" name="Group 94">
              <a:extLst>
                <a:ext uri="{FF2B5EF4-FFF2-40B4-BE49-F238E27FC236}">
                  <a16:creationId xmlns:a16="http://schemas.microsoft.com/office/drawing/2014/main" id="{3072BA37-8B13-8B50-51CC-0D3D7769F3DF}"/>
                </a:ext>
              </a:extLst>
            </p:cNvPr>
            <p:cNvGrpSpPr>
              <a:grpSpLocks/>
            </p:cNvGrpSpPr>
            <p:nvPr/>
          </p:nvGrpSpPr>
          <p:grpSpPr bwMode="auto">
            <a:xfrm>
              <a:off x="1637" y="1019"/>
              <a:ext cx="1379" cy="643"/>
              <a:chOff x="1637" y="1019"/>
              <a:chExt cx="1379" cy="643"/>
            </a:xfrm>
          </p:grpSpPr>
          <p:sp>
            <p:nvSpPr>
              <p:cNvPr id="162844" name="Text Box 28">
                <a:extLst>
                  <a:ext uri="{FF2B5EF4-FFF2-40B4-BE49-F238E27FC236}">
                    <a16:creationId xmlns:a16="http://schemas.microsoft.com/office/drawing/2014/main" id="{07E5FDC8-101E-A81E-129C-E5DCB3745F7C}"/>
                  </a:ext>
                </a:extLst>
              </p:cNvPr>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pitchFamily="-107" charset="0"/>
                    <a:ea typeface="+mn-ea"/>
                  </a:rPr>
                  <a:t> </a:t>
                </a:r>
              </a:p>
            </p:txBody>
          </p:sp>
          <p:sp>
            <p:nvSpPr>
              <p:cNvPr id="162852" name="Line 36">
                <a:extLst>
                  <a:ext uri="{FF2B5EF4-FFF2-40B4-BE49-F238E27FC236}">
                    <a16:creationId xmlns:a16="http://schemas.microsoft.com/office/drawing/2014/main" id="{BD12BFDC-A545-2CD9-7B5C-F94950089B89}"/>
                  </a:ext>
                </a:extLst>
              </p:cNvPr>
              <p:cNvSpPr>
                <a:spLocks noChangeShapeType="1"/>
              </p:cNvSpPr>
              <p:nvPr/>
            </p:nvSpPr>
            <p:spPr bwMode="auto">
              <a:xfrm flipH="1">
                <a:off x="2583" y="1019"/>
                <a:ext cx="206" cy="463"/>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grpSp>
        <p:nvGrpSpPr>
          <p:cNvPr id="11" name="Group 110">
            <a:extLst>
              <a:ext uri="{FF2B5EF4-FFF2-40B4-BE49-F238E27FC236}">
                <a16:creationId xmlns:a16="http://schemas.microsoft.com/office/drawing/2014/main" id="{9BAD8B9A-2AB3-8E7F-42F7-28265F349224}"/>
              </a:ext>
            </a:extLst>
          </p:cNvPr>
          <p:cNvGrpSpPr>
            <a:grpSpLocks/>
          </p:cNvGrpSpPr>
          <p:nvPr/>
        </p:nvGrpSpPr>
        <p:grpSpPr bwMode="auto">
          <a:xfrm>
            <a:off x="2971800" y="1612900"/>
            <a:ext cx="2470150" cy="4583113"/>
            <a:chOff x="1872" y="1016"/>
            <a:chExt cx="1556" cy="2887"/>
          </a:xfrm>
        </p:grpSpPr>
        <p:sp>
          <p:nvSpPr>
            <p:cNvPr id="162919" name="Text Box 103">
              <a:extLst>
                <a:ext uri="{FF2B5EF4-FFF2-40B4-BE49-F238E27FC236}">
                  <a16:creationId xmlns:a16="http://schemas.microsoft.com/office/drawing/2014/main" id="{AF0AF590-ADE3-EB91-C90F-EE27EA983435}"/>
                </a:ext>
              </a:extLst>
            </p:cNvPr>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a:solidFill>
                    <a:schemeClr val="tx1"/>
                  </a:solidFill>
                  <a:latin typeface="Comic Sans MS" pitchFamily="-107" charset="0"/>
                  <a:ea typeface="+mn-ea"/>
                </a:rPr>
                <a:t>Ptolemy</a:t>
              </a:r>
            </a:p>
          </p:txBody>
        </p:sp>
        <p:grpSp>
          <p:nvGrpSpPr>
            <p:cNvPr id="32804" name="Group 95">
              <a:extLst>
                <a:ext uri="{FF2B5EF4-FFF2-40B4-BE49-F238E27FC236}">
                  <a16:creationId xmlns:a16="http://schemas.microsoft.com/office/drawing/2014/main" id="{C905BD25-0B9C-0BFA-9B0B-B20C2C2DACD0}"/>
                </a:ext>
              </a:extLst>
            </p:cNvPr>
            <p:cNvGrpSpPr>
              <a:grpSpLocks/>
            </p:cNvGrpSpPr>
            <p:nvPr/>
          </p:nvGrpSpPr>
          <p:grpSpPr bwMode="auto">
            <a:xfrm>
              <a:off x="2082" y="1016"/>
              <a:ext cx="1109" cy="2879"/>
              <a:chOff x="2082" y="1016"/>
              <a:chExt cx="1109" cy="2879"/>
            </a:xfrm>
          </p:grpSpPr>
          <p:sp>
            <p:nvSpPr>
              <p:cNvPr id="162899" name="Text Box 83">
                <a:extLst>
                  <a:ext uri="{FF2B5EF4-FFF2-40B4-BE49-F238E27FC236}">
                    <a16:creationId xmlns:a16="http://schemas.microsoft.com/office/drawing/2014/main" id="{6C663DDD-4E79-DA9B-780F-8423C5A2F705}"/>
                  </a:ext>
                </a:extLst>
              </p:cNvPr>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endParaRPr>
              </a:p>
            </p:txBody>
          </p:sp>
          <p:sp>
            <p:nvSpPr>
              <p:cNvPr id="162900" name="Line 84">
                <a:extLst>
                  <a:ext uri="{FF2B5EF4-FFF2-40B4-BE49-F238E27FC236}">
                    <a16:creationId xmlns:a16="http://schemas.microsoft.com/office/drawing/2014/main" id="{D3F2EA82-46BA-2F47-B78B-EFBEF50D2870}"/>
                  </a:ext>
                </a:extLst>
              </p:cNvPr>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grpSp>
        <p:nvGrpSpPr>
          <p:cNvPr id="13" name="Group 111">
            <a:extLst>
              <a:ext uri="{FF2B5EF4-FFF2-40B4-BE49-F238E27FC236}">
                <a16:creationId xmlns:a16="http://schemas.microsoft.com/office/drawing/2014/main" id="{C597562B-7EC2-7619-FE32-1F38EE9B7E21}"/>
              </a:ext>
            </a:extLst>
          </p:cNvPr>
          <p:cNvGrpSpPr>
            <a:grpSpLocks/>
          </p:cNvGrpSpPr>
          <p:nvPr/>
        </p:nvGrpSpPr>
        <p:grpSpPr bwMode="auto">
          <a:xfrm>
            <a:off x="4421188" y="1604963"/>
            <a:ext cx="2341562" cy="2087562"/>
            <a:chOff x="2785" y="1011"/>
            <a:chExt cx="1475" cy="1315"/>
          </a:xfrm>
        </p:grpSpPr>
        <p:sp>
          <p:nvSpPr>
            <p:cNvPr id="162918" name="Text Box 102">
              <a:extLst>
                <a:ext uri="{FF2B5EF4-FFF2-40B4-BE49-F238E27FC236}">
                  <a16:creationId xmlns:a16="http://schemas.microsoft.com/office/drawing/2014/main" id="{9978D321-65C1-2DA5-D100-9C2AEBB457D8}"/>
                </a:ext>
              </a:extLst>
            </p:cNvPr>
            <p:cNvSpPr txBox="1">
              <a:spLocks noChangeArrowheads="1"/>
            </p:cNvSpPr>
            <p:nvPr/>
          </p:nvSpPr>
          <p:spPr bwMode="auto">
            <a:xfrm>
              <a:off x="2785" y="1999"/>
              <a:ext cx="1475"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a:solidFill>
                    <a:schemeClr val="tx1"/>
                  </a:solidFill>
                  <a:latin typeface="Comic Sans MS" pitchFamily="-107" charset="0"/>
                  <a:ea typeface="+mn-ea"/>
                </a:rPr>
                <a:t>Seleucus</a:t>
              </a:r>
            </a:p>
          </p:txBody>
        </p:sp>
        <p:grpSp>
          <p:nvGrpSpPr>
            <p:cNvPr id="32800" name="Group 96">
              <a:extLst>
                <a:ext uri="{FF2B5EF4-FFF2-40B4-BE49-F238E27FC236}">
                  <a16:creationId xmlns:a16="http://schemas.microsoft.com/office/drawing/2014/main" id="{0E4FC819-0D04-CABB-51CC-3ACB45424EF5}"/>
                </a:ext>
              </a:extLst>
            </p:cNvPr>
            <p:cNvGrpSpPr>
              <a:grpSpLocks/>
            </p:cNvGrpSpPr>
            <p:nvPr/>
          </p:nvGrpSpPr>
          <p:grpSpPr bwMode="auto">
            <a:xfrm>
              <a:off x="2946" y="1011"/>
              <a:ext cx="1109" cy="1280"/>
              <a:chOff x="2946" y="1011"/>
              <a:chExt cx="1109" cy="1280"/>
            </a:xfrm>
          </p:grpSpPr>
          <p:sp>
            <p:nvSpPr>
              <p:cNvPr id="162845" name="Text Box 29">
                <a:extLst>
                  <a:ext uri="{FF2B5EF4-FFF2-40B4-BE49-F238E27FC236}">
                    <a16:creationId xmlns:a16="http://schemas.microsoft.com/office/drawing/2014/main" id="{8CFE9C6D-5F23-4127-44F0-F0C2462E587C}"/>
                  </a:ext>
                </a:extLst>
              </p:cNvPr>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endParaRPr>
              </a:p>
            </p:txBody>
          </p:sp>
          <p:sp>
            <p:nvSpPr>
              <p:cNvPr id="162855" name="Line 39">
                <a:extLst>
                  <a:ext uri="{FF2B5EF4-FFF2-40B4-BE49-F238E27FC236}">
                    <a16:creationId xmlns:a16="http://schemas.microsoft.com/office/drawing/2014/main" id="{C8DC48C0-5ECF-C398-D2E2-95B731796991}"/>
                  </a:ext>
                </a:extLst>
              </p:cNvPr>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grpSp>
      <p:sp>
        <p:nvSpPr>
          <p:cNvPr id="162901" name="Oval 85">
            <a:extLst>
              <a:ext uri="{FF2B5EF4-FFF2-40B4-BE49-F238E27FC236}">
                <a16:creationId xmlns:a16="http://schemas.microsoft.com/office/drawing/2014/main" id="{8EF3C869-7A3B-03FD-DC60-E5B383375187}"/>
              </a:ext>
            </a:extLst>
          </p:cNvPr>
          <p:cNvSpPr>
            <a:spLocks noChangeArrowheads="1"/>
          </p:cNvSpPr>
          <p:nvPr/>
        </p:nvSpPr>
        <p:spPr bwMode="auto">
          <a:xfrm>
            <a:off x="37655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2796" name="Group 113">
            <a:extLst>
              <a:ext uri="{FF2B5EF4-FFF2-40B4-BE49-F238E27FC236}">
                <a16:creationId xmlns:a16="http://schemas.microsoft.com/office/drawing/2014/main" id="{3E4302EA-B08E-9F50-7BEE-80EFA79B1115}"/>
              </a:ext>
            </a:extLst>
          </p:cNvPr>
          <p:cNvGrpSpPr>
            <a:grpSpLocks/>
          </p:cNvGrpSpPr>
          <p:nvPr/>
        </p:nvGrpSpPr>
        <p:grpSpPr bwMode="auto">
          <a:xfrm>
            <a:off x="519113" y="312738"/>
            <a:ext cx="854075" cy="1704975"/>
            <a:chOff x="327" y="161"/>
            <a:chExt cx="538" cy="1074"/>
          </a:xfrm>
        </p:grpSpPr>
        <p:sp>
          <p:nvSpPr>
            <p:cNvPr id="162930" name="Rectangle 114">
              <a:extLst>
                <a:ext uri="{FF2B5EF4-FFF2-40B4-BE49-F238E27FC236}">
                  <a16:creationId xmlns:a16="http://schemas.microsoft.com/office/drawing/2014/main" id="{3196C90E-DE1F-E7D4-F624-E0D8A599A216}"/>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162931" name="Line 115">
              <a:extLst>
                <a:ext uri="{FF2B5EF4-FFF2-40B4-BE49-F238E27FC236}">
                  <a16:creationId xmlns:a16="http://schemas.microsoft.com/office/drawing/2014/main" id="{DB02A477-CC30-39F0-C604-1E0360CBA9DB}"/>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a:extLst>
              <a:ext uri="{FF2B5EF4-FFF2-40B4-BE49-F238E27FC236}">
                <a16:creationId xmlns:a16="http://schemas.microsoft.com/office/drawing/2014/main" id="{515A6BE2-786A-7C82-12D6-0CABDC246B62}"/>
              </a:ext>
            </a:extLst>
          </p:cNvPr>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000">
                <a:solidFill>
                  <a:srgbClr val="187534"/>
                </a:solidFill>
                <a:latin typeface="Comic Sans MS" charset="0"/>
                <a:ea typeface="MS PGothic" pitchFamily="34" charset="-128"/>
                <a:cs typeface="MS PGothic" pitchFamily="34" charset="-128"/>
              </a:rPr>
              <a:t>Alexander kum 33li...thiya...300s BC atamli.</a:t>
            </a:r>
          </a:p>
        </p:txBody>
      </p:sp>
      <p:sp>
        <p:nvSpPr>
          <p:cNvPr id="522245" name="Text Box 5">
            <a:extLst>
              <a:ext uri="{FF2B5EF4-FFF2-40B4-BE49-F238E27FC236}">
                <a16:creationId xmlns:a16="http://schemas.microsoft.com/office/drawing/2014/main" id="{1933BB3A-1B57-1224-B084-399D9A29B6DD}"/>
              </a:ext>
            </a:extLst>
          </p:cNvPr>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a:solidFill>
                  <a:srgbClr val="187534"/>
                </a:solidFill>
                <a:latin typeface="Comic Sans MS" charset="0"/>
                <a:ea typeface="MS PGothic" pitchFamily="34" charset="-128"/>
                <a:cs typeface="MS PGothic" pitchFamily="34" charset="-128"/>
              </a:rPr>
              <a:t>Awui keinung hi shipai akhava matina ngayar-a.</a:t>
            </a:r>
          </a:p>
        </p:txBody>
      </p:sp>
      <p:sp>
        <p:nvSpPr>
          <p:cNvPr id="522247" name="Oval 7">
            <a:extLst>
              <a:ext uri="{FF2B5EF4-FFF2-40B4-BE49-F238E27FC236}">
                <a16:creationId xmlns:a16="http://schemas.microsoft.com/office/drawing/2014/main" id="{7BD26A05-6E45-F1EF-CF6F-648DC6D165B8}"/>
              </a:ext>
            </a:extLst>
          </p:cNvPr>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48" name="Text Box 8">
            <a:extLst>
              <a:ext uri="{FF2B5EF4-FFF2-40B4-BE49-F238E27FC236}">
                <a16:creationId xmlns:a16="http://schemas.microsoft.com/office/drawing/2014/main" id="{7E9EBD77-733F-7A4D-C0C5-C55D72D34269}"/>
              </a:ext>
            </a:extLst>
          </p:cNvPr>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187534"/>
                </a:solidFill>
                <a:latin typeface="Comic Sans MS" pitchFamily="-107" charset="0"/>
                <a:ea typeface="+mn-ea"/>
              </a:rPr>
              <a:t>ASIA MINOR: </a:t>
            </a:r>
          </a:p>
        </p:txBody>
      </p:sp>
      <p:grpSp>
        <p:nvGrpSpPr>
          <p:cNvPr id="34822" name="Group 9">
            <a:extLst>
              <a:ext uri="{FF2B5EF4-FFF2-40B4-BE49-F238E27FC236}">
                <a16:creationId xmlns:a16="http://schemas.microsoft.com/office/drawing/2014/main" id="{1D9AC248-48E3-74D6-4504-54ACFDE0DFC0}"/>
              </a:ext>
            </a:extLst>
          </p:cNvPr>
          <p:cNvGrpSpPr>
            <a:grpSpLocks/>
          </p:cNvGrpSpPr>
          <p:nvPr/>
        </p:nvGrpSpPr>
        <p:grpSpPr bwMode="auto">
          <a:xfrm>
            <a:off x="4541838" y="2706688"/>
            <a:ext cx="2154237" cy="1179512"/>
            <a:chOff x="1523" y="1631"/>
            <a:chExt cx="1357" cy="743"/>
          </a:xfrm>
        </p:grpSpPr>
        <p:sp>
          <p:nvSpPr>
            <p:cNvPr id="522250" name="Oval 10">
              <a:extLst>
                <a:ext uri="{FF2B5EF4-FFF2-40B4-BE49-F238E27FC236}">
                  <a16:creationId xmlns:a16="http://schemas.microsoft.com/office/drawing/2014/main" id="{87D728A0-BC96-4D10-E727-A4EE68054C91}"/>
                </a:ext>
              </a:extLst>
            </p:cNvPr>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1" name="Text Box 11">
              <a:extLst>
                <a:ext uri="{FF2B5EF4-FFF2-40B4-BE49-F238E27FC236}">
                  <a16:creationId xmlns:a16="http://schemas.microsoft.com/office/drawing/2014/main" id="{F859F78A-8152-8E4F-2704-979CA632C5AE}"/>
                </a:ext>
              </a:extLst>
            </p:cNvPr>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SYRIA:</a:t>
              </a:r>
            </a:p>
          </p:txBody>
        </p:sp>
      </p:grpSp>
      <p:grpSp>
        <p:nvGrpSpPr>
          <p:cNvPr id="34823" name="Group 12">
            <a:extLst>
              <a:ext uri="{FF2B5EF4-FFF2-40B4-BE49-F238E27FC236}">
                <a16:creationId xmlns:a16="http://schemas.microsoft.com/office/drawing/2014/main" id="{31AB84AA-01BF-956D-2BA9-52E453480B46}"/>
              </a:ext>
            </a:extLst>
          </p:cNvPr>
          <p:cNvGrpSpPr>
            <a:grpSpLocks/>
          </p:cNvGrpSpPr>
          <p:nvPr/>
        </p:nvGrpSpPr>
        <p:grpSpPr bwMode="auto">
          <a:xfrm>
            <a:off x="3097213" y="5238750"/>
            <a:ext cx="2154237" cy="1179513"/>
            <a:chOff x="818" y="3477"/>
            <a:chExt cx="1357" cy="743"/>
          </a:xfrm>
        </p:grpSpPr>
        <p:sp>
          <p:nvSpPr>
            <p:cNvPr id="522253" name="Oval 13">
              <a:extLst>
                <a:ext uri="{FF2B5EF4-FFF2-40B4-BE49-F238E27FC236}">
                  <a16:creationId xmlns:a16="http://schemas.microsoft.com/office/drawing/2014/main" id="{4987485A-4142-D21D-245F-AB77A3AB2A06}"/>
                </a:ext>
              </a:extLst>
            </p:cNvPr>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4" name="Text Box 14">
              <a:extLst>
                <a:ext uri="{FF2B5EF4-FFF2-40B4-BE49-F238E27FC236}">
                  <a16:creationId xmlns:a16="http://schemas.microsoft.com/office/drawing/2014/main" id="{95E3338E-22B7-0397-F2BC-06F00D35DCAD}"/>
                </a:ext>
              </a:extLst>
            </p:cNvPr>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FFFF00"/>
                  </a:solidFill>
                  <a:latin typeface="Comic Sans MS" pitchFamily="-107" charset="0"/>
                  <a:ea typeface="+mn-ea"/>
                </a:rPr>
                <a:t>EGYPT</a:t>
              </a:r>
            </a:p>
          </p:txBody>
        </p:sp>
      </p:grpSp>
      <p:grpSp>
        <p:nvGrpSpPr>
          <p:cNvPr id="34824" name="Group 15">
            <a:extLst>
              <a:ext uri="{FF2B5EF4-FFF2-40B4-BE49-F238E27FC236}">
                <a16:creationId xmlns:a16="http://schemas.microsoft.com/office/drawing/2014/main" id="{A349EC4B-5DF4-55F6-E6A9-2CF70A136C4D}"/>
              </a:ext>
            </a:extLst>
          </p:cNvPr>
          <p:cNvGrpSpPr>
            <a:grpSpLocks/>
          </p:cNvGrpSpPr>
          <p:nvPr/>
        </p:nvGrpSpPr>
        <p:grpSpPr bwMode="auto">
          <a:xfrm>
            <a:off x="1128713" y="2857500"/>
            <a:ext cx="3067050" cy="2605088"/>
            <a:chOff x="711" y="1800"/>
            <a:chExt cx="1932" cy="1641"/>
          </a:xfrm>
        </p:grpSpPr>
        <p:sp>
          <p:nvSpPr>
            <p:cNvPr id="522256" name="Arc 16">
              <a:extLst>
                <a:ext uri="{FF2B5EF4-FFF2-40B4-BE49-F238E27FC236}">
                  <a16:creationId xmlns:a16="http://schemas.microsoft.com/office/drawing/2014/main" id="{6CAB81BB-7878-3A6D-739E-73E97331D374}"/>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57" name="Text Box 17">
              <a:extLst>
                <a:ext uri="{FF2B5EF4-FFF2-40B4-BE49-F238E27FC236}">
                  <a16:creationId xmlns:a16="http://schemas.microsoft.com/office/drawing/2014/main" id="{0602506B-52C4-699B-8DE5-06BAFF256D76}"/>
                </a:ext>
              </a:extLst>
            </p:cNvPr>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Comic Sans MS" pitchFamily="-107" charset="0"/>
                  <a:ea typeface="+mn-ea"/>
                </a:rPr>
                <a:t>MEDITERRANEAN SEA</a:t>
              </a:r>
            </a:p>
          </p:txBody>
        </p:sp>
      </p:grpSp>
      <p:sp>
        <p:nvSpPr>
          <p:cNvPr id="34825" name="AutoShape 23">
            <a:extLst>
              <a:ext uri="{FF2B5EF4-FFF2-40B4-BE49-F238E27FC236}">
                <a16:creationId xmlns:a16="http://schemas.microsoft.com/office/drawing/2014/main" id="{77EC824A-889D-9EE9-150E-693FBF0F2BFB}"/>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26" name="Rectangle 24">
            <a:extLst>
              <a:ext uri="{FF2B5EF4-FFF2-40B4-BE49-F238E27FC236}">
                <a16:creationId xmlns:a16="http://schemas.microsoft.com/office/drawing/2014/main" id="{3CA62E01-52BE-E2E9-AD9B-199699C3690C}"/>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27" name="AutoShape 25">
            <a:extLst>
              <a:ext uri="{FF2B5EF4-FFF2-40B4-BE49-F238E27FC236}">
                <a16:creationId xmlns:a16="http://schemas.microsoft.com/office/drawing/2014/main" id="{204DCB64-9D0D-0A53-03D0-C666C8128E6F}"/>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28" name="Line 26">
            <a:extLst>
              <a:ext uri="{FF2B5EF4-FFF2-40B4-BE49-F238E27FC236}">
                <a16:creationId xmlns:a16="http://schemas.microsoft.com/office/drawing/2014/main" id="{408FDD54-039D-F4FD-169A-3A67B522437F}"/>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27">
            <a:extLst>
              <a:ext uri="{FF2B5EF4-FFF2-40B4-BE49-F238E27FC236}">
                <a16:creationId xmlns:a16="http://schemas.microsoft.com/office/drawing/2014/main" id="{1AE6687F-CE7E-55FF-A09E-35CFA097DC46}"/>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28">
            <a:extLst>
              <a:ext uri="{FF2B5EF4-FFF2-40B4-BE49-F238E27FC236}">
                <a16:creationId xmlns:a16="http://schemas.microsoft.com/office/drawing/2014/main" id="{29BD9953-04F8-D44B-C4EE-F2487608D54B}"/>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34831" name="Rectangle 29">
            <a:extLst>
              <a:ext uri="{FF2B5EF4-FFF2-40B4-BE49-F238E27FC236}">
                <a16:creationId xmlns:a16="http://schemas.microsoft.com/office/drawing/2014/main" id="{32FC3929-AF42-5F6D-C24B-BD3FE3410DCC}"/>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34832" name="Text Box 30">
            <a:extLst>
              <a:ext uri="{FF2B5EF4-FFF2-40B4-BE49-F238E27FC236}">
                <a16:creationId xmlns:a16="http://schemas.microsoft.com/office/drawing/2014/main" id="{B5A7579F-6CE6-66BE-3C4F-0BE3B89B01DD}"/>
              </a:ext>
            </a:extLst>
          </p:cNvPr>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4833" name="Text Box 33">
            <a:extLst>
              <a:ext uri="{FF2B5EF4-FFF2-40B4-BE49-F238E27FC236}">
                <a16:creationId xmlns:a16="http://schemas.microsoft.com/office/drawing/2014/main" id="{7F404C5A-C2B1-5E57-DC01-CC183E88C0BB}"/>
              </a:ext>
            </a:extLst>
          </p:cNvPr>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endParaRPr lang="en-US" altLang="en-US" b="0">
              <a:solidFill>
                <a:srgbClr val="FFFFFF"/>
              </a:solidFill>
            </a:endParaRPr>
          </a:p>
        </p:txBody>
      </p:sp>
      <p:sp>
        <p:nvSpPr>
          <p:cNvPr id="522274" name="Rectangle 34">
            <a:extLst>
              <a:ext uri="{FF2B5EF4-FFF2-40B4-BE49-F238E27FC236}">
                <a16:creationId xmlns:a16="http://schemas.microsoft.com/office/drawing/2014/main" id="{D4DFC361-2105-487E-21AA-87A8547D49ED}"/>
              </a:ext>
            </a:extLst>
          </p:cNvPr>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15</a:t>
            </a:r>
          </a:p>
        </p:txBody>
      </p:sp>
      <p:sp>
        <p:nvSpPr>
          <p:cNvPr id="34835" name="Text Box 35">
            <a:extLst>
              <a:ext uri="{FF2B5EF4-FFF2-40B4-BE49-F238E27FC236}">
                <a16:creationId xmlns:a16="http://schemas.microsoft.com/office/drawing/2014/main" id="{E3798239-FB51-8FAD-27D8-A88F85B791AC}"/>
              </a:ext>
            </a:extLst>
          </p:cNvPr>
          <p:cNvSpPr txBox="1">
            <a:spLocks noChangeArrowheads="1"/>
          </p:cNvSpPr>
          <p:nvPr/>
        </p:nvSpPr>
        <p:spPr bwMode="auto">
          <a:xfrm>
            <a:off x="6376988"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522277" name="Text Box 37">
            <a:extLst>
              <a:ext uri="{FF2B5EF4-FFF2-40B4-BE49-F238E27FC236}">
                <a16:creationId xmlns:a16="http://schemas.microsoft.com/office/drawing/2014/main" id="{071E8D0F-D8E9-311B-7A46-1BC4DD75A63F}"/>
              </a:ext>
            </a:extLst>
          </p:cNvPr>
          <p:cNvSpPr txBox="1">
            <a:spLocks noChangeArrowheads="1"/>
          </p:cNvSpPr>
          <p:nvPr/>
        </p:nvSpPr>
        <p:spPr bwMode="auto">
          <a:xfrm>
            <a:off x="2598738" y="2241550"/>
            <a:ext cx="218916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187534"/>
                </a:solidFill>
                <a:latin typeface="Comic Sans MS" pitchFamily="-107" charset="0"/>
                <a:ea typeface="+mn-ea"/>
              </a:rPr>
              <a:t> Lysimachus</a:t>
            </a:r>
          </a:p>
        </p:txBody>
      </p:sp>
      <p:sp>
        <p:nvSpPr>
          <p:cNvPr id="522280" name="Text Box 40">
            <a:extLst>
              <a:ext uri="{FF2B5EF4-FFF2-40B4-BE49-F238E27FC236}">
                <a16:creationId xmlns:a16="http://schemas.microsoft.com/office/drawing/2014/main" id="{3E3351AA-CABD-0326-1AA6-7087972AF6B8}"/>
              </a:ext>
            </a:extLst>
          </p:cNvPr>
          <p:cNvSpPr txBox="1">
            <a:spLocks noChangeArrowheads="1"/>
          </p:cNvSpPr>
          <p:nvPr/>
        </p:nvSpPr>
        <p:spPr bwMode="auto">
          <a:xfrm>
            <a:off x="4676775" y="324008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pitchFamily="-107" charset="0"/>
                <a:ea typeface="+mn-ea"/>
              </a:rPr>
              <a:t> Seleucus</a:t>
            </a:r>
          </a:p>
        </p:txBody>
      </p:sp>
      <p:sp>
        <p:nvSpPr>
          <p:cNvPr id="522283" name="Text Box 43">
            <a:extLst>
              <a:ext uri="{FF2B5EF4-FFF2-40B4-BE49-F238E27FC236}">
                <a16:creationId xmlns:a16="http://schemas.microsoft.com/office/drawing/2014/main" id="{C6466DDA-D111-1097-29A1-84C7E5509602}"/>
              </a:ext>
            </a:extLst>
          </p:cNvPr>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pitchFamily="-107" charset="0"/>
                <a:ea typeface="+mn-ea"/>
              </a:rPr>
              <a:t>Ptolemy</a:t>
            </a:r>
          </a:p>
        </p:txBody>
      </p:sp>
      <p:sp>
        <p:nvSpPr>
          <p:cNvPr id="522286" name="Oval 46">
            <a:extLst>
              <a:ext uri="{FF2B5EF4-FFF2-40B4-BE49-F238E27FC236}">
                <a16:creationId xmlns:a16="http://schemas.microsoft.com/office/drawing/2014/main" id="{ED943269-6E0B-D438-7FE3-7F85E26A682E}"/>
              </a:ext>
            </a:extLst>
          </p:cNvPr>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87" name="Text Box 47">
            <a:extLst>
              <a:ext uri="{FF2B5EF4-FFF2-40B4-BE49-F238E27FC236}">
                <a16:creationId xmlns:a16="http://schemas.microsoft.com/office/drawing/2014/main" id="{5EAE20A7-AB70-4902-C4ED-B717E548FC99}"/>
              </a:ext>
            </a:extLst>
          </p:cNvPr>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187534"/>
                </a:solidFill>
                <a:latin typeface="Comic Sans MS" pitchFamily="-107" charset="0"/>
                <a:ea typeface="+mn-ea"/>
              </a:rPr>
              <a:t>GREECE: </a:t>
            </a:r>
          </a:p>
        </p:txBody>
      </p:sp>
      <p:sp>
        <p:nvSpPr>
          <p:cNvPr id="522289" name="Text Box 49">
            <a:extLst>
              <a:ext uri="{FF2B5EF4-FFF2-40B4-BE49-F238E27FC236}">
                <a16:creationId xmlns:a16="http://schemas.microsoft.com/office/drawing/2014/main" id="{9CA2002D-DA35-D403-798D-8E3CCECB6635}"/>
              </a:ext>
            </a:extLst>
          </p:cNvPr>
          <p:cNvSpPr txBox="1">
            <a:spLocks noChangeArrowheads="1"/>
          </p:cNvSpPr>
          <p:nvPr/>
        </p:nvSpPr>
        <p:spPr bwMode="auto">
          <a:xfrm>
            <a:off x="492125" y="2155825"/>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rgbClr val="187534"/>
                </a:solidFill>
                <a:latin typeface="Comic Sans MS" pitchFamily="-107" charset="0"/>
                <a:ea typeface="+mn-ea"/>
              </a:rPr>
              <a:t>Casander</a:t>
            </a:r>
          </a:p>
        </p:txBody>
      </p:sp>
      <p:sp>
        <p:nvSpPr>
          <p:cNvPr id="522292" name="Text Box 52">
            <a:extLst>
              <a:ext uri="{FF2B5EF4-FFF2-40B4-BE49-F238E27FC236}">
                <a16:creationId xmlns:a16="http://schemas.microsoft.com/office/drawing/2014/main" id="{2C805FD1-66AB-54F6-C834-146A9F3E1B92}"/>
              </a:ext>
            </a:extLst>
          </p:cNvPr>
          <p:cNvSpPr txBox="1">
            <a:spLocks noChangeArrowheads="1"/>
          </p:cNvSpPr>
          <p:nvPr/>
        </p:nvSpPr>
        <p:spPr bwMode="auto">
          <a:xfrm>
            <a:off x="6219825" y="2171700"/>
            <a:ext cx="2455863"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a:solidFill>
                  <a:srgbClr val="FA4E19"/>
                </a:solidFill>
                <a:latin typeface="Comic Sans MS" charset="0"/>
                <a:ea typeface="MS PGothic" pitchFamily="34" charset="-128"/>
                <a:cs typeface="MS PGothic" pitchFamily="34" charset="-128"/>
              </a:rPr>
              <a:t>Seleucidwui Atambing</a:t>
            </a:r>
          </a:p>
        </p:txBody>
      </p:sp>
      <p:sp>
        <p:nvSpPr>
          <p:cNvPr id="522293" name="Text Box 53">
            <a:extLst>
              <a:ext uri="{FF2B5EF4-FFF2-40B4-BE49-F238E27FC236}">
                <a16:creationId xmlns:a16="http://schemas.microsoft.com/office/drawing/2014/main" id="{3055E8A8-0A53-4B29-86C5-E20F5A14C632}"/>
              </a:ext>
            </a:extLst>
          </p:cNvPr>
          <p:cNvSpPr txBox="1">
            <a:spLocks noChangeArrowheads="1"/>
          </p:cNvSpPr>
          <p:nvPr/>
        </p:nvSpPr>
        <p:spPr bwMode="auto">
          <a:xfrm>
            <a:off x="1192213" y="5567363"/>
            <a:ext cx="2357437"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sz="2400">
                <a:solidFill>
                  <a:srgbClr val="FA4E19"/>
                </a:solidFill>
                <a:latin typeface="Comic Sans MS" charset="0"/>
                <a:ea typeface="MS PGothic" pitchFamily="34" charset="-128"/>
                <a:cs typeface="MS PGothic" pitchFamily="34" charset="-128"/>
              </a:rPr>
              <a:t>Ptolemaicwui Pharaohbing</a:t>
            </a:r>
          </a:p>
        </p:txBody>
      </p:sp>
      <p:grpSp>
        <p:nvGrpSpPr>
          <p:cNvPr id="34844" name="Group 66">
            <a:extLst>
              <a:ext uri="{FF2B5EF4-FFF2-40B4-BE49-F238E27FC236}">
                <a16:creationId xmlns:a16="http://schemas.microsoft.com/office/drawing/2014/main" id="{DEA3C322-68C1-20FB-D2C4-7A025B04DCAF}"/>
              </a:ext>
            </a:extLst>
          </p:cNvPr>
          <p:cNvGrpSpPr>
            <a:grpSpLocks/>
          </p:cNvGrpSpPr>
          <p:nvPr/>
        </p:nvGrpSpPr>
        <p:grpSpPr bwMode="auto">
          <a:xfrm>
            <a:off x="4248150" y="4159250"/>
            <a:ext cx="1762125" cy="1009650"/>
            <a:chOff x="1287" y="2624"/>
            <a:chExt cx="1110" cy="636"/>
          </a:xfrm>
        </p:grpSpPr>
        <p:sp>
          <p:nvSpPr>
            <p:cNvPr id="522307" name="Oval 67">
              <a:extLst>
                <a:ext uri="{FF2B5EF4-FFF2-40B4-BE49-F238E27FC236}">
                  <a16:creationId xmlns:a16="http://schemas.microsoft.com/office/drawing/2014/main" id="{65D023E4-6931-D8B7-ECD9-BAF9EB04AE5A}"/>
                </a:ext>
              </a:extLst>
            </p:cNvPr>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8" name="Text Box 68">
              <a:extLst>
                <a:ext uri="{FF2B5EF4-FFF2-40B4-BE49-F238E27FC236}">
                  <a16:creationId xmlns:a16="http://schemas.microsoft.com/office/drawing/2014/main" id="{8C5C184C-A7D3-38D2-A2FE-0EF6946BB9F9}"/>
                </a:ext>
              </a:extLst>
            </p:cNvPr>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latin typeface="Comic Sans MS" pitchFamily="-107" charset="0"/>
                <a:ea typeface="+mn-ea"/>
              </a:endParaRPr>
            </a:p>
          </p:txBody>
        </p:sp>
      </p:grpSp>
      <p:grpSp>
        <p:nvGrpSpPr>
          <p:cNvPr id="6" name="Group 75">
            <a:extLst>
              <a:ext uri="{FF2B5EF4-FFF2-40B4-BE49-F238E27FC236}">
                <a16:creationId xmlns:a16="http://schemas.microsoft.com/office/drawing/2014/main" id="{A4E5DB2C-1480-4E71-DE7C-896B0CFE37C4}"/>
              </a:ext>
            </a:extLst>
          </p:cNvPr>
          <p:cNvGrpSpPr>
            <a:grpSpLocks/>
          </p:cNvGrpSpPr>
          <p:nvPr/>
        </p:nvGrpSpPr>
        <p:grpSpPr bwMode="auto">
          <a:xfrm>
            <a:off x="3125788" y="3267075"/>
            <a:ext cx="3506787" cy="2814638"/>
            <a:chOff x="1969" y="2058"/>
            <a:chExt cx="2209" cy="1773"/>
          </a:xfrm>
        </p:grpSpPr>
        <p:grpSp>
          <p:nvGrpSpPr>
            <p:cNvPr id="34852" name="Group 74">
              <a:extLst>
                <a:ext uri="{FF2B5EF4-FFF2-40B4-BE49-F238E27FC236}">
                  <a16:creationId xmlns:a16="http://schemas.microsoft.com/office/drawing/2014/main" id="{8B00D364-5466-8A65-86CC-45AE4F4844FC}"/>
                </a:ext>
              </a:extLst>
            </p:cNvPr>
            <p:cNvGrpSpPr>
              <a:grpSpLocks/>
            </p:cNvGrpSpPr>
            <p:nvPr/>
          </p:nvGrpSpPr>
          <p:grpSpPr bwMode="auto">
            <a:xfrm>
              <a:off x="2581" y="2538"/>
              <a:ext cx="1298" cy="828"/>
              <a:chOff x="2581" y="2538"/>
              <a:chExt cx="1298" cy="828"/>
            </a:xfrm>
          </p:grpSpPr>
          <p:grpSp>
            <p:nvGrpSpPr>
              <p:cNvPr id="34857" name="Group 70">
                <a:extLst>
                  <a:ext uri="{FF2B5EF4-FFF2-40B4-BE49-F238E27FC236}">
                    <a16:creationId xmlns:a16="http://schemas.microsoft.com/office/drawing/2014/main" id="{877D9130-7142-499D-C027-B3F323F6408D}"/>
                  </a:ext>
                </a:extLst>
              </p:cNvPr>
              <p:cNvGrpSpPr>
                <a:grpSpLocks/>
              </p:cNvGrpSpPr>
              <p:nvPr/>
            </p:nvGrpSpPr>
            <p:grpSpPr bwMode="auto">
              <a:xfrm>
                <a:off x="2678" y="2625"/>
                <a:ext cx="1110" cy="636"/>
                <a:chOff x="1287" y="2624"/>
                <a:chExt cx="1110" cy="636"/>
              </a:xfrm>
            </p:grpSpPr>
            <p:sp>
              <p:nvSpPr>
                <p:cNvPr id="522311" name="Oval 71">
                  <a:extLst>
                    <a:ext uri="{FF2B5EF4-FFF2-40B4-BE49-F238E27FC236}">
                      <a16:creationId xmlns:a16="http://schemas.microsoft.com/office/drawing/2014/main" id="{3096C0D9-9CE5-79CC-6621-BF0058FC062B}"/>
                    </a:ext>
                  </a:extLst>
                </p:cNvPr>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12" name="Text Box 72">
                  <a:extLst>
                    <a:ext uri="{FF2B5EF4-FFF2-40B4-BE49-F238E27FC236}">
                      <a16:creationId xmlns:a16="http://schemas.microsoft.com/office/drawing/2014/main" id="{5B38CA23-6401-5C98-E8E5-D5C47FC5EB04}"/>
                    </a:ext>
                  </a:extLst>
                </p:cNvPr>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rgbClr val="66FFFF"/>
                      </a:solidFill>
                      <a:latin typeface="Comic Sans MS" pitchFamily="-107" charset="0"/>
                      <a:ea typeface="+mn-ea"/>
                    </a:rPr>
                    <a:t>PALESTINE</a:t>
                  </a:r>
                </a:p>
              </p:txBody>
            </p:sp>
          </p:grpSp>
          <p:sp>
            <p:nvSpPr>
              <p:cNvPr id="522313" name="Oval 73">
                <a:extLst>
                  <a:ext uri="{FF2B5EF4-FFF2-40B4-BE49-F238E27FC236}">
                    <a16:creationId xmlns:a16="http://schemas.microsoft.com/office/drawing/2014/main" id="{E4252201-E369-7C76-97CB-098F5CBFFDBD}"/>
                  </a:ext>
                </a:extLst>
              </p:cNvPr>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522298" name="Freeform 58">
              <a:extLst>
                <a:ext uri="{FF2B5EF4-FFF2-40B4-BE49-F238E27FC236}">
                  <a16:creationId xmlns:a16="http://schemas.microsoft.com/office/drawing/2014/main" id="{C02AF450-99E0-83CA-CFA5-9AFC0486C8D4}"/>
                </a:ext>
              </a:extLst>
            </p:cNvPr>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297" name="Freeform 57">
              <a:extLst>
                <a:ext uri="{FF2B5EF4-FFF2-40B4-BE49-F238E27FC236}">
                  <a16:creationId xmlns:a16="http://schemas.microsoft.com/office/drawing/2014/main" id="{3774B8AB-9B8B-1D45-BE22-31F5932F9D39}"/>
                </a:ext>
              </a:extLst>
            </p:cNvPr>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3" name="Freeform 63">
              <a:extLst>
                <a:ext uri="{FF2B5EF4-FFF2-40B4-BE49-F238E27FC236}">
                  <a16:creationId xmlns:a16="http://schemas.microsoft.com/office/drawing/2014/main" id="{FFAA046C-1240-6707-DBCA-2C85D8D58D9A}"/>
                </a:ext>
              </a:extLst>
            </p:cNvPr>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04" name="Freeform 64">
              <a:extLst>
                <a:ext uri="{FF2B5EF4-FFF2-40B4-BE49-F238E27FC236}">
                  <a16:creationId xmlns:a16="http://schemas.microsoft.com/office/drawing/2014/main" id="{1EE062DD-C430-D51F-1526-BC71A1E4A0C2}"/>
                </a:ext>
              </a:extLst>
            </p:cNvPr>
            <p:cNvSpPr>
              <a:spLocks/>
            </p:cNvSpPr>
            <p:nvPr/>
          </p:nvSpPr>
          <p:spPr bwMode="auto">
            <a:xfrm rot="3224292" flipH="1">
              <a:off x="2151" y="2704"/>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9" name="Group 80">
            <a:extLst>
              <a:ext uri="{FF2B5EF4-FFF2-40B4-BE49-F238E27FC236}">
                <a16:creationId xmlns:a16="http://schemas.microsoft.com/office/drawing/2014/main" id="{4134D524-0D81-806A-065F-EED4973483CF}"/>
              </a:ext>
            </a:extLst>
          </p:cNvPr>
          <p:cNvGrpSpPr>
            <a:grpSpLocks/>
          </p:cNvGrpSpPr>
          <p:nvPr/>
        </p:nvGrpSpPr>
        <p:grpSpPr bwMode="auto">
          <a:xfrm>
            <a:off x="647700" y="2879725"/>
            <a:ext cx="3540125" cy="2540000"/>
            <a:chOff x="415" y="1818"/>
            <a:chExt cx="2230" cy="1600"/>
          </a:xfrm>
        </p:grpSpPr>
        <p:sp>
          <p:nvSpPr>
            <p:cNvPr id="522317" name="Oval 77">
              <a:extLst>
                <a:ext uri="{FF2B5EF4-FFF2-40B4-BE49-F238E27FC236}">
                  <a16:creationId xmlns:a16="http://schemas.microsoft.com/office/drawing/2014/main" id="{79F2D3C0-8F97-79D4-62ED-6E99F41DD061}"/>
                </a:ext>
              </a:extLst>
            </p:cNvPr>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522316" name="Text Box 76">
              <a:extLst>
                <a:ext uri="{FF2B5EF4-FFF2-40B4-BE49-F238E27FC236}">
                  <a16:creationId xmlns:a16="http://schemas.microsoft.com/office/drawing/2014/main" id="{F06F1FB1-DB42-6573-AB82-029CBC49B4B8}"/>
                </a:ext>
              </a:extLst>
            </p:cNvPr>
            <p:cNvSpPr txBox="1">
              <a:spLocks noChangeArrowheads="1"/>
            </p:cNvSpPr>
            <p:nvPr/>
          </p:nvSpPr>
          <p:spPr bwMode="auto">
            <a:xfrm>
              <a:off x="571" y="2064"/>
              <a:ext cx="1932" cy="979"/>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i="1">
                  <a:solidFill>
                    <a:schemeClr val="tx1"/>
                  </a:solidFill>
                </a:rPr>
                <a:t>‘Okathuiwui khamatai apam”</a:t>
              </a:r>
            </a:p>
          </p:txBody>
        </p:sp>
      </p:grpSp>
      <p:grpSp>
        <p:nvGrpSpPr>
          <p:cNvPr id="34847" name="Group 81">
            <a:extLst>
              <a:ext uri="{FF2B5EF4-FFF2-40B4-BE49-F238E27FC236}">
                <a16:creationId xmlns:a16="http://schemas.microsoft.com/office/drawing/2014/main" id="{00298611-B5A6-D411-AB2D-6E491511C469}"/>
              </a:ext>
            </a:extLst>
          </p:cNvPr>
          <p:cNvGrpSpPr>
            <a:grpSpLocks/>
          </p:cNvGrpSpPr>
          <p:nvPr/>
        </p:nvGrpSpPr>
        <p:grpSpPr bwMode="auto">
          <a:xfrm>
            <a:off x="519113" y="312738"/>
            <a:ext cx="854075" cy="1704975"/>
            <a:chOff x="327" y="161"/>
            <a:chExt cx="538" cy="1074"/>
          </a:xfrm>
        </p:grpSpPr>
        <p:sp>
          <p:nvSpPr>
            <p:cNvPr id="522322" name="Rectangle 82">
              <a:extLst>
                <a:ext uri="{FF2B5EF4-FFF2-40B4-BE49-F238E27FC236}">
                  <a16:creationId xmlns:a16="http://schemas.microsoft.com/office/drawing/2014/main" id="{E95DD419-9EA7-C165-57B2-654E37F6C77D}"/>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522323" name="Line 83">
              <a:extLst>
                <a:ext uri="{FF2B5EF4-FFF2-40B4-BE49-F238E27FC236}">
                  <a16:creationId xmlns:a16="http://schemas.microsoft.com/office/drawing/2014/main" id="{4E82D2A8-8718-F00A-7343-EC1D388A38C4}"/>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a:extLst>
              <a:ext uri="{FF2B5EF4-FFF2-40B4-BE49-F238E27FC236}">
                <a16:creationId xmlns:a16="http://schemas.microsoft.com/office/drawing/2014/main" id="{096AE3EC-1FBC-45D3-9B88-EB0FBD29BBA4}"/>
              </a:ext>
            </a:extLst>
          </p:cNvPr>
          <p:cNvSpPr txBox="1">
            <a:spLocks noChangeArrowheads="1"/>
          </p:cNvSpPr>
          <p:nvPr/>
        </p:nvSpPr>
        <p:spPr bwMode="auto">
          <a:xfrm>
            <a:off x="231775" y="5534025"/>
            <a:ext cx="8721725"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0099CC"/>
                </a:solidFill>
              </a:rPr>
              <a:t>(KT)</a:t>
            </a:r>
            <a:r>
              <a:rPr lang="en-US" altLang="en-US" sz="4800">
                <a:solidFill>
                  <a:srgbClr val="FFFF00"/>
                </a:solidFill>
              </a:rPr>
              <a:t>  </a:t>
            </a:r>
            <a:r>
              <a:rPr lang="en-US" altLang="en-US" sz="3600">
                <a:solidFill>
                  <a:srgbClr val="FFFF00"/>
                </a:solidFill>
              </a:rPr>
              <a:t>Kum 400 Shikha   </a:t>
            </a:r>
            <a:r>
              <a:rPr lang="en-US" altLang="en-US" sz="4800">
                <a:solidFill>
                  <a:srgbClr val="66FF33"/>
                </a:solidFill>
              </a:rPr>
              <a:t>(KT)</a:t>
            </a:r>
            <a:endParaRPr lang="en-US" altLang="en-US" sz="4800">
              <a:solidFill>
                <a:srgbClr val="FFFF00"/>
              </a:solidFill>
            </a:endParaRPr>
          </a:p>
        </p:txBody>
      </p:sp>
      <p:sp>
        <p:nvSpPr>
          <p:cNvPr id="502788" name="AutoShape 4">
            <a:extLst>
              <a:ext uri="{FF2B5EF4-FFF2-40B4-BE49-F238E27FC236}">
                <a16:creationId xmlns:a16="http://schemas.microsoft.com/office/drawing/2014/main" id="{E495738B-8752-17D2-0893-4FB66820946C}"/>
              </a:ext>
            </a:extLst>
          </p:cNvPr>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6868" name="Text Box 11">
            <a:extLst>
              <a:ext uri="{FF2B5EF4-FFF2-40B4-BE49-F238E27FC236}">
                <a16:creationId xmlns:a16="http://schemas.microsoft.com/office/drawing/2014/main" id="{4AF82CB0-8F5D-FA50-4422-2A5DD6F13085}"/>
              </a:ext>
            </a:extLst>
          </p:cNvPr>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6869" name="Text Box 12">
            <a:extLst>
              <a:ext uri="{FF2B5EF4-FFF2-40B4-BE49-F238E27FC236}">
                <a16:creationId xmlns:a16="http://schemas.microsoft.com/office/drawing/2014/main" id="{E5C89C94-09A2-5169-12BC-CF28A548D2C5}"/>
              </a:ext>
            </a:extLst>
          </p:cNvPr>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endParaRPr lang="en-US" altLang="en-US" b="0">
              <a:solidFill>
                <a:srgbClr val="FFFFFF"/>
              </a:solidFill>
              <a:latin typeface="Arial" panose="020B0604020202020204" pitchFamily="34" charset="0"/>
            </a:endParaRPr>
          </a:p>
        </p:txBody>
      </p:sp>
      <p:sp>
        <p:nvSpPr>
          <p:cNvPr id="502797" name="Rectangle 13">
            <a:extLst>
              <a:ext uri="{FF2B5EF4-FFF2-40B4-BE49-F238E27FC236}">
                <a16:creationId xmlns:a16="http://schemas.microsoft.com/office/drawing/2014/main" id="{48090C08-2A4D-D4F8-6EE1-2FDAF2347054}"/>
              </a:ext>
            </a:extLst>
          </p:cNvPr>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16</a:t>
            </a:r>
          </a:p>
        </p:txBody>
      </p:sp>
      <p:sp>
        <p:nvSpPr>
          <p:cNvPr id="36871" name="Text Box 14">
            <a:extLst>
              <a:ext uri="{FF2B5EF4-FFF2-40B4-BE49-F238E27FC236}">
                <a16:creationId xmlns:a16="http://schemas.microsoft.com/office/drawing/2014/main" id="{C9611894-9BCB-99A2-4DA6-DF292984C909}"/>
              </a:ext>
            </a:extLst>
          </p:cNvPr>
          <p:cNvSpPr txBox="1">
            <a:spLocks noChangeArrowheads="1"/>
          </p:cNvSpPr>
          <p:nvPr/>
        </p:nvSpPr>
        <p:spPr bwMode="auto">
          <a:xfrm>
            <a:off x="64055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502799" name="Text Box 15">
            <a:extLst>
              <a:ext uri="{FF2B5EF4-FFF2-40B4-BE49-F238E27FC236}">
                <a16:creationId xmlns:a16="http://schemas.microsoft.com/office/drawing/2014/main" id="{978B095C-5D35-75A4-D61F-28629F4C2F86}"/>
              </a:ext>
            </a:extLst>
          </p:cNvPr>
          <p:cNvSpPr txBox="1">
            <a:spLocks noChangeArrowheads="1"/>
          </p:cNvSpPr>
          <p:nvPr/>
        </p:nvSpPr>
        <p:spPr bwMode="auto">
          <a:xfrm>
            <a:off x="358775" y="2406650"/>
            <a:ext cx="8609013" cy="158750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800">
                <a:solidFill>
                  <a:srgbClr val="FFFF00"/>
                </a:solidFill>
                <a:latin typeface="Comic Sans MS" charset="0"/>
                <a:ea typeface="MS PGothic" pitchFamily="34" charset="-128"/>
                <a:cs typeface="MS PGothic" pitchFamily="34" charset="-128"/>
              </a:rPr>
              <a:t>Protestantbing:                                      Lairikbing hi Varewui eina khara maning mana.</a:t>
            </a:r>
          </a:p>
          <a:p>
            <a:pPr algn="ctr">
              <a:spcBef>
                <a:spcPct val="50000"/>
              </a:spcBef>
              <a:defRPr/>
            </a:pPr>
            <a:r>
              <a:rPr lang="en-US" sz="2800">
                <a:solidFill>
                  <a:srgbClr val="FFFF00"/>
                </a:solidFill>
                <a:latin typeface="Comic Sans MS" charset="0"/>
                <a:ea typeface="MS PGothic" pitchFamily="34" charset="-128"/>
                <a:cs typeface="MS PGothic" pitchFamily="34" charset="-128"/>
              </a:rPr>
              <a:t>Roman Catholicna </a:t>
            </a:r>
            <a:r>
              <a:rPr lang="en-US" sz="2800" i="1" u="sng">
                <a:solidFill>
                  <a:schemeClr val="tx1"/>
                </a:solidFill>
                <a:latin typeface="Comic Sans MS" charset="0"/>
                <a:ea typeface="MS PGothic" pitchFamily="34" charset="-128"/>
                <a:cs typeface="MS PGothic" pitchFamily="34" charset="-128"/>
              </a:rPr>
              <a:t>7 mang</a:t>
            </a:r>
            <a:r>
              <a:rPr lang="en-US" sz="2800">
                <a:solidFill>
                  <a:srgbClr val="FFFF00"/>
                </a:solidFill>
                <a:latin typeface="Comic Sans MS" charset="0"/>
                <a:ea typeface="MS PGothic" pitchFamily="34" charset="-128"/>
                <a:cs typeface="MS PGothic" pitchFamily="34" charset="-128"/>
              </a:rPr>
              <a:t> 1546li maya-a.</a:t>
            </a:r>
          </a:p>
        </p:txBody>
      </p:sp>
      <p:sp>
        <p:nvSpPr>
          <p:cNvPr id="502800" name="Text Box 16">
            <a:extLst>
              <a:ext uri="{FF2B5EF4-FFF2-40B4-BE49-F238E27FC236}">
                <a16:creationId xmlns:a16="http://schemas.microsoft.com/office/drawing/2014/main" id="{8070595F-ABAF-2B08-8FBB-805A3FE92569}"/>
              </a:ext>
            </a:extLst>
          </p:cNvPr>
          <p:cNvSpPr txBox="1">
            <a:spLocks noChangeArrowheads="1"/>
          </p:cNvSpPr>
          <p:nvPr/>
        </p:nvSpPr>
        <p:spPr bwMode="auto">
          <a:xfrm>
            <a:off x="1676400" y="371475"/>
            <a:ext cx="7250113" cy="17367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en-US" sz="5400">
                <a:solidFill>
                  <a:srgbClr val="FAFCFF"/>
                </a:solidFill>
                <a:latin typeface="Comic Sans MS" charset="0"/>
                <a:ea typeface="MS PGothic" pitchFamily="34" charset="-128"/>
                <a:cs typeface="MS PGothic" pitchFamily="34" charset="-128"/>
              </a:rPr>
              <a:t>APOCRYPHALI KAZANG LAIRIK 15</a:t>
            </a:r>
          </a:p>
        </p:txBody>
      </p:sp>
      <p:sp>
        <p:nvSpPr>
          <p:cNvPr id="502803" name="Text Box 19">
            <a:extLst>
              <a:ext uri="{FF2B5EF4-FFF2-40B4-BE49-F238E27FC236}">
                <a16:creationId xmlns:a16="http://schemas.microsoft.com/office/drawing/2014/main" id="{183C4F75-54D7-5997-0EEF-61BCF8575E8D}"/>
              </a:ext>
            </a:extLst>
          </p:cNvPr>
          <p:cNvSpPr txBox="1">
            <a:spLocks noChangeArrowheads="1"/>
          </p:cNvSpPr>
          <p:nvPr/>
        </p:nvSpPr>
        <p:spPr bwMode="auto">
          <a:xfrm>
            <a:off x="5492750" y="3470275"/>
            <a:ext cx="1250950"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chemeClr val="accent1"/>
                </a:solidFill>
              </a:rPr>
              <a:t>1546li</a:t>
            </a:r>
            <a:endParaRPr lang="en-US" altLang="en-US">
              <a:solidFill>
                <a:schemeClr val="accent1"/>
              </a:solidFill>
            </a:endParaRPr>
          </a:p>
        </p:txBody>
      </p:sp>
      <p:sp>
        <p:nvSpPr>
          <p:cNvPr id="502802" name="Text Box 18">
            <a:extLst>
              <a:ext uri="{FF2B5EF4-FFF2-40B4-BE49-F238E27FC236}">
                <a16:creationId xmlns:a16="http://schemas.microsoft.com/office/drawing/2014/main" id="{6741FF62-6259-A037-47B4-44E602709771}"/>
              </a:ext>
            </a:extLst>
          </p:cNvPr>
          <p:cNvSpPr txBox="1">
            <a:spLocks noChangeArrowheads="1"/>
          </p:cNvSpPr>
          <p:nvPr/>
        </p:nvSpPr>
        <p:spPr bwMode="auto">
          <a:xfrm>
            <a:off x="5491163" y="3468688"/>
            <a:ext cx="1250950"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CCECFF"/>
                </a:solidFill>
              </a:rPr>
              <a:t>1546li</a:t>
            </a:r>
            <a:endParaRPr lang="en-US" altLang="en-US">
              <a:solidFill>
                <a:srgbClr val="CCECFF"/>
              </a:solidFill>
            </a:endParaRPr>
          </a:p>
        </p:txBody>
      </p:sp>
      <p:grpSp>
        <p:nvGrpSpPr>
          <p:cNvPr id="36876" name="Group 20">
            <a:extLst>
              <a:ext uri="{FF2B5EF4-FFF2-40B4-BE49-F238E27FC236}">
                <a16:creationId xmlns:a16="http://schemas.microsoft.com/office/drawing/2014/main" id="{D0FB33DD-A360-E513-EA57-6767602992EB}"/>
              </a:ext>
            </a:extLst>
          </p:cNvPr>
          <p:cNvGrpSpPr>
            <a:grpSpLocks/>
          </p:cNvGrpSpPr>
          <p:nvPr/>
        </p:nvGrpSpPr>
        <p:grpSpPr bwMode="auto">
          <a:xfrm>
            <a:off x="519113" y="312738"/>
            <a:ext cx="854075" cy="1704975"/>
            <a:chOff x="327" y="161"/>
            <a:chExt cx="538" cy="1074"/>
          </a:xfrm>
        </p:grpSpPr>
        <p:sp>
          <p:nvSpPr>
            <p:cNvPr id="502805" name="Rectangle 21">
              <a:extLst>
                <a:ext uri="{FF2B5EF4-FFF2-40B4-BE49-F238E27FC236}">
                  <a16:creationId xmlns:a16="http://schemas.microsoft.com/office/drawing/2014/main" id="{ECD3B633-0F24-C853-B4F6-F2D8997FDAE1}"/>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502806" name="Line 22">
              <a:extLst>
                <a:ext uri="{FF2B5EF4-FFF2-40B4-BE49-F238E27FC236}">
                  <a16:creationId xmlns:a16="http://schemas.microsoft.com/office/drawing/2014/main" id="{4D3E3290-259F-485B-2590-61DB0336114F}"/>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502801" name="Text Box 17">
            <a:extLst>
              <a:ext uri="{FF2B5EF4-FFF2-40B4-BE49-F238E27FC236}">
                <a16:creationId xmlns:a16="http://schemas.microsoft.com/office/drawing/2014/main" id="{D1470832-3496-9A4A-318F-F87D0A682E49}"/>
              </a:ext>
            </a:extLst>
          </p:cNvPr>
          <p:cNvSpPr txBox="1">
            <a:spLocks noChangeArrowheads="1"/>
          </p:cNvSpPr>
          <p:nvPr/>
        </p:nvSpPr>
        <p:spPr bwMode="auto">
          <a:xfrm>
            <a:off x="5492750" y="3468688"/>
            <a:ext cx="1250950"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FF0000"/>
                </a:solidFill>
              </a:rPr>
              <a:t>1546li</a:t>
            </a:r>
            <a:endParaRPr lang="en-US" altLang="en-US">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2799">
                                            <p:txEl>
                                              <p:pRg st="1" end="1"/>
                                            </p:txEl>
                                          </p:spTgt>
                                        </p:tgtEl>
                                        <p:attrNameLst>
                                          <p:attrName>style.visibility</p:attrName>
                                        </p:attrNameLst>
                                      </p:cBhvr>
                                      <p:to>
                                        <p:strVal val="visible"/>
                                      </p:to>
                                    </p:set>
                                    <p:animEffect transition="in" filter="box(out)">
                                      <p:cBhvr>
                                        <p:cTn id="26" dur="500"/>
                                        <p:tgtEl>
                                          <p:spTgt spid="502799">
                                            <p:txEl>
                                              <p:pRg st="1" end="1"/>
                                            </p:txEl>
                                          </p:spTgt>
                                        </p:tgtEl>
                                      </p:cBhvr>
                                    </p:animEffect>
                                  </p:childTnLst>
                                </p:cTn>
                              </p:par>
                            </p:childTnLst>
                          </p:cTn>
                        </p:par>
                        <p:par>
                          <p:cTn id="27" fill="hold" nodeType="afterGroup">
                            <p:stCondLst>
                              <p:cond delay="500"/>
                            </p:stCondLst>
                            <p:childTnLst>
                              <p:par>
                                <p:cTn id="28" presetID="23" presetClass="entr" presetSubtype="528" fill="hold" grpId="0" nodeType="afterEffect">
                                  <p:stCondLst>
                                    <p:cond delay="0"/>
                                  </p:stCondLst>
                                  <p:childTnLst>
                                    <p:set>
                                      <p:cBhvr>
                                        <p:cTn id="29" dur="1" fill="hold">
                                          <p:stCondLst>
                                            <p:cond delay="0"/>
                                          </p:stCondLst>
                                        </p:cTn>
                                        <p:tgtEl>
                                          <p:spTgt spid="502803"/>
                                        </p:tgtEl>
                                        <p:attrNameLst>
                                          <p:attrName>style.visibility</p:attrName>
                                        </p:attrNameLst>
                                      </p:cBhvr>
                                      <p:to>
                                        <p:strVal val="visible"/>
                                      </p:to>
                                    </p:set>
                                    <p:anim calcmode="lin" valueType="num">
                                      <p:cBhvr>
                                        <p:cTn id="30" dur="500" fill="hold"/>
                                        <p:tgtEl>
                                          <p:spTgt spid="502803"/>
                                        </p:tgtEl>
                                        <p:attrNameLst>
                                          <p:attrName>ppt_w</p:attrName>
                                        </p:attrNameLst>
                                      </p:cBhvr>
                                      <p:tavLst>
                                        <p:tav tm="0">
                                          <p:val>
                                            <p:fltVal val="0"/>
                                          </p:val>
                                        </p:tav>
                                        <p:tav tm="100000">
                                          <p:val>
                                            <p:strVal val="#ppt_w"/>
                                          </p:val>
                                        </p:tav>
                                      </p:tavLst>
                                    </p:anim>
                                    <p:anim calcmode="lin" valueType="num">
                                      <p:cBhvr>
                                        <p:cTn id="31" dur="500" fill="hold"/>
                                        <p:tgtEl>
                                          <p:spTgt spid="502803"/>
                                        </p:tgtEl>
                                        <p:attrNameLst>
                                          <p:attrName>ppt_h</p:attrName>
                                        </p:attrNameLst>
                                      </p:cBhvr>
                                      <p:tavLst>
                                        <p:tav tm="0">
                                          <p:val>
                                            <p:fltVal val="0"/>
                                          </p:val>
                                        </p:tav>
                                        <p:tav tm="100000">
                                          <p:val>
                                            <p:strVal val="#ppt_h"/>
                                          </p:val>
                                        </p:tav>
                                      </p:tavLst>
                                    </p:anim>
                                    <p:anim calcmode="lin" valueType="num">
                                      <p:cBhvr>
                                        <p:cTn id="32" dur="500" fill="hold"/>
                                        <p:tgtEl>
                                          <p:spTgt spid="502803"/>
                                        </p:tgtEl>
                                        <p:attrNameLst>
                                          <p:attrName>ppt_x</p:attrName>
                                        </p:attrNameLst>
                                      </p:cBhvr>
                                      <p:tavLst>
                                        <p:tav tm="0">
                                          <p:val>
                                            <p:fltVal val="0.5"/>
                                          </p:val>
                                        </p:tav>
                                        <p:tav tm="100000">
                                          <p:val>
                                            <p:strVal val="#ppt_x"/>
                                          </p:val>
                                        </p:tav>
                                      </p:tavLst>
                                    </p:anim>
                                    <p:anim calcmode="lin" valueType="num">
                                      <p:cBhvr>
                                        <p:cTn id="33" dur="500" fill="hold"/>
                                        <p:tgtEl>
                                          <p:spTgt spid="502803"/>
                                        </p:tgtEl>
                                        <p:attrNameLst>
                                          <p:attrName>ppt_y</p:attrName>
                                        </p:attrNameLst>
                                      </p:cBhvr>
                                      <p:tavLst>
                                        <p:tav tm="0">
                                          <p:val>
                                            <p:fltVal val="0.5"/>
                                          </p:val>
                                        </p:tav>
                                        <p:tav tm="100000">
                                          <p:val>
                                            <p:strVal val="#ppt_y"/>
                                          </p:val>
                                        </p:tav>
                                      </p:tavLst>
                                    </p:anim>
                                  </p:childTnLst>
                                </p:cTn>
                              </p:par>
                            </p:childTnLst>
                          </p:cTn>
                        </p:par>
                        <p:par>
                          <p:cTn id="34" fill="hold" nodeType="afterGroup">
                            <p:stCondLst>
                              <p:cond delay="1000"/>
                            </p:stCondLst>
                            <p:childTnLst>
                              <p:par>
                                <p:cTn id="35" presetID="23" presetClass="entr" presetSubtype="528" fill="hold" grpId="0" nodeType="afterEffect">
                                  <p:stCondLst>
                                    <p:cond delay="0"/>
                                  </p:stCondLst>
                                  <p:childTnLst>
                                    <p:set>
                                      <p:cBhvr>
                                        <p:cTn id="36" dur="1" fill="hold">
                                          <p:stCondLst>
                                            <p:cond delay="0"/>
                                          </p:stCondLst>
                                        </p:cTn>
                                        <p:tgtEl>
                                          <p:spTgt spid="502802"/>
                                        </p:tgtEl>
                                        <p:attrNameLst>
                                          <p:attrName>style.visibility</p:attrName>
                                        </p:attrNameLst>
                                      </p:cBhvr>
                                      <p:to>
                                        <p:strVal val="visible"/>
                                      </p:to>
                                    </p:set>
                                    <p:anim calcmode="lin" valueType="num">
                                      <p:cBhvr>
                                        <p:cTn id="37" dur="500" fill="hold"/>
                                        <p:tgtEl>
                                          <p:spTgt spid="502802"/>
                                        </p:tgtEl>
                                        <p:attrNameLst>
                                          <p:attrName>ppt_w</p:attrName>
                                        </p:attrNameLst>
                                      </p:cBhvr>
                                      <p:tavLst>
                                        <p:tav tm="0">
                                          <p:val>
                                            <p:fltVal val="0"/>
                                          </p:val>
                                        </p:tav>
                                        <p:tav tm="100000">
                                          <p:val>
                                            <p:strVal val="#ppt_w"/>
                                          </p:val>
                                        </p:tav>
                                      </p:tavLst>
                                    </p:anim>
                                    <p:anim calcmode="lin" valueType="num">
                                      <p:cBhvr>
                                        <p:cTn id="38" dur="500" fill="hold"/>
                                        <p:tgtEl>
                                          <p:spTgt spid="502802"/>
                                        </p:tgtEl>
                                        <p:attrNameLst>
                                          <p:attrName>ppt_h</p:attrName>
                                        </p:attrNameLst>
                                      </p:cBhvr>
                                      <p:tavLst>
                                        <p:tav tm="0">
                                          <p:val>
                                            <p:fltVal val="0"/>
                                          </p:val>
                                        </p:tav>
                                        <p:tav tm="100000">
                                          <p:val>
                                            <p:strVal val="#ppt_h"/>
                                          </p:val>
                                        </p:tav>
                                      </p:tavLst>
                                    </p:anim>
                                    <p:anim calcmode="lin" valueType="num">
                                      <p:cBhvr>
                                        <p:cTn id="39" dur="500" fill="hold"/>
                                        <p:tgtEl>
                                          <p:spTgt spid="502802"/>
                                        </p:tgtEl>
                                        <p:attrNameLst>
                                          <p:attrName>ppt_x</p:attrName>
                                        </p:attrNameLst>
                                      </p:cBhvr>
                                      <p:tavLst>
                                        <p:tav tm="0">
                                          <p:val>
                                            <p:fltVal val="0.5"/>
                                          </p:val>
                                        </p:tav>
                                        <p:tav tm="100000">
                                          <p:val>
                                            <p:strVal val="#ppt_x"/>
                                          </p:val>
                                        </p:tav>
                                      </p:tavLst>
                                    </p:anim>
                                    <p:anim calcmode="lin" valueType="num">
                                      <p:cBhvr>
                                        <p:cTn id="40" dur="500" fill="hold"/>
                                        <p:tgtEl>
                                          <p:spTgt spid="502802"/>
                                        </p:tgtEl>
                                        <p:attrNameLst>
                                          <p:attrName>ppt_y</p:attrName>
                                        </p:attrNameLst>
                                      </p:cBhvr>
                                      <p:tavLst>
                                        <p:tav tm="0">
                                          <p:val>
                                            <p:fltVal val="0.5"/>
                                          </p:val>
                                        </p:tav>
                                        <p:tav tm="100000">
                                          <p:val>
                                            <p:strVal val="#ppt_y"/>
                                          </p:val>
                                        </p:tav>
                                      </p:tavLst>
                                    </p:anim>
                                  </p:childTnLst>
                                </p:cTn>
                              </p:par>
                            </p:childTnLst>
                          </p:cTn>
                        </p:par>
                        <p:par>
                          <p:cTn id="41" fill="hold" nodeType="afterGroup">
                            <p:stCondLst>
                              <p:cond delay="1500"/>
                            </p:stCondLst>
                            <p:childTnLst>
                              <p:par>
                                <p:cTn id="42" presetID="23" presetClass="entr" presetSubtype="528" fill="hold" grpId="0" nodeType="afterEffect">
                                  <p:stCondLst>
                                    <p:cond delay="0"/>
                                  </p:stCondLst>
                                  <p:childTnLst>
                                    <p:set>
                                      <p:cBhvr>
                                        <p:cTn id="43" dur="1" fill="hold">
                                          <p:stCondLst>
                                            <p:cond delay="0"/>
                                          </p:stCondLst>
                                        </p:cTn>
                                        <p:tgtEl>
                                          <p:spTgt spid="502801"/>
                                        </p:tgtEl>
                                        <p:attrNameLst>
                                          <p:attrName>style.visibility</p:attrName>
                                        </p:attrNameLst>
                                      </p:cBhvr>
                                      <p:to>
                                        <p:strVal val="visible"/>
                                      </p:to>
                                    </p:set>
                                    <p:anim calcmode="lin" valueType="num">
                                      <p:cBhvr>
                                        <p:cTn id="44" dur="500" fill="hold"/>
                                        <p:tgtEl>
                                          <p:spTgt spid="502801"/>
                                        </p:tgtEl>
                                        <p:attrNameLst>
                                          <p:attrName>ppt_w</p:attrName>
                                        </p:attrNameLst>
                                      </p:cBhvr>
                                      <p:tavLst>
                                        <p:tav tm="0">
                                          <p:val>
                                            <p:fltVal val="0"/>
                                          </p:val>
                                        </p:tav>
                                        <p:tav tm="100000">
                                          <p:val>
                                            <p:strVal val="#ppt_w"/>
                                          </p:val>
                                        </p:tav>
                                      </p:tavLst>
                                    </p:anim>
                                    <p:anim calcmode="lin" valueType="num">
                                      <p:cBhvr>
                                        <p:cTn id="45" dur="500" fill="hold"/>
                                        <p:tgtEl>
                                          <p:spTgt spid="502801"/>
                                        </p:tgtEl>
                                        <p:attrNameLst>
                                          <p:attrName>ppt_h</p:attrName>
                                        </p:attrNameLst>
                                      </p:cBhvr>
                                      <p:tavLst>
                                        <p:tav tm="0">
                                          <p:val>
                                            <p:fltVal val="0"/>
                                          </p:val>
                                        </p:tav>
                                        <p:tav tm="100000">
                                          <p:val>
                                            <p:strVal val="#ppt_h"/>
                                          </p:val>
                                        </p:tav>
                                      </p:tavLst>
                                    </p:anim>
                                    <p:anim calcmode="lin" valueType="num">
                                      <p:cBhvr>
                                        <p:cTn id="46" dur="500" fill="hold"/>
                                        <p:tgtEl>
                                          <p:spTgt spid="502801"/>
                                        </p:tgtEl>
                                        <p:attrNameLst>
                                          <p:attrName>ppt_x</p:attrName>
                                        </p:attrNameLst>
                                      </p:cBhvr>
                                      <p:tavLst>
                                        <p:tav tm="0">
                                          <p:val>
                                            <p:fltVal val="0.5"/>
                                          </p:val>
                                        </p:tav>
                                        <p:tav tm="100000">
                                          <p:val>
                                            <p:strVal val="#ppt_x"/>
                                          </p:val>
                                        </p:tav>
                                      </p:tavLst>
                                    </p:anim>
                                    <p:anim calcmode="lin" valueType="num">
                                      <p:cBhvr>
                                        <p:cTn id="47" dur="500" fill="hold"/>
                                        <p:tgtEl>
                                          <p:spTgt spid="5028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P spid="502803" grpId="0" autoUpdateAnimBg="0"/>
      <p:bldP spid="502802" grpId="0" autoUpdateAnimBg="0"/>
      <p:bldP spid="50280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a:extLst>
              <a:ext uri="{FF2B5EF4-FFF2-40B4-BE49-F238E27FC236}">
                <a16:creationId xmlns:a16="http://schemas.microsoft.com/office/drawing/2014/main" id="{46C636AF-1F08-10BE-2C15-3E4D4EE72C97}"/>
              </a:ext>
            </a:extLst>
          </p:cNvPr>
          <p:cNvSpPr txBox="1">
            <a:spLocks noChangeArrowheads="1"/>
          </p:cNvSpPr>
          <p:nvPr/>
        </p:nvSpPr>
        <p:spPr bwMode="auto">
          <a:xfrm>
            <a:off x="2087563" y="477838"/>
            <a:ext cx="631031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000">
                <a:solidFill>
                  <a:srgbClr val="FFFF00"/>
                </a:solidFill>
              </a:rPr>
              <a:t>APOCRYPHALI KAZANG LAIRIK 15 BING CHI</a:t>
            </a:r>
            <a:endParaRPr lang="en-US" altLang="en-US" sz="7200">
              <a:solidFill>
                <a:srgbClr val="FFFF00"/>
              </a:solidFill>
            </a:endParaRPr>
          </a:p>
        </p:txBody>
      </p:sp>
      <p:sp>
        <p:nvSpPr>
          <p:cNvPr id="432161" name="Text Box 33">
            <a:extLst>
              <a:ext uri="{FF2B5EF4-FFF2-40B4-BE49-F238E27FC236}">
                <a16:creationId xmlns:a16="http://schemas.microsoft.com/office/drawing/2014/main" id="{27D932DA-0550-648B-7DCB-F988DFD3EA11}"/>
              </a:ext>
            </a:extLst>
          </p:cNvPr>
          <p:cNvSpPr txBox="1">
            <a:spLocks noChangeArrowheads="1"/>
          </p:cNvSpPr>
          <p:nvPr/>
        </p:nvSpPr>
        <p:spPr bwMode="auto">
          <a:xfrm>
            <a:off x="1808163" y="868363"/>
            <a:ext cx="6950075" cy="5273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000">
                <a:solidFill>
                  <a:srgbClr val="FFFF00"/>
                </a:solidFill>
                <a:latin typeface="Helvetica" charset="0"/>
                <a:ea typeface="MS PGothic" pitchFamily="34" charset="-128"/>
                <a:cs typeface="MS PGothic" pitchFamily="34" charset="-128"/>
              </a:rPr>
              <a:t>khare Esdras</a:t>
            </a:r>
          </a:p>
          <a:p>
            <a:pPr>
              <a:defRPr/>
            </a:pPr>
            <a:r>
              <a:rPr lang="en-US" sz="2000">
                <a:solidFill>
                  <a:srgbClr val="FFFF00"/>
                </a:solidFill>
                <a:latin typeface="Helvetica" charset="0"/>
                <a:ea typeface="MS PGothic" pitchFamily="34" charset="-128"/>
                <a:cs typeface="MS PGothic" pitchFamily="34" charset="-128"/>
              </a:rPr>
              <a:t>  Kakhane Esdras</a:t>
            </a:r>
          </a:p>
          <a:p>
            <a:pPr>
              <a:defRPr/>
            </a:pPr>
            <a:r>
              <a:rPr lang="en-US" sz="2000">
                <a:solidFill>
                  <a:srgbClr val="FFFF00"/>
                </a:solidFill>
                <a:latin typeface="Helvetica" charset="0"/>
                <a:ea typeface="MS PGothic" pitchFamily="34" charset="-128"/>
                <a:cs typeface="MS PGothic" pitchFamily="34" charset="-128"/>
              </a:rPr>
              <a:t>    Tobit</a:t>
            </a:r>
          </a:p>
          <a:p>
            <a:pPr>
              <a:defRPr/>
            </a:pPr>
            <a:r>
              <a:rPr lang="en-US" sz="2000">
                <a:solidFill>
                  <a:srgbClr val="FFFF00"/>
                </a:solidFill>
                <a:latin typeface="Helvetica" charset="0"/>
                <a:ea typeface="MS PGothic" pitchFamily="34" charset="-128"/>
                <a:cs typeface="MS PGothic" pitchFamily="34" charset="-128"/>
              </a:rPr>
              <a:t>      Judith</a:t>
            </a:r>
          </a:p>
          <a:p>
            <a:pPr>
              <a:defRPr/>
            </a:pPr>
            <a:r>
              <a:rPr lang="en-US" sz="2000">
                <a:solidFill>
                  <a:srgbClr val="FFFF00"/>
                </a:solidFill>
                <a:latin typeface="Helvetica" charset="0"/>
                <a:ea typeface="MS PGothic" pitchFamily="34" charset="-128"/>
                <a:cs typeface="MS PGothic" pitchFamily="34" charset="-128"/>
              </a:rPr>
              <a:t>       Esther Lairikli khangarum bing</a:t>
            </a:r>
          </a:p>
          <a:p>
            <a:pPr>
              <a:defRPr/>
            </a:pPr>
            <a:r>
              <a:rPr lang="en-US" sz="2000">
                <a:solidFill>
                  <a:srgbClr val="FFFF00"/>
                </a:solidFill>
                <a:latin typeface="Helvetica" charset="0"/>
                <a:ea typeface="MS PGothic" pitchFamily="34" charset="-128"/>
                <a:cs typeface="MS PGothic" pitchFamily="34" charset="-128"/>
              </a:rPr>
              <a:t>         Solomonwui Thangkhami Lairik</a:t>
            </a:r>
          </a:p>
          <a:p>
            <a:pPr>
              <a:defRPr/>
            </a:pPr>
            <a:r>
              <a:rPr lang="en-US" sz="2000">
                <a:solidFill>
                  <a:srgbClr val="FFFF00"/>
                </a:solidFill>
                <a:latin typeface="Helvetica" charset="0"/>
                <a:ea typeface="MS PGothic" pitchFamily="34" charset="-128"/>
                <a:cs typeface="MS PGothic" pitchFamily="34" charset="-128"/>
              </a:rPr>
              <a:t>           Ecclesiasticus, Jesu, Sirachwui Nao kala awui</a:t>
            </a:r>
          </a:p>
          <a:p>
            <a:pPr>
              <a:defRPr/>
            </a:pPr>
            <a:r>
              <a:rPr lang="en-US" sz="2000">
                <a:solidFill>
                  <a:srgbClr val="FFFF00"/>
                </a:solidFill>
                <a:latin typeface="Helvetica" charset="0"/>
                <a:ea typeface="MS PGothic" pitchFamily="34" charset="-128"/>
                <a:cs typeface="MS PGothic" pitchFamily="34" charset="-128"/>
              </a:rPr>
              <a:t>	thangkhamei tuibing</a:t>
            </a:r>
          </a:p>
          <a:p>
            <a:pPr>
              <a:defRPr/>
            </a:pPr>
            <a:r>
              <a:rPr lang="en-US" sz="2000">
                <a:solidFill>
                  <a:srgbClr val="FFFF00"/>
                </a:solidFill>
                <a:latin typeface="Helvetica" charset="0"/>
                <a:ea typeface="MS PGothic" pitchFamily="34" charset="-128"/>
                <a:cs typeface="MS PGothic" pitchFamily="34" charset="-128"/>
              </a:rPr>
              <a:t>              Baruch</a:t>
            </a:r>
          </a:p>
          <a:p>
            <a:pPr>
              <a:defRPr/>
            </a:pPr>
            <a:r>
              <a:rPr lang="en-US" sz="2000">
                <a:solidFill>
                  <a:srgbClr val="FFFF00"/>
                </a:solidFill>
                <a:latin typeface="Helvetica" charset="0"/>
                <a:ea typeface="MS PGothic" pitchFamily="34" charset="-128"/>
                <a:cs typeface="MS PGothic" pitchFamily="34" charset="-128"/>
              </a:rPr>
              <a:t>               Jeremiahwui Chithi</a:t>
            </a:r>
          </a:p>
          <a:p>
            <a:pPr>
              <a:defRPr/>
            </a:pPr>
            <a:r>
              <a:rPr lang="en-US" sz="2000">
                <a:solidFill>
                  <a:srgbClr val="FFFF00"/>
                </a:solidFill>
                <a:latin typeface="Helvetica" charset="0"/>
                <a:ea typeface="MS PGothic" pitchFamily="34" charset="-128"/>
                <a:cs typeface="MS PGothic" pitchFamily="34" charset="-128"/>
              </a:rPr>
              <a:t>                 Azariahwui Seiha kala </a:t>
            </a:r>
          </a:p>
          <a:p>
            <a:pPr>
              <a:defRPr/>
            </a:pPr>
            <a:r>
              <a:rPr lang="en-US" sz="2000">
                <a:solidFill>
                  <a:srgbClr val="FFFF00"/>
                </a:solidFill>
                <a:latin typeface="Helvetica" charset="0"/>
                <a:ea typeface="MS PGothic" pitchFamily="34" charset="-128"/>
                <a:cs typeface="MS PGothic" pitchFamily="34" charset="-128"/>
              </a:rPr>
              <a:t>	               Yaron Kathumwui Laa</a:t>
            </a:r>
          </a:p>
          <a:p>
            <a:pPr>
              <a:defRPr/>
            </a:pPr>
            <a:r>
              <a:rPr lang="en-US" sz="2000">
                <a:solidFill>
                  <a:srgbClr val="FFFF00"/>
                </a:solidFill>
                <a:latin typeface="Helvetica" charset="0"/>
                <a:ea typeface="MS PGothic" pitchFamily="34" charset="-128"/>
                <a:cs typeface="MS PGothic" pitchFamily="34" charset="-128"/>
              </a:rPr>
              <a:t>                    Susanna</a:t>
            </a:r>
          </a:p>
          <a:p>
            <a:pPr>
              <a:defRPr/>
            </a:pPr>
            <a:r>
              <a:rPr lang="en-US" sz="2000">
                <a:solidFill>
                  <a:srgbClr val="FFFF00"/>
                </a:solidFill>
                <a:latin typeface="Helvetica" charset="0"/>
                <a:ea typeface="MS PGothic" pitchFamily="34" charset="-128"/>
                <a:cs typeface="MS PGothic" pitchFamily="34" charset="-128"/>
              </a:rPr>
              <a:t>                      Bell kala Dragon</a:t>
            </a:r>
          </a:p>
          <a:p>
            <a:pPr>
              <a:defRPr/>
            </a:pPr>
            <a:r>
              <a:rPr lang="en-US" sz="2000">
                <a:solidFill>
                  <a:srgbClr val="FFFF00"/>
                </a:solidFill>
                <a:latin typeface="Helvetica" charset="0"/>
                <a:ea typeface="MS PGothic" pitchFamily="34" charset="-128"/>
                <a:cs typeface="MS PGothic" pitchFamily="34" charset="-128"/>
              </a:rPr>
              <a:t>                       Mannassehwui Seiha</a:t>
            </a:r>
          </a:p>
          <a:p>
            <a:pPr>
              <a:defRPr/>
            </a:pPr>
            <a:r>
              <a:rPr lang="en-US" sz="2000">
                <a:solidFill>
                  <a:srgbClr val="FFFF00"/>
                </a:solidFill>
                <a:latin typeface="Helvetica" charset="0"/>
                <a:ea typeface="MS PGothic" pitchFamily="34" charset="-128"/>
                <a:cs typeface="MS PGothic" pitchFamily="34" charset="-128"/>
              </a:rPr>
              <a:t>                         Khare Maccabees</a:t>
            </a:r>
          </a:p>
          <a:p>
            <a:pPr>
              <a:defRPr/>
            </a:pPr>
            <a:r>
              <a:rPr lang="en-US" sz="2000">
                <a:solidFill>
                  <a:srgbClr val="FFFF00"/>
                </a:solidFill>
                <a:latin typeface="Helvetica" charset="0"/>
                <a:ea typeface="MS PGothic" pitchFamily="34" charset="-128"/>
                <a:cs typeface="MS PGothic" pitchFamily="34" charset="-128"/>
              </a:rPr>
              <a:t>                          Kakhane Maccabees...</a:t>
            </a:r>
          </a:p>
        </p:txBody>
      </p:sp>
      <p:sp>
        <p:nvSpPr>
          <p:cNvPr id="38916" name="AutoShape 45">
            <a:extLst>
              <a:ext uri="{FF2B5EF4-FFF2-40B4-BE49-F238E27FC236}">
                <a16:creationId xmlns:a16="http://schemas.microsoft.com/office/drawing/2014/main" id="{76128359-AD11-3B74-B63B-F66CC675050A}"/>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7" name="Rectangle 46">
            <a:extLst>
              <a:ext uri="{FF2B5EF4-FFF2-40B4-BE49-F238E27FC236}">
                <a16:creationId xmlns:a16="http://schemas.microsoft.com/office/drawing/2014/main" id="{1EC3DB63-895C-9F7C-5B1B-B38196E04B65}"/>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8" name="AutoShape 47">
            <a:extLst>
              <a:ext uri="{FF2B5EF4-FFF2-40B4-BE49-F238E27FC236}">
                <a16:creationId xmlns:a16="http://schemas.microsoft.com/office/drawing/2014/main" id="{54F0BB92-3262-4BDF-0ADE-57B8BB8F4ADB}"/>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9" name="Line 48">
            <a:extLst>
              <a:ext uri="{FF2B5EF4-FFF2-40B4-BE49-F238E27FC236}">
                <a16:creationId xmlns:a16="http://schemas.microsoft.com/office/drawing/2014/main" id="{AE3814DB-02AA-04B5-A0E9-5095EA1802BF}"/>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49">
            <a:extLst>
              <a:ext uri="{FF2B5EF4-FFF2-40B4-BE49-F238E27FC236}">
                <a16:creationId xmlns:a16="http://schemas.microsoft.com/office/drawing/2014/main" id="{6DA21CD9-E3DE-A957-1014-A70482D61BAA}"/>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51">
            <a:extLst>
              <a:ext uri="{FF2B5EF4-FFF2-40B4-BE49-F238E27FC236}">
                <a16:creationId xmlns:a16="http://schemas.microsoft.com/office/drawing/2014/main" id="{D91802CC-CBD2-2F54-F35B-73743AF5375C}"/>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38922" name="Rectangle 52">
            <a:extLst>
              <a:ext uri="{FF2B5EF4-FFF2-40B4-BE49-F238E27FC236}">
                <a16:creationId xmlns:a16="http://schemas.microsoft.com/office/drawing/2014/main" id="{BE059CEE-6277-62D5-D387-1C1994B2BC1D}"/>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38923" name="Text Box 53">
            <a:extLst>
              <a:ext uri="{FF2B5EF4-FFF2-40B4-BE49-F238E27FC236}">
                <a16:creationId xmlns:a16="http://schemas.microsoft.com/office/drawing/2014/main" id="{B22EBA5E-0CE4-AF8A-C18B-419701F38B9F}"/>
              </a:ext>
            </a:extLst>
          </p:cNvPr>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32183" name="Oval 55">
            <a:extLst>
              <a:ext uri="{FF2B5EF4-FFF2-40B4-BE49-F238E27FC236}">
                <a16:creationId xmlns:a16="http://schemas.microsoft.com/office/drawing/2014/main" id="{41F9FD63-745B-E657-0099-8E0676A7157B}"/>
              </a:ext>
            </a:extLst>
          </p:cNvPr>
          <p:cNvSpPr>
            <a:spLocks noChangeArrowheads="1"/>
          </p:cNvSpPr>
          <p:nvPr/>
        </p:nvSpPr>
        <p:spPr bwMode="auto">
          <a:xfrm>
            <a:off x="3173413" y="5324475"/>
            <a:ext cx="3321050" cy="94615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2186" name="Rectangle 58">
            <a:extLst>
              <a:ext uri="{FF2B5EF4-FFF2-40B4-BE49-F238E27FC236}">
                <a16:creationId xmlns:a16="http://schemas.microsoft.com/office/drawing/2014/main" id="{86BC194C-6A8B-5C53-B36D-48338C8DC1F3}"/>
              </a:ext>
            </a:extLst>
          </p:cNvPr>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17</a:t>
            </a:r>
          </a:p>
        </p:txBody>
      </p:sp>
      <p:sp>
        <p:nvSpPr>
          <p:cNvPr id="432187" name="Oval 59">
            <a:extLst>
              <a:ext uri="{FF2B5EF4-FFF2-40B4-BE49-F238E27FC236}">
                <a16:creationId xmlns:a16="http://schemas.microsoft.com/office/drawing/2014/main" id="{3C23FEDA-400D-191E-7C71-EC7612C0CBB5}"/>
              </a:ext>
            </a:extLst>
          </p:cNvPr>
          <p:cNvSpPr>
            <a:spLocks noChangeArrowheads="1"/>
          </p:cNvSpPr>
          <p:nvPr/>
        </p:nvSpPr>
        <p:spPr bwMode="auto">
          <a:xfrm>
            <a:off x="3276600" y="5410200"/>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latin typeface="Comic Sans MS" pitchFamily="-107" charset="0"/>
              <a:ea typeface="+mn-ea"/>
            </a:endParaRPr>
          </a:p>
        </p:txBody>
      </p:sp>
      <p:sp>
        <p:nvSpPr>
          <p:cNvPr id="38927" name="Text Box 60">
            <a:extLst>
              <a:ext uri="{FF2B5EF4-FFF2-40B4-BE49-F238E27FC236}">
                <a16:creationId xmlns:a16="http://schemas.microsoft.com/office/drawing/2014/main" id="{777E6FF6-9705-FB6F-074F-C7FDF83DA3BA}"/>
              </a:ext>
            </a:extLst>
          </p:cNvPr>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endParaRPr lang="en-US" altLang="en-US" b="0">
              <a:solidFill>
                <a:srgbClr val="FFFFFF"/>
              </a:solidFill>
            </a:endParaRPr>
          </a:p>
        </p:txBody>
      </p:sp>
      <p:sp>
        <p:nvSpPr>
          <p:cNvPr id="38928" name="Text Box 61">
            <a:extLst>
              <a:ext uri="{FF2B5EF4-FFF2-40B4-BE49-F238E27FC236}">
                <a16:creationId xmlns:a16="http://schemas.microsoft.com/office/drawing/2014/main" id="{A6FDD692-FE84-48F4-630E-14540D1688CF}"/>
              </a:ext>
            </a:extLst>
          </p:cNvPr>
          <p:cNvSpPr txBox="1">
            <a:spLocks noChangeArrowheads="1"/>
          </p:cNvSpPr>
          <p:nvPr/>
        </p:nvSpPr>
        <p:spPr bwMode="auto">
          <a:xfrm>
            <a:off x="6607175"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38929" name="Group 62">
            <a:extLst>
              <a:ext uri="{FF2B5EF4-FFF2-40B4-BE49-F238E27FC236}">
                <a16:creationId xmlns:a16="http://schemas.microsoft.com/office/drawing/2014/main" id="{2505329B-9482-8EAB-0FDA-D3A7DEC071D4}"/>
              </a:ext>
            </a:extLst>
          </p:cNvPr>
          <p:cNvGrpSpPr>
            <a:grpSpLocks/>
          </p:cNvGrpSpPr>
          <p:nvPr/>
        </p:nvGrpSpPr>
        <p:grpSpPr bwMode="auto">
          <a:xfrm>
            <a:off x="519113" y="312738"/>
            <a:ext cx="854075" cy="1704975"/>
            <a:chOff x="327" y="161"/>
            <a:chExt cx="538" cy="1074"/>
          </a:xfrm>
        </p:grpSpPr>
        <p:sp>
          <p:nvSpPr>
            <p:cNvPr id="432191" name="Rectangle 63">
              <a:extLst>
                <a:ext uri="{FF2B5EF4-FFF2-40B4-BE49-F238E27FC236}">
                  <a16:creationId xmlns:a16="http://schemas.microsoft.com/office/drawing/2014/main" id="{06E6693C-7591-FA7F-F564-B08F071B2CCF}"/>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32192" name="Line 64">
              <a:extLst>
                <a:ext uri="{FF2B5EF4-FFF2-40B4-BE49-F238E27FC236}">
                  <a16:creationId xmlns:a16="http://schemas.microsoft.com/office/drawing/2014/main" id="{B41789FA-68A7-CD1B-0D46-DE6ABC65312E}"/>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4" presetClass="entr" presetSubtype="32" fill="hold" grpId="0" nodeType="afterEffect">
                                  <p:stCondLst>
                                    <p:cond delay="0"/>
                                  </p:stCondLst>
                                  <p:childTnLst>
                                    <p:set>
                                      <p:cBhvr>
                                        <p:cTn id="77" dur="1" fill="hold">
                                          <p:stCondLst>
                                            <p:cond delay="0"/>
                                          </p:stCondLst>
                                        </p:cTn>
                                        <p:tgtEl>
                                          <p:spTgt spid="432161">
                                            <p:txEl>
                                              <p:pRg st="16" end="16"/>
                                            </p:txEl>
                                          </p:spTgt>
                                        </p:tgtEl>
                                        <p:attrNameLst>
                                          <p:attrName>style.visibility</p:attrName>
                                        </p:attrNameLst>
                                      </p:cBhvr>
                                      <p:to>
                                        <p:strVal val="visible"/>
                                      </p:to>
                                    </p:set>
                                    <p:animEffect transition="in" filter="box(out)">
                                      <p:cBhvr>
                                        <p:cTn id="78" dur="500"/>
                                        <p:tgtEl>
                                          <p:spTgt spid="432161">
                                            <p:txEl>
                                              <p:pRg st="16" end="16"/>
                                            </p:txEl>
                                          </p:spTgt>
                                        </p:tgtEl>
                                      </p:cBhvr>
                                    </p:animEffect>
                                  </p:childTnLst>
                                </p:cTn>
                              </p:par>
                            </p:childTnLst>
                          </p:cTn>
                        </p:par>
                        <p:par>
                          <p:cTn id="79" fill="hold" nodeType="afterGroup">
                            <p:stCondLst>
                              <p:cond delay="9000"/>
                            </p:stCondLst>
                            <p:childTnLst>
                              <p:par>
                                <p:cTn id="80" presetID="23" presetClass="entr" presetSubtype="528" fill="hold" grpId="0" nodeType="afterEffect">
                                  <p:stCondLst>
                                    <p:cond delay="0"/>
                                  </p:stCondLst>
                                  <p:childTnLst>
                                    <p:set>
                                      <p:cBhvr>
                                        <p:cTn id="81" dur="1" fill="hold">
                                          <p:stCondLst>
                                            <p:cond delay="0"/>
                                          </p:stCondLst>
                                        </p:cTn>
                                        <p:tgtEl>
                                          <p:spTgt spid="432183"/>
                                        </p:tgtEl>
                                        <p:attrNameLst>
                                          <p:attrName>style.visibility</p:attrName>
                                        </p:attrNameLst>
                                      </p:cBhvr>
                                      <p:to>
                                        <p:strVal val="visible"/>
                                      </p:to>
                                    </p:set>
                                    <p:anim calcmode="lin" valueType="num">
                                      <p:cBhvr>
                                        <p:cTn id="82" dur="500" fill="hold"/>
                                        <p:tgtEl>
                                          <p:spTgt spid="432183"/>
                                        </p:tgtEl>
                                        <p:attrNameLst>
                                          <p:attrName>ppt_w</p:attrName>
                                        </p:attrNameLst>
                                      </p:cBhvr>
                                      <p:tavLst>
                                        <p:tav tm="0">
                                          <p:val>
                                            <p:fltVal val="0"/>
                                          </p:val>
                                        </p:tav>
                                        <p:tav tm="100000">
                                          <p:val>
                                            <p:strVal val="#ppt_w"/>
                                          </p:val>
                                        </p:tav>
                                      </p:tavLst>
                                    </p:anim>
                                    <p:anim calcmode="lin" valueType="num">
                                      <p:cBhvr>
                                        <p:cTn id="83" dur="500" fill="hold"/>
                                        <p:tgtEl>
                                          <p:spTgt spid="432183"/>
                                        </p:tgtEl>
                                        <p:attrNameLst>
                                          <p:attrName>ppt_h</p:attrName>
                                        </p:attrNameLst>
                                      </p:cBhvr>
                                      <p:tavLst>
                                        <p:tav tm="0">
                                          <p:val>
                                            <p:fltVal val="0"/>
                                          </p:val>
                                        </p:tav>
                                        <p:tav tm="100000">
                                          <p:val>
                                            <p:strVal val="#ppt_h"/>
                                          </p:val>
                                        </p:tav>
                                      </p:tavLst>
                                    </p:anim>
                                    <p:anim calcmode="lin" valueType="num">
                                      <p:cBhvr>
                                        <p:cTn id="84" dur="500" fill="hold"/>
                                        <p:tgtEl>
                                          <p:spTgt spid="432183"/>
                                        </p:tgtEl>
                                        <p:attrNameLst>
                                          <p:attrName>ppt_x</p:attrName>
                                        </p:attrNameLst>
                                      </p:cBhvr>
                                      <p:tavLst>
                                        <p:tav tm="0">
                                          <p:val>
                                            <p:fltVal val="0.5"/>
                                          </p:val>
                                        </p:tav>
                                        <p:tav tm="100000">
                                          <p:val>
                                            <p:strVal val="#ppt_x"/>
                                          </p:val>
                                        </p:tav>
                                      </p:tavLst>
                                    </p:anim>
                                    <p:anim calcmode="lin" valueType="num">
                                      <p:cBhvr>
                                        <p:cTn id="85"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32187"/>
                                        </p:tgtEl>
                                        <p:attrNameLst>
                                          <p:attrName>style.visibility</p:attrName>
                                        </p:attrNameLst>
                                      </p:cBhvr>
                                      <p:to>
                                        <p:strVal val="visible"/>
                                      </p:to>
                                    </p:set>
                                    <p:animEffect transition="in" filter="fade">
                                      <p:cBhvr>
                                        <p:cTn id="90"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Text Box 4">
            <a:extLst>
              <a:ext uri="{FF2B5EF4-FFF2-40B4-BE49-F238E27FC236}">
                <a16:creationId xmlns:a16="http://schemas.microsoft.com/office/drawing/2014/main" id="{AC23FEBF-040E-207C-F62D-20420BA07064}"/>
              </a:ext>
            </a:extLst>
          </p:cNvPr>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000">
                <a:solidFill>
                  <a:srgbClr val="FFFF00"/>
                </a:solidFill>
              </a:rPr>
              <a:t>APOCRYPHALI KAZANG LAIRIK 15</a:t>
            </a:r>
            <a:endParaRPr lang="en-US" altLang="en-US" sz="7200">
              <a:solidFill>
                <a:srgbClr val="FFFF00"/>
              </a:solidFill>
            </a:endParaRPr>
          </a:p>
        </p:txBody>
      </p:sp>
      <p:sp>
        <p:nvSpPr>
          <p:cNvPr id="40963" name="Text Box 5">
            <a:extLst>
              <a:ext uri="{FF2B5EF4-FFF2-40B4-BE49-F238E27FC236}">
                <a16:creationId xmlns:a16="http://schemas.microsoft.com/office/drawing/2014/main" id="{76CFFF6D-9989-32BD-3592-396447AE7FF2}"/>
              </a:ext>
            </a:extLst>
          </p:cNvPr>
          <p:cNvSpPr txBox="1">
            <a:spLocks noChangeArrowheads="1"/>
          </p:cNvSpPr>
          <p:nvPr/>
        </p:nvSpPr>
        <p:spPr bwMode="auto">
          <a:xfrm>
            <a:off x="1808163" y="868363"/>
            <a:ext cx="6950075"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000">
                <a:solidFill>
                  <a:schemeClr val="bg1"/>
                </a:solidFill>
                <a:latin typeface="Helvetica" pitchFamily="2" charset="0"/>
              </a:rPr>
              <a:t>First Esdras</a:t>
            </a:r>
          </a:p>
          <a:p>
            <a:r>
              <a:rPr lang="en-US" altLang="en-US" sz="2000">
                <a:solidFill>
                  <a:schemeClr val="bg1"/>
                </a:solidFill>
                <a:latin typeface="Helvetica" pitchFamily="2" charset="0"/>
              </a:rPr>
              <a:t>  Second Esdras</a:t>
            </a:r>
          </a:p>
          <a:p>
            <a:r>
              <a:rPr lang="en-US" altLang="en-US" sz="2000">
                <a:solidFill>
                  <a:schemeClr val="bg1"/>
                </a:solidFill>
                <a:latin typeface="Helvetica" pitchFamily="2" charset="0"/>
              </a:rPr>
              <a:t>    Tobit</a:t>
            </a:r>
          </a:p>
          <a:p>
            <a:r>
              <a:rPr lang="en-US" altLang="en-US" sz="2000">
                <a:solidFill>
                  <a:schemeClr val="bg1"/>
                </a:solidFill>
                <a:latin typeface="Helvetica" pitchFamily="2" charset="0"/>
              </a:rPr>
              <a:t>      Judith</a:t>
            </a:r>
          </a:p>
          <a:p>
            <a:r>
              <a:rPr lang="en-US" altLang="en-US" sz="2000">
                <a:solidFill>
                  <a:schemeClr val="bg1"/>
                </a:solidFill>
                <a:latin typeface="Helvetica" pitchFamily="2" charset="0"/>
              </a:rPr>
              <a:t>       The Additions to the Book of Esther</a:t>
            </a:r>
          </a:p>
          <a:p>
            <a:r>
              <a:rPr lang="en-US" altLang="en-US" sz="2000">
                <a:solidFill>
                  <a:schemeClr val="bg1"/>
                </a:solidFill>
                <a:latin typeface="Helvetica" pitchFamily="2" charset="0"/>
              </a:rPr>
              <a:t>         The Wisdom of Solomon</a:t>
            </a:r>
          </a:p>
          <a:p>
            <a:r>
              <a:rPr lang="en-US" altLang="en-US" sz="2000">
                <a:solidFill>
                  <a:schemeClr val="bg1"/>
                </a:solidFill>
                <a:latin typeface="Helvetica" pitchFamily="2" charset="0"/>
              </a:rPr>
              <a:t>           Ecclesiasticus, or the Wisdom of Jesus the Son     	         of Sirach</a:t>
            </a:r>
          </a:p>
          <a:p>
            <a:r>
              <a:rPr lang="en-US" altLang="en-US" sz="2000">
                <a:solidFill>
                  <a:schemeClr val="bg1"/>
                </a:solidFill>
                <a:latin typeface="Helvetica" pitchFamily="2" charset="0"/>
              </a:rPr>
              <a:t>              Baruch</a:t>
            </a:r>
          </a:p>
          <a:p>
            <a:r>
              <a:rPr lang="en-US" altLang="en-US" sz="2000">
                <a:solidFill>
                  <a:schemeClr val="bg1"/>
                </a:solidFill>
                <a:latin typeface="Helvetica" pitchFamily="2" charset="0"/>
              </a:rPr>
              <a:t>               The Letter of Jeremiah</a:t>
            </a:r>
          </a:p>
          <a:p>
            <a:r>
              <a:rPr lang="en-US" altLang="en-US" sz="2000">
                <a:solidFill>
                  <a:schemeClr val="bg1"/>
                </a:solidFill>
                <a:latin typeface="Helvetica" pitchFamily="2" charset="0"/>
              </a:rPr>
              <a:t>                 The Prayer of Azariah and </a:t>
            </a:r>
          </a:p>
          <a:p>
            <a:r>
              <a:rPr lang="en-US" altLang="en-US" sz="2000">
                <a:solidFill>
                  <a:schemeClr val="bg1"/>
                </a:solidFill>
                <a:latin typeface="Helvetica" pitchFamily="2" charset="0"/>
              </a:rPr>
              <a:t>	               The Song of the Three Young Men</a:t>
            </a:r>
          </a:p>
          <a:p>
            <a:r>
              <a:rPr lang="en-US" altLang="en-US" sz="2000">
                <a:solidFill>
                  <a:schemeClr val="bg1"/>
                </a:solidFill>
                <a:latin typeface="Helvetica" pitchFamily="2" charset="0"/>
              </a:rPr>
              <a:t>                    Susanna</a:t>
            </a:r>
          </a:p>
          <a:p>
            <a:r>
              <a:rPr lang="en-US" altLang="en-US" sz="2000">
                <a:solidFill>
                  <a:schemeClr val="bg1"/>
                </a:solidFill>
                <a:latin typeface="Helvetica" pitchFamily="2" charset="0"/>
              </a:rPr>
              <a:t>                      Bell and the Dragon</a:t>
            </a:r>
          </a:p>
          <a:p>
            <a:r>
              <a:rPr lang="en-US" altLang="en-US" sz="2000">
                <a:solidFill>
                  <a:schemeClr val="bg1"/>
                </a:solidFill>
                <a:latin typeface="Helvetica" pitchFamily="2" charset="0"/>
              </a:rPr>
              <a:t>                       The Prayer of Mannasseh</a:t>
            </a:r>
          </a:p>
          <a:p>
            <a:r>
              <a:rPr lang="en-US" altLang="en-US" sz="2000">
                <a:solidFill>
                  <a:schemeClr val="bg1"/>
                </a:solidFill>
                <a:latin typeface="Helvetica" pitchFamily="2" charset="0"/>
              </a:rPr>
              <a:t>                         First Maccabees</a:t>
            </a:r>
          </a:p>
          <a:p>
            <a:r>
              <a:rPr lang="en-US" altLang="en-US" sz="2000">
                <a:solidFill>
                  <a:schemeClr val="bg1"/>
                </a:solidFill>
                <a:latin typeface="Helvetica" pitchFamily="2" charset="0"/>
              </a:rPr>
              <a:t>                          Second Maccabees...</a:t>
            </a:r>
          </a:p>
        </p:txBody>
      </p:sp>
      <p:sp>
        <p:nvSpPr>
          <p:cNvPr id="40964" name="AutoShape 6">
            <a:extLst>
              <a:ext uri="{FF2B5EF4-FFF2-40B4-BE49-F238E27FC236}">
                <a16:creationId xmlns:a16="http://schemas.microsoft.com/office/drawing/2014/main" id="{B71CBB4E-62F8-804B-0E4A-D28ACD237436}"/>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5" name="Rectangle 7">
            <a:extLst>
              <a:ext uri="{FF2B5EF4-FFF2-40B4-BE49-F238E27FC236}">
                <a16:creationId xmlns:a16="http://schemas.microsoft.com/office/drawing/2014/main" id="{43EE315D-9227-3470-55DD-D767F6559FA5}"/>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6" name="AutoShape 8">
            <a:extLst>
              <a:ext uri="{FF2B5EF4-FFF2-40B4-BE49-F238E27FC236}">
                <a16:creationId xmlns:a16="http://schemas.microsoft.com/office/drawing/2014/main" id="{5E20EA05-D3DF-2F6F-8BAD-8267D6D8BF04}"/>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7" name="Line 9">
            <a:extLst>
              <a:ext uri="{FF2B5EF4-FFF2-40B4-BE49-F238E27FC236}">
                <a16:creationId xmlns:a16="http://schemas.microsoft.com/office/drawing/2014/main" id="{3ACCDB7C-CE3C-FAA7-7ED4-9E4D968FB5FA}"/>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8" name="Line 10">
            <a:extLst>
              <a:ext uri="{FF2B5EF4-FFF2-40B4-BE49-F238E27FC236}">
                <a16:creationId xmlns:a16="http://schemas.microsoft.com/office/drawing/2014/main" id="{E1F79202-A21F-F259-B9D1-289A3C6B391C}"/>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9" name="Rectangle 11">
            <a:extLst>
              <a:ext uri="{FF2B5EF4-FFF2-40B4-BE49-F238E27FC236}">
                <a16:creationId xmlns:a16="http://schemas.microsoft.com/office/drawing/2014/main" id="{A4CF3F40-4F08-219E-5766-680124544ED2}"/>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40970" name="Rectangle 12">
            <a:extLst>
              <a:ext uri="{FF2B5EF4-FFF2-40B4-BE49-F238E27FC236}">
                <a16:creationId xmlns:a16="http://schemas.microsoft.com/office/drawing/2014/main" id="{97729682-38A3-A903-95FB-08F0CEABB318}"/>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40971" name="Text Box 13">
            <a:extLst>
              <a:ext uri="{FF2B5EF4-FFF2-40B4-BE49-F238E27FC236}">
                <a16:creationId xmlns:a16="http://schemas.microsoft.com/office/drawing/2014/main" id="{A66E350C-5229-E81D-650A-3625515823AB}"/>
              </a:ext>
            </a:extLst>
          </p:cNvPr>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0972" name="Text Box 16">
            <a:extLst>
              <a:ext uri="{FF2B5EF4-FFF2-40B4-BE49-F238E27FC236}">
                <a16:creationId xmlns:a16="http://schemas.microsoft.com/office/drawing/2014/main" id="{BF4508AF-6134-5161-6E71-44000B9E105D}"/>
              </a:ext>
            </a:extLst>
          </p:cNvPr>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400" b="0">
              <a:solidFill>
                <a:srgbClr val="FFFFFF"/>
              </a:solidFill>
              <a:latin typeface="Arial" panose="020B0604020202020204" pitchFamily="34" charset="0"/>
            </a:endParaRPr>
          </a:p>
        </p:txBody>
      </p:sp>
      <p:sp>
        <p:nvSpPr>
          <p:cNvPr id="457745" name="Text Box 17">
            <a:extLst>
              <a:ext uri="{FF2B5EF4-FFF2-40B4-BE49-F238E27FC236}">
                <a16:creationId xmlns:a16="http://schemas.microsoft.com/office/drawing/2014/main" id="{39B00C8C-2D04-ECB7-B7BD-CEA8287D8C83}"/>
              </a:ext>
            </a:extLst>
          </p:cNvPr>
          <p:cNvSpPr txBox="1">
            <a:spLocks noChangeArrowheads="1"/>
          </p:cNvSpPr>
          <p:nvPr/>
        </p:nvSpPr>
        <p:spPr bwMode="auto">
          <a:xfrm>
            <a:off x="812800" y="1816100"/>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a:solidFill>
                  <a:srgbClr val="62D6AC"/>
                </a:solidFill>
              </a:rPr>
              <a:t>Hiwui Atamwui vang Achalakha kapikahai Lairik Khani…</a:t>
            </a:r>
          </a:p>
        </p:txBody>
      </p:sp>
      <p:sp>
        <p:nvSpPr>
          <p:cNvPr id="457746" name="Text Box 18">
            <a:extLst>
              <a:ext uri="{FF2B5EF4-FFF2-40B4-BE49-F238E27FC236}">
                <a16:creationId xmlns:a16="http://schemas.microsoft.com/office/drawing/2014/main" id="{33E607B9-C8CA-3B7F-7563-6BB308BF69E6}"/>
              </a:ext>
            </a:extLst>
          </p:cNvPr>
          <p:cNvSpPr txBox="1">
            <a:spLocks noChangeArrowheads="1"/>
          </p:cNvSpPr>
          <p:nvPr/>
        </p:nvSpPr>
        <p:spPr bwMode="auto">
          <a:xfrm>
            <a:off x="130810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600">
                <a:solidFill>
                  <a:srgbClr val="FFFF00"/>
                </a:solidFill>
                <a:latin typeface="Comic Sans MS" charset="0"/>
                <a:ea typeface="MS PGothic" pitchFamily="34" charset="-128"/>
                <a:cs typeface="MS PGothic" pitchFamily="34" charset="-128"/>
              </a:rPr>
              <a:t> Khare Maccabees</a:t>
            </a:r>
          </a:p>
        </p:txBody>
      </p:sp>
      <p:sp>
        <p:nvSpPr>
          <p:cNvPr id="457747" name="Rectangle 19">
            <a:extLst>
              <a:ext uri="{FF2B5EF4-FFF2-40B4-BE49-F238E27FC236}">
                <a16:creationId xmlns:a16="http://schemas.microsoft.com/office/drawing/2014/main" id="{0ECEE716-6CEA-DFD6-53B9-176E2F733CB9}"/>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18</a:t>
            </a:r>
          </a:p>
        </p:txBody>
      </p:sp>
      <p:sp>
        <p:nvSpPr>
          <p:cNvPr id="40976" name="Text Box 20">
            <a:extLst>
              <a:ext uri="{FF2B5EF4-FFF2-40B4-BE49-F238E27FC236}">
                <a16:creationId xmlns:a16="http://schemas.microsoft.com/office/drawing/2014/main" id="{E51FA6AB-C738-5E61-881E-51529C5A6D77}"/>
              </a:ext>
            </a:extLst>
          </p:cNvPr>
          <p:cNvSpPr txBox="1">
            <a:spLocks noChangeArrowheads="1"/>
          </p:cNvSpPr>
          <p:nvPr/>
        </p:nvSpPr>
        <p:spPr bwMode="auto">
          <a:xfrm>
            <a:off x="6529388"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457749" name="Text Box 21">
            <a:extLst>
              <a:ext uri="{FF2B5EF4-FFF2-40B4-BE49-F238E27FC236}">
                <a16:creationId xmlns:a16="http://schemas.microsoft.com/office/drawing/2014/main" id="{B2AB7119-1F25-FB77-BFA1-7367B7F8F914}"/>
              </a:ext>
            </a:extLst>
          </p:cNvPr>
          <p:cNvSpPr txBox="1">
            <a:spLocks noChangeArrowheads="1"/>
          </p:cNvSpPr>
          <p:nvPr/>
        </p:nvSpPr>
        <p:spPr bwMode="auto">
          <a:xfrm>
            <a:off x="1095375" y="4505325"/>
            <a:ext cx="703738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a:solidFill>
                  <a:srgbClr val="FFFF00"/>
                </a:solidFill>
                <a:latin typeface="Comic Sans MS" charset="0"/>
                <a:ea typeface="MS PGothic" pitchFamily="34" charset="-128"/>
                <a:cs typeface="MS PGothic" pitchFamily="34" charset="-128"/>
              </a:rPr>
              <a:t>Josephusna kapikahai Lairik</a:t>
            </a:r>
          </a:p>
        </p:txBody>
      </p:sp>
      <p:grpSp>
        <p:nvGrpSpPr>
          <p:cNvPr id="40978" name="Group 22">
            <a:extLst>
              <a:ext uri="{FF2B5EF4-FFF2-40B4-BE49-F238E27FC236}">
                <a16:creationId xmlns:a16="http://schemas.microsoft.com/office/drawing/2014/main" id="{591F83EA-02D5-EA07-1BFF-0C8AE6F4020B}"/>
              </a:ext>
            </a:extLst>
          </p:cNvPr>
          <p:cNvGrpSpPr>
            <a:grpSpLocks/>
          </p:cNvGrpSpPr>
          <p:nvPr/>
        </p:nvGrpSpPr>
        <p:grpSpPr bwMode="auto">
          <a:xfrm>
            <a:off x="519113" y="312738"/>
            <a:ext cx="854075" cy="1704975"/>
            <a:chOff x="327" y="161"/>
            <a:chExt cx="538" cy="1074"/>
          </a:xfrm>
        </p:grpSpPr>
        <p:sp>
          <p:nvSpPr>
            <p:cNvPr id="457751" name="Rectangle 23">
              <a:extLst>
                <a:ext uri="{FF2B5EF4-FFF2-40B4-BE49-F238E27FC236}">
                  <a16:creationId xmlns:a16="http://schemas.microsoft.com/office/drawing/2014/main" id="{1A80CA46-3F03-7A04-8C6D-2643E389F592}"/>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57752" name="Line 24">
              <a:extLst>
                <a:ext uri="{FF2B5EF4-FFF2-40B4-BE49-F238E27FC236}">
                  <a16:creationId xmlns:a16="http://schemas.microsoft.com/office/drawing/2014/main" id="{A466E1B7-B6D5-B5E8-F63A-7D563DDBDC32}"/>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11">
            <a:extLst>
              <a:ext uri="{FF2B5EF4-FFF2-40B4-BE49-F238E27FC236}">
                <a16:creationId xmlns:a16="http://schemas.microsoft.com/office/drawing/2014/main" id="{B3EF10B8-9429-FF75-AF9F-E9777A7BD59A}"/>
              </a:ext>
            </a:extLst>
          </p:cNvPr>
          <p:cNvGrpSpPr>
            <a:grpSpLocks/>
          </p:cNvGrpSpPr>
          <p:nvPr/>
        </p:nvGrpSpPr>
        <p:grpSpPr bwMode="auto">
          <a:xfrm>
            <a:off x="4117975" y="557213"/>
            <a:ext cx="3948113" cy="5789612"/>
            <a:chOff x="2594" y="351"/>
            <a:chExt cx="2487" cy="3647"/>
          </a:xfrm>
        </p:grpSpPr>
        <p:grpSp>
          <p:nvGrpSpPr>
            <p:cNvPr id="6317" name="Group 310">
              <a:extLst>
                <a:ext uri="{FF2B5EF4-FFF2-40B4-BE49-F238E27FC236}">
                  <a16:creationId xmlns:a16="http://schemas.microsoft.com/office/drawing/2014/main" id="{40067C14-1111-2702-70BD-91B0698E4781}"/>
                </a:ext>
              </a:extLst>
            </p:cNvPr>
            <p:cNvGrpSpPr>
              <a:grpSpLocks/>
            </p:cNvGrpSpPr>
            <p:nvPr/>
          </p:nvGrpSpPr>
          <p:grpSpPr bwMode="auto">
            <a:xfrm>
              <a:off x="2594" y="351"/>
              <a:ext cx="1226" cy="3647"/>
              <a:chOff x="2594" y="351"/>
              <a:chExt cx="1226" cy="3647"/>
            </a:xfrm>
          </p:grpSpPr>
          <p:sp>
            <p:nvSpPr>
              <p:cNvPr id="6373" name="Rectangle 4">
                <a:extLst>
                  <a:ext uri="{FF2B5EF4-FFF2-40B4-BE49-F238E27FC236}">
                    <a16:creationId xmlns:a16="http://schemas.microsoft.com/office/drawing/2014/main" id="{FBF9FB56-E592-77CA-EC07-CD7A0CD478A1}"/>
                  </a:ext>
                </a:extLst>
              </p:cNvPr>
              <p:cNvSpPr>
                <a:spLocks noChangeArrowheads="1"/>
              </p:cNvSpPr>
              <p:nvPr/>
            </p:nvSpPr>
            <p:spPr bwMode="auto">
              <a:xfrm>
                <a:off x="3337" y="351"/>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781" name="Rectangle 5">
                <a:extLst>
                  <a:ext uri="{FF2B5EF4-FFF2-40B4-BE49-F238E27FC236}">
                    <a16:creationId xmlns:a16="http://schemas.microsoft.com/office/drawing/2014/main" id="{779D12DD-42E1-BF88-361A-D385F4D7A4C7}"/>
                  </a:ext>
                </a:extLst>
              </p:cNvPr>
              <p:cNvSpPr>
                <a:spLocks noChangeArrowheads="1"/>
              </p:cNvSpPr>
              <p:nvPr/>
            </p:nvSpPr>
            <p:spPr bwMode="auto">
              <a:xfrm>
                <a:off x="3079" y="1264"/>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(2000 B.C.)</a:t>
                </a:r>
              </a:p>
            </p:txBody>
          </p:sp>
          <p:sp>
            <p:nvSpPr>
              <p:cNvPr id="6375" name="Rectangle 6">
                <a:extLst>
                  <a:ext uri="{FF2B5EF4-FFF2-40B4-BE49-F238E27FC236}">
                    <a16:creationId xmlns:a16="http://schemas.microsoft.com/office/drawing/2014/main" id="{AFBABCB1-94A8-D5DB-653D-EC32834D5747}"/>
                  </a:ext>
                </a:extLst>
              </p:cNvPr>
              <p:cNvSpPr>
                <a:spLocks noChangeArrowheads="1"/>
              </p:cNvSpPr>
              <p:nvPr/>
            </p:nvSpPr>
            <p:spPr bwMode="auto">
              <a:xfrm>
                <a:off x="2857" y="351"/>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76" name="Freeform 7">
                <a:extLst>
                  <a:ext uri="{FF2B5EF4-FFF2-40B4-BE49-F238E27FC236}">
                    <a16:creationId xmlns:a16="http://schemas.microsoft.com/office/drawing/2014/main" id="{BBBF010F-3D55-AA7F-C4C7-483B873E2976}"/>
                  </a:ext>
                </a:extLst>
              </p:cNvPr>
              <p:cNvSpPr>
                <a:spLocks/>
              </p:cNvSpPr>
              <p:nvPr/>
            </p:nvSpPr>
            <p:spPr bwMode="auto">
              <a:xfrm>
                <a:off x="3105" y="138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77" name="AutoShape 8">
                <a:extLst>
                  <a:ext uri="{FF2B5EF4-FFF2-40B4-BE49-F238E27FC236}">
                    <a16:creationId xmlns:a16="http://schemas.microsoft.com/office/drawing/2014/main" id="{2703FFD4-869B-3015-E9B8-FB3633AE334F}"/>
                  </a:ext>
                </a:extLst>
              </p:cNvPr>
              <p:cNvSpPr>
                <a:spLocks noChangeArrowheads="1"/>
              </p:cNvSpPr>
              <p:nvPr/>
            </p:nvSpPr>
            <p:spPr bwMode="auto">
              <a:xfrm>
                <a:off x="2657" y="1314"/>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78" name="Rectangle 9">
                <a:extLst>
                  <a:ext uri="{FF2B5EF4-FFF2-40B4-BE49-F238E27FC236}">
                    <a16:creationId xmlns:a16="http://schemas.microsoft.com/office/drawing/2014/main" id="{B4BB184B-3D38-6A0D-5CD5-24508671761B}"/>
                  </a:ext>
                </a:extLst>
              </p:cNvPr>
              <p:cNvSpPr>
                <a:spLocks noChangeArrowheads="1"/>
              </p:cNvSpPr>
              <p:nvPr/>
            </p:nvSpPr>
            <p:spPr bwMode="auto">
              <a:xfrm>
                <a:off x="2656" y="1413"/>
                <a:ext cx="600" cy="661"/>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79" name="Freeform 10">
                <a:extLst>
                  <a:ext uri="{FF2B5EF4-FFF2-40B4-BE49-F238E27FC236}">
                    <a16:creationId xmlns:a16="http://schemas.microsoft.com/office/drawing/2014/main" id="{9F2E6795-FE2D-9E91-A1B9-7F285FE64396}"/>
                  </a:ext>
                </a:extLst>
              </p:cNvPr>
              <p:cNvSpPr>
                <a:spLocks/>
              </p:cNvSpPr>
              <p:nvPr/>
            </p:nvSpPr>
            <p:spPr bwMode="auto">
              <a:xfrm>
                <a:off x="3031" y="22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80" name="Rectangle 11">
                <a:extLst>
                  <a:ext uri="{FF2B5EF4-FFF2-40B4-BE49-F238E27FC236}">
                    <a16:creationId xmlns:a16="http://schemas.microsoft.com/office/drawing/2014/main" id="{AFB0DB7A-533E-EA05-C0EF-3331EC8F1D3F}"/>
                  </a:ext>
                </a:extLst>
              </p:cNvPr>
              <p:cNvSpPr>
                <a:spLocks noChangeArrowheads="1"/>
              </p:cNvSpPr>
              <p:nvPr/>
            </p:nvSpPr>
            <p:spPr bwMode="auto">
              <a:xfrm>
                <a:off x="2767" y="2480"/>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1" name="Freeform 12">
                <a:extLst>
                  <a:ext uri="{FF2B5EF4-FFF2-40B4-BE49-F238E27FC236}">
                    <a16:creationId xmlns:a16="http://schemas.microsoft.com/office/drawing/2014/main" id="{65132039-6A3D-0C5D-3810-DA96C5175ED3}"/>
                  </a:ext>
                </a:extLst>
              </p:cNvPr>
              <p:cNvSpPr>
                <a:spLocks/>
              </p:cNvSpPr>
              <p:nvPr/>
            </p:nvSpPr>
            <p:spPr bwMode="auto">
              <a:xfrm>
                <a:off x="3028" y="2247"/>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82" name="AutoShape 13">
                <a:extLst>
                  <a:ext uri="{FF2B5EF4-FFF2-40B4-BE49-F238E27FC236}">
                    <a16:creationId xmlns:a16="http://schemas.microsoft.com/office/drawing/2014/main" id="{5EC7E9D8-07E6-35EB-7669-20ECE6348EF9}"/>
                  </a:ext>
                </a:extLst>
              </p:cNvPr>
              <p:cNvSpPr>
                <a:spLocks noChangeArrowheads="1"/>
              </p:cNvSpPr>
              <p:nvPr/>
            </p:nvSpPr>
            <p:spPr bwMode="auto">
              <a:xfrm>
                <a:off x="2664" y="2193"/>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3" name="Rectangle 14">
                <a:extLst>
                  <a:ext uri="{FF2B5EF4-FFF2-40B4-BE49-F238E27FC236}">
                    <a16:creationId xmlns:a16="http://schemas.microsoft.com/office/drawing/2014/main" id="{C904718C-B8F7-4C30-CC0A-8C2D4EBA089E}"/>
                  </a:ext>
                </a:extLst>
              </p:cNvPr>
              <p:cNvSpPr>
                <a:spLocks noChangeArrowheads="1"/>
              </p:cNvSpPr>
              <p:nvPr/>
            </p:nvSpPr>
            <p:spPr bwMode="auto">
              <a:xfrm>
                <a:off x="2665" y="2286"/>
                <a:ext cx="600" cy="314"/>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4" name="Rectangle 15">
                <a:extLst>
                  <a:ext uri="{FF2B5EF4-FFF2-40B4-BE49-F238E27FC236}">
                    <a16:creationId xmlns:a16="http://schemas.microsoft.com/office/drawing/2014/main" id="{9C975A7F-0347-C243-7365-1943AB2F91BD}"/>
                  </a:ext>
                </a:extLst>
              </p:cNvPr>
              <p:cNvSpPr>
                <a:spLocks noChangeArrowheads="1"/>
              </p:cNvSpPr>
              <p:nvPr/>
            </p:nvSpPr>
            <p:spPr bwMode="auto">
              <a:xfrm>
                <a:off x="2735" y="2449"/>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5" name="AutoShape 16">
                <a:extLst>
                  <a:ext uri="{FF2B5EF4-FFF2-40B4-BE49-F238E27FC236}">
                    <a16:creationId xmlns:a16="http://schemas.microsoft.com/office/drawing/2014/main" id="{7145487C-E365-06B6-A767-590043E16C5C}"/>
                  </a:ext>
                </a:extLst>
              </p:cNvPr>
              <p:cNvSpPr>
                <a:spLocks noChangeArrowheads="1"/>
              </p:cNvSpPr>
              <p:nvPr/>
            </p:nvSpPr>
            <p:spPr bwMode="auto">
              <a:xfrm>
                <a:off x="2631" y="379"/>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6" name="Rectangle 17">
                <a:extLst>
                  <a:ext uri="{FF2B5EF4-FFF2-40B4-BE49-F238E27FC236}">
                    <a16:creationId xmlns:a16="http://schemas.microsoft.com/office/drawing/2014/main" id="{70DBC85A-262D-731D-1AF6-6BDFC00537B2}"/>
                  </a:ext>
                </a:extLst>
              </p:cNvPr>
              <p:cNvSpPr>
                <a:spLocks noChangeArrowheads="1"/>
              </p:cNvSpPr>
              <p:nvPr/>
            </p:nvSpPr>
            <p:spPr bwMode="auto">
              <a:xfrm>
                <a:off x="2630" y="495"/>
                <a:ext cx="600" cy="71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7" name="AutoShape 18">
                <a:extLst>
                  <a:ext uri="{FF2B5EF4-FFF2-40B4-BE49-F238E27FC236}">
                    <a16:creationId xmlns:a16="http://schemas.microsoft.com/office/drawing/2014/main" id="{127D010C-BBD6-7E1E-431D-D93AE2638FBF}"/>
                  </a:ext>
                </a:extLst>
              </p:cNvPr>
              <p:cNvSpPr>
                <a:spLocks noChangeArrowheads="1"/>
              </p:cNvSpPr>
              <p:nvPr/>
            </p:nvSpPr>
            <p:spPr bwMode="auto">
              <a:xfrm>
                <a:off x="2641" y="393"/>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8" name="AutoShape 19">
                <a:extLst>
                  <a:ext uri="{FF2B5EF4-FFF2-40B4-BE49-F238E27FC236}">
                    <a16:creationId xmlns:a16="http://schemas.microsoft.com/office/drawing/2014/main" id="{E6C8028E-B57D-8564-3BC5-6F69D21AE96B}"/>
                  </a:ext>
                </a:extLst>
              </p:cNvPr>
              <p:cNvSpPr>
                <a:spLocks noChangeArrowheads="1"/>
              </p:cNvSpPr>
              <p:nvPr/>
            </p:nvSpPr>
            <p:spPr bwMode="auto">
              <a:xfrm>
                <a:off x="2667" y="1330"/>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89" name="AutoShape 20">
                <a:extLst>
                  <a:ext uri="{FF2B5EF4-FFF2-40B4-BE49-F238E27FC236}">
                    <a16:creationId xmlns:a16="http://schemas.microsoft.com/office/drawing/2014/main" id="{5ED40FB3-92DE-6CB6-C0C8-19EA438AF792}"/>
                  </a:ext>
                </a:extLst>
              </p:cNvPr>
              <p:cNvSpPr>
                <a:spLocks noChangeArrowheads="1"/>
              </p:cNvSpPr>
              <p:nvPr/>
            </p:nvSpPr>
            <p:spPr bwMode="auto">
              <a:xfrm>
                <a:off x="2678" y="2213"/>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0" name="Rectangle 21">
                <a:extLst>
                  <a:ext uri="{FF2B5EF4-FFF2-40B4-BE49-F238E27FC236}">
                    <a16:creationId xmlns:a16="http://schemas.microsoft.com/office/drawing/2014/main" id="{AB4A89B1-7C24-B201-72D7-B40650E7E401}"/>
                  </a:ext>
                </a:extLst>
              </p:cNvPr>
              <p:cNvSpPr>
                <a:spLocks noChangeArrowheads="1"/>
              </p:cNvSpPr>
              <p:nvPr/>
            </p:nvSpPr>
            <p:spPr bwMode="auto">
              <a:xfrm>
                <a:off x="2807" y="3312"/>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1" name="Rectangle 22">
                <a:extLst>
                  <a:ext uri="{FF2B5EF4-FFF2-40B4-BE49-F238E27FC236}">
                    <a16:creationId xmlns:a16="http://schemas.microsoft.com/office/drawing/2014/main" id="{EA68E993-F215-1146-937E-37AE115598E1}"/>
                  </a:ext>
                </a:extLst>
              </p:cNvPr>
              <p:cNvSpPr>
                <a:spLocks noChangeArrowheads="1"/>
              </p:cNvSpPr>
              <p:nvPr/>
            </p:nvSpPr>
            <p:spPr bwMode="auto">
              <a:xfrm>
                <a:off x="2772" y="3282"/>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40</a:t>
                </a:r>
              </a:p>
            </p:txBody>
          </p:sp>
          <p:sp>
            <p:nvSpPr>
              <p:cNvPr id="6392" name="AutoShape 23">
                <a:extLst>
                  <a:ext uri="{FF2B5EF4-FFF2-40B4-BE49-F238E27FC236}">
                    <a16:creationId xmlns:a16="http://schemas.microsoft.com/office/drawing/2014/main" id="{BDA114E1-8BBE-85D5-31A3-BF239899F017}"/>
                  </a:ext>
                </a:extLst>
              </p:cNvPr>
              <p:cNvSpPr>
                <a:spLocks noChangeArrowheads="1"/>
              </p:cNvSpPr>
              <p:nvPr/>
            </p:nvSpPr>
            <p:spPr bwMode="auto">
              <a:xfrm>
                <a:off x="2664" y="2716"/>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3" name="Rectangle 24">
                <a:extLst>
                  <a:ext uri="{FF2B5EF4-FFF2-40B4-BE49-F238E27FC236}">
                    <a16:creationId xmlns:a16="http://schemas.microsoft.com/office/drawing/2014/main" id="{56426F9E-6930-7FFF-ACAE-D2522160A135}"/>
                  </a:ext>
                </a:extLst>
              </p:cNvPr>
              <p:cNvSpPr>
                <a:spLocks noChangeArrowheads="1"/>
              </p:cNvSpPr>
              <p:nvPr/>
            </p:nvSpPr>
            <p:spPr bwMode="auto">
              <a:xfrm>
                <a:off x="2663" y="2816"/>
                <a:ext cx="600" cy="720"/>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4" name="AutoShape 25">
                <a:extLst>
                  <a:ext uri="{FF2B5EF4-FFF2-40B4-BE49-F238E27FC236}">
                    <a16:creationId xmlns:a16="http://schemas.microsoft.com/office/drawing/2014/main" id="{87EA1BB7-6833-3E14-8465-E1DA6B76022E}"/>
                  </a:ext>
                </a:extLst>
              </p:cNvPr>
              <p:cNvSpPr>
                <a:spLocks noChangeArrowheads="1"/>
              </p:cNvSpPr>
              <p:nvPr/>
            </p:nvSpPr>
            <p:spPr bwMode="auto">
              <a:xfrm>
                <a:off x="2676" y="2734"/>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5" name="Freeform 26">
                <a:extLst>
                  <a:ext uri="{FF2B5EF4-FFF2-40B4-BE49-F238E27FC236}">
                    <a16:creationId xmlns:a16="http://schemas.microsoft.com/office/drawing/2014/main" id="{D82741E8-5F3B-7335-56CB-549BBE07DAC8}"/>
                  </a:ext>
                </a:extLst>
              </p:cNvPr>
              <p:cNvSpPr>
                <a:spLocks/>
              </p:cNvSpPr>
              <p:nvPr/>
            </p:nvSpPr>
            <p:spPr bwMode="auto">
              <a:xfrm>
                <a:off x="3033" y="367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96" name="Rectangle 27">
                <a:extLst>
                  <a:ext uri="{FF2B5EF4-FFF2-40B4-BE49-F238E27FC236}">
                    <a16:creationId xmlns:a16="http://schemas.microsoft.com/office/drawing/2014/main" id="{0B6113FC-EA74-729A-C8B0-227814A8F44D}"/>
                  </a:ext>
                </a:extLst>
              </p:cNvPr>
              <p:cNvSpPr>
                <a:spLocks noChangeArrowheads="1"/>
              </p:cNvSpPr>
              <p:nvPr/>
            </p:nvSpPr>
            <p:spPr bwMode="auto">
              <a:xfrm>
                <a:off x="2769" y="3878"/>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7" name="Freeform 28">
                <a:extLst>
                  <a:ext uri="{FF2B5EF4-FFF2-40B4-BE49-F238E27FC236}">
                    <a16:creationId xmlns:a16="http://schemas.microsoft.com/office/drawing/2014/main" id="{ABFF01B7-9F4E-BE81-F797-D78FA4FB6629}"/>
                  </a:ext>
                </a:extLst>
              </p:cNvPr>
              <p:cNvSpPr>
                <a:spLocks/>
              </p:cNvSpPr>
              <p:nvPr/>
            </p:nvSpPr>
            <p:spPr bwMode="auto">
              <a:xfrm>
                <a:off x="3030" y="3645"/>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98" name="AutoShape 29">
                <a:extLst>
                  <a:ext uri="{FF2B5EF4-FFF2-40B4-BE49-F238E27FC236}">
                    <a16:creationId xmlns:a16="http://schemas.microsoft.com/office/drawing/2014/main" id="{F29C393A-63AA-4D8C-B460-3FC1784531AD}"/>
                  </a:ext>
                </a:extLst>
              </p:cNvPr>
              <p:cNvSpPr>
                <a:spLocks noChangeArrowheads="1"/>
              </p:cNvSpPr>
              <p:nvPr/>
            </p:nvSpPr>
            <p:spPr bwMode="auto">
              <a:xfrm>
                <a:off x="2670" y="3591"/>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99" name="Rectangle 30">
                <a:extLst>
                  <a:ext uri="{FF2B5EF4-FFF2-40B4-BE49-F238E27FC236}">
                    <a16:creationId xmlns:a16="http://schemas.microsoft.com/office/drawing/2014/main" id="{8DE19C84-ACEE-A126-9017-F299F2BCD7E7}"/>
                  </a:ext>
                </a:extLst>
              </p:cNvPr>
              <p:cNvSpPr>
                <a:spLocks noChangeArrowheads="1"/>
              </p:cNvSpPr>
              <p:nvPr/>
            </p:nvSpPr>
            <p:spPr bwMode="auto">
              <a:xfrm>
                <a:off x="2667" y="3684"/>
                <a:ext cx="600" cy="314"/>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400" name="Rectangle 31">
                <a:extLst>
                  <a:ext uri="{FF2B5EF4-FFF2-40B4-BE49-F238E27FC236}">
                    <a16:creationId xmlns:a16="http://schemas.microsoft.com/office/drawing/2014/main" id="{3FA821AC-20F7-A167-A9B7-D7955BF6724C}"/>
                  </a:ext>
                </a:extLst>
              </p:cNvPr>
              <p:cNvSpPr>
                <a:spLocks noChangeArrowheads="1"/>
              </p:cNvSpPr>
              <p:nvPr/>
            </p:nvSpPr>
            <p:spPr bwMode="auto">
              <a:xfrm>
                <a:off x="2737" y="3847"/>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401" name="AutoShape 32">
                <a:extLst>
                  <a:ext uri="{FF2B5EF4-FFF2-40B4-BE49-F238E27FC236}">
                    <a16:creationId xmlns:a16="http://schemas.microsoft.com/office/drawing/2014/main" id="{55AED16F-9EC4-DBF1-0FB4-9A960C1D064B}"/>
                  </a:ext>
                </a:extLst>
              </p:cNvPr>
              <p:cNvSpPr>
                <a:spLocks noChangeArrowheads="1"/>
              </p:cNvSpPr>
              <p:nvPr/>
            </p:nvSpPr>
            <p:spPr bwMode="auto">
              <a:xfrm>
                <a:off x="2680" y="3607"/>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09" name="Rectangle 33">
                <a:extLst>
                  <a:ext uri="{FF2B5EF4-FFF2-40B4-BE49-F238E27FC236}">
                    <a16:creationId xmlns:a16="http://schemas.microsoft.com/office/drawing/2014/main" id="{D62361BC-F510-1B27-849A-AC97114ED3FE}"/>
                  </a:ext>
                </a:extLst>
              </p:cNvPr>
              <p:cNvSpPr>
                <a:spLocks noChangeArrowheads="1"/>
              </p:cNvSpPr>
              <p:nvPr/>
            </p:nvSpPr>
            <p:spPr bwMode="auto">
              <a:xfrm>
                <a:off x="3087" y="2672"/>
                <a:ext cx="503"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1A0004"/>
                    </a:solidFill>
                    <a:latin typeface="Times" pitchFamily="-107" charset="0"/>
                    <a:ea typeface="+mn-ea"/>
                  </a:rPr>
                  <a:t>(1500 B.C.)</a:t>
                </a:r>
              </a:p>
            </p:txBody>
          </p:sp>
          <p:sp>
            <p:nvSpPr>
              <p:cNvPr id="6403" name="Line 34">
                <a:extLst>
                  <a:ext uri="{FF2B5EF4-FFF2-40B4-BE49-F238E27FC236}">
                    <a16:creationId xmlns:a16="http://schemas.microsoft.com/office/drawing/2014/main" id="{4EAD18D7-C4F7-E376-F7A7-173A73B03FC5}"/>
                  </a:ext>
                </a:extLst>
              </p:cNvPr>
              <p:cNvSpPr>
                <a:spLocks noChangeShapeType="1"/>
              </p:cNvSpPr>
              <p:nvPr/>
            </p:nvSpPr>
            <p:spPr bwMode="auto">
              <a:xfrm>
                <a:off x="2659" y="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4" name="Line 35">
                <a:extLst>
                  <a:ext uri="{FF2B5EF4-FFF2-40B4-BE49-F238E27FC236}">
                    <a16:creationId xmlns:a16="http://schemas.microsoft.com/office/drawing/2014/main" id="{E173E38C-5C08-F0AF-9DB2-FCE7387AE312}"/>
                  </a:ext>
                </a:extLst>
              </p:cNvPr>
              <p:cNvSpPr>
                <a:spLocks noChangeShapeType="1"/>
              </p:cNvSpPr>
              <p:nvPr/>
            </p:nvSpPr>
            <p:spPr bwMode="auto">
              <a:xfrm>
                <a:off x="2659" y="7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5" name="Line 36">
                <a:extLst>
                  <a:ext uri="{FF2B5EF4-FFF2-40B4-BE49-F238E27FC236}">
                    <a16:creationId xmlns:a16="http://schemas.microsoft.com/office/drawing/2014/main" id="{642CC43B-4914-3F17-AF86-51C4BA9C2FF9}"/>
                  </a:ext>
                </a:extLst>
              </p:cNvPr>
              <p:cNvSpPr>
                <a:spLocks noChangeShapeType="1"/>
              </p:cNvSpPr>
              <p:nvPr/>
            </p:nvSpPr>
            <p:spPr bwMode="auto">
              <a:xfrm>
                <a:off x="2659" y="8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6" name="Line 37">
                <a:extLst>
                  <a:ext uri="{FF2B5EF4-FFF2-40B4-BE49-F238E27FC236}">
                    <a16:creationId xmlns:a16="http://schemas.microsoft.com/office/drawing/2014/main" id="{0DDF37EF-7FA2-634B-7503-17774442506A}"/>
                  </a:ext>
                </a:extLst>
              </p:cNvPr>
              <p:cNvSpPr>
                <a:spLocks noChangeShapeType="1"/>
              </p:cNvSpPr>
              <p:nvPr/>
            </p:nvSpPr>
            <p:spPr bwMode="auto">
              <a:xfrm>
                <a:off x="2662" y="9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7" name="Line 38">
                <a:extLst>
                  <a:ext uri="{FF2B5EF4-FFF2-40B4-BE49-F238E27FC236}">
                    <a16:creationId xmlns:a16="http://schemas.microsoft.com/office/drawing/2014/main" id="{F0310C06-A212-4716-4702-FC0E0D483C2F}"/>
                  </a:ext>
                </a:extLst>
              </p:cNvPr>
              <p:cNvSpPr>
                <a:spLocks noChangeShapeType="1"/>
              </p:cNvSpPr>
              <p:nvPr/>
            </p:nvSpPr>
            <p:spPr bwMode="auto">
              <a:xfrm>
                <a:off x="2659" y="107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8" name="Line 39">
                <a:extLst>
                  <a:ext uri="{FF2B5EF4-FFF2-40B4-BE49-F238E27FC236}">
                    <a16:creationId xmlns:a16="http://schemas.microsoft.com/office/drawing/2014/main" id="{D01501B3-CF66-28C6-CEE5-F552251F07F6}"/>
                  </a:ext>
                </a:extLst>
              </p:cNvPr>
              <p:cNvSpPr>
                <a:spLocks noChangeShapeType="1"/>
              </p:cNvSpPr>
              <p:nvPr/>
            </p:nvSpPr>
            <p:spPr bwMode="auto">
              <a:xfrm>
                <a:off x="2659" y="11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09" name="Rectangle 40">
                <a:extLst>
                  <a:ext uri="{FF2B5EF4-FFF2-40B4-BE49-F238E27FC236}">
                    <a16:creationId xmlns:a16="http://schemas.microsoft.com/office/drawing/2014/main" id="{69FAD150-2882-241C-DF89-35D6944355BC}"/>
                  </a:ext>
                </a:extLst>
              </p:cNvPr>
              <p:cNvSpPr>
                <a:spLocks noChangeArrowheads="1"/>
              </p:cNvSpPr>
              <p:nvPr/>
            </p:nvSpPr>
            <p:spPr bwMode="auto">
              <a:xfrm>
                <a:off x="2733" y="562"/>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Morei</a:t>
                </a:r>
              </a:p>
            </p:txBody>
          </p:sp>
          <p:sp>
            <p:nvSpPr>
              <p:cNvPr id="6410" name="Rectangle 41">
                <a:extLst>
                  <a:ext uri="{FF2B5EF4-FFF2-40B4-BE49-F238E27FC236}">
                    <a16:creationId xmlns:a16="http://schemas.microsoft.com/office/drawing/2014/main" id="{4134BA90-4C41-3EBC-1E73-CE2644BB3D0B}"/>
                  </a:ext>
                </a:extLst>
              </p:cNvPr>
              <p:cNvSpPr>
                <a:spLocks noChangeArrowheads="1"/>
              </p:cNvSpPr>
              <p:nvPr/>
            </p:nvSpPr>
            <p:spPr bwMode="auto">
              <a:xfrm>
                <a:off x="2618" y="658"/>
                <a:ext cx="5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Paokapha</a:t>
                </a:r>
              </a:p>
            </p:txBody>
          </p:sp>
          <p:sp>
            <p:nvSpPr>
              <p:cNvPr id="6411" name="Rectangle 42">
                <a:extLst>
                  <a:ext uri="{FF2B5EF4-FFF2-40B4-BE49-F238E27FC236}">
                    <a16:creationId xmlns:a16="http://schemas.microsoft.com/office/drawing/2014/main" id="{2EECE670-D61C-2881-6393-2F7CBB882F16}"/>
                  </a:ext>
                </a:extLst>
              </p:cNvPr>
              <p:cNvSpPr>
                <a:spLocks noChangeArrowheads="1"/>
              </p:cNvSpPr>
              <p:nvPr/>
            </p:nvSpPr>
            <p:spPr bwMode="auto">
              <a:xfrm>
                <a:off x="2687" y="762"/>
                <a:ext cx="5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a:t>
                </a:r>
                <a:r>
                  <a:rPr lang="en-US" altLang="en-US" sz="900" baseline="30000">
                    <a:solidFill>
                      <a:srgbClr val="000000"/>
                    </a:solidFill>
                    <a:latin typeface="Helvetica" pitchFamily="2" charset="0"/>
                  </a:rPr>
                  <a:t>st</a:t>
                </a:r>
                <a:r>
                  <a:rPr lang="en-US" altLang="en-US" sz="900">
                    <a:solidFill>
                      <a:srgbClr val="000000"/>
                    </a:solidFill>
                    <a:latin typeface="Helvetica" pitchFamily="2" charset="0"/>
                  </a:rPr>
                  <a:t> Shimkhur </a:t>
                </a:r>
              </a:p>
            </p:txBody>
          </p:sp>
          <p:sp>
            <p:nvSpPr>
              <p:cNvPr id="6412" name="Rectangle 43">
                <a:extLst>
                  <a:ext uri="{FF2B5EF4-FFF2-40B4-BE49-F238E27FC236}">
                    <a16:creationId xmlns:a16="http://schemas.microsoft.com/office/drawing/2014/main" id="{BAB3B0F7-08F8-E936-ADB2-E8DF66398B71}"/>
                  </a:ext>
                </a:extLst>
              </p:cNvPr>
              <p:cNvSpPr>
                <a:spLocks noChangeArrowheads="1"/>
              </p:cNvSpPr>
              <p:nvPr/>
            </p:nvSpPr>
            <p:spPr bwMode="auto">
              <a:xfrm>
                <a:off x="2682" y="86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Sakathat </a:t>
                </a:r>
              </a:p>
            </p:txBody>
          </p:sp>
          <p:sp>
            <p:nvSpPr>
              <p:cNvPr id="6413" name="Rectangle 44">
                <a:extLst>
                  <a:ext uri="{FF2B5EF4-FFF2-40B4-BE49-F238E27FC236}">
                    <a16:creationId xmlns:a16="http://schemas.microsoft.com/office/drawing/2014/main" id="{0F59B35F-B79E-1B24-2411-454733F300F5}"/>
                  </a:ext>
                </a:extLst>
              </p:cNvPr>
              <p:cNvSpPr>
                <a:spLocks noChangeArrowheads="1"/>
              </p:cNvSpPr>
              <p:nvPr/>
            </p:nvSpPr>
            <p:spPr bwMode="auto">
              <a:xfrm>
                <a:off x="2619" y="962"/>
                <a:ext cx="64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500">
                    <a:solidFill>
                      <a:srgbClr val="000000"/>
                    </a:solidFill>
                    <a:latin typeface="Helvetica" pitchFamily="2" charset="0"/>
                  </a:rPr>
                  <a:t>Tara Kaphong/Changimahut</a:t>
                </a:r>
              </a:p>
            </p:txBody>
          </p:sp>
          <p:sp>
            <p:nvSpPr>
              <p:cNvPr id="6414" name="Rectangle 45">
                <a:extLst>
                  <a:ext uri="{FF2B5EF4-FFF2-40B4-BE49-F238E27FC236}">
                    <a16:creationId xmlns:a16="http://schemas.microsoft.com/office/drawing/2014/main" id="{2F2D6519-D7C8-CA7D-F1C0-2DF5101829EF}"/>
                  </a:ext>
                </a:extLst>
              </p:cNvPr>
              <p:cNvSpPr>
                <a:spLocks noChangeArrowheads="1"/>
              </p:cNvSpPr>
              <p:nvPr/>
            </p:nvSpPr>
            <p:spPr bwMode="auto">
              <a:xfrm>
                <a:off x="2773" y="1066"/>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Tolan</a:t>
                </a:r>
              </a:p>
            </p:txBody>
          </p:sp>
          <p:sp>
            <p:nvSpPr>
              <p:cNvPr id="6415" name="Rectangle 46">
                <a:extLst>
                  <a:ext uri="{FF2B5EF4-FFF2-40B4-BE49-F238E27FC236}">
                    <a16:creationId xmlns:a16="http://schemas.microsoft.com/office/drawing/2014/main" id="{66E290B4-F2F7-05D2-22D2-44328E30F520}"/>
                  </a:ext>
                </a:extLst>
              </p:cNvPr>
              <p:cNvSpPr>
                <a:spLocks noChangeArrowheads="1"/>
              </p:cNvSpPr>
              <p:nvPr/>
            </p:nvSpPr>
            <p:spPr bwMode="auto">
              <a:xfrm>
                <a:off x="2599" y="368"/>
                <a:ext cx="5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Chicago" charset="0"/>
                  </a:rPr>
                  <a:t>OKATHUI KASEM</a:t>
                </a:r>
              </a:p>
            </p:txBody>
          </p:sp>
          <p:sp>
            <p:nvSpPr>
              <p:cNvPr id="6416" name="Rectangle 47">
                <a:extLst>
                  <a:ext uri="{FF2B5EF4-FFF2-40B4-BE49-F238E27FC236}">
                    <a16:creationId xmlns:a16="http://schemas.microsoft.com/office/drawing/2014/main" id="{BE9CCECF-9D9D-2AD3-60D1-3C00721C0374}"/>
                  </a:ext>
                </a:extLst>
              </p:cNvPr>
              <p:cNvSpPr>
                <a:spLocks noChangeArrowheads="1"/>
              </p:cNvSpPr>
              <p:nvPr/>
            </p:nvSpPr>
            <p:spPr bwMode="auto">
              <a:xfrm>
                <a:off x="2594" y="482"/>
                <a:ext cx="65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1st Mayarnao &amp; Shanao</a:t>
                </a:r>
              </a:p>
            </p:txBody>
          </p:sp>
          <p:sp>
            <p:nvSpPr>
              <p:cNvPr id="6417" name="Line 48">
                <a:extLst>
                  <a:ext uri="{FF2B5EF4-FFF2-40B4-BE49-F238E27FC236}">
                    <a16:creationId xmlns:a16="http://schemas.microsoft.com/office/drawing/2014/main" id="{F5FB4EC6-4557-E8F2-4602-4408BA3BDF21}"/>
                  </a:ext>
                </a:extLst>
              </p:cNvPr>
              <p:cNvSpPr>
                <a:spLocks noChangeShapeType="1"/>
              </p:cNvSpPr>
              <p:nvPr/>
            </p:nvSpPr>
            <p:spPr bwMode="auto">
              <a:xfrm>
                <a:off x="2695" y="166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18" name="Line 49">
                <a:extLst>
                  <a:ext uri="{FF2B5EF4-FFF2-40B4-BE49-F238E27FC236}">
                    <a16:creationId xmlns:a16="http://schemas.microsoft.com/office/drawing/2014/main" id="{A874F587-DA42-59CC-0C5A-37EE2FE3B91F}"/>
                  </a:ext>
                </a:extLst>
              </p:cNvPr>
              <p:cNvSpPr>
                <a:spLocks noChangeShapeType="1"/>
              </p:cNvSpPr>
              <p:nvPr/>
            </p:nvSpPr>
            <p:spPr bwMode="auto">
              <a:xfrm>
                <a:off x="2695" y="179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19" name="Rectangle 50">
                <a:extLst>
                  <a:ext uri="{FF2B5EF4-FFF2-40B4-BE49-F238E27FC236}">
                    <a16:creationId xmlns:a16="http://schemas.microsoft.com/office/drawing/2014/main" id="{6400124B-544A-FD57-54AA-399A175825C8}"/>
                  </a:ext>
                </a:extLst>
              </p:cNvPr>
              <p:cNvSpPr>
                <a:spLocks noChangeArrowheads="1"/>
              </p:cNvSpPr>
              <p:nvPr/>
            </p:nvSpPr>
            <p:spPr bwMode="auto">
              <a:xfrm>
                <a:off x="2899" y="1694"/>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420" name="Rectangle 51">
                <a:extLst>
                  <a:ext uri="{FF2B5EF4-FFF2-40B4-BE49-F238E27FC236}">
                    <a16:creationId xmlns:a16="http://schemas.microsoft.com/office/drawing/2014/main" id="{94850F05-1DF7-CC2B-1D06-28EC746D4DD8}"/>
                  </a:ext>
                </a:extLst>
              </p:cNvPr>
              <p:cNvSpPr>
                <a:spLocks noChangeArrowheads="1"/>
              </p:cNvSpPr>
              <p:nvPr/>
            </p:nvSpPr>
            <p:spPr bwMode="auto">
              <a:xfrm>
                <a:off x="2741" y="1555"/>
                <a:ext cx="42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N - A - S</a:t>
                </a:r>
              </a:p>
            </p:txBody>
          </p:sp>
          <p:sp>
            <p:nvSpPr>
              <p:cNvPr id="6421" name="Rectangle 52">
                <a:extLst>
                  <a:ext uri="{FF2B5EF4-FFF2-40B4-BE49-F238E27FC236}">
                    <a16:creationId xmlns:a16="http://schemas.microsoft.com/office/drawing/2014/main" id="{7EA0691A-F68B-459D-79FA-1F81B3E67756}"/>
                  </a:ext>
                </a:extLst>
              </p:cNvPr>
              <p:cNvSpPr>
                <a:spLocks noChangeArrowheads="1"/>
              </p:cNvSpPr>
              <p:nvPr/>
            </p:nvSpPr>
            <p:spPr bwMode="auto">
              <a:xfrm>
                <a:off x="2804" y="1795"/>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J - E</a:t>
                </a:r>
              </a:p>
            </p:txBody>
          </p:sp>
          <p:sp>
            <p:nvSpPr>
              <p:cNvPr id="6422" name="Rectangle 53">
                <a:extLst>
                  <a:ext uri="{FF2B5EF4-FFF2-40B4-BE49-F238E27FC236}">
                    <a16:creationId xmlns:a16="http://schemas.microsoft.com/office/drawing/2014/main" id="{6DDE88D6-DA66-15E2-CD72-A6D8C5B12313}"/>
                  </a:ext>
                </a:extLst>
              </p:cNvPr>
              <p:cNvSpPr>
                <a:spLocks noChangeArrowheads="1"/>
              </p:cNvSpPr>
              <p:nvPr/>
            </p:nvSpPr>
            <p:spPr bwMode="auto">
              <a:xfrm>
                <a:off x="2838" y="1915"/>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12</a:t>
                </a:r>
              </a:p>
            </p:txBody>
          </p:sp>
          <p:sp>
            <p:nvSpPr>
              <p:cNvPr id="6423" name="Rectangle 54">
                <a:extLst>
                  <a:ext uri="{FF2B5EF4-FFF2-40B4-BE49-F238E27FC236}">
                    <a16:creationId xmlns:a16="http://schemas.microsoft.com/office/drawing/2014/main" id="{7CB56A5C-8FC8-0CA1-1671-1406533485CD}"/>
                  </a:ext>
                </a:extLst>
              </p:cNvPr>
              <p:cNvSpPr>
                <a:spLocks noChangeArrowheads="1"/>
              </p:cNvSpPr>
              <p:nvPr/>
            </p:nvSpPr>
            <p:spPr bwMode="auto">
              <a:xfrm>
                <a:off x="2734" y="1438"/>
                <a:ext cx="47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Awui KAHO</a:t>
                </a:r>
              </a:p>
            </p:txBody>
          </p:sp>
          <p:sp>
            <p:nvSpPr>
              <p:cNvPr id="6424" name="Rectangle 55">
                <a:extLst>
                  <a:ext uri="{FF2B5EF4-FFF2-40B4-BE49-F238E27FC236}">
                    <a16:creationId xmlns:a16="http://schemas.microsoft.com/office/drawing/2014/main" id="{3EC906AD-81BE-1300-93A6-20A68EBF8E6B}"/>
                  </a:ext>
                </a:extLst>
              </p:cNvPr>
              <p:cNvSpPr>
                <a:spLocks noChangeArrowheads="1"/>
              </p:cNvSpPr>
              <p:nvPr/>
            </p:nvSpPr>
            <p:spPr bwMode="auto">
              <a:xfrm>
                <a:off x="2626" y="1298"/>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ABRAHAM</a:t>
                </a:r>
              </a:p>
            </p:txBody>
          </p:sp>
          <p:sp>
            <p:nvSpPr>
              <p:cNvPr id="6425" name="Rectangle 56">
                <a:extLst>
                  <a:ext uri="{FF2B5EF4-FFF2-40B4-BE49-F238E27FC236}">
                    <a16:creationId xmlns:a16="http://schemas.microsoft.com/office/drawing/2014/main" id="{C57EE1D6-D988-5E6A-B2C1-319DB1050A58}"/>
                  </a:ext>
                </a:extLst>
              </p:cNvPr>
              <p:cNvSpPr>
                <a:spLocks noChangeArrowheads="1"/>
              </p:cNvSpPr>
              <p:nvPr/>
            </p:nvSpPr>
            <p:spPr bwMode="auto">
              <a:xfrm>
                <a:off x="2826" y="1677"/>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I - I</a:t>
                </a:r>
              </a:p>
            </p:txBody>
          </p:sp>
          <p:sp>
            <p:nvSpPr>
              <p:cNvPr id="6426" name="Line 57">
                <a:extLst>
                  <a:ext uri="{FF2B5EF4-FFF2-40B4-BE49-F238E27FC236}">
                    <a16:creationId xmlns:a16="http://schemas.microsoft.com/office/drawing/2014/main" id="{B3933AF4-3A7D-BE97-ACF8-44C9F709E9E4}"/>
                  </a:ext>
                </a:extLst>
              </p:cNvPr>
              <p:cNvSpPr>
                <a:spLocks noChangeShapeType="1"/>
              </p:cNvSpPr>
              <p:nvPr/>
            </p:nvSpPr>
            <p:spPr bwMode="auto">
              <a:xfrm>
                <a:off x="2693" y="24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7" name="Line 58">
                <a:extLst>
                  <a:ext uri="{FF2B5EF4-FFF2-40B4-BE49-F238E27FC236}">
                    <a16:creationId xmlns:a16="http://schemas.microsoft.com/office/drawing/2014/main" id="{66526C6C-F8CC-1137-2F24-EDB1AD185066}"/>
                  </a:ext>
                </a:extLst>
              </p:cNvPr>
              <p:cNvSpPr>
                <a:spLocks noChangeShapeType="1"/>
              </p:cNvSpPr>
              <p:nvPr/>
            </p:nvSpPr>
            <p:spPr bwMode="auto">
              <a:xfrm>
                <a:off x="2691" y="25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8" name="Rectangle 59">
                <a:extLst>
                  <a:ext uri="{FF2B5EF4-FFF2-40B4-BE49-F238E27FC236}">
                    <a16:creationId xmlns:a16="http://schemas.microsoft.com/office/drawing/2014/main" id="{E6792B66-2B5B-5545-BB1F-A433CFBBB64A}"/>
                  </a:ext>
                </a:extLst>
              </p:cNvPr>
              <p:cNvSpPr>
                <a:spLocks noChangeArrowheads="1"/>
              </p:cNvSpPr>
              <p:nvPr/>
            </p:nvSpPr>
            <p:spPr bwMode="auto">
              <a:xfrm>
                <a:off x="2686" y="2176"/>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JOSEPH</a:t>
                </a:r>
              </a:p>
            </p:txBody>
          </p:sp>
          <p:sp>
            <p:nvSpPr>
              <p:cNvPr id="6429" name="Rectangle 60">
                <a:extLst>
                  <a:ext uri="{FF2B5EF4-FFF2-40B4-BE49-F238E27FC236}">
                    <a16:creationId xmlns:a16="http://schemas.microsoft.com/office/drawing/2014/main" id="{A312FC3A-9244-4808-1F37-76D8A554C6FD}"/>
                  </a:ext>
                </a:extLst>
              </p:cNvPr>
              <p:cNvSpPr>
                <a:spLocks noChangeArrowheads="1"/>
              </p:cNvSpPr>
              <p:nvPr/>
            </p:nvSpPr>
            <p:spPr bwMode="auto">
              <a:xfrm>
                <a:off x="2716" y="2325"/>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   Rao Kasa</a:t>
                </a:r>
              </a:p>
            </p:txBody>
          </p:sp>
          <p:sp>
            <p:nvSpPr>
              <p:cNvPr id="6430" name="Rectangle 61">
                <a:extLst>
                  <a:ext uri="{FF2B5EF4-FFF2-40B4-BE49-F238E27FC236}">
                    <a16:creationId xmlns:a16="http://schemas.microsoft.com/office/drawing/2014/main" id="{5E22AEAD-740F-DC18-5E58-CECF0FCD8790}"/>
                  </a:ext>
                </a:extLst>
              </p:cNvPr>
              <p:cNvSpPr>
                <a:spLocks noChangeArrowheads="1"/>
              </p:cNvSpPr>
              <p:nvPr/>
            </p:nvSpPr>
            <p:spPr bwMode="auto">
              <a:xfrm>
                <a:off x="2848" y="2444"/>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430</a:t>
                </a:r>
              </a:p>
            </p:txBody>
          </p:sp>
          <p:sp>
            <p:nvSpPr>
              <p:cNvPr id="6431" name="Line 62">
                <a:extLst>
                  <a:ext uri="{FF2B5EF4-FFF2-40B4-BE49-F238E27FC236}">
                    <a16:creationId xmlns:a16="http://schemas.microsoft.com/office/drawing/2014/main" id="{46F52E30-3735-8BDB-FE40-D2E758E779D7}"/>
                  </a:ext>
                </a:extLst>
              </p:cNvPr>
              <p:cNvSpPr>
                <a:spLocks noChangeShapeType="1"/>
              </p:cNvSpPr>
              <p:nvPr/>
            </p:nvSpPr>
            <p:spPr bwMode="auto">
              <a:xfrm>
                <a:off x="2691" y="154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2" name="Line 63">
                <a:extLst>
                  <a:ext uri="{FF2B5EF4-FFF2-40B4-BE49-F238E27FC236}">
                    <a16:creationId xmlns:a16="http://schemas.microsoft.com/office/drawing/2014/main" id="{8D8FC159-A775-6471-33A6-C96B412210AF}"/>
                  </a:ext>
                </a:extLst>
              </p:cNvPr>
              <p:cNvSpPr>
                <a:spLocks noChangeShapeType="1"/>
              </p:cNvSpPr>
              <p:nvPr/>
            </p:nvSpPr>
            <p:spPr bwMode="auto">
              <a:xfrm>
                <a:off x="2691" y="19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3" name="Line 64">
                <a:extLst>
                  <a:ext uri="{FF2B5EF4-FFF2-40B4-BE49-F238E27FC236}">
                    <a16:creationId xmlns:a16="http://schemas.microsoft.com/office/drawing/2014/main" id="{4191C5E1-9B10-4CA3-A419-2DD7BE7D5549}"/>
                  </a:ext>
                </a:extLst>
              </p:cNvPr>
              <p:cNvSpPr>
                <a:spLocks noChangeShapeType="1"/>
              </p:cNvSpPr>
              <p:nvPr/>
            </p:nvSpPr>
            <p:spPr bwMode="auto">
              <a:xfrm>
                <a:off x="2691" y="203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4" name="Line 65">
                <a:extLst>
                  <a:ext uri="{FF2B5EF4-FFF2-40B4-BE49-F238E27FC236}">
                    <a16:creationId xmlns:a16="http://schemas.microsoft.com/office/drawing/2014/main" id="{53F384AB-3DB2-653E-ACDF-26CF8131B1FD}"/>
                  </a:ext>
                </a:extLst>
              </p:cNvPr>
              <p:cNvSpPr>
                <a:spLocks noChangeShapeType="1"/>
              </p:cNvSpPr>
              <p:nvPr/>
            </p:nvSpPr>
            <p:spPr bwMode="auto">
              <a:xfrm>
                <a:off x="2691" y="29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5" name="Line 66">
                <a:extLst>
                  <a:ext uri="{FF2B5EF4-FFF2-40B4-BE49-F238E27FC236}">
                    <a16:creationId xmlns:a16="http://schemas.microsoft.com/office/drawing/2014/main" id="{14AEE786-2082-C5E2-DC19-5E749A1B58BA}"/>
                  </a:ext>
                </a:extLst>
              </p:cNvPr>
              <p:cNvSpPr>
                <a:spLocks noChangeShapeType="1"/>
              </p:cNvSpPr>
              <p:nvPr/>
            </p:nvSpPr>
            <p:spPr bwMode="auto">
              <a:xfrm>
                <a:off x="2691" y="30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6" name="Line 67">
                <a:extLst>
                  <a:ext uri="{FF2B5EF4-FFF2-40B4-BE49-F238E27FC236}">
                    <a16:creationId xmlns:a16="http://schemas.microsoft.com/office/drawing/2014/main" id="{9650A3C5-3613-09FD-F810-47958A016974}"/>
                  </a:ext>
                </a:extLst>
              </p:cNvPr>
              <p:cNvSpPr>
                <a:spLocks noChangeShapeType="1"/>
              </p:cNvSpPr>
              <p:nvPr/>
            </p:nvSpPr>
            <p:spPr bwMode="auto">
              <a:xfrm>
                <a:off x="2691" y="31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7" name="Line 68">
                <a:extLst>
                  <a:ext uri="{FF2B5EF4-FFF2-40B4-BE49-F238E27FC236}">
                    <a16:creationId xmlns:a16="http://schemas.microsoft.com/office/drawing/2014/main" id="{3F3B6737-BDED-0D8A-F47A-5716963F930B}"/>
                  </a:ext>
                </a:extLst>
              </p:cNvPr>
              <p:cNvSpPr>
                <a:spLocks noChangeShapeType="1"/>
              </p:cNvSpPr>
              <p:nvPr/>
            </p:nvSpPr>
            <p:spPr bwMode="auto">
              <a:xfrm>
                <a:off x="2691" y="329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8" name="Line 69">
                <a:extLst>
                  <a:ext uri="{FF2B5EF4-FFF2-40B4-BE49-F238E27FC236}">
                    <a16:creationId xmlns:a16="http://schemas.microsoft.com/office/drawing/2014/main" id="{8C87A857-A563-C3FA-513F-A5615A0AEDB7}"/>
                  </a:ext>
                </a:extLst>
              </p:cNvPr>
              <p:cNvSpPr>
                <a:spLocks noChangeShapeType="1"/>
              </p:cNvSpPr>
              <p:nvPr/>
            </p:nvSpPr>
            <p:spPr bwMode="auto">
              <a:xfrm>
                <a:off x="2699" y="340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39" name="Rectangle 70">
                <a:extLst>
                  <a:ext uri="{FF2B5EF4-FFF2-40B4-BE49-F238E27FC236}">
                    <a16:creationId xmlns:a16="http://schemas.microsoft.com/office/drawing/2014/main" id="{1001229F-66F9-7D5B-0018-7CBCE2FC54F1}"/>
                  </a:ext>
                </a:extLst>
              </p:cNvPr>
              <p:cNvSpPr>
                <a:spLocks noChangeArrowheads="1"/>
              </p:cNvSpPr>
              <p:nvPr/>
            </p:nvSpPr>
            <p:spPr bwMode="auto">
              <a:xfrm>
                <a:off x="2700" y="2698"/>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MOSES</a:t>
                </a:r>
              </a:p>
            </p:txBody>
          </p:sp>
          <p:sp>
            <p:nvSpPr>
              <p:cNvPr id="6440" name="Rectangle 71">
                <a:extLst>
                  <a:ext uri="{FF2B5EF4-FFF2-40B4-BE49-F238E27FC236}">
                    <a16:creationId xmlns:a16="http://schemas.microsoft.com/office/drawing/2014/main" id="{15C80C6E-9007-40BC-102C-C270AE143658}"/>
                  </a:ext>
                </a:extLst>
              </p:cNvPr>
              <p:cNvSpPr>
                <a:spLocks noChangeArrowheads="1"/>
              </p:cNvSpPr>
              <p:nvPr/>
            </p:nvSpPr>
            <p:spPr bwMode="auto">
              <a:xfrm>
                <a:off x="2794" y="2958"/>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Sinai</a:t>
                </a:r>
              </a:p>
            </p:txBody>
          </p:sp>
          <p:sp>
            <p:nvSpPr>
              <p:cNvPr id="6441" name="Rectangle 72">
                <a:extLst>
                  <a:ext uri="{FF2B5EF4-FFF2-40B4-BE49-F238E27FC236}">
                    <a16:creationId xmlns:a16="http://schemas.microsoft.com/office/drawing/2014/main" id="{78A1E6D2-1882-31EC-6516-7A788A4EF278}"/>
                  </a:ext>
                </a:extLst>
              </p:cNvPr>
              <p:cNvSpPr>
                <a:spLocks noChangeArrowheads="1"/>
              </p:cNvSpPr>
              <p:nvPr/>
            </p:nvSpPr>
            <p:spPr bwMode="auto">
              <a:xfrm>
                <a:off x="2743" y="3074"/>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A - Y - P</a:t>
                </a:r>
              </a:p>
            </p:txBody>
          </p:sp>
          <p:sp>
            <p:nvSpPr>
              <p:cNvPr id="6442" name="Rectangle 73">
                <a:extLst>
                  <a:ext uri="{FF2B5EF4-FFF2-40B4-BE49-F238E27FC236}">
                    <a16:creationId xmlns:a16="http://schemas.microsoft.com/office/drawing/2014/main" id="{C8F56CF2-9278-468E-475D-8EA13B0F0A3E}"/>
                  </a:ext>
                </a:extLst>
              </p:cNvPr>
              <p:cNvSpPr>
                <a:spLocks noChangeArrowheads="1"/>
              </p:cNvSpPr>
              <p:nvPr/>
            </p:nvSpPr>
            <p:spPr bwMode="auto">
              <a:xfrm>
                <a:off x="2640" y="3182"/>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Kadesh Barnea</a:t>
                </a:r>
              </a:p>
            </p:txBody>
          </p:sp>
          <p:sp>
            <p:nvSpPr>
              <p:cNvPr id="6443" name="Rectangle 74">
                <a:extLst>
                  <a:ext uri="{FF2B5EF4-FFF2-40B4-BE49-F238E27FC236}">
                    <a16:creationId xmlns:a16="http://schemas.microsoft.com/office/drawing/2014/main" id="{94C6D890-03BA-0F74-214D-0E569D47969B}"/>
                  </a:ext>
                </a:extLst>
              </p:cNvPr>
              <p:cNvSpPr>
                <a:spLocks noChangeArrowheads="1"/>
              </p:cNvSpPr>
              <p:nvPr/>
            </p:nvSpPr>
            <p:spPr bwMode="auto">
              <a:xfrm>
                <a:off x="2864" y="3298"/>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40</a:t>
                </a:r>
              </a:p>
            </p:txBody>
          </p:sp>
          <p:sp>
            <p:nvSpPr>
              <p:cNvPr id="6444" name="Rectangle 75">
                <a:extLst>
                  <a:ext uri="{FF2B5EF4-FFF2-40B4-BE49-F238E27FC236}">
                    <a16:creationId xmlns:a16="http://schemas.microsoft.com/office/drawing/2014/main" id="{7006DB11-0D98-9866-714C-C0A873941CC5}"/>
                  </a:ext>
                </a:extLst>
              </p:cNvPr>
              <p:cNvSpPr>
                <a:spLocks noChangeArrowheads="1"/>
              </p:cNvSpPr>
              <p:nvPr/>
            </p:nvSpPr>
            <p:spPr bwMode="auto">
              <a:xfrm>
                <a:off x="2716" y="3406"/>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Tamkachithei 5</a:t>
                </a:r>
              </a:p>
            </p:txBody>
          </p:sp>
          <p:sp>
            <p:nvSpPr>
              <p:cNvPr id="6445" name="Line 76">
                <a:extLst>
                  <a:ext uri="{FF2B5EF4-FFF2-40B4-BE49-F238E27FC236}">
                    <a16:creationId xmlns:a16="http://schemas.microsoft.com/office/drawing/2014/main" id="{0C15A9D8-7F2F-0433-F45E-C429F46893F9}"/>
                  </a:ext>
                </a:extLst>
              </p:cNvPr>
              <p:cNvSpPr>
                <a:spLocks noChangeShapeType="1"/>
              </p:cNvSpPr>
              <p:nvPr/>
            </p:nvSpPr>
            <p:spPr bwMode="auto">
              <a:xfrm>
                <a:off x="2687" y="351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46" name="Rectangle 77">
                <a:extLst>
                  <a:ext uri="{FF2B5EF4-FFF2-40B4-BE49-F238E27FC236}">
                    <a16:creationId xmlns:a16="http://schemas.microsoft.com/office/drawing/2014/main" id="{6598D1CC-6D10-D0DC-961A-7487A27C276A}"/>
                  </a:ext>
                </a:extLst>
              </p:cNvPr>
              <p:cNvSpPr>
                <a:spLocks noChangeArrowheads="1"/>
              </p:cNvSpPr>
              <p:nvPr/>
            </p:nvSpPr>
            <p:spPr bwMode="auto">
              <a:xfrm>
                <a:off x="2771" y="28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Shongza</a:t>
                </a:r>
              </a:p>
            </p:txBody>
          </p:sp>
          <p:sp>
            <p:nvSpPr>
              <p:cNvPr id="6447" name="Line 78">
                <a:extLst>
                  <a:ext uri="{FF2B5EF4-FFF2-40B4-BE49-F238E27FC236}">
                    <a16:creationId xmlns:a16="http://schemas.microsoft.com/office/drawing/2014/main" id="{62C93276-3B5D-8699-6C58-6CEC43C53090}"/>
                  </a:ext>
                </a:extLst>
              </p:cNvPr>
              <p:cNvSpPr>
                <a:spLocks noChangeShapeType="1"/>
              </p:cNvSpPr>
              <p:nvPr/>
            </p:nvSpPr>
            <p:spPr bwMode="auto">
              <a:xfrm>
                <a:off x="2659" y="58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48" name="Line 79">
                <a:extLst>
                  <a:ext uri="{FF2B5EF4-FFF2-40B4-BE49-F238E27FC236}">
                    <a16:creationId xmlns:a16="http://schemas.microsoft.com/office/drawing/2014/main" id="{CF1753F7-BFBF-8471-F797-E06657BD4963}"/>
                  </a:ext>
                </a:extLst>
              </p:cNvPr>
              <p:cNvSpPr>
                <a:spLocks noChangeShapeType="1"/>
              </p:cNvSpPr>
              <p:nvPr/>
            </p:nvSpPr>
            <p:spPr bwMode="auto">
              <a:xfrm>
                <a:off x="2687" y="38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49" name="Line 80">
                <a:extLst>
                  <a:ext uri="{FF2B5EF4-FFF2-40B4-BE49-F238E27FC236}">
                    <a16:creationId xmlns:a16="http://schemas.microsoft.com/office/drawing/2014/main" id="{56735256-40C7-CAC2-4D1C-EDE4ADC29798}"/>
                  </a:ext>
                </a:extLst>
              </p:cNvPr>
              <p:cNvSpPr>
                <a:spLocks noChangeShapeType="1"/>
              </p:cNvSpPr>
              <p:nvPr/>
            </p:nvSpPr>
            <p:spPr bwMode="auto">
              <a:xfrm>
                <a:off x="2687" y="394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0" name="Rectangle 81">
                <a:extLst>
                  <a:ext uri="{FF2B5EF4-FFF2-40B4-BE49-F238E27FC236}">
                    <a16:creationId xmlns:a16="http://schemas.microsoft.com/office/drawing/2014/main" id="{8BD46B12-5897-704D-2BA0-24DB5BE13A31}"/>
                  </a:ext>
                </a:extLst>
              </p:cNvPr>
              <p:cNvSpPr>
                <a:spLocks noChangeArrowheads="1"/>
              </p:cNvSpPr>
              <p:nvPr/>
            </p:nvSpPr>
            <p:spPr bwMode="auto">
              <a:xfrm>
                <a:off x="2689" y="3574"/>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JOSHUA</a:t>
                </a:r>
              </a:p>
            </p:txBody>
          </p:sp>
          <p:sp>
            <p:nvSpPr>
              <p:cNvPr id="6451" name="Rectangle 82">
                <a:extLst>
                  <a:ext uri="{FF2B5EF4-FFF2-40B4-BE49-F238E27FC236}">
                    <a16:creationId xmlns:a16="http://schemas.microsoft.com/office/drawing/2014/main" id="{6DD5E969-30FE-77E1-D832-DE671CE2C644}"/>
                  </a:ext>
                </a:extLst>
              </p:cNvPr>
              <p:cNvSpPr>
                <a:spLocks noChangeArrowheads="1"/>
              </p:cNvSpPr>
              <p:nvPr/>
            </p:nvSpPr>
            <p:spPr bwMode="auto">
              <a:xfrm>
                <a:off x="2730" y="3710"/>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Jericho/Ai</a:t>
                </a:r>
              </a:p>
            </p:txBody>
          </p:sp>
          <p:sp>
            <p:nvSpPr>
              <p:cNvPr id="6452" name="Rectangle 83">
                <a:extLst>
                  <a:ext uri="{FF2B5EF4-FFF2-40B4-BE49-F238E27FC236}">
                    <a16:creationId xmlns:a16="http://schemas.microsoft.com/office/drawing/2014/main" id="{BD2C0812-2803-6CC6-7F23-A2C46904E77B}"/>
                  </a:ext>
                </a:extLst>
              </p:cNvPr>
              <p:cNvSpPr>
                <a:spLocks noChangeArrowheads="1"/>
              </p:cNvSpPr>
              <p:nvPr/>
            </p:nvSpPr>
            <p:spPr bwMode="auto">
              <a:xfrm>
                <a:off x="2678" y="3830"/>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Ngalei Khangayar</a:t>
                </a:r>
              </a:p>
            </p:txBody>
          </p:sp>
        </p:grpSp>
        <p:grpSp>
          <p:nvGrpSpPr>
            <p:cNvPr id="6318" name="Group 84">
              <a:extLst>
                <a:ext uri="{FF2B5EF4-FFF2-40B4-BE49-F238E27FC236}">
                  <a16:creationId xmlns:a16="http://schemas.microsoft.com/office/drawing/2014/main" id="{5BF931B6-D8F1-E885-B7E2-CE280BD98285}"/>
                </a:ext>
              </a:extLst>
            </p:cNvPr>
            <p:cNvGrpSpPr>
              <a:grpSpLocks/>
            </p:cNvGrpSpPr>
            <p:nvPr/>
          </p:nvGrpSpPr>
          <p:grpSpPr bwMode="auto">
            <a:xfrm>
              <a:off x="4113" y="376"/>
              <a:ext cx="968" cy="2370"/>
              <a:chOff x="4105" y="352"/>
              <a:chExt cx="968" cy="2370"/>
            </a:xfrm>
          </p:grpSpPr>
          <p:sp>
            <p:nvSpPr>
              <p:cNvPr id="6319" name="Freeform 85">
                <a:extLst>
                  <a:ext uri="{FF2B5EF4-FFF2-40B4-BE49-F238E27FC236}">
                    <a16:creationId xmlns:a16="http://schemas.microsoft.com/office/drawing/2014/main" id="{2456703D-F60B-31F5-8C30-B1BC5A40AA82}"/>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20" name="Freeform 86">
                <a:extLst>
                  <a:ext uri="{FF2B5EF4-FFF2-40B4-BE49-F238E27FC236}">
                    <a16:creationId xmlns:a16="http://schemas.microsoft.com/office/drawing/2014/main" id="{BB28B697-BE48-DC6D-FE59-D22049823805}"/>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21" name="Freeform 87">
                <a:extLst>
                  <a:ext uri="{FF2B5EF4-FFF2-40B4-BE49-F238E27FC236}">
                    <a16:creationId xmlns:a16="http://schemas.microsoft.com/office/drawing/2014/main" id="{87A137FC-8566-1571-1453-65964ACAB6CD}"/>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22" name="AutoShape 88">
                <a:extLst>
                  <a:ext uri="{FF2B5EF4-FFF2-40B4-BE49-F238E27FC236}">
                    <a16:creationId xmlns:a16="http://schemas.microsoft.com/office/drawing/2014/main" id="{C24A66E9-B775-7A08-8038-0D6A9878BB8E}"/>
                  </a:ext>
                </a:extLst>
              </p:cNvPr>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23" name="Freeform 89">
                <a:extLst>
                  <a:ext uri="{FF2B5EF4-FFF2-40B4-BE49-F238E27FC236}">
                    <a16:creationId xmlns:a16="http://schemas.microsoft.com/office/drawing/2014/main" id="{8519F670-DBD4-EF20-C765-46378F75ED79}"/>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24" name="Freeform 90">
                <a:extLst>
                  <a:ext uri="{FF2B5EF4-FFF2-40B4-BE49-F238E27FC236}">
                    <a16:creationId xmlns:a16="http://schemas.microsoft.com/office/drawing/2014/main" id="{76E1D086-A7A6-8CE2-2149-4137D362D7CD}"/>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25" name="Rectangle 91">
                <a:extLst>
                  <a:ext uri="{FF2B5EF4-FFF2-40B4-BE49-F238E27FC236}">
                    <a16:creationId xmlns:a16="http://schemas.microsoft.com/office/drawing/2014/main" id="{F24532A1-0333-CC20-68A6-3A28403DC87E}"/>
                  </a:ext>
                </a:extLst>
              </p:cNvPr>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350</a:t>
                </a:r>
              </a:p>
            </p:txBody>
          </p:sp>
          <p:sp>
            <p:nvSpPr>
              <p:cNvPr id="6326" name="Freeform 92">
                <a:extLst>
                  <a:ext uri="{FF2B5EF4-FFF2-40B4-BE49-F238E27FC236}">
                    <a16:creationId xmlns:a16="http://schemas.microsoft.com/office/drawing/2014/main" id="{7B0ED3CD-D163-365E-869D-455AF6B5D7F6}"/>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27" name="AutoShape 93">
                <a:extLst>
                  <a:ext uri="{FF2B5EF4-FFF2-40B4-BE49-F238E27FC236}">
                    <a16:creationId xmlns:a16="http://schemas.microsoft.com/office/drawing/2014/main" id="{9A41079D-4379-3911-CC35-54B40CC02C55}"/>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28" name="Rectangle 94">
                <a:extLst>
                  <a:ext uri="{FF2B5EF4-FFF2-40B4-BE49-F238E27FC236}">
                    <a16:creationId xmlns:a16="http://schemas.microsoft.com/office/drawing/2014/main" id="{475AABF7-E9FC-FCC8-CAB4-42118A576D8A}"/>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29" name="AutoShape 95">
                <a:extLst>
                  <a:ext uri="{FF2B5EF4-FFF2-40B4-BE49-F238E27FC236}">
                    <a16:creationId xmlns:a16="http://schemas.microsoft.com/office/drawing/2014/main" id="{D2A0147B-990C-75CF-7985-815EDF6E1B5E}"/>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30" name="AutoShape 96">
                <a:extLst>
                  <a:ext uri="{FF2B5EF4-FFF2-40B4-BE49-F238E27FC236}">
                    <a16:creationId xmlns:a16="http://schemas.microsoft.com/office/drawing/2014/main" id="{22785E2D-F0F2-77C2-2D81-5B7095D1F2F2}"/>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31" name="Rectangle 97">
                <a:extLst>
                  <a:ext uri="{FF2B5EF4-FFF2-40B4-BE49-F238E27FC236}">
                    <a16:creationId xmlns:a16="http://schemas.microsoft.com/office/drawing/2014/main" id="{A6979700-74D7-629F-85D7-ACC0C542B78E}"/>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32" name="AutoShape 98">
                <a:extLst>
                  <a:ext uri="{FF2B5EF4-FFF2-40B4-BE49-F238E27FC236}">
                    <a16:creationId xmlns:a16="http://schemas.microsoft.com/office/drawing/2014/main" id="{1A2E172E-F1A8-8303-072D-35A97EAE9EC9}"/>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33" name="Rectangle 99">
                <a:extLst>
                  <a:ext uri="{FF2B5EF4-FFF2-40B4-BE49-F238E27FC236}">
                    <a16:creationId xmlns:a16="http://schemas.microsoft.com/office/drawing/2014/main" id="{83931E28-4392-84A4-E34C-D9289C5FD8E5}"/>
                  </a:ext>
                </a:extLst>
              </p:cNvPr>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34" name="AutoShape 100">
                <a:extLst>
                  <a:ext uri="{FF2B5EF4-FFF2-40B4-BE49-F238E27FC236}">
                    <a16:creationId xmlns:a16="http://schemas.microsoft.com/office/drawing/2014/main" id="{6164DDC8-F055-CF3A-9E63-3193EBD01505}"/>
                  </a:ext>
                </a:extLst>
              </p:cNvPr>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77" name="Rectangle 101">
                <a:extLst>
                  <a:ext uri="{FF2B5EF4-FFF2-40B4-BE49-F238E27FC236}">
                    <a16:creationId xmlns:a16="http://schemas.microsoft.com/office/drawing/2014/main" id="{5F7B9B63-DFEE-CFFF-2BFE-92CCB392CB62}"/>
                  </a:ext>
                </a:extLst>
              </p:cNvPr>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(1000 B.C.)</a:t>
                </a:r>
              </a:p>
            </p:txBody>
          </p:sp>
          <p:sp>
            <p:nvSpPr>
              <p:cNvPr id="6336" name="Line 102">
                <a:extLst>
                  <a:ext uri="{FF2B5EF4-FFF2-40B4-BE49-F238E27FC236}">
                    <a16:creationId xmlns:a16="http://schemas.microsoft.com/office/drawing/2014/main" id="{490D6C85-5E80-FA09-4B96-10AEFEF8D5F6}"/>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37" name="Line 103">
                <a:extLst>
                  <a:ext uri="{FF2B5EF4-FFF2-40B4-BE49-F238E27FC236}">
                    <a16:creationId xmlns:a16="http://schemas.microsoft.com/office/drawing/2014/main" id="{64CDECAA-BDB2-65E0-574D-BBB40137B23E}"/>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38" name="Rectangle 104">
                <a:extLst>
                  <a:ext uri="{FF2B5EF4-FFF2-40B4-BE49-F238E27FC236}">
                    <a16:creationId xmlns:a16="http://schemas.microsoft.com/office/drawing/2014/main" id="{5FE27598-1B47-0E2F-D95C-85D13C689832}"/>
                  </a:ext>
                </a:extLst>
              </p:cNvPr>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350</a:t>
                </a:r>
              </a:p>
            </p:txBody>
          </p:sp>
          <p:sp>
            <p:nvSpPr>
              <p:cNvPr id="6339" name="Rectangle 105">
                <a:extLst>
                  <a:ext uri="{FF2B5EF4-FFF2-40B4-BE49-F238E27FC236}">
                    <a16:creationId xmlns:a16="http://schemas.microsoft.com/office/drawing/2014/main" id="{147670FD-6BAF-FAD3-A71C-5C03CB744A03}"/>
                  </a:ext>
                </a:extLst>
              </p:cNvPr>
              <p:cNvSpPr>
                <a:spLocks noChangeArrowheads="1"/>
              </p:cNvSpPr>
              <p:nvPr/>
            </p:nvSpPr>
            <p:spPr bwMode="auto">
              <a:xfrm>
                <a:off x="4248" y="480"/>
                <a:ext cx="50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Wungva-Wungva</a:t>
                </a:r>
              </a:p>
            </p:txBody>
          </p:sp>
          <p:sp>
            <p:nvSpPr>
              <p:cNvPr id="6340" name="Rectangle 106">
                <a:extLst>
                  <a:ext uri="{FF2B5EF4-FFF2-40B4-BE49-F238E27FC236}">
                    <a16:creationId xmlns:a16="http://schemas.microsoft.com/office/drawing/2014/main" id="{94185913-99CC-F7F0-DDE9-B750C3D8B6DB}"/>
                  </a:ext>
                </a:extLst>
              </p:cNvPr>
              <p:cNvSpPr>
                <a:spLocks noChangeArrowheads="1"/>
              </p:cNvSpPr>
              <p:nvPr/>
            </p:nvSpPr>
            <p:spPr bwMode="auto">
              <a:xfrm>
                <a:off x="4141" y="352"/>
                <a:ext cx="49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Chicago" charset="0"/>
                  </a:rPr>
                  <a:t>ROTKHAMARAT</a:t>
                </a:r>
              </a:p>
            </p:txBody>
          </p:sp>
          <p:sp>
            <p:nvSpPr>
              <p:cNvPr id="6341" name="Line 107">
                <a:extLst>
                  <a:ext uri="{FF2B5EF4-FFF2-40B4-BE49-F238E27FC236}">
                    <a16:creationId xmlns:a16="http://schemas.microsoft.com/office/drawing/2014/main" id="{39392534-BA71-4E2B-0A7B-B09F58EFE8CE}"/>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2" name="Line 108">
                <a:extLst>
                  <a:ext uri="{FF2B5EF4-FFF2-40B4-BE49-F238E27FC236}">
                    <a16:creationId xmlns:a16="http://schemas.microsoft.com/office/drawing/2014/main" id="{75765BFA-2613-28A9-5E0A-51BC8FFC77C2}"/>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3" name="Line 109">
                <a:extLst>
                  <a:ext uri="{FF2B5EF4-FFF2-40B4-BE49-F238E27FC236}">
                    <a16:creationId xmlns:a16="http://schemas.microsoft.com/office/drawing/2014/main" id="{2646DAEA-78C7-A903-9B49-D069473F1AAC}"/>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a:extLst>
                  <a:ext uri="{FF2B5EF4-FFF2-40B4-BE49-F238E27FC236}">
                    <a16:creationId xmlns:a16="http://schemas.microsoft.com/office/drawing/2014/main" id="{A88E5685-4D29-FF92-A24E-8519C73B7796}"/>
                  </a:ext>
                </a:extLst>
              </p:cNvPr>
              <p:cNvSpPr>
                <a:spLocks noChangeArrowheads="1"/>
              </p:cNvSpPr>
              <p:nvPr/>
            </p:nvSpPr>
            <p:spPr bwMode="auto">
              <a:xfrm>
                <a:off x="4191" y="1008"/>
                <a:ext cx="572" cy="142"/>
              </a:xfrm>
              <a:prstGeom prst="rect">
                <a:avLst/>
              </a:prstGeom>
              <a:noFill/>
              <a:ln w="12700">
                <a:noFill/>
                <a:miter lim="800000"/>
                <a:headEnd/>
                <a:tailEnd/>
              </a:ln>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a:solidFill>
                      <a:srgbClr val="000000"/>
                    </a:solidFill>
                    <a:effectLst>
                      <a:outerShdw blurRad="38100" dist="38100" dir="2700000" algn="tl">
                        <a:srgbClr val="FFFFFF"/>
                      </a:outerShdw>
                    </a:effectLst>
                    <a:latin typeface="Helvetica" panose="020B0604020202020204" pitchFamily="34" charset="0"/>
                  </a:rPr>
                  <a:t> ••• KAKAI ••• </a:t>
                </a:r>
              </a:p>
            </p:txBody>
          </p:sp>
          <p:sp>
            <p:nvSpPr>
              <p:cNvPr id="6345" name="Rectangle 111">
                <a:extLst>
                  <a:ext uri="{FF2B5EF4-FFF2-40B4-BE49-F238E27FC236}">
                    <a16:creationId xmlns:a16="http://schemas.microsoft.com/office/drawing/2014/main" id="{59CD10CF-DCC3-22E2-8032-D4DA4A4F1591}"/>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Israel</a:t>
                </a:r>
              </a:p>
            </p:txBody>
          </p:sp>
          <p:sp>
            <p:nvSpPr>
              <p:cNvPr id="6346" name="Rectangle 112">
                <a:extLst>
                  <a:ext uri="{FF2B5EF4-FFF2-40B4-BE49-F238E27FC236}">
                    <a16:creationId xmlns:a16="http://schemas.microsoft.com/office/drawing/2014/main" id="{AF138BAA-2D6F-6D9E-D783-A00E6FDB1951}"/>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10              2</a:t>
                </a:r>
              </a:p>
            </p:txBody>
          </p:sp>
          <p:sp>
            <p:nvSpPr>
              <p:cNvPr id="6347" name="Rectangle 113">
                <a:extLst>
                  <a:ext uri="{FF2B5EF4-FFF2-40B4-BE49-F238E27FC236}">
                    <a16:creationId xmlns:a16="http://schemas.microsoft.com/office/drawing/2014/main" id="{222AE631-A454-C5DF-C8C3-CB7A75B0AEBE}"/>
                  </a:ext>
                </a:extLst>
              </p:cNvPr>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20-J         20-R</a:t>
                </a:r>
              </a:p>
            </p:txBody>
          </p:sp>
          <p:sp>
            <p:nvSpPr>
              <p:cNvPr id="6348" name="Rectangle 114">
                <a:extLst>
                  <a:ext uri="{FF2B5EF4-FFF2-40B4-BE49-F238E27FC236}">
                    <a16:creationId xmlns:a16="http://schemas.microsoft.com/office/drawing/2014/main" id="{2C120592-6256-0961-945B-2A937562BEA9}"/>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200           350</a:t>
                </a:r>
              </a:p>
            </p:txBody>
          </p:sp>
          <p:sp>
            <p:nvSpPr>
              <p:cNvPr id="6349" name="Rectangle 115">
                <a:extLst>
                  <a:ext uri="{FF2B5EF4-FFF2-40B4-BE49-F238E27FC236}">
                    <a16:creationId xmlns:a16="http://schemas.microsoft.com/office/drawing/2014/main" id="{AC454EDE-77F7-2197-E6A7-93D8DF05AD0F}"/>
                  </a:ext>
                </a:extLst>
              </p:cNvPr>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Assyria    Babylon</a:t>
                </a:r>
              </a:p>
            </p:txBody>
          </p:sp>
          <p:sp>
            <p:nvSpPr>
              <p:cNvPr id="6350" name="Line 116">
                <a:extLst>
                  <a:ext uri="{FF2B5EF4-FFF2-40B4-BE49-F238E27FC236}">
                    <a16:creationId xmlns:a16="http://schemas.microsoft.com/office/drawing/2014/main" id="{2DDA11D9-12A1-3271-4C9D-0B7FFEC79803}"/>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 name="Rectangle 117">
                <a:extLst>
                  <a:ext uri="{FF2B5EF4-FFF2-40B4-BE49-F238E27FC236}">
                    <a16:creationId xmlns:a16="http://schemas.microsoft.com/office/drawing/2014/main" id="{EED1C572-2E3F-0FFD-7FE7-1039A49D513B}"/>
                  </a:ext>
                </a:extLst>
              </p:cNvPr>
              <p:cNvSpPr>
                <a:spLocks noChangeArrowheads="1"/>
              </p:cNvSpPr>
              <p:nvPr/>
            </p:nvSpPr>
            <p:spPr bwMode="auto">
              <a:xfrm>
                <a:off x="4169" y="1134"/>
                <a:ext cx="5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Atung       Azing</a:t>
                </a:r>
              </a:p>
            </p:txBody>
          </p:sp>
          <p:sp>
            <p:nvSpPr>
              <p:cNvPr id="6352" name="Line 118">
                <a:extLst>
                  <a:ext uri="{FF2B5EF4-FFF2-40B4-BE49-F238E27FC236}">
                    <a16:creationId xmlns:a16="http://schemas.microsoft.com/office/drawing/2014/main" id="{79F1DD6F-9A2F-872D-FD23-B9AA3156BC1E}"/>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 name="Line 119">
                <a:extLst>
                  <a:ext uri="{FF2B5EF4-FFF2-40B4-BE49-F238E27FC236}">
                    <a16:creationId xmlns:a16="http://schemas.microsoft.com/office/drawing/2014/main" id="{DAD5C1AB-AAC0-3FD7-87FE-B83F22E23EA3}"/>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a:extLst>
                  <a:ext uri="{FF2B5EF4-FFF2-40B4-BE49-F238E27FC236}">
                    <a16:creationId xmlns:a16="http://schemas.microsoft.com/office/drawing/2014/main" id="{58D23979-EBE5-671F-DCF6-23D07FF94A36}"/>
                  </a:ext>
                </a:extLst>
              </p:cNvPr>
              <p:cNvSpPr>
                <a:spLocks noChangeArrowheads="1"/>
              </p:cNvSpPr>
              <p:nvPr/>
            </p:nvSpPr>
            <p:spPr bwMode="auto">
              <a:xfrm>
                <a:off x="4150" y="1454"/>
                <a:ext cx="511"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ea typeface="MS PGothic" pitchFamily="34" charset="-128"/>
                    <a:cs typeface="MS PGothic" pitchFamily="34" charset="-128"/>
                  </a:rPr>
                  <a:t>MARANBING</a:t>
                </a:r>
              </a:p>
            </p:txBody>
          </p:sp>
          <p:sp>
            <p:nvSpPr>
              <p:cNvPr id="6355" name="Line 121">
                <a:extLst>
                  <a:ext uri="{FF2B5EF4-FFF2-40B4-BE49-F238E27FC236}">
                    <a16:creationId xmlns:a16="http://schemas.microsoft.com/office/drawing/2014/main" id="{F31281AD-19F5-BE24-7F4C-6DF69AE49A74}"/>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6" name="Rectangle 122">
                <a:extLst>
                  <a:ext uri="{FF2B5EF4-FFF2-40B4-BE49-F238E27FC236}">
                    <a16:creationId xmlns:a16="http://schemas.microsoft.com/office/drawing/2014/main" id="{BD926B99-B0A0-B84D-D8E5-15E2E64EBB6D}"/>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 - D - S</a:t>
                </a:r>
              </a:p>
            </p:txBody>
          </p:sp>
          <p:sp>
            <p:nvSpPr>
              <p:cNvPr id="6357" name="Line 123">
                <a:extLst>
                  <a:ext uri="{FF2B5EF4-FFF2-40B4-BE49-F238E27FC236}">
                    <a16:creationId xmlns:a16="http://schemas.microsoft.com/office/drawing/2014/main" id="{A2E3372D-38B4-6CB0-B8DC-27EED1CD3FBE}"/>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8" name="Line 124">
                <a:extLst>
                  <a:ext uri="{FF2B5EF4-FFF2-40B4-BE49-F238E27FC236}">
                    <a16:creationId xmlns:a16="http://schemas.microsoft.com/office/drawing/2014/main" id="{C0CBCC5C-433B-B157-A166-25BF4DC9343D}"/>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9" name="Line 125">
                <a:extLst>
                  <a:ext uri="{FF2B5EF4-FFF2-40B4-BE49-F238E27FC236}">
                    <a16:creationId xmlns:a16="http://schemas.microsoft.com/office/drawing/2014/main" id="{FA6EDDDB-F154-280B-8A0A-EA682EFB5582}"/>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60" name="Rectangle 126">
                <a:extLst>
                  <a:ext uri="{FF2B5EF4-FFF2-40B4-BE49-F238E27FC236}">
                    <a16:creationId xmlns:a16="http://schemas.microsoft.com/office/drawing/2014/main" id="{D8A0890F-77AB-AE1B-D234-9848473FC9CA}"/>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WUNGNAO</a:t>
                </a:r>
              </a:p>
            </p:txBody>
          </p:sp>
          <p:sp>
            <p:nvSpPr>
              <p:cNvPr id="6361" name="Rectangle 127">
                <a:extLst>
                  <a:ext uri="{FF2B5EF4-FFF2-40B4-BE49-F238E27FC236}">
                    <a16:creationId xmlns:a16="http://schemas.microsoft.com/office/drawing/2014/main" id="{F1CCC758-46AB-0499-BF29-C3D676483868}"/>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Judah</a:t>
                </a:r>
              </a:p>
            </p:txBody>
          </p:sp>
          <p:sp>
            <p:nvSpPr>
              <p:cNvPr id="6362" name="Line 128">
                <a:extLst>
                  <a:ext uri="{FF2B5EF4-FFF2-40B4-BE49-F238E27FC236}">
                    <a16:creationId xmlns:a16="http://schemas.microsoft.com/office/drawing/2014/main" id="{B0576C6B-2C75-4DDE-EF8B-68AF166A49EB}"/>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63" name="Line 129">
                <a:extLst>
                  <a:ext uri="{FF2B5EF4-FFF2-40B4-BE49-F238E27FC236}">
                    <a16:creationId xmlns:a16="http://schemas.microsoft.com/office/drawing/2014/main" id="{CC1564A7-3C8A-FC6D-4584-C47B472D6CC9}"/>
                  </a:ext>
                </a:extLst>
              </p:cNvPr>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64" name="Line 130">
                <a:extLst>
                  <a:ext uri="{FF2B5EF4-FFF2-40B4-BE49-F238E27FC236}">
                    <a16:creationId xmlns:a16="http://schemas.microsoft.com/office/drawing/2014/main" id="{0A6A367B-40C6-01DE-3919-22F80EE10BC1}"/>
                  </a:ext>
                </a:extLst>
              </p:cNvPr>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65" name="Rectangle 131">
                <a:extLst>
                  <a:ext uri="{FF2B5EF4-FFF2-40B4-BE49-F238E27FC236}">
                    <a16:creationId xmlns:a16="http://schemas.microsoft.com/office/drawing/2014/main" id="{8657AB70-37A9-40DF-B534-68F681A23590}"/>
                  </a:ext>
                </a:extLst>
              </p:cNvPr>
              <p:cNvSpPr>
                <a:spLocks noChangeArrowheads="1"/>
              </p:cNvSpPr>
              <p:nvPr/>
            </p:nvSpPr>
            <p:spPr bwMode="auto">
              <a:xfrm>
                <a:off x="4241" y="2302"/>
                <a:ext cx="50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Khaung 3 </a:t>
                </a:r>
              </a:p>
            </p:txBody>
          </p:sp>
          <p:sp>
            <p:nvSpPr>
              <p:cNvPr id="6366" name="Rectangle 132">
                <a:extLst>
                  <a:ext uri="{FF2B5EF4-FFF2-40B4-BE49-F238E27FC236}">
                    <a16:creationId xmlns:a16="http://schemas.microsoft.com/office/drawing/2014/main" id="{52598DE3-006B-C54D-7DB2-9B127F0132A8}"/>
                  </a:ext>
                </a:extLst>
              </p:cNvPr>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Kum 100 / 50,000</a:t>
                </a:r>
              </a:p>
            </p:txBody>
          </p:sp>
          <p:sp>
            <p:nvSpPr>
              <p:cNvPr id="6367" name="Rectangle 133">
                <a:extLst>
                  <a:ext uri="{FF2B5EF4-FFF2-40B4-BE49-F238E27FC236}">
                    <a16:creationId xmlns:a16="http://schemas.microsoft.com/office/drawing/2014/main" id="{AE5CBAA2-F28A-72BB-FDA4-226DE90A2069}"/>
                  </a:ext>
                </a:extLst>
              </p:cNvPr>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Z - E - N</a:t>
                </a:r>
              </a:p>
            </p:txBody>
          </p:sp>
          <p:sp>
            <p:nvSpPr>
              <p:cNvPr id="6368" name="Rectangle 134">
                <a:extLst>
                  <a:ext uri="{FF2B5EF4-FFF2-40B4-BE49-F238E27FC236}">
                    <a16:creationId xmlns:a16="http://schemas.microsoft.com/office/drawing/2014/main" id="{389B5502-689C-7DF1-D335-18AF329562A6}"/>
                  </a:ext>
                </a:extLst>
              </p:cNvPr>
              <p:cNvSpPr>
                <a:spLocks noChangeArrowheads="1"/>
              </p:cNvSpPr>
              <p:nvPr/>
            </p:nvSpPr>
            <p:spPr bwMode="auto">
              <a:xfrm>
                <a:off x="4105" y="2030"/>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NARKAHAI</a:t>
                </a:r>
              </a:p>
            </p:txBody>
          </p:sp>
          <p:sp>
            <p:nvSpPr>
              <p:cNvPr id="6369" name="Rectangle 135">
                <a:extLst>
                  <a:ext uri="{FF2B5EF4-FFF2-40B4-BE49-F238E27FC236}">
                    <a16:creationId xmlns:a16="http://schemas.microsoft.com/office/drawing/2014/main" id="{23565445-DE83-F938-6BD5-6382AED68FBC}"/>
                  </a:ext>
                </a:extLst>
              </p:cNvPr>
              <p:cNvSpPr>
                <a:spLocks noChangeArrowheads="1"/>
              </p:cNvSpPr>
              <p:nvPr/>
            </p:nvSpPr>
            <p:spPr bwMode="auto">
              <a:xfrm>
                <a:off x="4214" y="2190"/>
                <a:ext cx="3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Kum 700</a:t>
                </a:r>
              </a:p>
            </p:txBody>
          </p:sp>
          <p:sp>
            <p:nvSpPr>
              <p:cNvPr id="6370" name="Line 136">
                <a:extLst>
                  <a:ext uri="{FF2B5EF4-FFF2-40B4-BE49-F238E27FC236}">
                    <a16:creationId xmlns:a16="http://schemas.microsoft.com/office/drawing/2014/main" id="{FC09648F-BA59-E17C-8F1E-F1C6CBF328C1}"/>
                  </a:ext>
                </a:extLst>
              </p:cNvPr>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71" name="Line 137">
                <a:extLst>
                  <a:ext uri="{FF2B5EF4-FFF2-40B4-BE49-F238E27FC236}">
                    <a16:creationId xmlns:a16="http://schemas.microsoft.com/office/drawing/2014/main" id="{FA454FC8-2107-6207-F055-C8F63DCE01B8}"/>
                  </a:ext>
                </a:extLst>
              </p:cNvPr>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72" name="Line 138">
                <a:extLst>
                  <a:ext uri="{FF2B5EF4-FFF2-40B4-BE49-F238E27FC236}">
                    <a16:creationId xmlns:a16="http://schemas.microsoft.com/office/drawing/2014/main" id="{C0006BFE-E6C9-FC18-1287-947701F1C9CA}"/>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147" name="Freeform 143">
            <a:extLst>
              <a:ext uri="{FF2B5EF4-FFF2-40B4-BE49-F238E27FC236}">
                <a16:creationId xmlns:a16="http://schemas.microsoft.com/office/drawing/2014/main" id="{9D6735D6-0F53-BF92-B0EB-0FEE52085200}"/>
              </a:ext>
            </a:extLst>
          </p:cNvPr>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 name="Freeform 144">
            <a:extLst>
              <a:ext uri="{FF2B5EF4-FFF2-40B4-BE49-F238E27FC236}">
                <a16:creationId xmlns:a16="http://schemas.microsoft.com/office/drawing/2014/main" id="{B4C55FC5-DA7F-23EB-1DD2-305A7432BF75}"/>
              </a:ext>
            </a:extLst>
          </p:cNvPr>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 name="Freeform 145">
            <a:extLst>
              <a:ext uri="{FF2B5EF4-FFF2-40B4-BE49-F238E27FC236}">
                <a16:creationId xmlns:a16="http://schemas.microsoft.com/office/drawing/2014/main" id="{FC97F122-8B42-8539-BCE1-F30E9081D1DE}"/>
              </a:ext>
            </a:extLst>
          </p:cNvPr>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 name="Freeform 146">
            <a:extLst>
              <a:ext uri="{FF2B5EF4-FFF2-40B4-BE49-F238E27FC236}">
                <a16:creationId xmlns:a16="http://schemas.microsoft.com/office/drawing/2014/main" id="{4CAAC990-91D3-267B-2C8B-D56A09D5821F}"/>
              </a:ext>
            </a:extLst>
          </p:cNvPr>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 name="Freeform 147">
            <a:extLst>
              <a:ext uri="{FF2B5EF4-FFF2-40B4-BE49-F238E27FC236}">
                <a16:creationId xmlns:a16="http://schemas.microsoft.com/office/drawing/2014/main" id="{8711020B-7B1A-E190-B298-D1D0C77B958A}"/>
              </a:ext>
            </a:extLst>
          </p:cNvPr>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 name="Freeform 148">
            <a:extLst>
              <a:ext uri="{FF2B5EF4-FFF2-40B4-BE49-F238E27FC236}">
                <a16:creationId xmlns:a16="http://schemas.microsoft.com/office/drawing/2014/main" id="{4F1D5C60-46DA-3A7B-C924-6978C5B0A893}"/>
              </a:ext>
            </a:extLst>
          </p:cNvPr>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 name="Freeform 149">
            <a:extLst>
              <a:ext uri="{FF2B5EF4-FFF2-40B4-BE49-F238E27FC236}">
                <a16:creationId xmlns:a16="http://schemas.microsoft.com/office/drawing/2014/main" id="{C43C53C9-460F-5621-E5B9-D813F49101BA}"/>
              </a:ext>
            </a:extLst>
          </p:cNvPr>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4" name="Freeform 150">
            <a:extLst>
              <a:ext uri="{FF2B5EF4-FFF2-40B4-BE49-F238E27FC236}">
                <a16:creationId xmlns:a16="http://schemas.microsoft.com/office/drawing/2014/main" id="{06AEF5C3-B8B0-1546-836F-7D34440A5444}"/>
              </a:ext>
            </a:extLst>
          </p:cNvPr>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5" name="Freeform 151">
            <a:extLst>
              <a:ext uri="{FF2B5EF4-FFF2-40B4-BE49-F238E27FC236}">
                <a16:creationId xmlns:a16="http://schemas.microsoft.com/office/drawing/2014/main" id="{6EF17F70-E066-C309-D508-E88AFB198D90}"/>
              </a:ext>
            </a:extLst>
          </p:cNvPr>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6" name="Freeform 152">
            <a:extLst>
              <a:ext uri="{FF2B5EF4-FFF2-40B4-BE49-F238E27FC236}">
                <a16:creationId xmlns:a16="http://schemas.microsoft.com/office/drawing/2014/main" id="{F635AA74-5BDB-A795-F7BB-620AF83C8CAD}"/>
              </a:ext>
            </a:extLst>
          </p:cNvPr>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7" name="Freeform 153">
            <a:extLst>
              <a:ext uri="{FF2B5EF4-FFF2-40B4-BE49-F238E27FC236}">
                <a16:creationId xmlns:a16="http://schemas.microsoft.com/office/drawing/2014/main" id="{EE025909-C950-7063-EFF2-92030DF8E4C8}"/>
              </a:ext>
            </a:extLst>
          </p:cNvPr>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8" name="Freeform 154">
            <a:extLst>
              <a:ext uri="{FF2B5EF4-FFF2-40B4-BE49-F238E27FC236}">
                <a16:creationId xmlns:a16="http://schemas.microsoft.com/office/drawing/2014/main" id="{DD251B57-DABA-D739-219B-8759A7C862CB}"/>
              </a:ext>
            </a:extLst>
          </p:cNvPr>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9" name="Freeform 155">
            <a:extLst>
              <a:ext uri="{FF2B5EF4-FFF2-40B4-BE49-F238E27FC236}">
                <a16:creationId xmlns:a16="http://schemas.microsoft.com/office/drawing/2014/main" id="{C2252BE2-87AF-C8EB-2588-4FFDBA47A679}"/>
              </a:ext>
            </a:extLst>
          </p:cNvPr>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0" name="Freeform 156">
            <a:extLst>
              <a:ext uri="{FF2B5EF4-FFF2-40B4-BE49-F238E27FC236}">
                <a16:creationId xmlns:a16="http://schemas.microsoft.com/office/drawing/2014/main" id="{85BC37AD-2756-2BAD-B0F9-E8D3BAE31BD8}"/>
              </a:ext>
            </a:extLst>
          </p:cNvPr>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1" name="Freeform 157">
            <a:extLst>
              <a:ext uri="{FF2B5EF4-FFF2-40B4-BE49-F238E27FC236}">
                <a16:creationId xmlns:a16="http://schemas.microsoft.com/office/drawing/2014/main" id="{144E78F5-FB76-D57B-6E0D-D9FAE2D7758B}"/>
              </a:ext>
            </a:extLst>
          </p:cNvPr>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2" name="Freeform 158">
            <a:extLst>
              <a:ext uri="{FF2B5EF4-FFF2-40B4-BE49-F238E27FC236}">
                <a16:creationId xmlns:a16="http://schemas.microsoft.com/office/drawing/2014/main" id="{E2B925B8-7FD8-2F61-29C0-543F0394C4D3}"/>
              </a:ext>
            </a:extLst>
          </p:cNvPr>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3" name="Freeform 159">
            <a:extLst>
              <a:ext uri="{FF2B5EF4-FFF2-40B4-BE49-F238E27FC236}">
                <a16:creationId xmlns:a16="http://schemas.microsoft.com/office/drawing/2014/main" id="{A6010917-6F26-F27D-D7A9-37139214A8CE}"/>
              </a:ext>
            </a:extLst>
          </p:cNvPr>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4" name="Freeform 160">
            <a:extLst>
              <a:ext uri="{FF2B5EF4-FFF2-40B4-BE49-F238E27FC236}">
                <a16:creationId xmlns:a16="http://schemas.microsoft.com/office/drawing/2014/main" id="{25B1E2C2-D298-5B1A-03A0-7098BE2F6003}"/>
              </a:ext>
            </a:extLst>
          </p:cNvPr>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5" name="Freeform 161">
            <a:extLst>
              <a:ext uri="{FF2B5EF4-FFF2-40B4-BE49-F238E27FC236}">
                <a16:creationId xmlns:a16="http://schemas.microsoft.com/office/drawing/2014/main" id="{E63FE7B7-433B-EF3C-19BF-EBA51E161E13}"/>
              </a:ext>
            </a:extLst>
          </p:cNvPr>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6" name="Freeform 162">
            <a:extLst>
              <a:ext uri="{FF2B5EF4-FFF2-40B4-BE49-F238E27FC236}">
                <a16:creationId xmlns:a16="http://schemas.microsoft.com/office/drawing/2014/main" id="{F71F6522-4F85-D69A-5A4A-EB66A5C1BFD2}"/>
              </a:ext>
            </a:extLst>
          </p:cNvPr>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7" name="Freeform 163">
            <a:extLst>
              <a:ext uri="{FF2B5EF4-FFF2-40B4-BE49-F238E27FC236}">
                <a16:creationId xmlns:a16="http://schemas.microsoft.com/office/drawing/2014/main" id="{C0AFDD2C-148D-5663-42FA-0605159BAB9D}"/>
              </a:ext>
            </a:extLst>
          </p:cNvPr>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8" name="Freeform 164">
            <a:extLst>
              <a:ext uri="{FF2B5EF4-FFF2-40B4-BE49-F238E27FC236}">
                <a16:creationId xmlns:a16="http://schemas.microsoft.com/office/drawing/2014/main" id="{585DFFF2-22FA-B512-EA64-02C8EE40605C}"/>
              </a:ext>
            </a:extLst>
          </p:cNvPr>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9" name="Freeform 165">
            <a:extLst>
              <a:ext uri="{FF2B5EF4-FFF2-40B4-BE49-F238E27FC236}">
                <a16:creationId xmlns:a16="http://schemas.microsoft.com/office/drawing/2014/main" id="{2D89DE73-2E02-4F3A-3F1A-0A10A084F5DD}"/>
              </a:ext>
            </a:extLst>
          </p:cNvPr>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0" name="Freeform 166">
            <a:extLst>
              <a:ext uri="{FF2B5EF4-FFF2-40B4-BE49-F238E27FC236}">
                <a16:creationId xmlns:a16="http://schemas.microsoft.com/office/drawing/2014/main" id="{E1438308-7668-71A1-D55C-C2D0621CE7D1}"/>
              </a:ext>
            </a:extLst>
          </p:cNvPr>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1" name="Freeform 167">
            <a:extLst>
              <a:ext uri="{FF2B5EF4-FFF2-40B4-BE49-F238E27FC236}">
                <a16:creationId xmlns:a16="http://schemas.microsoft.com/office/drawing/2014/main" id="{97C46C42-CA24-80B5-31EE-057EADE63C5D}"/>
              </a:ext>
            </a:extLst>
          </p:cNvPr>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2" name="Freeform 168">
            <a:extLst>
              <a:ext uri="{FF2B5EF4-FFF2-40B4-BE49-F238E27FC236}">
                <a16:creationId xmlns:a16="http://schemas.microsoft.com/office/drawing/2014/main" id="{3F79ECF3-BA46-DF4F-29EA-825F536100E7}"/>
              </a:ext>
            </a:extLst>
          </p:cNvPr>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3" name="Freeform 169">
            <a:extLst>
              <a:ext uri="{FF2B5EF4-FFF2-40B4-BE49-F238E27FC236}">
                <a16:creationId xmlns:a16="http://schemas.microsoft.com/office/drawing/2014/main" id="{A74439D8-51D3-48DF-23C0-5DC552E85F20}"/>
              </a:ext>
            </a:extLst>
          </p:cNvPr>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4" name="Freeform 170">
            <a:extLst>
              <a:ext uri="{FF2B5EF4-FFF2-40B4-BE49-F238E27FC236}">
                <a16:creationId xmlns:a16="http://schemas.microsoft.com/office/drawing/2014/main" id="{EF08B0BA-9F78-692A-93FC-211DF72A1476}"/>
              </a:ext>
            </a:extLst>
          </p:cNvPr>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5" name="Freeform 171">
            <a:extLst>
              <a:ext uri="{FF2B5EF4-FFF2-40B4-BE49-F238E27FC236}">
                <a16:creationId xmlns:a16="http://schemas.microsoft.com/office/drawing/2014/main" id="{50DC40FA-DF10-FA7F-164A-09AED41CDE50}"/>
              </a:ext>
            </a:extLst>
          </p:cNvPr>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6" name="Freeform 172">
            <a:extLst>
              <a:ext uri="{FF2B5EF4-FFF2-40B4-BE49-F238E27FC236}">
                <a16:creationId xmlns:a16="http://schemas.microsoft.com/office/drawing/2014/main" id="{90FB84AB-36E6-734B-4922-1652ED0DCC32}"/>
              </a:ext>
            </a:extLst>
          </p:cNvPr>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7" name="Freeform 173">
            <a:extLst>
              <a:ext uri="{FF2B5EF4-FFF2-40B4-BE49-F238E27FC236}">
                <a16:creationId xmlns:a16="http://schemas.microsoft.com/office/drawing/2014/main" id="{95A924C6-2632-3AE6-1B48-A63EACB1817C}"/>
              </a:ext>
            </a:extLst>
          </p:cNvPr>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8" name="Freeform 174">
            <a:extLst>
              <a:ext uri="{FF2B5EF4-FFF2-40B4-BE49-F238E27FC236}">
                <a16:creationId xmlns:a16="http://schemas.microsoft.com/office/drawing/2014/main" id="{981023B4-5E92-8B7D-092F-955B9548D9C1}"/>
              </a:ext>
            </a:extLst>
          </p:cNvPr>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9" name="Freeform 175">
            <a:extLst>
              <a:ext uri="{FF2B5EF4-FFF2-40B4-BE49-F238E27FC236}">
                <a16:creationId xmlns:a16="http://schemas.microsoft.com/office/drawing/2014/main" id="{4ED110EF-8A8C-080A-FBC5-1B5C425E5139}"/>
              </a:ext>
            </a:extLst>
          </p:cNvPr>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0" name="Freeform 176">
            <a:extLst>
              <a:ext uri="{FF2B5EF4-FFF2-40B4-BE49-F238E27FC236}">
                <a16:creationId xmlns:a16="http://schemas.microsoft.com/office/drawing/2014/main" id="{A049CEBC-4AF1-7A94-32FA-85856E337031}"/>
              </a:ext>
            </a:extLst>
          </p:cNvPr>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1" name="Freeform 177">
            <a:extLst>
              <a:ext uri="{FF2B5EF4-FFF2-40B4-BE49-F238E27FC236}">
                <a16:creationId xmlns:a16="http://schemas.microsoft.com/office/drawing/2014/main" id="{4E6A6A76-E586-0014-4443-777EE6011BAB}"/>
              </a:ext>
            </a:extLst>
          </p:cNvPr>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2" name="Freeform 178">
            <a:extLst>
              <a:ext uri="{FF2B5EF4-FFF2-40B4-BE49-F238E27FC236}">
                <a16:creationId xmlns:a16="http://schemas.microsoft.com/office/drawing/2014/main" id="{DA32D22B-F6C8-F2FC-45C9-838830C94C02}"/>
              </a:ext>
            </a:extLst>
          </p:cNvPr>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3" name="Freeform 179">
            <a:extLst>
              <a:ext uri="{FF2B5EF4-FFF2-40B4-BE49-F238E27FC236}">
                <a16:creationId xmlns:a16="http://schemas.microsoft.com/office/drawing/2014/main" id="{912AC130-0268-7429-BCB7-147DD3ADD8FF}"/>
              </a:ext>
            </a:extLst>
          </p:cNvPr>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4" name="Freeform 180">
            <a:extLst>
              <a:ext uri="{FF2B5EF4-FFF2-40B4-BE49-F238E27FC236}">
                <a16:creationId xmlns:a16="http://schemas.microsoft.com/office/drawing/2014/main" id="{CA5BDA13-0938-A6E7-9371-DCA750663785}"/>
              </a:ext>
            </a:extLst>
          </p:cNvPr>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5" name="Freeform 181">
            <a:extLst>
              <a:ext uri="{FF2B5EF4-FFF2-40B4-BE49-F238E27FC236}">
                <a16:creationId xmlns:a16="http://schemas.microsoft.com/office/drawing/2014/main" id="{EAB53F4A-6858-3B50-3A0F-52B6E6A91975}"/>
              </a:ext>
            </a:extLst>
          </p:cNvPr>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6" name="Freeform 182">
            <a:extLst>
              <a:ext uri="{FF2B5EF4-FFF2-40B4-BE49-F238E27FC236}">
                <a16:creationId xmlns:a16="http://schemas.microsoft.com/office/drawing/2014/main" id="{15AA4FD9-7042-3C59-B6BF-313167F07AE3}"/>
              </a:ext>
            </a:extLst>
          </p:cNvPr>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7" name="Freeform 183">
            <a:extLst>
              <a:ext uri="{FF2B5EF4-FFF2-40B4-BE49-F238E27FC236}">
                <a16:creationId xmlns:a16="http://schemas.microsoft.com/office/drawing/2014/main" id="{E68F4CBD-FF20-C1A8-BAB4-77C943002959}"/>
              </a:ext>
            </a:extLst>
          </p:cNvPr>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8" name="Freeform 184">
            <a:extLst>
              <a:ext uri="{FF2B5EF4-FFF2-40B4-BE49-F238E27FC236}">
                <a16:creationId xmlns:a16="http://schemas.microsoft.com/office/drawing/2014/main" id="{57EE8690-14F2-C1BC-1A3D-F1106E2A877F}"/>
              </a:ext>
            </a:extLst>
          </p:cNvPr>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89" name="Freeform 185">
            <a:extLst>
              <a:ext uri="{FF2B5EF4-FFF2-40B4-BE49-F238E27FC236}">
                <a16:creationId xmlns:a16="http://schemas.microsoft.com/office/drawing/2014/main" id="{75309521-C761-852D-CF7A-30182D5365DB}"/>
              </a:ext>
            </a:extLst>
          </p:cNvPr>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90" name="Freeform 186">
            <a:extLst>
              <a:ext uri="{FF2B5EF4-FFF2-40B4-BE49-F238E27FC236}">
                <a16:creationId xmlns:a16="http://schemas.microsoft.com/office/drawing/2014/main" id="{86D9A31D-D63D-2E96-9B00-C95B5353C068}"/>
              </a:ext>
            </a:extLst>
          </p:cNvPr>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91" name="Freeform 187">
            <a:extLst>
              <a:ext uri="{FF2B5EF4-FFF2-40B4-BE49-F238E27FC236}">
                <a16:creationId xmlns:a16="http://schemas.microsoft.com/office/drawing/2014/main" id="{881DA3E4-EB8D-52A8-F8CC-E580FB982FE9}"/>
              </a:ext>
            </a:extLst>
          </p:cNvPr>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92" name="Freeform 188">
            <a:extLst>
              <a:ext uri="{FF2B5EF4-FFF2-40B4-BE49-F238E27FC236}">
                <a16:creationId xmlns:a16="http://schemas.microsoft.com/office/drawing/2014/main" id="{6D49413F-2148-F1CD-4ADB-026D856D1EF2}"/>
              </a:ext>
            </a:extLst>
          </p:cNvPr>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93" name="Freeform 189">
            <a:extLst>
              <a:ext uri="{FF2B5EF4-FFF2-40B4-BE49-F238E27FC236}">
                <a16:creationId xmlns:a16="http://schemas.microsoft.com/office/drawing/2014/main" id="{7C1396FF-BAB7-BA66-D73A-0047340467FC}"/>
              </a:ext>
            </a:extLst>
          </p:cNvPr>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94" name="Freeform 190">
            <a:extLst>
              <a:ext uri="{FF2B5EF4-FFF2-40B4-BE49-F238E27FC236}">
                <a16:creationId xmlns:a16="http://schemas.microsoft.com/office/drawing/2014/main" id="{CBC1382B-1E12-0398-EDC1-CB37A231E936}"/>
              </a:ext>
            </a:extLst>
          </p:cNvPr>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6195" name="Picture 192">
            <a:extLst>
              <a:ext uri="{FF2B5EF4-FFF2-40B4-BE49-F238E27FC236}">
                <a16:creationId xmlns:a16="http://schemas.microsoft.com/office/drawing/2014/main" id="{623DC503-1175-DD3A-80F2-BEC0955270C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96" name="Line 193">
            <a:extLst>
              <a:ext uri="{FF2B5EF4-FFF2-40B4-BE49-F238E27FC236}">
                <a16:creationId xmlns:a16="http://schemas.microsoft.com/office/drawing/2014/main" id="{7C3AF3EE-9624-8055-94DB-6E0359E1EDA0}"/>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97" name="Rectangle 194">
            <a:extLst>
              <a:ext uri="{FF2B5EF4-FFF2-40B4-BE49-F238E27FC236}">
                <a16:creationId xmlns:a16="http://schemas.microsoft.com/office/drawing/2014/main" id="{A6295A30-9DCD-EA2F-E8FF-0320C9899D13}"/>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Times" panose="020F0502020204030204" pitchFamily="34" charset="0"/>
              </a:rPr>
              <a:t> </a:t>
            </a:r>
          </a:p>
        </p:txBody>
      </p:sp>
      <p:sp>
        <p:nvSpPr>
          <p:cNvPr id="6198" name="Rectangle 195">
            <a:extLst>
              <a:ext uri="{FF2B5EF4-FFF2-40B4-BE49-F238E27FC236}">
                <a16:creationId xmlns:a16="http://schemas.microsoft.com/office/drawing/2014/main" id="{070F6740-CAD8-4D57-FD44-1D7D51A1378F}"/>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99" name="Rectangle 196">
            <a:extLst>
              <a:ext uri="{FF2B5EF4-FFF2-40B4-BE49-F238E27FC236}">
                <a16:creationId xmlns:a16="http://schemas.microsoft.com/office/drawing/2014/main" id="{676CA5A8-9EEA-1D8E-A2ED-1D0B76FE08C1}"/>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0" name="Rectangle 197">
            <a:extLst>
              <a:ext uri="{FF2B5EF4-FFF2-40B4-BE49-F238E27FC236}">
                <a16:creationId xmlns:a16="http://schemas.microsoft.com/office/drawing/2014/main" id="{E3EE43CC-AA83-D24B-3C96-4C8A0E0619A4}"/>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1" name="Rectangle 198">
            <a:extLst>
              <a:ext uri="{FF2B5EF4-FFF2-40B4-BE49-F238E27FC236}">
                <a16:creationId xmlns:a16="http://schemas.microsoft.com/office/drawing/2014/main" id="{2308DD87-1C75-38A6-C3A7-6BCE2F746FC5}"/>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2" name="Rectangle 199">
            <a:extLst>
              <a:ext uri="{FF2B5EF4-FFF2-40B4-BE49-F238E27FC236}">
                <a16:creationId xmlns:a16="http://schemas.microsoft.com/office/drawing/2014/main" id="{056F8C58-6916-6913-EE8F-DAB762A0681E}"/>
              </a:ext>
            </a:extLst>
          </p:cNvPr>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3" name="Rectangle 200">
            <a:extLst>
              <a:ext uri="{FF2B5EF4-FFF2-40B4-BE49-F238E27FC236}">
                <a16:creationId xmlns:a16="http://schemas.microsoft.com/office/drawing/2014/main" id="{CCE4FDF6-6B5C-D86F-8E1B-CDAA4A0B79CB}"/>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rgbClr val="000000"/>
                </a:solidFill>
                <a:latin typeface="Times" panose="020F0502020204030204" pitchFamily="34" charset="0"/>
              </a:rPr>
              <a:t>S</a:t>
            </a:r>
          </a:p>
        </p:txBody>
      </p:sp>
      <p:sp>
        <p:nvSpPr>
          <p:cNvPr id="459977" name="Rectangle 201">
            <a:extLst>
              <a:ext uri="{FF2B5EF4-FFF2-40B4-BE49-F238E27FC236}">
                <a16:creationId xmlns:a16="http://schemas.microsoft.com/office/drawing/2014/main" id="{39B1EA11-ECFE-3FBB-BE5E-157D223CD785}"/>
              </a:ext>
            </a:extLst>
          </p:cNvPr>
          <p:cNvSpPr>
            <a:spLocks noChangeArrowheads="1"/>
          </p:cNvSpPr>
          <p:nvPr/>
        </p:nvSpPr>
        <p:spPr bwMode="auto">
          <a:xfrm>
            <a:off x="4887913" y="20066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(2000 B.C.)</a:t>
            </a:r>
          </a:p>
        </p:txBody>
      </p:sp>
      <p:sp>
        <p:nvSpPr>
          <p:cNvPr id="459978" name="Rectangle 202">
            <a:extLst>
              <a:ext uri="{FF2B5EF4-FFF2-40B4-BE49-F238E27FC236}">
                <a16:creationId xmlns:a16="http://schemas.microsoft.com/office/drawing/2014/main" id="{2EDF446C-3014-81D1-9CD9-B2A10986CCB2}"/>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charset="0"/>
                <a:ea typeface="MS PGothic" pitchFamily="34" charset="-128"/>
                <a:cs typeface="MS PGothic" pitchFamily="34" charset="-128"/>
              </a:rPr>
              <a:t>O 7 V J </a:t>
            </a:r>
          </a:p>
        </p:txBody>
      </p:sp>
      <p:sp>
        <p:nvSpPr>
          <p:cNvPr id="459980" name="Rectangle 204">
            <a:extLst>
              <a:ext uri="{FF2B5EF4-FFF2-40B4-BE49-F238E27FC236}">
                <a16:creationId xmlns:a16="http://schemas.microsoft.com/office/drawing/2014/main" id="{E353EB83-5001-2A71-3F02-8C29766D7125}"/>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rPr>
              <a:t>7 = 4 + 3 </a:t>
            </a:r>
          </a:p>
        </p:txBody>
      </p:sp>
      <p:sp>
        <p:nvSpPr>
          <p:cNvPr id="459982" name="Rectangle 206">
            <a:extLst>
              <a:ext uri="{FF2B5EF4-FFF2-40B4-BE49-F238E27FC236}">
                <a16:creationId xmlns:a16="http://schemas.microsoft.com/office/drawing/2014/main" id="{F73649A2-D784-CC83-0F77-407CC4AF595A}"/>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9983" name="Line 207">
            <a:extLst>
              <a:ext uri="{FF2B5EF4-FFF2-40B4-BE49-F238E27FC236}">
                <a16:creationId xmlns:a16="http://schemas.microsoft.com/office/drawing/2014/main" id="{3DEB3B36-159E-0621-0581-EEE341A07A86}"/>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6209" name="Rectangle 208">
            <a:extLst>
              <a:ext uri="{FF2B5EF4-FFF2-40B4-BE49-F238E27FC236}">
                <a16:creationId xmlns:a16="http://schemas.microsoft.com/office/drawing/2014/main" id="{D5CE49B3-5AAF-D5AF-624F-F8FA515E92FF}"/>
              </a:ext>
            </a:extLst>
          </p:cNvPr>
          <p:cNvSpPr>
            <a:spLocks noChangeArrowheads="1"/>
          </p:cNvSpPr>
          <p:nvPr/>
        </p:nvSpPr>
        <p:spPr bwMode="auto">
          <a:xfrm>
            <a:off x="5930900" y="641350"/>
            <a:ext cx="511175" cy="3657600"/>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85" name="Text Box 209">
            <a:extLst>
              <a:ext uri="{FF2B5EF4-FFF2-40B4-BE49-F238E27FC236}">
                <a16:creationId xmlns:a16="http://schemas.microsoft.com/office/drawing/2014/main" id="{099DC492-4AF0-4B59-8348-8AB67CA925F1}"/>
              </a:ext>
            </a:extLst>
          </p:cNvPr>
          <p:cNvSpPr txBox="1">
            <a:spLocks noChangeArrowheads="1"/>
          </p:cNvSpPr>
          <p:nvPr/>
        </p:nvSpPr>
        <p:spPr bwMode="auto">
          <a:xfrm rot="16200000">
            <a:off x="4587082" y="2185193"/>
            <a:ext cx="31813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a:solidFill>
                  <a:srgbClr val="EEFF4B"/>
                </a:solidFill>
                <a:latin typeface="Times" charset="0"/>
                <a:ea typeface="MS PGothic" pitchFamily="34" charset="-128"/>
                <a:cs typeface="MS PGothic" pitchFamily="34" charset="-128"/>
              </a:rPr>
              <a:t>3 MISHANG</a:t>
            </a:r>
          </a:p>
        </p:txBody>
      </p:sp>
      <p:sp>
        <p:nvSpPr>
          <p:cNvPr id="6211" name="Rectangle 210">
            <a:extLst>
              <a:ext uri="{FF2B5EF4-FFF2-40B4-BE49-F238E27FC236}">
                <a16:creationId xmlns:a16="http://schemas.microsoft.com/office/drawing/2014/main" id="{8DE3E522-19A9-959C-B593-5051F834AC79}"/>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2" name="Rectangle 211">
            <a:extLst>
              <a:ext uri="{FF2B5EF4-FFF2-40B4-BE49-F238E27FC236}">
                <a16:creationId xmlns:a16="http://schemas.microsoft.com/office/drawing/2014/main" id="{D5BF59C5-10A8-BF26-5FF8-2FA0B386748A}"/>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88" name="Text Box 212">
            <a:extLst>
              <a:ext uri="{FF2B5EF4-FFF2-40B4-BE49-F238E27FC236}">
                <a16:creationId xmlns:a16="http://schemas.microsoft.com/office/drawing/2014/main" id="{B119554D-3272-67A8-B740-9BC44CCAF98B}"/>
              </a:ext>
            </a:extLst>
          </p:cNvPr>
          <p:cNvSpPr txBox="1">
            <a:spLocks noChangeArrowheads="1"/>
          </p:cNvSpPr>
          <p:nvPr/>
        </p:nvSpPr>
        <p:spPr bwMode="auto">
          <a:xfrm rot="-5385664">
            <a:off x="600551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V</a:t>
            </a:r>
          </a:p>
        </p:txBody>
      </p:sp>
      <p:sp>
        <p:nvSpPr>
          <p:cNvPr id="459989" name="Text Box 213">
            <a:extLst>
              <a:ext uri="{FF2B5EF4-FFF2-40B4-BE49-F238E27FC236}">
                <a16:creationId xmlns:a16="http://schemas.microsoft.com/office/drawing/2014/main" id="{23CC660B-AF57-F082-B40C-8C0DF7077CF1}"/>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mn-ea"/>
              </a:rPr>
              <a:t>J</a:t>
            </a:r>
          </a:p>
        </p:txBody>
      </p:sp>
      <p:sp>
        <p:nvSpPr>
          <p:cNvPr id="6215" name="Rectangle 214">
            <a:extLst>
              <a:ext uri="{FF2B5EF4-FFF2-40B4-BE49-F238E27FC236}">
                <a16:creationId xmlns:a16="http://schemas.microsoft.com/office/drawing/2014/main" id="{65DC7EFE-2620-6328-0EDF-9EC29EEA12D0}"/>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91" name="Text Box 215">
            <a:extLst>
              <a:ext uri="{FF2B5EF4-FFF2-40B4-BE49-F238E27FC236}">
                <a16:creationId xmlns:a16="http://schemas.microsoft.com/office/drawing/2014/main" id="{A2C16C16-11C4-FBEF-F386-24FEF90E2E58}"/>
              </a:ext>
            </a:extLst>
          </p:cNvPr>
          <p:cNvSpPr txBox="1">
            <a:spLocks noChangeArrowheads="1"/>
          </p:cNvSpPr>
          <p:nvPr/>
        </p:nvSpPr>
        <p:spPr bwMode="auto">
          <a:xfrm rot="-5388536">
            <a:off x="2637631" y="3736182"/>
            <a:ext cx="22320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4 MIKUMO</a:t>
            </a:r>
          </a:p>
        </p:txBody>
      </p:sp>
      <p:sp>
        <p:nvSpPr>
          <p:cNvPr id="6217" name="Rectangle 216">
            <a:extLst>
              <a:ext uri="{FF2B5EF4-FFF2-40B4-BE49-F238E27FC236}">
                <a16:creationId xmlns:a16="http://schemas.microsoft.com/office/drawing/2014/main" id="{8519B7AE-94A5-DF6E-6434-70A57078F7AF}"/>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8" name="Rectangle 217">
            <a:extLst>
              <a:ext uri="{FF2B5EF4-FFF2-40B4-BE49-F238E27FC236}">
                <a16:creationId xmlns:a16="http://schemas.microsoft.com/office/drawing/2014/main" id="{9D8B0084-4E5F-8FAF-BE24-04A6384F7A1E}"/>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9" name="Rectangle 218">
            <a:extLst>
              <a:ext uri="{FF2B5EF4-FFF2-40B4-BE49-F238E27FC236}">
                <a16:creationId xmlns:a16="http://schemas.microsoft.com/office/drawing/2014/main" id="{0D5D44F5-2174-8985-F064-60B2A3A1C667}"/>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0" name="Rectangle 219">
            <a:extLst>
              <a:ext uri="{FF2B5EF4-FFF2-40B4-BE49-F238E27FC236}">
                <a16:creationId xmlns:a16="http://schemas.microsoft.com/office/drawing/2014/main" id="{63391A69-E5C0-6F9C-E8F7-05CAF487D870}"/>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96" name="Text Box 220">
            <a:extLst>
              <a:ext uri="{FF2B5EF4-FFF2-40B4-BE49-F238E27FC236}">
                <a16:creationId xmlns:a16="http://schemas.microsoft.com/office/drawing/2014/main" id="{C6F6C4C7-5021-119F-1BE0-A068A6F65519}"/>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O</a:t>
            </a:r>
          </a:p>
        </p:txBody>
      </p:sp>
      <p:sp>
        <p:nvSpPr>
          <p:cNvPr id="6222" name="Freeform 221">
            <a:extLst>
              <a:ext uri="{FF2B5EF4-FFF2-40B4-BE49-F238E27FC236}">
                <a16:creationId xmlns:a16="http://schemas.microsoft.com/office/drawing/2014/main" id="{4EDCDF50-B93E-39AB-5FC5-9F82562A390C}"/>
              </a:ext>
            </a:extLst>
          </p:cNvPr>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9998" name="Rectangle 222">
            <a:extLst>
              <a:ext uri="{FF2B5EF4-FFF2-40B4-BE49-F238E27FC236}">
                <a16:creationId xmlns:a16="http://schemas.microsoft.com/office/drawing/2014/main" id="{B55B6DCB-1DA9-61DD-6CCB-85A4BECA12A9}"/>
              </a:ext>
            </a:extLst>
          </p:cNvPr>
          <p:cNvSpPr>
            <a:spLocks noChangeArrowheads="1"/>
          </p:cNvSpPr>
          <p:nvPr/>
        </p:nvSpPr>
        <p:spPr bwMode="auto">
          <a:xfrm>
            <a:off x="4900613" y="4229100"/>
            <a:ext cx="790575" cy="241300"/>
          </a:xfrm>
          <a:prstGeom prst="rect">
            <a:avLst/>
          </a:prstGeom>
          <a:noFill/>
          <a:ln w="12700">
            <a:noFill/>
            <a:miter lim="800000"/>
            <a:headEnd/>
            <a:tailEnd/>
          </a:ln>
          <a:effectLst/>
        </p:spPr>
        <p:txBody>
          <a:bodyPr wrap="none" lIns="90487" tIns="44450" rIns="90487" bIns="44450">
            <a:spAutoFit/>
          </a:bodyPr>
          <a:lstStyle/>
          <a:p>
            <a:pPr>
              <a:defRPr/>
            </a:pPr>
            <a:r>
              <a:rPr lang="en-US" sz="1000">
                <a:solidFill>
                  <a:srgbClr val="FFFF00"/>
                </a:solidFill>
                <a:latin typeface="Times" pitchFamily="-107" charset="0"/>
                <a:ea typeface="+mn-ea"/>
              </a:rPr>
              <a:t>(1500 B.C.)</a:t>
            </a:r>
          </a:p>
        </p:txBody>
      </p:sp>
      <p:sp>
        <p:nvSpPr>
          <p:cNvPr id="459999" name="Rectangle 223">
            <a:extLst>
              <a:ext uri="{FF2B5EF4-FFF2-40B4-BE49-F238E27FC236}">
                <a16:creationId xmlns:a16="http://schemas.microsoft.com/office/drawing/2014/main" id="{1D539370-571C-B4CF-14F7-FE61FC169C25}"/>
              </a:ext>
            </a:extLst>
          </p:cNvPr>
          <p:cNvSpPr>
            <a:spLocks noChangeArrowheads="1"/>
          </p:cNvSpPr>
          <p:nvPr/>
        </p:nvSpPr>
        <p:spPr bwMode="auto">
          <a:xfrm>
            <a:off x="7269163" y="43561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(500 B.C.)</a:t>
            </a:r>
          </a:p>
        </p:txBody>
      </p:sp>
      <p:sp>
        <p:nvSpPr>
          <p:cNvPr id="460000" name="Rectangle 224">
            <a:extLst>
              <a:ext uri="{FF2B5EF4-FFF2-40B4-BE49-F238E27FC236}">
                <a16:creationId xmlns:a16="http://schemas.microsoft.com/office/drawing/2014/main" id="{073F8F91-79D6-2A4C-0947-E6507518E0DC}"/>
              </a:ext>
            </a:extLst>
          </p:cNvPr>
          <p:cNvSpPr>
            <a:spLocks noChangeArrowheads="1"/>
          </p:cNvSpPr>
          <p:nvPr/>
        </p:nvSpPr>
        <p:spPr bwMode="auto">
          <a:xfrm>
            <a:off x="7275513" y="12573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(1000 B.C.)</a:t>
            </a:r>
          </a:p>
        </p:txBody>
      </p:sp>
      <p:sp>
        <p:nvSpPr>
          <p:cNvPr id="6226" name="AutoShape 225">
            <a:extLst>
              <a:ext uri="{FF2B5EF4-FFF2-40B4-BE49-F238E27FC236}">
                <a16:creationId xmlns:a16="http://schemas.microsoft.com/office/drawing/2014/main" id="{F4907737-F1AE-10A2-0AF1-A851788A07A8}"/>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7" name="Freeform 226">
            <a:extLst>
              <a:ext uri="{FF2B5EF4-FFF2-40B4-BE49-F238E27FC236}">
                <a16:creationId xmlns:a16="http://schemas.microsoft.com/office/drawing/2014/main" id="{D62299A1-9568-B57E-CBF4-3D98C61C2869}"/>
              </a:ext>
            </a:extLst>
          </p:cNvPr>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6228" name="Group 227">
            <a:extLst>
              <a:ext uri="{FF2B5EF4-FFF2-40B4-BE49-F238E27FC236}">
                <a16:creationId xmlns:a16="http://schemas.microsoft.com/office/drawing/2014/main" id="{0F5F89BE-2FB2-297F-4B6C-D2144D01BAC1}"/>
              </a:ext>
            </a:extLst>
          </p:cNvPr>
          <p:cNvGrpSpPr>
            <a:grpSpLocks/>
          </p:cNvGrpSpPr>
          <p:nvPr/>
        </p:nvGrpSpPr>
        <p:grpSpPr bwMode="auto">
          <a:xfrm>
            <a:off x="6591300" y="4418013"/>
            <a:ext cx="952500" cy="527050"/>
            <a:chOff x="4152" y="2783"/>
            <a:chExt cx="600" cy="332"/>
          </a:xfrm>
        </p:grpSpPr>
        <p:sp>
          <p:nvSpPr>
            <p:cNvPr id="6314" name="AutoShape 228">
              <a:extLst>
                <a:ext uri="{FF2B5EF4-FFF2-40B4-BE49-F238E27FC236}">
                  <a16:creationId xmlns:a16="http://schemas.microsoft.com/office/drawing/2014/main" id="{CE98B112-82E4-BB0A-984D-C80B909CC90C}"/>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15" name="Rectangle 229">
              <a:extLst>
                <a:ext uri="{FF2B5EF4-FFF2-40B4-BE49-F238E27FC236}">
                  <a16:creationId xmlns:a16="http://schemas.microsoft.com/office/drawing/2014/main" id="{3F22ADF1-A8B1-084D-ABC3-27102070CFB9}"/>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16" name="AutoShape 230">
              <a:extLst>
                <a:ext uri="{FF2B5EF4-FFF2-40B4-BE49-F238E27FC236}">
                  <a16:creationId xmlns:a16="http://schemas.microsoft.com/office/drawing/2014/main" id="{49F2D295-B22E-41EB-48FD-6E7425917EA4}"/>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229" name="Line 231">
            <a:extLst>
              <a:ext uri="{FF2B5EF4-FFF2-40B4-BE49-F238E27FC236}">
                <a16:creationId xmlns:a16="http://schemas.microsoft.com/office/drawing/2014/main" id="{441085C4-CFE5-F136-43F3-5A20715712FE}"/>
              </a:ext>
            </a:extLst>
          </p:cNvPr>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0" name="Line 232">
            <a:extLst>
              <a:ext uri="{FF2B5EF4-FFF2-40B4-BE49-F238E27FC236}">
                <a16:creationId xmlns:a16="http://schemas.microsoft.com/office/drawing/2014/main" id="{4AAA0E28-6E5D-E58D-6CC1-72BCE78149E9}"/>
              </a:ext>
            </a:extLst>
          </p:cNvPr>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1" name="Rectangle 233">
            <a:extLst>
              <a:ext uri="{FF2B5EF4-FFF2-40B4-BE49-F238E27FC236}">
                <a16:creationId xmlns:a16="http://schemas.microsoft.com/office/drawing/2014/main" id="{3A330185-101D-27C0-99AE-EC0A1B3739BD}"/>
              </a:ext>
            </a:extLst>
          </p:cNvPr>
          <p:cNvSpPr>
            <a:spLocks noChangeArrowheads="1"/>
          </p:cNvSpPr>
          <p:nvPr/>
        </p:nvSpPr>
        <p:spPr bwMode="auto">
          <a:xfrm>
            <a:off x="6599238" y="43942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VARIKAHAI </a:t>
            </a:r>
          </a:p>
        </p:txBody>
      </p:sp>
      <p:sp>
        <p:nvSpPr>
          <p:cNvPr id="6232" name="Rectangle 234">
            <a:extLst>
              <a:ext uri="{FF2B5EF4-FFF2-40B4-BE49-F238E27FC236}">
                <a16:creationId xmlns:a16="http://schemas.microsoft.com/office/drawing/2014/main" id="{EC582ECF-040B-9DD4-7FD6-4E3F4DF0F822}"/>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3" name="AutoShape 235">
            <a:extLst>
              <a:ext uri="{FF2B5EF4-FFF2-40B4-BE49-F238E27FC236}">
                <a16:creationId xmlns:a16="http://schemas.microsoft.com/office/drawing/2014/main" id="{0371EDCC-1886-2505-F8E8-83F2CA702FA3}"/>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4" name="Rectangle 236">
            <a:extLst>
              <a:ext uri="{FF2B5EF4-FFF2-40B4-BE49-F238E27FC236}">
                <a16:creationId xmlns:a16="http://schemas.microsoft.com/office/drawing/2014/main" id="{73A6C37E-A99C-9949-61E3-68EB2FCD37B1}"/>
              </a:ext>
            </a:extLst>
          </p:cNvPr>
          <p:cNvSpPr>
            <a:spLocks noChangeArrowheads="1"/>
          </p:cNvSpPr>
          <p:nvPr/>
        </p:nvSpPr>
        <p:spPr bwMode="auto">
          <a:xfrm>
            <a:off x="6610350" y="5102225"/>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Chicago" charset="0"/>
              </a:rPr>
              <a:t>JESU</a:t>
            </a:r>
          </a:p>
        </p:txBody>
      </p:sp>
      <p:sp>
        <p:nvSpPr>
          <p:cNvPr id="6235" name="Line 237">
            <a:extLst>
              <a:ext uri="{FF2B5EF4-FFF2-40B4-BE49-F238E27FC236}">
                <a16:creationId xmlns:a16="http://schemas.microsoft.com/office/drawing/2014/main" id="{AD4A5861-E674-D39E-EF15-4FD8F7C3D1CE}"/>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6" name="Line 238">
            <a:extLst>
              <a:ext uri="{FF2B5EF4-FFF2-40B4-BE49-F238E27FC236}">
                <a16:creationId xmlns:a16="http://schemas.microsoft.com/office/drawing/2014/main" id="{E135EDE8-8760-A427-0969-D7405988B79D}"/>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7" name="Line 239">
            <a:extLst>
              <a:ext uri="{FF2B5EF4-FFF2-40B4-BE49-F238E27FC236}">
                <a16:creationId xmlns:a16="http://schemas.microsoft.com/office/drawing/2014/main" id="{34350D16-6B1F-AB97-3782-57A9104BF723}"/>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8" name="Line 240">
            <a:extLst>
              <a:ext uri="{FF2B5EF4-FFF2-40B4-BE49-F238E27FC236}">
                <a16:creationId xmlns:a16="http://schemas.microsoft.com/office/drawing/2014/main" id="{6301C415-59B5-DFE3-B3E7-0F11AD175871}"/>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9" name="Line 241">
            <a:extLst>
              <a:ext uri="{FF2B5EF4-FFF2-40B4-BE49-F238E27FC236}">
                <a16:creationId xmlns:a16="http://schemas.microsoft.com/office/drawing/2014/main" id="{278392D7-2198-29BC-48D7-68816E4832F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0" name="Line 242">
            <a:extLst>
              <a:ext uri="{FF2B5EF4-FFF2-40B4-BE49-F238E27FC236}">
                <a16:creationId xmlns:a16="http://schemas.microsoft.com/office/drawing/2014/main" id="{92D3FE8E-18A2-25E1-5DFA-E35CD3E1DA58}"/>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1" name="Line 243">
            <a:extLst>
              <a:ext uri="{FF2B5EF4-FFF2-40B4-BE49-F238E27FC236}">
                <a16:creationId xmlns:a16="http://schemas.microsoft.com/office/drawing/2014/main" id="{071DE731-8750-B944-EEDC-80742A03A59C}"/>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0" name="Rectangle 244">
            <a:extLst>
              <a:ext uri="{FF2B5EF4-FFF2-40B4-BE49-F238E27FC236}">
                <a16:creationId xmlns:a16="http://schemas.microsoft.com/office/drawing/2014/main" id="{9AAEC7FF-07EA-D983-B810-4BD982959E19}"/>
              </a:ext>
            </a:extLst>
          </p:cNvPr>
          <p:cNvSpPr>
            <a:spLocks noChangeArrowheads="1"/>
          </p:cNvSpPr>
          <p:nvPr/>
        </p:nvSpPr>
        <p:spPr bwMode="auto">
          <a:xfrm>
            <a:off x="4049713" y="53340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1" name="Rectangle 245">
            <a:extLst>
              <a:ext uri="{FF2B5EF4-FFF2-40B4-BE49-F238E27FC236}">
                <a16:creationId xmlns:a16="http://schemas.microsoft.com/office/drawing/2014/main" id="{9F46D315-8C1A-4D19-39B7-5CD0D1F012AF}"/>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2" name="Rectangle 246">
            <a:extLst>
              <a:ext uri="{FF2B5EF4-FFF2-40B4-BE49-F238E27FC236}">
                <a16:creationId xmlns:a16="http://schemas.microsoft.com/office/drawing/2014/main" id="{E727C8F4-6242-79A5-D5AD-CB7B35C78B41}"/>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3" name="Text Box 247">
            <a:extLst>
              <a:ext uri="{FF2B5EF4-FFF2-40B4-BE49-F238E27FC236}">
                <a16:creationId xmlns:a16="http://schemas.microsoft.com/office/drawing/2014/main" id="{05AB4B05-AA5A-07F2-F028-C9784FD23FD8}"/>
              </a:ext>
            </a:extLst>
          </p:cNvPr>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Haokaphok - Esther</a:t>
            </a:r>
          </a:p>
        </p:txBody>
      </p:sp>
      <p:sp>
        <p:nvSpPr>
          <p:cNvPr id="6246" name="Text Box 248">
            <a:extLst>
              <a:ext uri="{FF2B5EF4-FFF2-40B4-BE49-F238E27FC236}">
                <a16:creationId xmlns:a16="http://schemas.microsoft.com/office/drawing/2014/main" id="{12FDB93E-2EE3-93F4-0D84-E6713D05B314}"/>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latin typeface="B VAG Rounded Bold" charset="0"/>
              </a:rPr>
              <a:t> </a:t>
            </a:r>
          </a:p>
        </p:txBody>
      </p:sp>
      <p:sp>
        <p:nvSpPr>
          <p:cNvPr id="460027" name="Oval 251">
            <a:extLst>
              <a:ext uri="{FF2B5EF4-FFF2-40B4-BE49-F238E27FC236}">
                <a16:creationId xmlns:a16="http://schemas.microsoft.com/office/drawing/2014/main" id="{C63CAF3C-ACEC-5ABB-79CC-DA369130C2BB}"/>
              </a:ext>
            </a:extLst>
          </p:cNvPr>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8" name="Oval 252">
            <a:extLst>
              <a:ext uri="{FF2B5EF4-FFF2-40B4-BE49-F238E27FC236}">
                <a16:creationId xmlns:a16="http://schemas.microsoft.com/office/drawing/2014/main" id="{DAC645E2-D5B7-C51A-BD18-98127F8562F6}"/>
              </a:ext>
            </a:extLst>
          </p:cNvPr>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9" name="Oval 253">
            <a:extLst>
              <a:ext uri="{FF2B5EF4-FFF2-40B4-BE49-F238E27FC236}">
                <a16:creationId xmlns:a16="http://schemas.microsoft.com/office/drawing/2014/main" id="{A99F361B-BE61-5F07-B041-A8DB3186CAFF}"/>
              </a:ext>
            </a:extLst>
          </p:cNvPr>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0" name="Oval 254">
            <a:extLst>
              <a:ext uri="{FF2B5EF4-FFF2-40B4-BE49-F238E27FC236}">
                <a16:creationId xmlns:a16="http://schemas.microsoft.com/office/drawing/2014/main" id="{0A2F4CB7-24FA-CED2-F1A3-8FFA5E6EBBC9}"/>
              </a:ext>
            </a:extLst>
          </p:cNvPr>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5" name="Rectangle 259">
            <a:extLst>
              <a:ext uri="{FF2B5EF4-FFF2-40B4-BE49-F238E27FC236}">
                <a16:creationId xmlns:a16="http://schemas.microsoft.com/office/drawing/2014/main" id="{8E6A8EDC-2714-E257-1351-CAFFC91A7AA4}"/>
              </a:ext>
            </a:extLst>
          </p:cNvPr>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latin typeface="Comic Sans MS" pitchFamily="-107" charset="0"/>
                <a:ea typeface="+mn-ea"/>
              </a:rPr>
              <a:t>01</a:t>
            </a:r>
          </a:p>
        </p:txBody>
      </p:sp>
      <p:grpSp>
        <p:nvGrpSpPr>
          <p:cNvPr id="6252" name="Group 260">
            <a:extLst>
              <a:ext uri="{FF2B5EF4-FFF2-40B4-BE49-F238E27FC236}">
                <a16:creationId xmlns:a16="http://schemas.microsoft.com/office/drawing/2014/main" id="{89745A0D-E04B-F839-ED10-1B8BD39E88E1}"/>
              </a:ext>
            </a:extLst>
          </p:cNvPr>
          <p:cNvGrpSpPr>
            <a:grpSpLocks/>
          </p:cNvGrpSpPr>
          <p:nvPr/>
        </p:nvGrpSpPr>
        <p:grpSpPr bwMode="auto">
          <a:xfrm>
            <a:off x="5251449" y="1423988"/>
            <a:ext cx="2765425" cy="4311650"/>
            <a:chOff x="3289" y="879"/>
            <a:chExt cx="1742" cy="2716"/>
          </a:xfrm>
        </p:grpSpPr>
        <p:grpSp>
          <p:nvGrpSpPr>
            <p:cNvPr id="6262" name="Group 261">
              <a:extLst>
                <a:ext uri="{FF2B5EF4-FFF2-40B4-BE49-F238E27FC236}">
                  <a16:creationId xmlns:a16="http://schemas.microsoft.com/office/drawing/2014/main" id="{7F196471-3F35-3CF7-1765-BD0B8DE0A64D}"/>
                </a:ext>
              </a:extLst>
            </p:cNvPr>
            <p:cNvGrpSpPr>
              <a:grpSpLocks/>
            </p:cNvGrpSpPr>
            <p:nvPr/>
          </p:nvGrpSpPr>
          <p:grpSpPr bwMode="auto">
            <a:xfrm>
              <a:off x="3289" y="1430"/>
              <a:ext cx="250" cy="260"/>
              <a:chOff x="1609" y="1232"/>
              <a:chExt cx="250" cy="260"/>
            </a:xfrm>
          </p:grpSpPr>
          <p:grpSp>
            <p:nvGrpSpPr>
              <p:cNvPr id="6302" name="Group 262">
                <a:extLst>
                  <a:ext uri="{FF2B5EF4-FFF2-40B4-BE49-F238E27FC236}">
                    <a16:creationId xmlns:a16="http://schemas.microsoft.com/office/drawing/2014/main" id="{A0CD0248-0D86-771C-E178-8BA48C96AD48}"/>
                  </a:ext>
                </a:extLst>
              </p:cNvPr>
              <p:cNvGrpSpPr>
                <a:grpSpLocks/>
              </p:cNvGrpSpPr>
              <p:nvPr/>
            </p:nvGrpSpPr>
            <p:grpSpPr bwMode="auto">
              <a:xfrm>
                <a:off x="1620" y="1232"/>
                <a:ext cx="236" cy="260"/>
                <a:chOff x="1557" y="1007"/>
                <a:chExt cx="2105" cy="1949"/>
              </a:xfrm>
            </p:grpSpPr>
            <p:grpSp>
              <p:nvGrpSpPr>
                <p:cNvPr id="6310" name="Group 264">
                  <a:extLst>
                    <a:ext uri="{FF2B5EF4-FFF2-40B4-BE49-F238E27FC236}">
                      <a16:creationId xmlns:a16="http://schemas.microsoft.com/office/drawing/2014/main" id="{50BFCC1E-9262-B921-A7FB-32F8DF1BCAAC}"/>
                    </a:ext>
                  </a:extLst>
                </p:cNvPr>
                <p:cNvGrpSpPr>
                  <a:grpSpLocks/>
                </p:cNvGrpSpPr>
                <p:nvPr/>
              </p:nvGrpSpPr>
              <p:grpSpPr bwMode="auto">
                <a:xfrm>
                  <a:off x="1557" y="1209"/>
                  <a:ext cx="2105" cy="1421"/>
                  <a:chOff x="578" y="2316"/>
                  <a:chExt cx="2105" cy="1421"/>
                </a:xfrm>
              </p:grpSpPr>
              <p:sp>
                <p:nvSpPr>
                  <p:cNvPr id="6312" name="Freeform 265" descr="Cork">
                    <a:extLst>
                      <a:ext uri="{FF2B5EF4-FFF2-40B4-BE49-F238E27FC236}">
                        <a16:creationId xmlns:a16="http://schemas.microsoft.com/office/drawing/2014/main" id="{B0943529-857F-4025-83EB-9EC841C74ECB}"/>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313" name="Freeform 266" descr="Cork">
                    <a:extLst>
                      <a:ext uri="{FF2B5EF4-FFF2-40B4-BE49-F238E27FC236}">
                        <a16:creationId xmlns:a16="http://schemas.microsoft.com/office/drawing/2014/main" id="{D0C726CE-5347-A03E-BB12-CD50477B359A}"/>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305" name="Freeform 268">
                  <a:extLst>
                    <a:ext uri="{FF2B5EF4-FFF2-40B4-BE49-F238E27FC236}">
                      <a16:creationId xmlns:a16="http://schemas.microsoft.com/office/drawing/2014/main" id="{DD8B3E17-6493-D0B2-7AB5-A93B3AD31E92}"/>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306" name="Freeform 269">
                  <a:extLst>
                    <a:ext uri="{FF2B5EF4-FFF2-40B4-BE49-F238E27FC236}">
                      <a16:creationId xmlns:a16="http://schemas.microsoft.com/office/drawing/2014/main" id="{BCE55CBF-09D0-A957-935D-788FCE87C69D}"/>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307" name="Freeform 270">
                  <a:extLst>
                    <a:ext uri="{FF2B5EF4-FFF2-40B4-BE49-F238E27FC236}">
                      <a16:creationId xmlns:a16="http://schemas.microsoft.com/office/drawing/2014/main" id="{65B9E5C2-48EC-5F79-5486-8E7F084FC67B}"/>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308" name="Freeform 271">
                  <a:extLst>
                    <a:ext uri="{FF2B5EF4-FFF2-40B4-BE49-F238E27FC236}">
                      <a16:creationId xmlns:a16="http://schemas.microsoft.com/office/drawing/2014/main" id="{60A7B8E5-9C72-8ECB-7416-4DFC334EEC96}"/>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309" name="Freeform 272">
                  <a:extLst>
                    <a:ext uri="{FF2B5EF4-FFF2-40B4-BE49-F238E27FC236}">
                      <a16:creationId xmlns:a16="http://schemas.microsoft.com/office/drawing/2014/main" id="{C731342A-82F3-9B6C-2F66-D795B9883D93}"/>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303" name="Rectangle 273">
                <a:extLst>
                  <a:ext uri="{FF2B5EF4-FFF2-40B4-BE49-F238E27FC236}">
                    <a16:creationId xmlns:a16="http://schemas.microsoft.com/office/drawing/2014/main" id="{EF37CD08-5E13-232A-C95F-ABDE95EE7600}"/>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AT</a:t>
                </a:r>
                <a:endParaRPr lang="en-US" altLang="en-US" b="0" i="1">
                  <a:solidFill>
                    <a:schemeClr val="bg2"/>
                  </a:solidFill>
                  <a:latin typeface="Helvetica" pitchFamily="2" charset="0"/>
                </a:endParaRPr>
              </a:p>
            </p:txBody>
          </p:sp>
        </p:grpSp>
        <p:grpSp>
          <p:nvGrpSpPr>
            <p:cNvPr id="6263" name="Group 274">
              <a:extLst>
                <a:ext uri="{FF2B5EF4-FFF2-40B4-BE49-F238E27FC236}">
                  <a16:creationId xmlns:a16="http://schemas.microsoft.com/office/drawing/2014/main" id="{6784CDC7-49F3-E029-40CA-2FC5117FD03A}"/>
                </a:ext>
              </a:extLst>
            </p:cNvPr>
            <p:cNvGrpSpPr>
              <a:grpSpLocks/>
            </p:cNvGrpSpPr>
            <p:nvPr/>
          </p:nvGrpSpPr>
          <p:grpSpPr bwMode="auto">
            <a:xfrm>
              <a:off x="3292" y="3335"/>
              <a:ext cx="250" cy="260"/>
              <a:chOff x="1609" y="1232"/>
              <a:chExt cx="250" cy="260"/>
            </a:xfrm>
          </p:grpSpPr>
          <p:grpSp>
            <p:nvGrpSpPr>
              <p:cNvPr id="6290" name="Group 275">
                <a:extLst>
                  <a:ext uri="{FF2B5EF4-FFF2-40B4-BE49-F238E27FC236}">
                    <a16:creationId xmlns:a16="http://schemas.microsoft.com/office/drawing/2014/main" id="{F0E364CC-51C7-0BA3-F7CF-AA517FEE56E7}"/>
                  </a:ext>
                </a:extLst>
              </p:cNvPr>
              <p:cNvGrpSpPr>
                <a:grpSpLocks/>
              </p:cNvGrpSpPr>
              <p:nvPr/>
            </p:nvGrpSpPr>
            <p:grpSpPr bwMode="auto">
              <a:xfrm>
                <a:off x="1620" y="1232"/>
                <a:ext cx="236" cy="260"/>
                <a:chOff x="1557" y="1007"/>
                <a:chExt cx="2105" cy="1949"/>
              </a:xfrm>
            </p:grpSpPr>
            <p:grpSp>
              <p:nvGrpSpPr>
                <p:cNvPr id="6298" name="Group 277">
                  <a:extLst>
                    <a:ext uri="{FF2B5EF4-FFF2-40B4-BE49-F238E27FC236}">
                      <a16:creationId xmlns:a16="http://schemas.microsoft.com/office/drawing/2014/main" id="{59AD7160-2643-327C-F0C9-E992CE159A1F}"/>
                    </a:ext>
                  </a:extLst>
                </p:cNvPr>
                <p:cNvGrpSpPr>
                  <a:grpSpLocks/>
                </p:cNvGrpSpPr>
                <p:nvPr/>
              </p:nvGrpSpPr>
              <p:grpSpPr bwMode="auto">
                <a:xfrm>
                  <a:off x="1557" y="1209"/>
                  <a:ext cx="2105" cy="1421"/>
                  <a:chOff x="578" y="2316"/>
                  <a:chExt cx="2105" cy="1421"/>
                </a:xfrm>
              </p:grpSpPr>
              <p:sp>
                <p:nvSpPr>
                  <p:cNvPr id="6300" name="Freeform 278" descr="Cork">
                    <a:extLst>
                      <a:ext uri="{FF2B5EF4-FFF2-40B4-BE49-F238E27FC236}">
                        <a16:creationId xmlns:a16="http://schemas.microsoft.com/office/drawing/2014/main" id="{778F4D60-2A25-A914-1BA6-99AF7E38376C}"/>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301" name="Freeform 279" descr="Cork">
                    <a:extLst>
                      <a:ext uri="{FF2B5EF4-FFF2-40B4-BE49-F238E27FC236}">
                        <a16:creationId xmlns:a16="http://schemas.microsoft.com/office/drawing/2014/main" id="{88FDAECD-E7B2-257D-A803-B86675AB8FC2}"/>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293" name="Freeform 281">
                  <a:extLst>
                    <a:ext uri="{FF2B5EF4-FFF2-40B4-BE49-F238E27FC236}">
                      <a16:creationId xmlns:a16="http://schemas.microsoft.com/office/drawing/2014/main" id="{C6A3DEF6-E142-26E3-F7B7-D623453535E6}"/>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94" name="Freeform 282">
                  <a:extLst>
                    <a:ext uri="{FF2B5EF4-FFF2-40B4-BE49-F238E27FC236}">
                      <a16:creationId xmlns:a16="http://schemas.microsoft.com/office/drawing/2014/main" id="{0B278407-D086-0DE0-439B-C91ECDA16137}"/>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95" name="Freeform 283">
                  <a:extLst>
                    <a:ext uri="{FF2B5EF4-FFF2-40B4-BE49-F238E27FC236}">
                      <a16:creationId xmlns:a16="http://schemas.microsoft.com/office/drawing/2014/main" id="{1C0FED91-B598-E400-B393-635A55AA585A}"/>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96" name="Freeform 284">
                  <a:extLst>
                    <a:ext uri="{FF2B5EF4-FFF2-40B4-BE49-F238E27FC236}">
                      <a16:creationId xmlns:a16="http://schemas.microsoft.com/office/drawing/2014/main" id="{B0B5CE2D-7A5D-380F-58A3-49F92A61B402}"/>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97" name="Freeform 285">
                  <a:extLst>
                    <a:ext uri="{FF2B5EF4-FFF2-40B4-BE49-F238E27FC236}">
                      <a16:creationId xmlns:a16="http://schemas.microsoft.com/office/drawing/2014/main" id="{31089F79-9B8F-A365-C4C9-C17150C47A5F}"/>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291" name="Rectangle 286">
                <a:extLst>
                  <a:ext uri="{FF2B5EF4-FFF2-40B4-BE49-F238E27FC236}">
                    <a16:creationId xmlns:a16="http://schemas.microsoft.com/office/drawing/2014/main" id="{AFBF4137-64EA-3B38-BA6C-71E9B206A4DB}"/>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NT</a:t>
                </a:r>
                <a:endParaRPr lang="en-US" altLang="en-US" b="0" i="1">
                  <a:solidFill>
                    <a:schemeClr val="bg2"/>
                  </a:solidFill>
                  <a:latin typeface="Helvetica" pitchFamily="2" charset="0"/>
                </a:endParaRPr>
              </a:p>
            </p:txBody>
          </p:sp>
        </p:grpSp>
        <p:grpSp>
          <p:nvGrpSpPr>
            <p:cNvPr id="6264" name="Group 287">
              <a:extLst>
                <a:ext uri="{FF2B5EF4-FFF2-40B4-BE49-F238E27FC236}">
                  <a16:creationId xmlns:a16="http://schemas.microsoft.com/office/drawing/2014/main" id="{EDB47CEB-718C-BCAC-A462-16FF7B2165E9}"/>
                </a:ext>
              </a:extLst>
            </p:cNvPr>
            <p:cNvGrpSpPr>
              <a:grpSpLocks/>
            </p:cNvGrpSpPr>
            <p:nvPr/>
          </p:nvGrpSpPr>
          <p:grpSpPr bwMode="auto">
            <a:xfrm>
              <a:off x="4781" y="879"/>
              <a:ext cx="250" cy="260"/>
              <a:chOff x="1609" y="1232"/>
              <a:chExt cx="250" cy="260"/>
            </a:xfrm>
          </p:grpSpPr>
          <p:grpSp>
            <p:nvGrpSpPr>
              <p:cNvPr id="6278" name="Group 288">
                <a:extLst>
                  <a:ext uri="{FF2B5EF4-FFF2-40B4-BE49-F238E27FC236}">
                    <a16:creationId xmlns:a16="http://schemas.microsoft.com/office/drawing/2014/main" id="{10E84B9A-50ED-E92A-BF76-3B42A62AF68C}"/>
                  </a:ext>
                </a:extLst>
              </p:cNvPr>
              <p:cNvGrpSpPr>
                <a:grpSpLocks/>
              </p:cNvGrpSpPr>
              <p:nvPr/>
            </p:nvGrpSpPr>
            <p:grpSpPr bwMode="auto">
              <a:xfrm>
                <a:off x="1620" y="1232"/>
                <a:ext cx="236" cy="260"/>
                <a:chOff x="1557" y="1007"/>
                <a:chExt cx="2105" cy="1949"/>
              </a:xfrm>
            </p:grpSpPr>
            <p:grpSp>
              <p:nvGrpSpPr>
                <p:cNvPr id="6286" name="Group 290">
                  <a:extLst>
                    <a:ext uri="{FF2B5EF4-FFF2-40B4-BE49-F238E27FC236}">
                      <a16:creationId xmlns:a16="http://schemas.microsoft.com/office/drawing/2014/main" id="{3B6E05A6-AAD2-B758-A54A-F22355CE0EE5}"/>
                    </a:ext>
                  </a:extLst>
                </p:cNvPr>
                <p:cNvGrpSpPr>
                  <a:grpSpLocks/>
                </p:cNvGrpSpPr>
                <p:nvPr/>
              </p:nvGrpSpPr>
              <p:grpSpPr bwMode="auto">
                <a:xfrm>
                  <a:off x="1557" y="1209"/>
                  <a:ext cx="2105" cy="1421"/>
                  <a:chOff x="578" y="2316"/>
                  <a:chExt cx="2105" cy="1421"/>
                </a:xfrm>
              </p:grpSpPr>
              <p:sp>
                <p:nvSpPr>
                  <p:cNvPr id="6288" name="Freeform 291" descr="Cork">
                    <a:extLst>
                      <a:ext uri="{FF2B5EF4-FFF2-40B4-BE49-F238E27FC236}">
                        <a16:creationId xmlns:a16="http://schemas.microsoft.com/office/drawing/2014/main" id="{527E9F41-5060-E681-5AC8-B32C835E36C6}"/>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289" name="Freeform 292" descr="Cork">
                    <a:extLst>
                      <a:ext uri="{FF2B5EF4-FFF2-40B4-BE49-F238E27FC236}">
                        <a16:creationId xmlns:a16="http://schemas.microsoft.com/office/drawing/2014/main" id="{A23B51F0-68DE-D042-CADE-70AD1853884D}"/>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281" name="Freeform 294">
                  <a:extLst>
                    <a:ext uri="{FF2B5EF4-FFF2-40B4-BE49-F238E27FC236}">
                      <a16:creationId xmlns:a16="http://schemas.microsoft.com/office/drawing/2014/main" id="{A5587B86-CBE2-76BF-53DF-02754B3A931E}"/>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82" name="Freeform 295">
                  <a:extLst>
                    <a:ext uri="{FF2B5EF4-FFF2-40B4-BE49-F238E27FC236}">
                      <a16:creationId xmlns:a16="http://schemas.microsoft.com/office/drawing/2014/main" id="{620B6285-B78C-4C1A-A8D1-8C061B443464}"/>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83" name="Freeform 296">
                  <a:extLst>
                    <a:ext uri="{FF2B5EF4-FFF2-40B4-BE49-F238E27FC236}">
                      <a16:creationId xmlns:a16="http://schemas.microsoft.com/office/drawing/2014/main" id="{9365608B-76F3-900B-FE5B-289B36A58FCC}"/>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84" name="Freeform 297">
                  <a:extLst>
                    <a:ext uri="{FF2B5EF4-FFF2-40B4-BE49-F238E27FC236}">
                      <a16:creationId xmlns:a16="http://schemas.microsoft.com/office/drawing/2014/main" id="{75035B9B-BA63-35DF-991F-C0D82D8804F4}"/>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85" name="Freeform 298">
                  <a:extLst>
                    <a:ext uri="{FF2B5EF4-FFF2-40B4-BE49-F238E27FC236}">
                      <a16:creationId xmlns:a16="http://schemas.microsoft.com/office/drawing/2014/main" id="{EF0A6FF7-55AB-0A2F-BFF2-5A665BF2BF72}"/>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279" name="Rectangle 299">
                <a:extLst>
                  <a:ext uri="{FF2B5EF4-FFF2-40B4-BE49-F238E27FC236}">
                    <a16:creationId xmlns:a16="http://schemas.microsoft.com/office/drawing/2014/main" id="{8069A6A1-E7E2-8234-CFCF-0FCD143FE3C5}"/>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DT</a:t>
                </a:r>
                <a:endParaRPr lang="en-US" altLang="en-US" b="0" i="1">
                  <a:solidFill>
                    <a:schemeClr val="bg2"/>
                  </a:solidFill>
                  <a:latin typeface="Helvetica" pitchFamily="2" charset="0"/>
                </a:endParaRPr>
              </a:p>
            </p:txBody>
          </p:sp>
        </p:grpSp>
        <p:grpSp>
          <p:nvGrpSpPr>
            <p:cNvPr id="6265" name="Group 300">
              <a:extLst>
                <a:ext uri="{FF2B5EF4-FFF2-40B4-BE49-F238E27FC236}">
                  <a16:creationId xmlns:a16="http://schemas.microsoft.com/office/drawing/2014/main" id="{38782D9A-91E1-185F-87DF-373663DC6E93}"/>
                </a:ext>
              </a:extLst>
            </p:cNvPr>
            <p:cNvGrpSpPr>
              <a:grpSpLocks/>
            </p:cNvGrpSpPr>
            <p:nvPr/>
          </p:nvGrpSpPr>
          <p:grpSpPr bwMode="auto">
            <a:xfrm>
              <a:off x="4781" y="1391"/>
              <a:ext cx="250" cy="260"/>
              <a:chOff x="1609" y="1232"/>
              <a:chExt cx="250" cy="260"/>
            </a:xfrm>
          </p:grpSpPr>
          <p:grpSp>
            <p:nvGrpSpPr>
              <p:cNvPr id="6266" name="Group 301">
                <a:extLst>
                  <a:ext uri="{FF2B5EF4-FFF2-40B4-BE49-F238E27FC236}">
                    <a16:creationId xmlns:a16="http://schemas.microsoft.com/office/drawing/2014/main" id="{48DC6521-4658-0942-AE20-47993D4E1B19}"/>
                  </a:ext>
                </a:extLst>
              </p:cNvPr>
              <p:cNvGrpSpPr>
                <a:grpSpLocks/>
              </p:cNvGrpSpPr>
              <p:nvPr/>
            </p:nvGrpSpPr>
            <p:grpSpPr bwMode="auto">
              <a:xfrm>
                <a:off x="1620" y="1232"/>
                <a:ext cx="236" cy="260"/>
                <a:chOff x="1557" y="1007"/>
                <a:chExt cx="2105" cy="1949"/>
              </a:xfrm>
            </p:grpSpPr>
            <p:grpSp>
              <p:nvGrpSpPr>
                <p:cNvPr id="6274" name="Group 303">
                  <a:extLst>
                    <a:ext uri="{FF2B5EF4-FFF2-40B4-BE49-F238E27FC236}">
                      <a16:creationId xmlns:a16="http://schemas.microsoft.com/office/drawing/2014/main" id="{1E5011AE-7F9F-8BA4-EEF3-A2686DABAB2F}"/>
                    </a:ext>
                  </a:extLst>
                </p:cNvPr>
                <p:cNvGrpSpPr>
                  <a:grpSpLocks/>
                </p:cNvGrpSpPr>
                <p:nvPr/>
              </p:nvGrpSpPr>
              <p:grpSpPr bwMode="auto">
                <a:xfrm>
                  <a:off x="1557" y="1209"/>
                  <a:ext cx="2105" cy="1421"/>
                  <a:chOff x="578" y="2316"/>
                  <a:chExt cx="2105" cy="1421"/>
                </a:xfrm>
              </p:grpSpPr>
              <p:sp>
                <p:nvSpPr>
                  <p:cNvPr id="6276" name="Freeform 304" descr="Cork">
                    <a:extLst>
                      <a:ext uri="{FF2B5EF4-FFF2-40B4-BE49-F238E27FC236}">
                        <a16:creationId xmlns:a16="http://schemas.microsoft.com/office/drawing/2014/main" id="{EB30BE13-E1DA-3590-A7DC-BC5CFAB56A8A}"/>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277" name="Freeform 305" descr="Cork">
                    <a:extLst>
                      <a:ext uri="{FF2B5EF4-FFF2-40B4-BE49-F238E27FC236}">
                        <a16:creationId xmlns:a16="http://schemas.microsoft.com/office/drawing/2014/main" id="{D04E2952-6D1B-5DD3-E948-B445627C8753}"/>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269" name="Freeform 307">
                  <a:extLst>
                    <a:ext uri="{FF2B5EF4-FFF2-40B4-BE49-F238E27FC236}">
                      <a16:creationId xmlns:a16="http://schemas.microsoft.com/office/drawing/2014/main" id="{9279A25E-0369-50DC-29F7-64DFF1D91DEE}"/>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70" name="Freeform 308">
                  <a:extLst>
                    <a:ext uri="{FF2B5EF4-FFF2-40B4-BE49-F238E27FC236}">
                      <a16:creationId xmlns:a16="http://schemas.microsoft.com/office/drawing/2014/main" id="{D2E10849-30C6-4152-4812-CA5438AE35E3}"/>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71" name="Freeform 309">
                  <a:extLst>
                    <a:ext uri="{FF2B5EF4-FFF2-40B4-BE49-F238E27FC236}">
                      <a16:creationId xmlns:a16="http://schemas.microsoft.com/office/drawing/2014/main" id="{71AE2E2F-279F-6778-FE25-C74540C063B4}"/>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72" name="Freeform 310">
                  <a:extLst>
                    <a:ext uri="{FF2B5EF4-FFF2-40B4-BE49-F238E27FC236}">
                      <a16:creationId xmlns:a16="http://schemas.microsoft.com/office/drawing/2014/main" id="{86BCCD4E-B95F-BA0D-ECE1-E91B097BF826}"/>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73" name="Freeform 311">
                  <a:extLst>
                    <a:ext uri="{FF2B5EF4-FFF2-40B4-BE49-F238E27FC236}">
                      <a16:creationId xmlns:a16="http://schemas.microsoft.com/office/drawing/2014/main" id="{BA5B1492-E80C-0B25-1F4F-6C8C154438BB}"/>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267" name="Rectangle 312">
                <a:extLst>
                  <a:ext uri="{FF2B5EF4-FFF2-40B4-BE49-F238E27FC236}">
                    <a16:creationId xmlns:a16="http://schemas.microsoft.com/office/drawing/2014/main" id="{E1ABCB79-8D1B-FFA5-85A8-F59C87CA1B9D}"/>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KT</a:t>
                </a:r>
                <a:endParaRPr lang="en-US" altLang="en-US" b="0" i="1">
                  <a:solidFill>
                    <a:schemeClr val="bg2"/>
                  </a:solidFill>
                  <a:latin typeface="Helvetica" pitchFamily="2" charset="0"/>
                </a:endParaRPr>
              </a:p>
            </p:txBody>
          </p:sp>
        </p:grpSp>
      </p:grpSp>
      <p:sp>
        <p:nvSpPr>
          <p:cNvPr id="460031" name="Text Box 255">
            <a:extLst>
              <a:ext uri="{FF2B5EF4-FFF2-40B4-BE49-F238E27FC236}">
                <a16:creationId xmlns:a16="http://schemas.microsoft.com/office/drawing/2014/main" id="{F24A4821-D606-A3C9-7068-CA8BD1BABAD1}"/>
              </a:ext>
            </a:extLst>
          </p:cNvPr>
          <p:cNvSpPr txBox="1">
            <a:spLocks noChangeArrowheads="1"/>
          </p:cNvSpPr>
          <p:nvPr/>
        </p:nvSpPr>
        <p:spPr bwMode="auto">
          <a:xfrm>
            <a:off x="5105400" y="2320925"/>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AT</a:t>
            </a:r>
            <a:endParaRPr lang="en-US" altLang="en-US" i="1"/>
          </a:p>
        </p:txBody>
      </p:sp>
      <p:sp>
        <p:nvSpPr>
          <p:cNvPr id="460032" name="Text Box 256">
            <a:extLst>
              <a:ext uri="{FF2B5EF4-FFF2-40B4-BE49-F238E27FC236}">
                <a16:creationId xmlns:a16="http://schemas.microsoft.com/office/drawing/2014/main" id="{94E342C5-384A-D0E4-D3DD-F2DBB07F6100}"/>
              </a:ext>
            </a:extLst>
          </p:cNvPr>
          <p:cNvSpPr txBox="1">
            <a:spLocks noChangeArrowheads="1"/>
          </p:cNvSpPr>
          <p:nvPr/>
        </p:nvSpPr>
        <p:spPr bwMode="auto">
          <a:xfrm>
            <a:off x="5095875" y="53451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NT</a:t>
            </a:r>
            <a:endParaRPr lang="en-US" altLang="en-US" i="1"/>
          </a:p>
        </p:txBody>
      </p:sp>
      <p:sp>
        <p:nvSpPr>
          <p:cNvPr id="460033" name="Text Box 257">
            <a:extLst>
              <a:ext uri="{FF2B5EF4-FFF2-40B4-BE49-F238E27FC236}">
                <a16:creationId xmlns:a16="http://schemas.microsoft.com/office/drawing/2014/main" id="{2D0214A0-AADB-AB70-CC49-DC25175D6B90}"/>
              </a:ext>
            </a:extLst>
          </p:cNvPr>
          <p:cNvSpPr txBox="1">
            <a:spLocks noChangeArrowheads="1"/>
          </p:cNvSpPr>
          <p:nvPr/>
        </p:nvSpPr>
        <p:spPr bwMode="auto">
          <a:xfrm>
            <a:off x="7459663" y="1447800"/>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DT</a:t>
            </a:r>
            <a:endParaRPr lang="en-US" altLang="en-US" i="1"/>
          </a:p>
        </p:txBody>
      </p:sp>
      <p:sp>
        <p:nvSpPr>
          <p:cNvPr id="460034" name="Text Box 258">
            <a:extLst>
              <a:ext uri="{FF2B5EF4-FFF2-40B4-BE49-F238E27FC236}">
                <a16:creationId xmlns:a16="http://schemas.microsoft.com/office/drawing/2014/main" id="{65387452-B477-70BE-472B-63F166B76BD8}"/>
              </a:ext>
            </a:extLst>
          </p:cNvPr>
          <p:cNvSpPr txBox="1">
            <a:spLocks noChangeArrowheads="1"/>
          </p:cNvSpPr>
          <p:nvPr/>
        </p:nvSpPr>
        <p:spPr bwMode="auto">
          <a:xfrm>
            <a:off x="7462838"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KT</a:t>
            </a:r>
            <a:endParaRPr lang="en-US" altLang="en-US" i="1"/>
          </a:p>
        </p:txBody>
      </p:sp>
      <p:sp>
        <p:nvSpPr>
          <p:cNvPr id="6257" name="Rectangle 313">
            <a:extLst>
              <a:ext uri="{FF2B5EF4-FFF2-40B4-BE49-F238E27FC236}">
                <a16:creationId xmlns:a16="http://schemas.microsoft.com/office/drawing/2014/main" id="{937A8112-0CDA-8F97-CF0F-6206EA38F6FD}"/>
              </a:ext>
            </a:extLst>
          </p:cNvPr>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tx1"/>
                </a:solidFill>
              </a:rPr>
              <a:t>2</a:t>
            </a:r>
          </a:p>
        </p:txBody>
      </p:sp>
      <p:sp>
        <p:nvSpPr>
          <p:cNvPr id="460091" name="AutoShape 315">
            <a:extLst>
              <a:ext uri="{FF2B5EF4-FFF2-40B4-BE49-F238E27FC236}">
                <a16:creationId xmlns:a16="http://schemas.microsoft.com/office/drawing/2014/main" id="{CFC02627-E39A-7E38-435F-668360386D70}"/>
              </a:ext>
            </a:extLst>
          </p:cNvPr>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6259" name="Group 319">
            <a:extLst>
              <a:ext uri="{FF2B5EF4-FFF2-40B4-BE49-F238E27FC236}">
                <a16:creationId xmlns:a16="http://schemas.microsoft.com/office/drawing/2014/main" id="{280F39ED-DD6F-B260-E54D-6F1067C2C5C3}"/>
              </a:ext>
            </a:extLst>
          </p:cNvPr>
          <p:cNvGrpSpPr>
            <a:grpSpLocks/>
          </p:cNvGrpSpPr>
          <p:nvPr/>
        </p:nvGrpSpPr>
        <p:grpSpPr bwMode="auto">
          <a:xfrm>
            <a:off x="519113" y="312738"/>
            <a:ext cx="854075" cy="1704975"/>
            <a:chOff x="327" y="161"/>
            <a:chExt cx="538" cy="1074"/>
          </a:xfrm>
        </p:grpSpPr>
        <p:sp>
          <p:nvSpPr>
            <p:cNvPr id="460096" name="Rectangle 320">
              <a:extLst>
                <a:ext uri="{FF2B5EF4-FFF2-40B4-BE49-F238E27FC236}">
                  <a16:creationId xmlns:a16="http://schemas.microsoft.com/office/drawing/2014/main" id="{8A5F0DB6-E8FA-FD5A-D126-9F9A9CBA0FF3}"/>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60097" name="Line 321">
              <a:extLst>
                <a:ext uri="{FF2B5EF4-FFF2-40B4-BE49-F238E27FC236}">
                  <a16:creationId xmlns:a16="http://schemas.microsoft.com/office/drawing/2014/main" id="{2673F57B-C7EE-1AB8-93E4-7CE70A10A629}"/>
                </a:ext>
              </a:extLst>
            </p:cNvPr>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a:extLst>
              <a:ext uri="{FF2B5EF4-FFF2-40B4-BE49-F238E27FC236}">
                <a16:creationId xmlns:a16="http://schemas.microsoft.com/office/drawing/2014/main" id="{BF4E03DC-77EC-8734-264D-D7BFC0C04811}"/>
              </a:ext>
            </a:extLst>
          </p:cNvPr>
          <p:cNvSpPr txBox="1">
            <a:spLocks noChangeArrowheads="1"/>
          </p:cNvSpPr>
          <p:nvPr/>
        </p:nvSpPr>
        <p:spPr bwMode="auto">
          <a:xfrm>
            <a:off x="1103313" y="936625"/>
            <a:ext cx="30480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000" i="1">
                <a:solidFill>
                  <a:schemeClr val="hlink"/>
                </a:solidFill>
                <a:latin typeface="Helvetica" charset="0"/>
                <a:ea typeface="MS PGothic" pitchFamily="34" charset="-128"/>
                <a:cs typeface="MS PGothic" pitchFamily="34" charset="-128"/>
              </a:rPr>
              <a:t>ALEXANDER                       AWUNGAWUI ATAM:</a:t>
            </a:r>
          </a:p>
        </p:txBody>
      </p:sp>
      <p:sp>
        <p:nvSpPr>
          <p:cNvPr id="453650" name="Text Box 18">
            <a:extLst>
              <a:ext uri="{FF2B5EF4-FFF2-40B4-BE49-F238E27FC236}">
                <a16:creationId xmlns:a16="http://schemas.microsoft.com/office/drawing/2014/main" id="{1DED2354-80EF-F1BC-4C25-4824782BBAA8}"/>
              </a:ext>
            </a:extLst>
          </p:cNvPr>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43012" name="Text Box 24">
            <a:extLst>
              <a:ext uri="{FF2B5EF4-FFF2-40B4-BE49-F238E27FC236}">
                <a16:creationId xmlns:a16="http://schemas.microsoft.com/office/drawing/2014/main" id="{A4D06E40-4CFF-CEE2-E8EF-1639C2223B69}"/>
              </a:ext>
            </a:extLst>
          </p:cNvPr>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12</a:t>
            </a:r>
            <a:endParaRPr lang="en-US" altLang="en-US" b="0">
              <a:solidFill>
                <a:srgbClr val="FFFFFF"/>
              </a:solidFill>
            </a:endParaRPr>
          </a:p>
        </p:txBody>
      </p:sp>
      <p:sp>
        <p:nvSpPr>
          <p:cNvPr id="453658" name="Rectangle 26">
            <a:extLst>
              <a:ext uri="{FF2B5EF4-FFF2-40B4-BE49-F238E27FC236}">
                <a16:creationId xmlns:a16="http://schemas.microsoft.com/office/drawing/2014/main" id="{B9D1695E-CA2F-3C77-3234-18315F346D57}"/>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19</a:t>
            </a:r>
          </a:p>
        </p:txBody>
      </p:sp>
      <p:sp>
        <p:nvSpPr>
          <p:cNvPr id="43014" name="Text Box 28">
            <a:extLst>
              <a:ext uri="{FF2B5EF4-FFF2-40B4-BE49-F238E27FC236}">
                <a16:creationId xmlns:a16="http://schemas.microsoft.com/office/drawing/2014/main" id="{86AE1C03-ADA1-C123-A176-DDB272FDE6C7}"/>
              </a:ext>
            </a:extLst>
          </p:cNvPr>
          <p:cNvSpPr txBox="1">
            <a:spLocks noChangeArrowheads="1"/>
          </p:cNvSpPr>
          <p:nvPr/>
        </p:nvSpPr>
        <p:spPr bwMode="auto">
          <a:xfrm>
            <a:off x="65452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pic>
        <p:nvPicPr>
          <p:cNvPr id="453661" name="Picture 29">
            <a:extLst>
              <a:ext uri="{FF2B5EF4-FFF2-40B4-BE49-F238E27FC236}">
                <a16:creationId xmlns:a16="http://schemas.microsoft.com/office/drawing/2014/main" id="{2D3325B9-DFEB-4859-94BD-3F4D4EBCD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453662" name="Picture 30">
            <a:extLst>
              <a:ext uri="{FF2B5EF4-FFF2-40B4-BE49-F238E27FC236}">
                <a16:creationId xmlns:a16="http://schemas.microsoft.com/office/drawing/2014/main" id="{B5FB2D0D-0462-F281-0C16-D49B6DC79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53634" name="Rectangle 2">
            <a:extLst>
              <a:ext uri="{FF2B5EF4-FFF2-40B4-BE49-F238E27FC236}">
                <a16:creationId xmlns:a16="http://schemas.microsoft.com/office/drawing/2014/main" id="{14D8B2E3-9C54-0D37-3405-D699E52F39CB}"/>
              </a:ext>
            </a:extLst>
          </p:cNvPr>
          <p:cNvSpPr>
            <a:spLocks noChangeArrowheads="1"/>
          </p:cNvSpPr>
          <p:nvPr/>
        </p:nvSpPr>
        <p:spPr bwMode="auto">
          <a:xfrm>
            <a:off x="230188" y="2184400"/>
            <a:ext cx="4419600" cy="40513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a:lnSpc>
                <a:spcPct val="120000"/>
              </a:lnSpc>
              <a:defRPr/>
            </a:pPr>
            <a:r>
              <a:rPr lang="en-US">
                <a:solidFill>
                  <a:srgbClr val="FFFF00"/>
                </a:solidFill>
                <a:latin typeface="Helvetica" charset="0"/>
                <a:ea typeface="MS PGothic" pitchFamily="34" charset="-128"/>
                <a:cs typeface="MS PGothic" pitchFamily="34" charset="-128"/>
              </a:rPr>
              <a:t>ARISTOTLE: ALEXANDERWUI OJA</a:t>
            </a:r>
          </a:p>
          <a:p>
            <a:pPr algn="ctr">
              <a:lnSpc>
                <a:spcPct val="120000"/>
              </a:lnSpc>
              <a:defRPr/>
            </a:pPr>
            <a:r>
              <a:rPr lang="en-US">
                <a:solidFill>
                  <a:srgbClr val="FFFF00"/>
                </a:solidFill>
                <a:latin typeface="Helvetica" charset="0"/>
                <a:ea typeface="MS PGothic" pitchFamily="34" charset="-128"/>
                <a:cs typeface="MS PGothic" pitchFamily="34" charset="-128"/>
              </a:rPr>
              <a:t>ARISTOTLE: LAA KASEMA</a:t>
            </a:r>
          </a:p>
          <a:p>
            <a:pPr algn="ctr">
              <a:lnSpc>
                <a:spcPct val="120000"/>
              </a:lnSpc>
              <a:defRPr/>
            </a:pPr>
            <a:r>
              <a:rPr lang="en-US">
                <a:solidFill>
                  <a:srgbClr val="FFFF00"/>
                </a:solidFill>
                <a:latin typeface="Helvetica" charset="0"/>
                <a:ea typeface="MS PGothic" pitchFamily="34" charset="-128"/>
                <a:cs typeface="MS PGothic" pitchFamily="34" charset="-128"/>
              </a:rPr>
              <a:t>CHINAWUI KAHAKA PHAKLANG</a:t>
            </a:r>
          </a:p>
          <a:p>
            <a:pPr algn="ctr">
              <a:lnSpc>
                <a:spcPct val="120000"/>
              </a:lnSpc>
              <a:defRPr/>
            </a:pPr>
            <a:r>
              <a:rPr lang="en-US">
                <a:solidFill>
                  <a:srgbClr val="FFFF00"/>
                </a:solidFill>
                <a:latin typeface="Helvetica" charset="0"/>
                <a:ea typeface="MS PGothic" pitchFamily="34" charset="-128"/>
                <a:cs typeface="MS PGothic" pitchFamily="34" charset="-128"/>
              </a:rPr>
              <a:t>CHINALI MARI KASING</a:t>
            </a:r>
          </a:p>
          <a:p>
            <a:pPr algn="ctr">
              <a:lnSpc>
                <a:spcPct val="120000"/>
              </a:lnSpc>
              <a:defRPr/>
            </a:pPr>
            <a:r>
              <a:rPr lang="en-US">
                <a:solidFill>
                  <a:srgbClr val="FFFF00"/>
                </a:solidFill>
                <a:latin typeface="Helvetica" charset="0"/>
                <a:ea typeface="MS PGothic" pitchFamily="34" charset="-128"/>
                <a:cs typeface="MS PGothic" pitchFamily="34" charset="-128"/>
              </a:rPr>
              <a:t>  ALEXANDRIA:                                      GREEK TAMKHAVAI APAM</a:t>
            </a:r>
          </a:p>
          <a:p>
            <a:pPr algn="ctr">
              <a:lnSpc>
                <a:spcPct val="120000"/>
              </a:lnSpc>
              <a:defRPr/>
            </a:pPr>
            <a:r>
              <a:rPr lang="en-US">
                <a:solidFill>
                  <a:srgbClr val="FFFF00"/>
                </a:solidFill>
                <a:latin typeface="Helvetica" charset="0"/>
                <a:ea typeface="MS PGothic" pitchFamily="34" charset="-128"/>
                <a:cs typeface="MS PGothic" pitchFamily="34" charset="-128"/>
              </a:rPr>
              <a:t>EUCLID: GEOMETRYWUI OT SAKAHAI</a:t>
            </a:r>
          </a:p>
          <a:p>
            <a:pPr algn="ctr">
              <a:lnSpc>
                <a:spcPct val="120000"/>
              </a:lnSpc>
              <a:defRPr/>
            </a:pPr>
            <a:r>
              <a:rPr lang="en-US">
                <a:solidFill>
                  <a:srgbClr val="FFFF00"/>
                </a:solidFill>
                <a:latin typeface="Helvetica" charset="0"/>
                <a:ea typeface="MS PGothic" pitchFamily="34" charset="-128"/>
                <a:cs typeface="MS PGothic" pitchFamily="34" charset="-128"/>
              </a:rPr>
              <a:t>KHARE ROMAN PHEISA</a:t>
            </a:r>
          </a:p>
          <a:p>
            <a:pPr algn="ctr">
              <a:lnSpc>
                <a:spcPct val="120000"/>
              </a:lnSpc>
              <a:defRPr/>
            </a:pPr>
            <a:r>
              <a:rPr lang="en-US" sz="1400">
                <a:solidFill>
                  <a:srgbClr val="FFFF00"/>
                </a:solidFill>
                <a:latin typeface="Helvetica" charset="0"/>
                <a:ea typeface="MS PGothic" pitchFamily="34" charset="-128"/>
                <a:cs typeface="MS PGothic" pitchFamily="34" charset="-128"/>
              </a:rPr>
              <a:t>CORINTH: </a:t>
            </a:r>
            <a:r>
              <a:rPr lang="en-US" sz="1400">
                <a:solidFill>
                  <a:srgbClr val="FFFF00"/>
                </a:solidFill>
                <a:latin typeface="Comic Sans MS" charset="0"/>
                <a:ea typeface="MS PGothic" pitchFamily="34" charset="-128"/>
                <a:cs typeface="MS PGothic" pitchFamily="34" charset="-128"/>
              </a:rPr>
              <a:t>LEI KASAWUI KHAMATAI PAM</a:t>
            </a:r>
            <a:r>
              <a:rPr lang="en-US">
                <a:latin typeface="Comic Sans MS" charset="0"/>
                <a:ea typeface="MS PGothic" pitchFamily="34" charset="-128"/>
                <a:cs typeface="MS PGothic" pitchFamily="34" charset="-128"/>
              </a:rPr>
              <a:t> </a:t>
            </a:r>
            <a:endParaRPr lang="en-US">
              <a:solidFill>
                <a:srgbClr val="FFFF00"/>
              </a:solidFill>
              <a:latin typeface="Helvetica" charset="0"/>
              <a:ea typeface="MS PGothic" pitchFamily="34" charset="-128"/>
              <a:cs typeface="MS PGothic" pitchFamily="34" charset="-128"/>
            </a:endParaRPr>
          </a:p>
          <a:p>
            <a:pPr algn="ctr">
              <a:lnSpc>
                <a:spcPct val="120000"/>
              </a:lnSpc>
              <a:defRPr/>
            </a:pPr>
            <a:r>
              <a:rPr lang="en-US">
                <a:solidFill>
                  <a:srgbClr val="FFFF00"/>
                </a:solidFill>
                <a:latin typeface="Helvetica" charset="0"/>
                <a:ea typeface="MS PGothic" pitchFamily="34" charset="-128"/>
                <a:cs typeface="MS PGothic" pitchFamily="34" charset="-128"/>
              </a:rPr>
              <a:t>EGYPTLI KHALEI JEHUDIWUI LEI APAM</a:t>
            </a:r>
          </a:p>
          <a:p>
            <a:pPr algn="ctr">
              <a:lnSpc>
                <a:spcPct val="120000"/>
              </a:lnSpc>
              <a:defRPr/>
            </a:pPr>
            <a:r>
              <a:rPr lang="en-US">
                <a:solidFill>
                  <a:srgbClr val="FFFF00"/>
                </a:solidFill>
                <a:latin typeface="Helvetica" charset="0"/>
                <a:ea typeface="MS PGothic" pitchFamily="34" charset="-128"/>
                <a:cs typeface="MS PGothic" pitchFamily="34" charset="-128"/>
              </a:rPr>
              <a:t>GREEKWUI ZATKHANA &amp; KEINUNG</a:t>
            </a:r>
          </a:p>
          <a:p>
            <a:pPr algn="ctr">
              <a:lnSpc>
                <a:spcPct val="120000"/>
              </a:lnSpc>
              <a:defRPr/>
            </a:pPr>
            <a:r>
              <a:rPr lang="en-US">
                <a:solidFill>
                  <a:srgbClr val="FFFF00"/>
                </a:solidFill>
                <a:latin typeface="Helvetica" charset="0"/>
                <a:ea typeface="MS PGothic" pitchFamily="34" charset="-128"/>
                <a:cs typeface="MS PGothic" pitchFamily="34" charset="-128"/>
              </a:rPr>
              <a:t>GREEK-KHARING KHARAK</a:t>
            </a:r>
          </a:p>
          <a:p>
            <a:pPr algn="ctr">
              <a:lnSpc>
                <a:spcPct val="120000"/>
              </a:lnSpc>
              <a:defRPr/>
            </a:pPr>
            <a:r>
              <a:rPr lang="en-US" sz="2400">
                <a:solidFill>
                  <a:schemeClr val="hlink"/>
                </a:solidFill>
                <a:latin typeface="Helvetica" charset="0"/>
                <a:ea typeface="MS PGothic" pitchFamily="34" charset="-128"/>
                <a:cs typeface="MS PGothic" pitchFamily="34" charset="-128"/>
              </a:rPr>
              <a:t>GREEK TUI</a:t>
            </a:r>
          </a:p>
        </p:txBody>
      </p:sp>
      <p:sp>
        <p:nvSpPr>
          <p:cNvPr id="453659" name="Text Box 27">
            <a:extLst>
              <a:ext uri="{FF2B5EF4-FFF2-40B4-BE49-F238E27FC236}">
                <a16:creationId xmlns:a16="http://schemas.microsoft.com/office/drawing/2014/main" id="{10D74B8D-4ECE-E645-5B0D-69CF1349791D}"/>
              </a:ext>
            </a:extLst>
          </p:cNvPr>
          <p:cNvSpPr txBox="1">
            <a:spLocks noChangeArrowheads="1"/>
          </p:cNvSpPr>
          <p:nvPr/>
        </p:nvSpPr>
        <p:spPr bwMode="auto">
          <a:xfrm>
            <a:off x="4899025" y="287338"/>
            <a:ext cx="3989388" cy="423862"/>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1800">
                <a:solidFill>
                  <a:srgbClr val="FFFF00"/>
                </a:solidFill>
                <a:latin typeface="Comic Sans MS" charset="0"/>
                <a:ea typeface="MS PGothic" pitchFamily="34" charset="-128"/>
                <a:cs typeface="MS PGothic" pitchFamily="34" charset="-128"/>
              </a:rPr>
              <a:t>KATAMLI KHANGACHON #05</a:t>
            </a:r>
          </a:p>
        </p:txBody>
      </p:sp>
      <p:pic>
        <p:nvPicPr>
          <p:cNvPr id="453664" name="Picture 32">
            <a:extLst>
              <a:ext uri="{FF2B5EF4-FFF2-40B4-BE49-F238E27FC236}">
                <a16:creationId xmlns:a16="http://schemas.microsoft.com/office/drawing/2014/main" id="{7403404C-582B-A46C-6745-78A8C29BF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grpSp>
        <p:nvGrpSpPr>
          <p:cNvPr id="43020" name="Group 6">
            <a:extLst>
              <a:ext uri="{FF2B5EF4-FFF2-40B4-BE49-F238E27FC236}">
                <a16:creationId xmlns:a16="http://schemas.microsoft.com/office/drawing/2014/main" id="{2CDA5A30-F326-D2A7-114D-25482AC13509}"/>
              </a:ext>
            </a:extLst>
          </p:cNvPr>
          <p:cNvGrpSpPr>
            <a:grpSpLocks/>
          </p:cNvGrpSpPr>
          <p:nvPr/>
        </p:nvGrpSpPr>
        <p:grpSpPr bwMode="auto">
          <a:xfrm>
            <a:off x="7962900" y="3452813"/>
            <a:ext cx="952500" cy="527050"/>
            <a:chOff x="4152" y="2783"/>
            <a:chExt cx="600" cy="332"/>
          </a:xfrm>
        </p:grpSpPr>
        <p:sp>
          <p:nvSpPr>
            <p:cNvPr id="43030" name="AutoShape 7">
              <a:extLst>
                <a:ext uri="{FF2B5EF4-FFF2-40B4-BE49-F238E27FC236}">
                  <a16:creationId xmlns:a16="http://schemas.microsoft.com/office/drawing/2014/main" id="{CDFA25B3-F6E6-C6B6-90E9-CA2734E3811B}"/>
                </a:ext>
              </a:extLst>
            </p:cNvPr>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1" name="Rectangle 8">
              <a:extLst>
                <a:ext uri="{FF2B5EF4-FFF2-40B4-BE49-F238E27FC236}">
                  <a16:creationId xmlns:a16="http://schemas.microsoft.com/office/drawing/2014/main" id="{9CF88957-E2D8-9FA5-8E35-21C91F91B80C}"/>
                </a:ext>
              </a:extLst>
            </p:cNvPr>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2" name="AutoShape 9">
              <a:extLst>
                <a:ext uri="{FF2B5EF4-FFF2-40B4-BE49-F238E27FC236}">
                  <a16:creationId xmlns:a16="http://schemas.microsoft.com/office/drawing/2014/main" id="{F21EB9D3-E0FE-0A2B-96C1-F005F98ED247}"/>
                </a:ext>
              </a:extLst>
            </p:cNvPr>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43021" name="Line 10">
            <a:extLst>
              <a:ext uri="{FF2B5EF4-FFF2-40B4-BE49-F238E27FC236}">
                <a16:creationId xmlns:a16="http://schemas.microsoft.com/office/drawing/2014/main" id="{A7A53A06-D6B6-CB9A-796E-98C278E4443A}"/>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11">
            <a:extLst>
              <a:ext uri="{FF2B5EF4-FFF2-40B4-BE49-F238E27FC236}">
                <a16:creationId xmlns:a16="http://schemas.microsoft.com/office/drawing/2014/main" id="{AE8772BD-139B-9ACF-DF55-C037BFC133E3}"/>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Rectangle 12">
            <a:extLst>
              <a:ext uri="{FF2B5EF4-FFF2-40B4-BE49-F238E27FC236}">
                <a16:creationId xmlns:a16="http://schemas.microsoft.com/office/drawing/2014/main" id="{3A943CAA-24E6-D9F6-DB16-7151105A93CC}"/>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43024" name="Rectangle 13">
            <a:extLst>
              <a:ext uri="{FF2B5EF4-FFF2-40B4-BE49-F238E27FC236}">
                <a16:creationId xmlns:a16="http://schemas.microsoft.com/office/drawing/2014/main" id="{AE861FBB-81AA-1AB4-668A-EDD426C8B2EC}"/>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43025" name="Rectangle 14">
            <a:extLst>
              <a:ext uri="{FF2B5EF4-FFF2-40B4-BE49-F238E27FC236}">
                <a16:creationId xmlns:a16="http://schemas.microsoft.com/office/drawing/2014/main" id="{6A81B7F4-64ED-34BA-0352-5BEBBCECC916}"/>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453653" name="Oval 21">
            <a:extLst>
              <a:ext uri="{FF2B5EF4-FFF2-40B4-BE49-F238E27FC236}">
                <a16:creationId xmlns:a16="http://schemas.microsoft.com/office/drawing/2014/main" id="{95A39730-95F5-A8C7-A0F4-58F4FBA716AE}"/>
              </a:ext>
            </a:extLst>
          </p:cNvPr>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43027" name="Group 33">
            <a:extLst>
              <a:ext uri="{FF2B5EF4-FFF2-40B4-BE49-F238E27FC236}">
                <a16:creationId xmlns:a16="http://schemas.microsoft.com/office/drawing/2014/main" id="{22E86A64-C064-EA3A-2701-57917134D945}"/>
              </a:ext>
            </a:extLst>
          </p:cNvPr>
          <p:cNvGrpSpPr>
            <a:grpSpLocks/>
          </p:cNvGrpSpPr>
          <p:nvPr/>
        </p:nvGrpSpPr>
        <p:grpSpPr bwMode="auto">
          <a:xfrm>
            <a:off x="519113" y="312738"/>
            <a:ext cx="854075" cy="1704975"/>
            <a:chOff x="327" y="161"/>
            <a:chExt cx="538" cy="1074"/>
          </a:xfrm>
        </p:grpSpPr>
        <p:sp>
          <p:nvSpPr>
            <p:cNvPr id="453666" name="Rectangle 34">
              <a:extLst>
                <a:ext uri="{FF2B5EF4-FFF2-40B4-BE49-F238E27FC236}">
                  <a16:creationId xmlns:a16="http://schemas.microsoft.com/office/drawing/2014/main" id="{4B3BC885-4D81-0F18-055C-565E7EA024CF}"/>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53667" name="Line 35">
              <a:extLst>
                <a:ext uri="{FF2B5EF4-FFF2-40B4-BE49-F238E27FC236}">
                  <a16:creationId xmlns:a16="http://schemas.microsoft.com/office/drawing/2014/main" id="{9EEB1E79-CC70-FB95-C13C-E1A7F1ADEBEF}"/>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a:extLst>
              <a:ext uri="{FF2B5EF4-FFF2-40B4-BE49-F238E27FC236}">
                <a16:creationId xmlns:a16="http://schemas.microsoft.com/office/drawing/2014/main" id="{CFBFD98D-72D4-45AF-4F07-44333454A8D3}"/>
              </a:ext>
            </a:extLst>
          </p:cNvPr>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a:extLst>
              <a:ext uri="{FF2B5EF4-FFF2-40B4-BE49-F238E27FC236}">
                <a16:creationId xmlns:a16="http://schemas.microsoft.com/office/drawing/2014/main" id="{B26ADE1A-B623-481F-E475-D038E30FBA0E}"/>
              </a:ext>
            </a:extLst>
          </p:cNvPr>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a:extLst>
              <a:ext uri="{FF2B5EF4-FFF2-40B4-BE49-F238E27FC236}">
                <a16:creationId xmlns:a16="http://schemas.microsoft.com/office/drawing/2014/main" id="{7020ED2A-6218-76AB-B1B4-562FBF81305E}"/>
              </a:ext>
            </a:extLst>
          </p:cNvPr>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a:extLst>
              <a:ext uri="{FF2B5EF4-FFF2-40B4-BE49-F238E27FC236}">
                <a16:creationId xmlns:a16="http://schemas.microsoft.com/office/drawing/2014/main" id="{E6E85BDD-CD21-8391-7F43-28092D521CA6}"/>
              </a:ext>
            </a:extLst>
          </p:cNvPr>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a:extLst>
              <a:ext uri="{FF2B5EF4-FFF2-40B4-BE49-F238E27FC236}">
                <a16:creationId xmlns:a16="http://schemas.microsoft.com/office/drawing/2014/main" id="{6034D677-33FA-5694-E8DD-B249E1666E8D}"/>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063" name="Rectangle 3">
            <a:extLst>
              <a:ext uri="{FF2B5EF4-FFF2-40B4-BE49-F238E27FC236}">
                <a16:creationId xmlns:a16="http://schemas.microsoft.com/office/drawing/2014/main" id="{6A0D47B3-9AB4-0599-4E98-2BAFFFCD6104}"/>
              </a:ext>
            </a:extLst>
          </p:cNvPr>
          <p:cNvSpPr>
            <a:spLocks noChangeArrowheads="1"/>
          </p:cNvSpPr>
          <p:nvPr/>
        </p:nvSpPr>
        <p:spPr bwMode="auto">
          <a:xfrm>
            <a:off x="3176588" y="1676400"/>
            <a:ext cx="28495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Times" panose="020F0502020204030204" pitchFamily="34" charset="0"/>
              </a:rPr>
              <a:t>GREEKWUI ALEX</a:t>
            </a:r>
          </a:p>
        </p:txBody>
      </p:sp>
      <p:sp>
        <p:nvSpPr>
          <p:cNvPr id="45064" name="AutoShape 4">
            <a:extLst>
              <a:ext uri="{FF2B5EF4-FFF2-40B4-BE49-F238E27FC236}">
                <a16:creationId xmlns:a16="http://schemas.microsoft.com/office/drawing/2014/main" id="{242263F0-0840-4EF5-F3B9-80EC1B6E25E0}"/>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5" name="Rectangle 5">
            <a:extLst>
              <a:ext uri="{FF2B5EF4-FFF2-40B4-BE49-F238E27FC236}">
                <a16:creationId xmlns:a16="http://schemas.microsoft.com/office/drawing/2014/main" id="{CF1CD815-B023-6103-36EC-D6086E0CCD5E}"/>
              </a:ext>
            </a:extLst>
          </p:cNvPr>
          <p:cNvSpPr>
            <a:spLocks noChangeArrowheads="1"/>
          </p:cNvSpPr>
          <p:nvPr/>
        </p:nvSpPr>
        <p:spPr bwMode="auto">
          <a:xfrm>
            <a:off x="3086100" y="931863"/>
            <a:ext cx="1755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000">
                <a:solidFill>
                  <a:schemeClr val="bg2"/>
                </a:solidFill>
                <a:latin typeface="Times" panose="020F0502020204030204" pitchFamily="34" charset="0"/>
              </a:rPr>
              <a:t>VARI KAHAI</a:t>
            </a:r>
          </a:p>
        </p:txBody>
      </p:sp>
      <p:sp>
        <p:nvSpPr>
          <p:cNvPr id="45066" name="Rectangle 6">
            <a:extLst>
              <a:ext uri="{FF2B5EF4-FFF2-40B4-BE49-F238E27FC236}">
                <a16:creationId xmlns:a16="http://schemas.microsoft.com/office/drawing/2014/main" id="{E7361CB7-3A64-3048-378D-096FA8329F83}"/>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7" name="Rectangle 7">
            <a:extLst>
              <a:ext uri="{FF2B5EF4-FFF2-40B4-BE49-F238E27FC236}">
                <a16:creationId xmlns:a16="http://schemas.microsoft.com/office/drawing/2014/main" id="{D1C18F3F-10B0-C50C-6FB8-DAB6C55C03D0}"/>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8" name="Line 8">
            <a:extLst>
              <a:ext uri="{FF2B5EF4-FFF2-40B4-BE49-F238E27FC236}">
                <a16:creationId xmlns:a16="http://schemas.microsoft.com/office/drawing/2014/main" id="{4C7FA698-863A-D8F1-F2C0-BA095B7332D3}"/>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12">
            <a:extLst>
              <a:ext uri="{FF2B5EF4-FFF2-40B4-BE49-F238E27FC236}">
                <a16:creationId xmlns:a16="http://schemas.microsoft.com/office/drawing/2014/main" id="{B0C7FE10-4783-B39B-EED2-9B89AC2826C8}"/>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8785" name="Rectangle 17">
            <a:extLst>
              <a:ext uri="{FF2B5EF4-FFF2-40B4-BE49-F238E27FC236}">
                <a16:creationId xmlns:a16="http://schemas.microsoft.com/office/drawing/2014/main" id="{B4A980F7-9975-C18E-6396-DDD971807A4C}"/>
              </a:ext>
            </a:extLst>
          </p:cNvPr>
          <p:cNvSpPr>
            <a:spLocks noChangeArrowheads="1"/>
          </p:cNvSpPr>
          <p:nvPr/>
        </p:nvSpPr>
        <p:spPr bwMode="auto">
          <a:xfrm>
            <a:off x="3214688" y="2176463"/>
            <a:ext cx="29305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800">
                <a:solidFill>
                  <a:schemeClr val="accent2"/>
                </a:solidFill>
                <a:latin typeface="Times" panose="020F0502020204030204" pitchFamily="34" charset="0"/>
              </a:rPr>
              <a:t>ROMANWUI ZATKHANA</a:t>
            </a:r>
          </a:p>
        </p:txBody>
      </p:sp>
      <p:sp>
        <p:nvSpPr>
          <p:cNvPr id="288787" name="Text Box 19">
            <a:extLst>
              <a:ext uri="{FF2B5EF4-FFF2-40B4-BE49-F238E27FC236}">
                <a16:creationId xmlns:a16="http://schemas.microsoft.com/office/drawing/2014/main" id="{49FCCCF2-F505-48D2-EFE9-366CD20BBB41}"/>
              </a:ext>
            </a:extLst>
          </p:cNvPr>
          <p:cNvSpPr txBox="1">
            <a:spLocks noChangeArrowheads="1"/>
          </p:cNvSpPr>
          <p:nvPr/>
        </p:nvSpPr>
        <p:spPr bwMode="auto">
          <a:xfrm>
            <a:off x="725488" y="3138488"/>
            <a:ext cx="7594600" cy="3608387"/>
          </a:xfrm>
          <a:prstGeom prst="rect">
            <a:avLst/>
          </a:prstGeom>
          <a:noFill/>
          <a:ln w="76200">
            <a:noFill/>
            <a:miter lim="800000"/>
            <a:headEnd/>
            <a:tailEnd/>
          </a:ln>
          <a:effectLst>
            <a:outerShdw blurRad="63500" dist="81320" dir="3080412" algn="ctr" rotWithShape="0">
              <a:schemeClr val="bg2">
                <a:alpha val="74998"/>
              </a:schemeClr>
            </a:outerShdw>
          </a:effectLst>
        </p:spPr>
        <p:txBody>
          <a:bodyPr>
            <a:spAutoFit/>
          </a:bodyPr>
          <a:lstStyle/>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Yarui &amp; Shipaiwui Zatkhana</a:t>
            </a:r>
          </a:p>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	 Ain</a:t>
            </a:r>
          </a:p>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		  Pao Mikhangarokwui</a:t>
            </a:r>
          </a:p>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			   Khaung-Khava</a:t>
            </a:r>
          </a:p>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				     Bank kala Kashina</a:t>
            </a:r>
          </a:p>
          <a:p>
            <a:pPr defTabSz="406400">
              <a:lnSpc>
                <a:spcPct val="65000"/>
              </a:lnSpc>
              <a:spcBef>
                <a:spcPct val="50000"/>
              </a:spcBef>
              <a:defRPr/>
            </a:pPr>
            <a:r>
              <a:rPr lang="en-US" sz="3600">
                <a:solidFill>
                  <a:srgbClr val="FFFF00"/>
                </a:solidFill>
                <a:latin typeface="Comic Sans MS" charset="0"/>
                <a:ea typeface="MS PGothic" pitchFamily="34" charset="-128"/>
                <a:cs typeface="MS PGothic" pitchFamily="34" charset="-128"/>
              </a:rPr>
              <a:t>					      Pax Romana...</a:t>
            </a:r>
          </a:p>
        </p:txBody>
      </p:sp>
      <p:sp>
        <p:nvSpPr>
          <p:cNvPr id="45072" name="Text Box 30">
            <a:extLst>
              <a:ext uri="{FF2B5EF4-FFF2-40B4-BE49-F238E27FC236}">
                <a16:creationId xmlns:a16="http://schemas.microsoft.com/office/drawing/2014/main" id="{C4A54A42-3DD4-5FBF-98E2-DBA54B597756}"/>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45073" name="AutoShape 32">
            <a:extLst>
              <a:ext uri="{FF2B5EF4-FFF2-40B4-BE49-F238E27FC236}">
                <a16:creationId xmlns:a16="http://schemas.microsoft.com/office/drawing/2014/main" id="{80388B4F-2651-FBCA-7D49-86BB9EDA6D6C}"/>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4" name="Rectangle 33">
            <a:extLst>
              <a:ext uri="{FF2B5EF4-FFF2-40B4-BE49-F238E27FC236}">
                <a16:creationId xmlns:a16="http://schemas.microsoft.com/office/drawing/2014/main" id="{DA97E1F0-7FBF-7732-F2EC-63B6BA36682F}"/>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5" name="AutoShape 34">
            <a:extLst>
              <a:ext uri="{FF2B5EF4-FFF2-40B4-BE49-F238E27FC236}">
                <a16:creationId xmlns:a16="http://schemas.microsoft.com/office/drawing/2014/main" id="{09625265-D314-1D58-32C6-758D25ACB1A7}"/>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6" name="Line 35">
            <a:extLst>
              <a:ext uri="{FF2B5EF4-FFF2-40B4-BE49-F238E27FC236}">
                <a16:creationId xmlns:a16="http://schemas.microsoft.com/office/drawing/2014/main" id="{C3CE7601-5755-83DD-5ECA-49D5B4B7E894}"/>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Line 36">
            <a:extLst>
              <a:ext uri="{FF2B5EF4-FFF2-40B4-BE49-F238E27FC236}">
                <a16:creationId xmlns:a16="http://schemas.microsoft.com/office/drawing/2014/main" id="{A9B0A2C0-B50C-C084-37C4-6A37DDED1754}"/>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Rectangle 37">
            <a:extLst>
              <a:ext uri="{FF2B5EF4-FFF2-40B4-BE49-F238E27FC236}">
                <a16:creationId xmlns:a16="http://schemas.microsoft.com/office/drawing/2014/main" id="{7EEB76AB-630B-45DC-F8E7-5BF540F697B3}"/>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45079" name="Rectangle 38">
            <a:extLst>
              <a:ext uri="{FF2B5EF4-FFF2-40B4-BE49-F238E27FC236}">
                <a16:creationId xmlns:a16="http://schemas.microsoft.com/office/drawing/2014/main" id="{689903E6-FB57-669B-28ED-3BBF9A8C2851}"/>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45080" name="Rectangle 39">
            <a:extLst>
              <a:ext uri="{FF2B5EF4-FFF2-40B4-BE49-F238E27FC236}">
                <a16:creationId xmlns:a16="http://schemas.microsoft.com/office/drawing/2014/main" id="{48995D98-DB13-DCF4-6A71-073DF5E8E377}"/>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45081" name="Text Box 40">
            <a:extLst>
              <a:ext uri="{FF2B5EF4-FFF2-40B4-BE49-F238E27FC236}">
                <a16:creationId xmlns:a16="http://schemas.microsoft.com/office/drawing/2014/main" id="{5AE3A6E8-B81B-32E9-4159-DC9C705E2FE7}"/>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5082" name="Text Box 43">
            <a:extLst>
              <a:ext uri="{FF2B5EF4-FFF2-40B4-BE49-F238E27FC236}">
                <a16:creationId xmlns:a16="http://schemas.microsoft.com/office/drawing/2014/main" id="{39B66CF2-00A6-8640-944A-F8374F71592E}"/>
              </a:ext>
            </a:extLst>
          </p:cNvPr>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6</a:t>
            </a:r>
          </a:p>
        </p:txBody>
      </p:sp>
      <p:sp>
        <p:nvSpPr>
          <p:cNvPr id="288812" name="Rectangle 44">
            <a:extLst>
              <a:ext uri="{FF2B5EF4-FFF2-40B4-BE49-F238E27FC236}">
                <a16:creationId xmlns:a16="http://schemas.microsoft.com/office/drawing/2014/main" id="{809B46BB-61BC-408C-F6C3-4AAC5B77D6A6}"/>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20</a:t>
            </a:r>
          </a:p>
        </p:txBody>
      </p:sp>
      <p:sp>
        <p:nvSpPr>
          <p:cNvPr id="45084" name="Text Box 45">
            <a:extLst>
              <a:ext uri="{FF2B5EF4-FFF2-40B4-BE49-F238E27FC236}">
                <a16:creationId xmlns:a16="http://schemas.microsoft.com/office/drawing/2014/main" id="{60EF3DF7-435F-0680-EA88-402381A0D7C1}"/>
              </a:ext>
            </a:extLst>
          </p:cNvPr>
          <p:cNvSpPr txBox="1">
            <a:spLocks noChangeArrowheads="1"/>
          </p:cNvSpPr>
          <p:nvPr/>
        </p:nvSpPr>
        <p:spPr bwMode="auto">
          <a:xfrm>
            <a:off x="6607175"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288818" name="Rectangle 50">
            <a:extLst>
              <a:ext uri="{FF2B5EF4-FFF2-40B4-BE49-F238E27FC236}">
                <a16:creationId xmlns:a16="http://schemas.microsoft.com/office/drawing/2014/main" id="{122C05C4-6F7E-9624-9788-1567C3857C86}"/>
              </a:ext>
            </a:extLst>
          </p:cNvPr>
          <p:cNvSpPr>
            <a:spLocks noChangeArrowheads="1"/>
          </p:cNvSpPr>
          <p:nvPr/>
        </p:nvSpPr>
        <p:spPr bwMode="auto">
          <a:xfrm>
            <a:off x="4829175" y="919163"/>
            <a:ext cx="1989138" cy="515937"/>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chemeClr val="bg2"/>
                </a:solidFill>
                <a:latin typeface="Times" pitchFamily="-107" charset="0"/>
                <a:ea typeface="+mn-ea"/>
              </a:rPr>
              <a:t>ca. 500 B.C</a:t>
            </a:r>
            <a:r>
              <a:rPr lang="en-US" sz="2800" b="0">
                <a:solidFill>
                  <a:schemeClr val="bg2"/>
                </a:solidFill>
                <a:latin typeface="Times" pitchFamily="-107" charset="0"/>
                <a:ea typeface="+mn-ea"/>
              </a:rPr>
              <a:t>.</a:t>
            </a:r>
          </a:p>
        </p:txBody>
      </p:sp>
      <p:sp>
        <p:nvSpPr>
          <p:cNvPr id="288819" name="Text Box 51">
            <a:extLst>
              <a:ext uri="{FF2B5EF4-FFF2-40B4-BE49-F238E27FC236}">
                <a16:creationId xmlns:a16="http://schemas.microsoft.com/office/drawing/2014/main" id="{D188D56F-DAA9-F35C-5010-1CFE104DE38B}"/>
              </a:ext>
            </a:extLst>
          </p:cNvPr>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Otsak 28: 11-16</a:t>
            </a:r>
          </a:p>
        </p:txBody>
      </p:sp>
      <p:sp>
        <p:nvSpPr>
          <p:cNvPr id="288829" name="Oval 61">
            <a:extLst>
              <a:ext uri="{FF2B5EF4-FFF2-40B4-BE49-F238E27FC236}">
                <a16:creationId xmlns:a16="http://schemas.microsoft.com/office/drawing/2014/main" id="{476322C3-52F7-3BEE-F4AC-A415E12E588B}"/>
              </a:ext>
            </a:extLst>
          </p:cNvPr>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3">
            <a:extLst>
              <a:ext uri="{FF2B5EF4-FFF2-40B4-BE49-F238E27FC236}">
                <a16:creationId xmlns:a16="http://schemas.microsoft.com/office/drawing/2014/main" id="{B37422E0-CD63-49D7-2207-8656C1697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1374" name="Freeform 30">
            <a:extLst>
              <a:ext uri="{FF2B5EF4-FFF2-40B4-BE49-F238E27FC236}">
                <a16:creationId xmlns:a16="http://schemas.microsoft.com/office/drawing/2014/main" id="{651AC04E-D48B-49D8-4EC7-3755C5B3802C}"/>
              </a:ext>
            </a:extLst>
          </p:cNvPr>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5" name="Freeform 31">
            <a:extLst>
              <a:ext uri="{FF2B5EF4-FFF2-40B4-BE49-F238E27FC236}">
                <a16:creationId xmlns:a16="http://schemas.microsoft.com/office/drawing/2014/main" id="{00C7FB87-6E79-CF21-8F85-6EF842B686EC}"/>
              </a:ext>
            </a:extLst>
          </p:cNvPr>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6" name="Freeform 32">
            <a:extLst>
              <a:ext uri="{FF2B5EF4-FFF2-40B4-BE49-F238E27FC236}">
                <a16:creationId xmlns:a16="http://schemas.microsoft.com/office/drawing/2014/main" id="{0184E246-246E-F4B1-F6DF-A76525DE3DD7}"/>
              </a:ext>
            </a:extLst>
          </p:cNvPr>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77" name="Freeform 33">
            <a:extLst>
              <a:ext uri="{FF2B5EF4-FFF2-40B4-BE49-F238E27FC236}">
                <a16:creationId xmlns:a16="http://schemas.microsoft.com/office/drawing/2014/main" id="{8A1BF646-12DC-ACAC-3058-24C13A896AD4}"/>
              </a:ext>
            </a:extLst>
          </p:cNvPr>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41386" name="Text Box 42">
            <a:extLst>
              <a:ext uri="{FF2B5EF4-FFF2-40B4-BE49-F238E27FC236}">
                <a16:creationId xmlns:a16="http://schemas.microsoft.com/office/drawing/2014/main" id="{7D920909-CB8B-EE83-6165-A3E76258098D}"/>
              </a:ext>
            </a:extLst>
          </p:cNvPr>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AFRICA</a:t>
            </a:r>
          </a:p>
        </p:txBody>
      </p:sp>
      <p:sp>
        <p:nvSpPr>
          <p:cNvPr id="441387" name="Text Box 43">
            <a:extLst>
              <a:ext uri="{FF2B5EF4-FFF2-40B4-BE49-F238E27FC236}">
                <a16:creationId xmlns:a16="http://schemas.microsoft.com/office/drawing/2014/main" id="{61B0F767-BE07-CF45-3332-60D8E9EDF41F}"/>
              </a:ext>
            </a:extLst>
          </p:cNvPr>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ARABIA</a:t>
            </a:r>
          </a:p>
        </p:txBody>
      </p:sp>
      <p:sp>
        <p:nvSpPr>
          <p:cNvPr id="441389" name="Text Box 45">
            <a:extLst>
              <a:ext uri="{FF2B5EF4-FFF2-40B4-BE49-F238E27FC236}">
                <a16:creationId xmlns:a16="http://schemas.microsoft.com/office/drawing/2014/main" id="{7BE217DD-0BE0-F9C6-ECE2-F6A721E109F9}"/>
              </a:ext>
            </a:extLst>
          </p:cNvPr>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2800">
                <a:solidFill>
                  <a:srgbClr val="0033CC"/>
                </a:solidFill>
                <a:latin typeface="Comic Sans MS" pitchFamily="-107" charset="0"/>
                <a:ea typeface="+mn-ea"/>
              </a:rPr>
              <a:t>ASIA</a:t>
            </a:r>
          </a:p>
        </p:txBody>
      </p:sp>
      <p:sp>
        <p:nvSpPr>
          <p:cNvPr id="441390" name="Text Box 46">
            <a:extLst>
              <a:ext uri="{FF2B5EF4-FFF2-40B4-BE49-F238E27FC236}">
                <a16:creationId xmlns:a16="http://schemas.microsoft.com/office/drawing/2014/main" id="{24E7185E-4FEC-785D-7BE1-892E2E43772F}"/>
              </a:ext>
            </a:extLst>
          </p:cNvPr>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2800">
                <a:solidFill>
                  <a:srgbClr val="0033CC"/>
                </a:solidFill>
                <a:latin typeface="Comic Sans MS" pitchFamily="-107" charset="0"/>
                <a:ea typeface="+mn-ea"/>
              </a:rPr>
              <a:t>EUROPE</a:t>
            </a:r>
          </a:p>
        </p:txBody>
      </p:sp>
      <p:sp>
        <p:nvSpPr>
          <p:cNvPr id="47115" name="Text Box 48">
            <a:extLst>
              <a:ext uri="{FF2B5EF4-FFF2-40B4-BE49-F238E27FC236}">
                <a16:creationId xmlns:a16="http://schemas.microsoft.com/office/drawing/2014/main" id="{15B55709-54A5-DF96-59E9-502D8BD80C51}"/>
              </a:ext>
            </a:extLst>
          </p:cNvPr>
          <p:cNvSpPr txBox="1">
            <a:spLocks noChangeArrowheads="1"/>
          </p:cNvSpPr>
          <p:nvPr/>
        </p:nvSpPr>
        <p:spPr bwMode="auto">
          <a:xfrm rot="1299097">
            <a:off x="3187700" y="4192588"/>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MEDITERRANEAN NGAYI</a:t>
            </a:r>
          </a:p>
        </p:txBody>
      </p:sp>
      <p:sp>
        <p:nvSpPr>
          <p:cNvPr id="47116" name="Text Box 49">
            <a:extLst>
              <a:ext uri="{FF2B5EF4-FFF2-40B4-BE49-F238E27FC236}">
                <a16:creationId xmlns:a16="http://schemas.microsoft.com/office/drawing/2014/main" id="{5DBF8CE8-381F-CDF4-F78B-FDA2BAF0282E}"/>
              </a:ext>
            </a:extLst>
          </p:cNvPr>
          <p:cNvSpPr txBox="1">
            <a:spLocks noChangeArrowheads="1"/>
          </p:cNvSpPr>
          <p:nvPr/>
        </p:nvSpPr>
        <p:spPr bwMode="auto">
          <a:xfrm rot="1299097">
            <a:off x="584200" y="1273175"/>
            <a:ext cx="1363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ATLANTIC SHAMADRU</a:t>
            </a:r>
          </a:p>
        </p:txBody>
      </p:sp>
      <p:sp>
        <p:nvSpPr>
          <p:cNvPr id="441394" name="Line 50">
            <a:extLst>
              <a:ext uri="{FF2B5EF4-FFF2-40B4-BE49-F238E27FC236}">
                <a16:creationId xmlns:a16="http://schemas.microsoft.com/office/drawing/2014/main" id="{E1704A5A-FE47-0194-4E81-B26B523D363E}"/>
              </a:ext>
            </a:extLst>
          </p:cNvPr>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nvGrpSpPr>
          <p:cNvPr id="2" name="Group 52">
            <a:extLst>
              <a:ext uri="{FF2B5EF4-FFF2-40B4-BE49-F238E27FC236}">
                <a16:creationId xmlns:a16="http://schemas.microsoft.com/office/drawing/2014/main" id="{7C018650-115B-32CD-424B-F9C182EAA6F0}"/>
              </a:ext>
            </a:extLst>
          </p:cNvPr>
          <p:cNvGrpSpPr>
            <a:grpSpLocks/>
          </p:cNvGrpSpPr>
          <p:nvPr/>
        </p:nvGrpSpPr>
        <p:grpSpPr bwMode="auto">
          <a:xfrm>
            <a:off x="6183313" y="4165600"/>
            <a:ext cx="695325" cy="1225550"/>
            <a:chOff x="3800" y="2424"/>
            <a:chExt cx="592" cy="912"/>
          </a:xfrm>
        </p:grpSpPr>
        <p:sp>
          <p:nvSpPr>
            <p:cNvPr id="441397" name="Oval 53">
              <a:extLst>
                <a:ext uri="{FF2B5EF4-FFF2-40B4-BE49-F238E27FC236}">
                  <a16:creationId xmlns:a16="http://schemas.microsoft.com/office/drawing/2014/main" id="{E626C83C-79B9-77F1-94D2-189BB4FA7381}"/>
                </a:ext>
              </a:extLst>
            </p:cNvPr>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Times" pitchFamily="-107" charset="0"/>
                <a:ea typeface="+mn-ea"/>
              </a:endParaRPr>
            </a:p>
          </p:txBody>
        </p:sp>
        <p:sp>
          <p:nvSpPr>
            <p:cNvPr id="441398" name="Oval 54">
              <a:extLst>
                <a:ext uri="{FF2B5EF4-FFF2-40B4-BE49-F238E27FC236}">
                  <a16:creationId xmlns:a16="http://schemas.microsoft.com/office/drawing/2014/main" id="{EAFD6F0C-950F-CF3F-1EFD-C9A0CACB8FE1}"/>
                </a:ext>
              </a:extLst>
            </p:cNvPr>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47119" name="Freeform 56" descr="Purple mesh">
            <a:extLst>
              <a:ext uri="{FF2B5EF4-FFF2-40B4-BE49-F238E27FC236}">
                <a16:creationId xmlns:a16="http://schemas.microsoft.com/office/drawing/2014/main" id="{F526EBEA-81AC-655C-7709-E3EB5EBC0EFE}"/>
              </a:ext>
            </a:extLst>
          </p:cNvPr>
          <p:cNvSpPr>
            <a:spLocks/>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7120" name="Rectangle 57">
            <a:extLst>
              <a:ext uri="{FF2B5EF4-FFF2-40B4-BE49-F238E27FC236}">
                <a16:creationId xmlns:a16="http://schemas.microsoft.com/office/drawing/2014/main" id="{B6AD719A-1F9F-ADA4-985B-E414B06794CA}"/>
              </a:ext>
            </a:extLst>
          </p:cNvPr>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1395" name="Line 51">
            <a:extLst>
              <a:ext uri="{FF2B5EF4-FFF2-40B4-BE49-F238E27FC236}">
                <a16:creationId xmlns:a16="http://schemas.microsoft.com/office/drawing/2014/main" id="{19B31823-9417-516D-26FA-A468EA8BB825}"/>
              </a:ext>
            </a:extLst>
          </p:cNvPr>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1388" name="Text Box 44">
            <a:extLst>
              <a:ext uri="{FF2B5EF4-FFF2-40B4-BE49-F238E27FC236}">
                <a16:creationId xmlns:a16="http://schemas.microsoft.com/office/drawing/2014/main" id="{EED28273-4350-D6FC-ADA9-AF7E01B1E2D6}"/>
              </a:ext>
            </a:extLst>
          </p:cNvPr>
          <p:cNvSpPr txBox="1">
            <a:spLocks noChangeArrowheads="1"/>
          </p:cNvSpPr>
          <p:nvPr/>
        </p:nvSpPr>
        <p:spPr bwMode="auto">
          <a:xfrm>
            <a:off x="6794500" y="4273550"/>
            <a:ext cx="1854200" cy="473075"/>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a:solidFill>
                  <a:srgbClr val="66CCFF"/>
                </a:solidFill>
                <a:latin typeface="Comic Sans MS" pitchFamily="-107" charset="0"/>
                <a:ea typeface="+mn-ea"/>
              </a:rPr>
              <a:t>PALESTINE</a:t>
            </a:r>
          </a:p>
        </p:txBody>
      </p:sp>
      <p:sp>
        <p:nvSpPr>
          <p:cNvPr id="441391" name="Text Box 47">
            <a:extLst>
              <a:ext uri="{FF2B5EF4-FFF2-40B4-BE49-F238E27FC236}">
                <a16:creationId xmlns:a16="http://schemas.microsoft.com/office/drawing/2014/main" id="{AE94690C-7FAD-56ED-2730-D62E0B1CED9F}"/>
              </a:ext>
            </a:extLst>
          </p:cNvPr>
          <p:cNvSpPr txBox="1">
            <a:spLocks noChangeArrowheads="1"/>
          </p:cNvSpPr>
          <p:nvPr/>
        </p:nvSpPr>
        <p:spPr bwMode="auto">
          <a:xfrm>
            <a:off x="631825" y="2389188"/>
            <a:ext cx="7980363" cy="1098550"/>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spcBef>
                <a:spcPct val="50000"/>
              </a:spcBef>
              <a:defRPr/>
            </a:pPr>
            <a:r>
              <a:rPr lang="en-US" sz="6600">
                <a:solidFill>
                  <a:srgbClr val="FF0000"/>
                </a:solidFill>
                <a:latin typeface="Comic Sans MS" charset="0"/>
                <a:ea typeface="MS PGothic" pitchFamily="34" charset="-128"/>
                <a:cs typeface="MS PGothic" pitchFamily="34" charset="-128"/>
              </a:rPr>
              <a:t>ROMAN KEINUNG</a:t>
            </a:r>
          </a:p>
        </p:txBody>
      </p:sp>
      <p:sp>
        <p:nvSpPr>
          <p:cNvPr id="47124" name="AutoShape 69">
            <a:extLst>
              <a:ext uri="{FF2B5EF4-FFF2-40B4-BE49-F238E27FC236}">
                <a16:creationId xmlns:a16="http://schemas.microsoft.com/office/drawing/2014/main" id="{9BE51F03-2A07-4CA1-FC00-F567CBD630CF}"/>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5" name="Rectangle 70">
            <a:extLst>
              <a:ext uri="{FF2B5EF4-FFF2-40B4-BE49-F238E27FC236}">
                <a16:creationId xmlns:a16="http://schemas.microsoft.com/office/drawing/2014/main" id="{278E253D-FFE0-2F43-2358-847C3BC5F871}"/>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6" name="AutoShape 71">
            <a:extLst>
              <a:ext uri="{FF2B5EF4-FFF2-40B4-BE49-F238E27FC236}">
                <a16:creationId xmlns:a16="http://schemas.microsoft.com/office/drawing/2014/main" id="{C3892D8B-4ECE-012D-8F6E-41BB8F98505C}"/>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7" name="Line 72">
            <a:extLst>
              <a:ext uri="{FF2B5EF4-FFF2-40B4-BE49-F238E27FC236}">
                <a16:creationId xmlns:a16="http://schemas.microsoft.com/office/drawing/2014/main" id="{81052586-4ED4-E3BB-D0F4-E367C8D48B82}"/>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73">
            <a:extLst>
              <a:ext uri="{FF2B5EF4-FFF2-40B4-BE49-F238E27FC236}">
                <a16:creationId xmlns:a16="http://schemas.microsoft.com/office/drawing/2014/main" id="{92966543-9969-6969-46A3-B7BEC7B9B54C}"/>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Rectangle 74">
            <a:extLst>
              <a:ext uri="{FF2B5EF4-FFF2-40B4-BE49-F238E27FC236}">
                <a16:creationId xmlns:a16="http://schemas.microsoft.com/office/drawing/2014/main" id="{0EC457A6-03BD-8FF7-2620-AF76772124C8}"/>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47130" name="Rectangle 75">
            <a:extLst>
              <a:ext uri="{FF2B5EF4-FFF2-40B4-BE49-F238E27FC236}">
                <a16:creationId xmlns:a16="http://schemas.microsoft.com/office/drawing/2014/main" id="{BC61786E-F967-0A83-B17E-3EABBE5BB71B}"/>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47131" name="Rectangle 76">
            <a:extLst>
              <a:ext uri="{FF2B5EF4-FFF2-40B4-BE49-F238E27FC236}">
                <a16:creationId xmlns:a16="http://schemas.microsoft.com/office/drawing/2014/main" id="{19029797-104A-05BA-FEB1-DF3257A79A9B}"/>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47132" name="Text Box 77">
            <a:extLst>
              <a:ext uri="{FF2B5EF4-FFF2-40B4-BE49-F238E27FC236}">
                <a16:creationId xmlns:a16="http://schemas.microsoft.com/office/drawing/2014/main" id="{34C6CE38-881C-6377-6264-00AB0ED6D55D}"/>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41426" name="Rectangle 82">
            <a:extLst>
              <a:ext uri="{FF2B5EF4-FFF2-40B4-BE49-F238E27FC236}">
                <a16:creationId xmlns:a16="http://schemas.microsoft.com/office/drawing/2014/main" id="{2B878A7D-408A-20FA-8437-4754991822BB}"/>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21</a:t>
            </a:r>
          </a:p>
        </p:txBody>
      </p:sp>
      <p:sp>
        <p:nvSpPr>
          <p:cNvPr id="47134" name="Text Box 83">
            <a:extLst>
              <a:ext uri="{FF2B5EF4-FFF2-40B4-BE49-F238E27FC236}">
                <a16:creationId xmlns:a16="http://schemas.microsoft.com/office/drawing/2014/main" id="{450B4565-1AD0-CEC1-1665-A3B8A1AD978F}"/>
              </a:ext>
            </a:extLst>
          </p:cNvPr>
          <p:cNvSpPr txBox="1">
            <a:spLocks noChangeArrowheads="1"/>
          </p:cNvSpPr>
          <p:nvPr/>
        </p:nvSpPr>
        <p:spPr bwMode="auto">
          <a:xfrm>
            <a:off x="6611938"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47135" name="Text Box 84">
            <a:extLst>
              <a:ext uri="{FF2B5EF4-FFF2-40B4-BE49-F238E27FC236}">
                <a16:creationId xmlns:a16="http://schemas.microsoft.com/office/drawing/2014/main" id="{6D81BDEF-B19D-7173-8C3B-A5D45E13B74F}"/>
              </a:ext>
            </a:extLst>
          </p:cNvPr>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a:extLst>
              <a:ext uri="{FF2B5EF4-FFF2-40B4-BE49-F238E27FC236}">
                <a16:creationId xmlns:a16="http://schemas.microsoft.com/office/drawing/2014/main" id="{E75B5718-2A2B-835A-510E-5C46AF027EC0}"/>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2871" name="Rectangle 7">
            <a:extLst>
              <a:ext uri="{FF2B5EF4-FFF2-40B4-BE49-F238E27FC236}">
                <a16:creationId xmlns:a16="http://schemas.microsoft.com/office/drawing/2014/main" id="{04401652-1844-886D-4188-47E1A72C1DA1}"/>
              </a:ext>
            </a:extLst>
          </p:cNvPr>
          <p:cNvSpPr>
            <a:spLocks noChangeArrowheads="1"/>
          </p:cNvSpPr>
          <p:nvPr/>
        </p:nvSpPr>
        <p:spPr bwMode="auto">
          <a:xfrm>
            <a:off x="1649413" y="5788025"/>
            <a:ext cx="5995987"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800">
                <a:solidFill>
                  <a:srgbClr val="F0FF63"/>
                </a:solidFill>
                <a:effectLst>
                  <a:outerShdw blurRad="38100" dist="38100" dir="2700000" algn="tl">
                    <a:srgbClr val="000000"/>
                  </a:outerShdw>
                </a:effectLst>
                <a:latin typeface="Comic Sans MS" charset="0"/>
                <a:ea typeface="MS PGothic" pitchFamily="34" charset="-128"/>
                <a:cs typeface="MS PGothic" pitchFamily="34" charset="-128"/>
              </a:rPr>
              <a:t>Rome: Constantineli Khalei</a:t>
            </a:r>
          </a:p>
        </p:txBody>
      </p:sp>
      <p:sp>
        <p:nvSpPr>
          <p:cNvPr id="49156" name="AutoShape 19">
            <a:extLst>
              <a:ext uri="{FF2B5EF4-FFF2-40B4-BE49-F238E27FC236}">
                <a16:creationId xmlns:a16="http://schemas.microsoft.com/office/drawing/2014/main" id="{40124A5C-06E1-8878-1735-2DF0A88913CC}"/>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7" name="Rectangle 20">
            <a:extLst>
              <a:ext uri="{FF2B5EF4-FFF2-40B4-BE49-F238E27FC236}">
                <a16:creationId xmlns:a16="http://schemas.microsoft.com/office/drawing/2014/main" id="{139CBEAA-DE74-906B-082B-1EA165AAB9FC}"/>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8" name="AutoShape 21">
            <a:extLst>
              <a:ext uri="{FF2B5EF4-FFF2-40B4-BE49-F238E27FC236}">
                <a16:creationId xmlns:a16="http://schemas.microsoft.com/office/drawing/2014/main" id="{2D11F533-739F-EF98-1ED6-7BD847E8DC50}"/>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9" name="Line 22">
            <a:extLst>
              <a:ext uri="{FF2B5EF4-FFF2-40B4-BE49-F238E27FC236}">
                <a16:creationId xmlns:a16="http://schemas.microsoft.com/office/drawing/2014/main" id="{B7E11752-A63A-FB43-82D8-08964844CB58}"/>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23">
            <a:extLst>
              <a:ext uri="{FF2B5EF4-FFF2-40B4-BE49-F238E27FC236}">
                <a16:creationId xmlns:a16="http://schemas.microsoft.com/office/drawing/2014/main" id="{E36D1E21-10F6-45EC-AFAF-59A68DED2475}"/>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Rectangle 24">
            <a:extLst>
              <a:ext uri="{FF2B5EF4-FFF2-40B4-BE49-F238E27FC236}">
                <a16:creationId xmlns:a16="http://schemas.microsoft.com/office/drawing/2014/main" id="{9714022E-8285-3018-ED5A-CB34F2842952}"/>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49162" name="Rectangle 25">
            <a:extLst>
              <a:ext uri="{FF2B5EF4-FFF2-40B4-BE49-F238E27FC236}">
                <a16:creationId xmlns:a16="http://schemas.microsoft.com/office/drawing/2014/main" id="{C5C9D844-C945-3BFB-F70E-5ED25BD6379A}"/>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49163" name="Rectangle 26">
            <a:extLst>
              <a:ext uri="{FF2B5EF4-FFF2-40B4-BE49-F238E27FC236}">
                <a16:creationId xmlns:a16="http://schemas.microsoft.com/office/drawing/2014/main" id="{8960D897-D6D2-BB33-65F4-1ABBF3B04B92}"/>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49164" name="Text Box 27">
            <a:extLst>
              <a:ext uri="{FF2B5EF4-FFF2-40B4-BE49-F238E27FC236}">
                <a16:creationId xmlns:a16="http://schemas.microsoft.com/office/drawing/2014/main" id="{04D8E1EA-DF88-D1C3-0DDF-5149B9BB46C8}"/>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92895" name="Rectangle 31">
            <a:extLst>
              <a:ext uri="{FF2B5EF4-FFF2-40B4-BE49-F238E27FC236}">
                <a16:creationId xmlns:a16="http://schemas.microsoft.com/office/drawing/2014/main" id="{ED1F7BC9-61D1-386A-19FE-6AA7B3F1887D}"/>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22</a:t>
            </a:r>
          </a:p>
        </p:txBody>
      </p:sp>
      <p:sp>
        <p:nvSpPr>
          <p:cNvPr id="49166" name="Text Box 32">
            <a:extLst>
              <a:ext uri="{FF2B5EF4-FFF2-40B4-BE49-F238E27FC236}">
                <a16:creationId xmlns:a16="http://schemas.microsoft.com/office/drawing/2014/main" id="{0B35137E-D4BE-EEAE-D991-1C366928A3B7}"/>
              </a:ext>
            </a:extLst>
          </p:cNvPr>
          <p:cNvSpPr txBox="1">
            <a:spLocks noChangeArrowheads="1"/>
          </p:cNvSpPr>
          <p:nvPr/>
        </p:nvSpPr>
        <p:spPr bwMode="auto">
          <a:xfrm>
            <a:off x="65325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7">
            <a:extLst>
              <a:ext uri="{FF2B5EF4-FFF2-40B4-BE49-F238E27FC236}">
                <a16:creationId xmlns:a16="http://schemas.microsoft.com/office/drawing/2014/main" id="{45C19A8B-1C74-DFAB-E8D2-47E8C57A2400}"/>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51203" name="Text Box 27">
            <a:extLst>
              <a:ext uri="{FF2B5EF4-FFF2-40B4-BE49-F238E27FC236}">
                <a16:creationId xmlns:a16="http://schemas.microsoft.com/office/drawing/2014/main" id="{815F711A-6F0C-A047-079B-7ABA916F8C99}"/>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95967" name="Rectangle 31">
            <a:extLst>
              <a:ext uri="{FF2B5EF4-FFF2-40B4-BE49-F238E27FC236}">
                <a16:creationId xmlns:a16="http://schemas.microsoft.com/office/drawing/2014/main" id="{EEB9AB84-862E-21F3-EF9C-7DABA5B92B28}"/>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23</a:t>
            </a:r>
          </a:p>
        </p:txBody>
      </p:sp>
      <p:sp>
        <p:nvSpPr>
          <p:cNvPr id="51205" name="Text Box 32">
            <a:extLst>
              <a:ext uri="{FF2B5EF4-FFF2-40B4-BE49-F238E27FC236}">
                <a16:creationId xmlns:a16="http://schemas.microsoft.com/office/drawing/2014/main" id="{35308473-5DB1-FE6D-6092-E670AE0F41F2}"/>
              </a:ext>
            </a:extLst>
          </p:cNvPr>
          <p:cNvSpPr txBox="1">
            <a:spLocks noChangeArrowheads="1"/>
          </p:cNvSpPr>
          <p:nvPr/>
        </p:nvSpPr>
        <p:spPr bwMode="auto">
          <a:xfrm>
            <a:off x="65452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pic>
        <p:nvPicPr>
          <p:cNvPr id="51206" name="Picture 33" descr="Forum Arch of Severus, Arch of Titus in distance, wk 030901">
            <a:extLst>
              <a:ext uri="{FF2B5EF4-FFF2-40B4-BE49-F238E27FC236}">
                <a16:creationId xmlns:a16="http://schemas.microsoft.com/office/drawing/2014/main" id="{EA1B9733-84E4-E4D5-CAF0-D838A0DA73E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8">
            <a:extLst>
              <a:ext uri="{FF2B5EF4-FFF2-40B4-BE49-F238E27FC236}">
                <a16:creationId xmlns:a16="http://schemas.microsoft.com/office/drawing/2014/main" id="{BC332350-7C8A-ADB2-16B1-C7E2A42BFDEB}"/>
              </a:ext>
            </a:extLst>
          </p:cNvPr>
          <p:cNvGrpSpPr>
            <a:grpSpLocks/>
          </p:cNvGrpSpPr>
          <p:nvPr/>
        </p:nvGrpSpPr>
        <p:grpSpPr bwMode="auto">
          <a:xfrm>
            <a:off x="701675" y="1700213"/>
            <a:ext cx="7545388" cy="1179512"/>
            <a:chOff x="442" y="1071"/>
            <a:chExt cx="4753" cy="743"/>
          </a:xfrm>
        </p:grpSpPr>
        <p:sp>
          <p:nvSpPr>
            <p:cNvPr id="295942" name="Rectangle 6">
              <a:extLst>
                <a:ext uri="{FF2B5EF4-FFF2-40B4-BE49-F238E27FC236}">
                  <a16:creationId xmlns:a16="http://schemas.microsoft.com/office/drawing/2014/main" id="{E3EEA584-DA80-4623-A8C6-56571D58D92E}"/>
                </a:ext>
              </a:extLst>
            </p:cNvPr>
            <p:cNvSpPr>
              <a:spLocks noChangeArrowheads="1"/>
            </p:cNvSpPr>
            <p:nvPr/>
          </p:nvSpPr>
          <p:spPr bwMode="auto">
            <a:xfrm>
              <a:off x="442" y="1071"/>
              <a:ext cx="4753" cy="3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Caesarli Sakathat</a:t>
              </a:r>
            </a:p>
          </p:txBody>
        </p:sp>
        <p:sp>
          <p:nvSpPr>
            <p:cNvPr id="295970" name="AutoShape 34">
              <a:extLst>
                <a:ext uri="{FF2B5EF4-FFF2-40B4-BE49-F238E27FC236}">
                  <a16:creationId xmlns:a16="http://schemas.microsoft.com/office/drawing/2014/main" id="{F6DE004C-9E09-5134-D61E-AE62770F9782}"/>
                </a:ext>
              </a:extLst>
            </p:cNvPr>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51208" name="Text Box 36">
            <a:extLst>
              <a:ext uri="{FF2B5EF4-FFF2-40B4-BE49-F238E27FC236}">
                <a16:creationId xmlns:a16="http://schemas.microsoft.com/office/drawing/2014/main" id="{44EF9EAD-EDF7-29FD-B435-B28237D0DF0B}"/>
              </a:ext>
            </a:extLst>
          </p:cNvPr>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295973" name="Rectangle 37">
            <a:extLst>
              <a:ext uri="{FF2B5EF4-FFF2-40B4-BE49-F238E27FC236}">
                <a16:creationId xmlns:a16="http://schemas.microsoft.com/office/drawing/2014/main" id="{ADC4F8A0-FC3F-8105-5BFB-31247B60A660}"/>
              </a:ext>
            </a:extLst>
          </p:cNvPr>
          <p:cNvSpPr>
            <a:spLocks noChangeArrowheads="1"/>
          </p:cNvSpPr>
          <p:nvPr/>
        </p:nvSpPr>
        <p:spPr bwMode="auto">
          <a:xfrm>
            <a:off x="900113" y="5718175"/>
            <a:ext cx="75453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Rome: Forum Kachi Shongfa</a:t>
            </a:r>
          </a:p>
        </p:txBody>
      </p:sp>
      <p:sp>
        <p:nvSpPr>
          <p:cNvPr id="51210" name="AutoShape 19">
            <a:extLst>
              <a:ext uri="{FF2B5EF4-FFF2-40B4-BE49-F238E27FC236}">
                <a16:creationId xmlns:a16="http://schemas.microsoft.com/office/drawing/2014/main" id="{D7B60985-0F2F-1747-8A9A-E0713DB3D929}"/>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1" name="Rectangle 20">
            <a:extLst>
              <a:ext uri="{FF2B5EF4-FFF2-40B4-BE49-F238E27FC236}">
                <a16:creationId xmlns:a16="http://schemas.microsoft.com/office/drawing/2014/main" id="{9A87D022-5D80-08A3-00C8-36157458D91E}"/>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2" name="AutoShape 21">
            <a:extLst>
              <a:ext uri="{FF2B5EF4-FFF2-40B4-BE49-F238E27FC236}">
                <a16:creationId xmlns:a16="http://schemas.microsoft.com/office/drawing/2014/main" id="{EA350118-B4F3-E57D-F1D7-5DC2B50257F0}"/>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3" name="Line 22">
            <a:extLst>
              <a:ext uri="{FF2B5EF4-FFF2-40B4-BE49-F238E27FC236}">
                <a16:creationId xmlns:a16="http://schemas.microsoft.com/office/drawing/2014/main" id="{1B1261CE-C359-3DB8-0896-F722AB599417}"/>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Line 23">
            <a:extLst>
              <a:ext uri="{FF2B5EF4-FFF2-40B4-BE49-F238E27FC236}">
                <a16:creationId xmlns:a16="http://schemas.microsoft.com/office/drawing/2014/main" id="{63BC1B57-41D8-3396-67EE-5F05C0441BBF}"/>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Rectangle 24">
            <a:extLst>
              <a:ext uri="{FF2B5EF4-FFF2-40B4-BE49-F238E27FC236}">
                <a16:creationId xmlns:a16="http://schemas.microsoft.com/office/drawing/2014/main" id="{0162B348-5BBA-D566-6DC2-5DBA7EF68526}"/>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51216" name="Rectangle 25">
            <a:extLst>
              <a:ext uri="{FF2B5EF4-FFF2-40B4-BE49-F238E27FC236}">
                <a16:creationId xmlns:a16="http://schemas.microsoft.com/office/drawing/2014/main" id="{81CD58FB-6536-065A-1568-2CE5FF52D647}"/>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51217" name="Rectangle 26">
            <a:extLst>
              <a:ext uri="{FF2B5EF4-FFF2-40B4-BE49-F238E27FC236}">
                <a16:creationId xmlns:a16="http://schemas.microsoft.com/office/drawing/2014/main" id="{1E308B36-73AF-E6ED-46DC-AC460164613E}"/>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a:extLst>
              <a:ext uri="{FF2B5EF4-FFF2-40B4-BE49-F238E27FC236}">
                <a16:creationId xmlns:a16="http://schemas.microsoft.com/office/drawing/2014/main" id="{9CBCC8E5-B926-A200-C7A1-2E145C1A611F}"/>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4918" name="Rectangle 6">
            <a:extLst>
              <a:ext uri="{FF2B5EF4-FFF2-40B4-BE49-F238E27FC236}">
                <a16:creationId xmlns:a16="http://schemas.microsoft.com/office/drawing/2014/main" id="{46477BAF-9E6B-6A67-E0D9-430B7AA284F7}"/>
              </a:ext>
            </a:extLst>
          </p:cNvPr>
          <p:cNvSpPr>
            <a:spLocks noChangeArrowheads="1"/>
          </p:cNvSpPr>
          <p:nvPr/>
        </p:nvSpPr>
        <p:spPr bwMode="auto">
          <a:xfrm>
            <a:off x="328613" y="5762625"/>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0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Rome: Romanwui Pangthem</a:t>
            </a:r>
          </a:p>
        </p:txBody>
      </p:sp>
      <p:sp>
        <p:nvSpPr>
          <p:cNvPr id="53252" name="Text Box 17">
            <a:extLst>
              <a:ext uri="{FF2B5EF4-FFF2-40B4-BE49-F238E27FC236}">
                <a16:creationId xmlns:a16="http://schemas.microsoft.com/office/drawing/2014/main" id="{C2E077C8-11F6-B9D4-F7A6-0DC33FD0942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53253" name="AutoShape 19">
            <a:extLst>
              <a:ext uri="{FF2B5EF4-FFF2-40B4-BE49-F238E27FC236}">
                <a16:creationId xmlns:a16="http://schemas.microsoft.com/office/drawing/2014/main" id="{C560E8D9-5E26-CEFF-D94E-D530953EFD3D}"/>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54" name="Rectangle 20">
            <a:extLst>
              <a:ext uri="{FF2B5EF4-FFF2-40B4-BE49-F238E27FC236}">
                <a16:creationId xmlns:a16="http://schemas.microsoft.com/office/drawing/2014/main" id="{F9CB7E73-4090-9109-4725-66ACEC4A2B59}"/>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55" name="AutoShape 21">
            <a:extLst>
              <a:ext uri="{FF2B5EF4-FFF2-40B4-BE49-F238E27FC236}">
                <a16:creationId xmlns:a16="http://schemas.microsoft.com/office/drawing/2014/main" id="{7189140D-6726-378A-59B7-555BA498876A}"/>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56" name="Line 22">
            <a:extLst>
              <a:ext uri="{FF2B5EF4-FFF2-40B4-BE49-F238E27FC236}">
                <a16:creationId xmlns:a16="http://schemas.microsoft.com/office/drawing/2014/main" id="{2012BA5A-C1F2-581C-CFFF-BD6F81AD8839}"/>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23">
            <a:extLst>
              <a:ext uri="{FF2B5EF4-FFF2-40B4-BE49-F238E27FC236}">
                <a16:creationId xmlns:a16="http://schemas.microsoft.com/office/drawing/2014/main" id="{D3316E91-75D1-2613-F276-3A2426D8AEBA}"/>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8" name="Rectangle 24">
            <a:extLst>
              <a:ext uri="{FF2B5EF4-FFF2-40B4-BE49-F238E27FC236}">
                <a16:creationId xmlns:a16="http://schemas.microsoft.com/office/drawing/2014/main" id="{430F4FF4-032F-C933-C7EB-9662DD3FFDEB}"/>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53259" name="Rectangle 25">
            <a:extLst>
              <a:ext uri="{FF2B5EF4-FFF2-40B4-BE49-F238E27FC236}">
                <a16:creationId xmlns:a16="http://schemas.microsoft.com/office/drawing/2014/main" id="{44070B8F-1FDC-9CD2-19AA-7374128E4E1C}"/>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53260" name="Rectangle 26">
            <a:extLst>
              <a:ext uri="{FF2B5EF4-FFF2-40B4-BE49-F238E27FC236}">
                <a16:creationId xmlns:a16="http://schemas.microsoft.com/office/drawing/2014/main" id="{F54B67D2-4ACB-B295-8F53-046922EC1DCA}"/>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53261" name="Text Box 27">
            <a:extLst>
              <a:ext uri="{FF2B5EF4-FFF2-40B4-BE49-F238E27FC236}">
                <a16:creationId xmlns:a16="http://schemas.microsoft.com/office/drawing/2014/main" id="{7D387C6B-1B52-8B67-2C11-1F3A348456AD}"/>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94943" name="Rectangle 31">
            <a:extLst>
              <a:ext uri="{FF2B5EF4-FFF2-40B4-BE49-F238E27FC236}">
                <a16:creationId xmlns:a16="http://schemas.microsoft.com/office/drawing/2014/main" id="{EA377344-D412-4314-16C0-76C2F99D1C0E}"/>
              </a:ext>
            </a:extLst>
          </p:cNvPr>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24</a:t>
            </a:r>
          </a:p>
        </p:txBody>
      </p:sp>
      <p:sp>
        <p:nvSpPr>
          <p:cNvPr id="53263" name="Text Box 32">
            <a:extLst>
              <a:ext uri="{FF2B5EF4-FFF2-40B4-BE49-F238E27FC236}">
                <a16:creationId xmlns:a16="http://schemas.microsoft.com/office/drawing/2014/main" id="{95A198DF-EE54-BE22-FDF7-0707EDFE7AAB}"/>
              </a:ext>
            </a:extLst>
          </p:cNvPr>
          <p:cNvSpPr txBox="1">
            <a:spLocks noChangeArrowheads="1"/>
          </p:cNvSpPr>
          <p:nvPr/>
        </p:nvSpPr>
        <p:spPr bwMode="auto">
          <a:xfrm>
            <a:off x="6610350"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53264" name="Group 33">
            <a:extLst>
              <a:ext uri="{FF2B5EF4-FFF2-40B4-BE49-F238E27FC236}">
                <a16:creationId xmlns:a16="http://schemas.microsoft.com/office/drawing/2014/main" id="{F6BDE637-D778-1A51-C7E8-9A7E80B98249}"/>
              </a:ext>
            </a:extLst>
          </p:cNvPr>
          <p:cNvGrpSpPr>
            <a:grpSpLocks/>
          </p:cNvGrpSpPr>
          <p:nvPr/>
        </p:nvGrpSpPr>
        <p:grpSpPr bwMode="auto">
          <a:xfrm>
            <a:off x="519113" y="312738"/>
            <a:ext cx="854075" cy="1704975"/>
            <a:chOff x="327" y="161"/>
            <a:chExt cx="538" cy="1074"/>
          </a:xfrm>
        </p:grpSpPr>
        <p:sp>
          <p:nvSpPr>
            <p:cNvPr id="294946" name="Rectangle 34">
              <a:extLst>
                <a:ext uri="{FF2B5EF4-FFF2-40B4-BE49-F238E27FC236}">
                  <a16:creationId xmlns:a16="http://schemas.microsoft.com/office/drawing/2014/main" id="{5ED255CE-792E-2798-31E8-714F39AECE7F}"/>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294947" name="Line 35">
              <a:extLst>
                <a:ext uri="{FF2B5EF4-FFF2-40B4-BE49-F238E27FC236}">
                  <a16:creationId xmlns:a16="http://schemas.microsoft.com/office/drawing/2014/main" id="{20166451-FDDE-2E83-8E5B-4056AFF9BE74}"/>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6" descr="Pools of Bethesda excavations from east, tb n051401 sr">
            <a:extLst>
              <a:ext uri="{FF2B5EF4-FFF2-40B4-BE49-F238E27FC236}">
                <a16:creationId xmlns:a16="http://schemas.microsoft.com/office/drawing/2014/main" id="{1D78BB28-6E7E-78A8-BCCA-606FB0C4A2A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871" name="Line 7">
            <a:extLst>
              <a:ext uri="{FF2B5EF4-FFF2-40B4-BE49-F238E27FC236}">
                <a16:creationId xmlns:a16="http://schemas.microsoft.com/office/drawing/2014/main" id="{2177622F-D4ED-A22C-EE1C-D8399FFE810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64872" name="Rectangle 8">
            <a:extLst>
              <a:ext uri="{FF2B5EF4-FFF2-40B4-BE49-F238E27FC236}">
                <a16:creationId xmlns:a16="http://schemas.microsoft.com/office/drawing/2014/main" id="{DDEF51C9-8722-6E3D-16B5-1B34FBA5B065}"/>
              </a:ext>
            </a:extLst>
          </p:cNvPr>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Jerusalem: Bethesdawui Pukhri</a:t>
            </a:r>
          </a:p>
        </p:txBody>
      </p:sp>
      <p:sp>
        <p:nvSpPr>
          <p:cNvPr id="164884" name="Text Box 20">
            <a:extLst>
              <a:ext uri="{FF2B5EF4-FFF2-40B4-BE49-F238E27FC236}">
                <a16:creationId xmlns:a16="http://schemas.microsoft.com/office/drawing/2014/main" id="{19B09020-CEAC-2A75-5DF1-DFED812D4EB1}"/>
              </a:ext>
            </a:extLst>
          </p:cNvPr>
          <p:cNvSpPr txBox="1">
            <a:spLocks noChangeArrowheads="1"/>
          </p:cNvSpPr>
          <p:nvPr/>
        </p:nvSpPr>
        <p:spPr bwMode="auto">
          <a:xfrm>
            <a:off x="17891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rPr>
              <a:t>John 5:2</a:t>
            </a:r>
          </a:p>
        </p:txBody>
      </p:sp>
      <p:sp>
        <p:nvSpPr>
          <p:cNvPr id="55302" name="AutoShape 22">
            <a:extLst>
              <a:ext uri="{FF2B5EF4-FFF2-40B4-BE49-F238E27FC236}">
                <a16:creationId xmlns:a16="http://schemas.microsoft.com/office/drawing/2014/main" id="{E3BCA03C-C739-5F0B-544A-45F0F351D337}"/>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3" name="Rectangle 23">
            <a:extLst>
              <a:ext uri="{FF2B5EF4-FFF2-40B4-BE49-F238E27FC236}">
                <a16:creationId xmlns:a16="http://schemas.microsoft.com/office/drawing/2014/main" id="{6E6326C4-6A26-EC58-BB84-4E591BC79B9F}"/>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4" name="AutoShape 24">
            <a:extLst>
              <a:ext uri="{FF2B5EF4-FFF2-40B4-BE49-F238E27FC236}">
                <a16:creationId xmlns:a16="http://schemas.microsoft.com/office/drawing/2014/main" id="{C221E2C1-CFB2-DDB8-1451-611B1EAD8E8F}"/>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5" name="Line 25">
            <a:extLst>
              <a:ext uri="{FF2B5EF4-FFF2-40B4-BE49-F238E27FC236}">
                <a16:creationId xmlns:a16="http://schemas.microsoft.com/office/drawing/2014/main" id="{4D2E6281-CAD0-86CD-5E66-6F9454A4B68F}"/>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6" name="Line 26">
            <a:extLst>
              <a:ext uri="{FF2B5EF4-FFF2-40B4-BE49-F238E27FC236}">
                <a16:creationId xmlns:a16="http://schemas.microsoft.com/office/drawing/2014/main" id="{608C9D67-4EC5-F27D-930D-7D5DC0C5353A}"/>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7" name="Rectangle 27">
            <a:extLst>
              <a:ext uri="{FF2B5EF4-FFF2-40B4-BE49-F238E27FC236}">
                <a16:creationId xmlns:a16="http://schemas.microsoft.com/office/drawing/2014/main" id="{1C48D77B-9CBA-FBCD-8B25-08D6397BBD49}"/>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55308" name="Rectangle 28">
            <a:extLst>
              <a:ext uri="{FF2B5EF4-FFF2-40B4-BE49-F238E27FC236}">
                <a16:creationId xmlns:a16="http://schemas.microsoft.com/office/drawing/2014/main" id="{FB9D4788-7F85-D132-CD2E-7B26289B4ABC}"/>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55309" name="Rectangle 29">
            <a:extLst>
              <a:ext uri="{FF2B5EF4-FFF2-40B4-BE49-F238E27FC236}">
                <a16:creationId xmlns:a16="http://schemas.microsoft.com/office/drawing/2014/main" id="{2BC34E98-36F7-7C94-266B-C86D1E5B47CE}"/>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55310" name="Text Box 30">
            <a:extLst>
              <a:ext uri="{FF2B5EF4-FFF2-40B4-BE49-F238E27FC236}">
                <a16:creationId xmlns:a16="http://schemas.microsoft.com/office/drawing/2014/main" id="{4FB46EA4-15FB-F908-D9D5-F8FCAB5AF264}"/>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64898" name="Rectangle 34">
            <a:extLst>
              <a:ext uri="{FF2B5EF4-FFF2-40B4-BE49-F238E27FC236}">
                <a16:creationId xmlns:a16="http://schemas.microsoft.com/office/drawing/2014/main" id="{54CACF37-D878-2CDB-282A-C6F40B4F7F40}"/>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25</a:t>
            </a:r>
          </a:p>
        </p:txBody>
      </p:sp>
      <p:sp>
        <p:nvSpPr>
          <p:cNvPr id="55312" name="Text Box 35">
            <a:extLst>
              <a:ext uri="{FF2B5EF4-FFF2-40B4-BE49-F238E27FC236}">
                <a16:creationId xmlns:a16="http://schemas.microsoft.com/office/drawing/2014/main" id="{3C37780A-28A2-717D-2D1B-BCC0D8AC220A}"/>
              </a:ext>
            </a:extLst>
          </p:cNvPr>
          <p:cNvSpPr txBox="1">
            <a:spLocks noChangeArrowheads="1"/>
          </p:cNvSpPr>
          <p:nvPr/>
        </p:nvSpPr>
        <p:spPr bwMode="auto">
          <a:xfrm>
            <a:off x="66087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a:extLst>
              <a:ext uri="{FF2B5EF4-FFF2-40B4-BE49-F238E27FC236}">
                <a16:creationId xmlns:a16="http://schemas.microsoft.com/office/drawing/2014/main" id="{85163DB8-B681-7749-51AD-5F341C54D43B}"/>
              </a:ext>
            </a:extLst>
          </p:cNvPr>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Otsak 19: 23-41</a:t>
            </a:r>
          </a:p>
        </p:txBody>
      </p:sp>
      <p:sp>
        <p:nvSpPr>
          <p:cNvPr id="57347" name="Text Box 30">
            <a:extLst>
              <a:ext uri="{FF2B5EF4-FFF2-40B4-BE49-F238E27FC236}">
                <a16:creationId xmlns:a16="http://schemas.microsoft.com/office/drawing/2014/main" id="{7DE649FD-BF2E-E815-E05B-FDC472AAE6B8}"/>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pic>
        <p:nvPicPr>
          <p:cNvPr id="165925" name="Picture 37" descr="Ephesus theater with Appian Way, tb n010500">
            <a:extLst>
              <a:ext uri="{FF2B5EF4-FFF2-40B4-BE49-F238E27FC236}">
                <a16:creationId xmlns:a16="http://schemas.microsoft.com/office/drawing/2014/main" id="{D7D8119D-75D3-A732-BA8E-2ABB9A466E19}"/>
              </a:ext>
            </a:extLst>
          </p:cNvPr>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a:extLst>
              <a:ext uri="{FF2B5EF4-FFF2-40B4-BE49-F238E27FC236}">
                <a16:creationId xmlns:a16="http://schemas.microsoft.com/office/drawing/2014/main" id="{1EA1E0DE-33C4-CA6F-2648-E48B754C6CF0}"/>
              </a:ext>
            </a:extLst>
          </p:cNvPr>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a:extLst>
              <a:ext uri="{FF2B5EF4-FFF2-40B4-BE49-F238E27FC236}">
                <a16:creationId xmlns:a16="http://schemas.microsoft.com/office/drawing/2014/main" id="{48EBF56D-CE7C-66E5-AE0F-F390108865F6}"/>
              </a:ext>
            </a:extLst>
          </p:cNvPr>
          <p:cNvSpPr>
            <a:spLocks noChangeArrowheads="1"/>
          </p:cNvSpPr>
          <p:nvPr/>
        </p:nvSpPr>
        <p:spPr bwMode="auto">
          <a:xfrm>
            <a:off x="950913" y="5673725"/>
            <a:ext cx="73802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Ephesus: (Paulwui) Amphitheater</a:t>
            </a:r>
          </a:p>
        </p:txBody>
      </p:sp>
      <p:sp>
        <p:nvSpPr>
          <p:cNvPr id="57351" name="AutoShape 22">
            <a:extLst>
              <a:ext uri="{FF2B5EF4-FFF2-40B4-BE49-F238E27FC236}">
                <a16:creationId xmlns:a16="http://schemas.microsoft.com/office/drawing/2014/main" id="{CA82A69F-73C7-B6B1-FB6E-CA921D08D012}"/>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52" name="Rectangle 23">
            <a:extLst>
              <a:ext uri="{FF2B5EF4-FFF2-40B4-BE49-F238E27FC236}">
                <a16:creationId xmlns:a16="http://schemas.microsoft.com/office/drawing/2014/main" id="{B3639F53-B248-A109-82E5-71CAAE0B05BC}"/>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53" name="AutoShape 24">
            <a:extLst>
              <a:ext uri="{FF2B5EF4-FFF2-40B4-BE49-F238E27FC236}">
                <a16:creationId xmlns:a16="http://schemas.microsoft.com/office/drawing/2014/main" id="{39E0BF7D-65D8-3AA7-0946-B3B83373C3DD}"/>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54" name="Line 25">
            <a:extLst>
              <a:ext uri="{FF2B5EF4-FFF2-40B4-BE49-F238E27FC236}">
                <a16:creationId xmlns:a16="http://schemas.microsoft.com/office/drawing/2014/main" id="{38C4F5BF-65BB-6D8A-A3C8-A0C9C428EACE}"/>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5" name="Line 26">
            <a:extLst>
              <a:ext uri="{FF2B5EF4-FFF2-40B4-BE49-F238E27FC236}">
                <a16:creationId xmlns:a16="http://schemas.microsoft.com/office/drawing/2014/main" id="{3E248D5A-AA6D-878A-2EC5-C43F8989458F}"/>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6" name="Rectangle 27">
            <a:extLst>
              <a:ext uri="{FF2B5EF4-FFF2-40B4-BE49-F238E27FC236}">
                <a16:creationId xmlns:a16="http://schemas.microsoft.com/office/drawing/2014/main" id="{0D1B7269-1810-9035-F0C9-FAF4327BACF5}"/>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57357" name="Rectangle 28">
            <a:extLst>
              <a:ext uri="{FF2B5EF4-FFF2-40B4-BE49-F238E27FC236}">
                <a16:creationId xmlns:a16="http://schemas.microsoft.com/office/drawing/2014/main" id="{2A6AA8A3-DEAC-B7D3-69CA-26699A1E67EB}"/>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57358" name="Rectangle 29">
            <a:extLst>
              <a:ext uri="{FF2B5EF4-FFF2-40B4-BE49-F238E27FC236}">
                <a16:creationId xmlns:a16="http://schemas.microsoft.com/office/drawing/2014/main" id="{5BB09F31-C54C-CFF8-C415-ED745874420E}"/>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165922" name="Rectangle 34">
            <a:extLst>
              <a:ext uri="{FF2B5EF4-FFF2-40B4-BE49-F238E27FC236}">
                <a16:creationId xmlns:a16="http://schemas.microsoft.com/office/drawing/2014/main" id="{3D5C2E19-6377-D9DE-28E1-0B979498941F}"/>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26</a:t>
            </a:r>
          </a:p>
        </p:txBody>
      </p:sp>
      <p:sp>
        <p:nvSpPr>
          <p:cNvPr id="57360" name="Text Box 36">
            <a:extLst>
              <a:ext uri="{FF2B5EF4-FFF2-40B4-BE49-F238E27FC236}">
                <a16:creationId xmlns:a16="http://schemas.microsoft.com/office/drawing/2014/main" id="{330FAAB1-49B5-EE1E-CEAD-D90DB1E65262}"/>
              </a:ext>
            </a:extLst>
          </p:cNvPr>
          <p:cNvSpPr txBox="1">
            <a:spLocks noChangeArrowheads="1"/>
          </p:cNvSpPr>
          <p:nvPr/>
        </p:nvSpPr>
        <p:spPr bwMode="auto">
          <a:xfrm>
            <a:off x="66087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57361" name="Text Box 39">
            <a:extLst>
              <a:ext uri="{FF2B5EF4-FFF2-40B4-BE49-F238E27FC236}">
                <a16:creationId xmlns:a16="http://schemas.microsoft.com/office/drawing/2014/main" id="{DF32BF7B-2420-A8BF-B6EA-038872419605}"/>
              </a:ext>
            </a:extLst>
          </p:cNvPr>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EFAD87D-D8AE-AC46-B0A0-7A0A482D9891}"/>
              </a:ext>
            </a:extLst>
          </p:cNvPr>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9539" name="Rectangle 3">
            <a:extLst>
              <a:ext uri="{FF2B5EF4-FFF2-40B4-BE49-F238E27FC236}">
                <a16:creationId xmlns:a16="http://schemas.microsoft.com/office/drawing/2014/main" id="{CA0EE685-AFE9-B05F-4D9A-16DE71C0A705}"/>
              </a:ext>
            </a:extLst>
          </p:cNvPr>
          <p:cNvSpPr>
            <a:spLocks noChangeArrowheads="1"/>
          </p:cNvSpPr>
          <p:nvPr/>
        </p:nvSpPr>
        <p:spPr bwMode="auto">
          <a:xfrm>
            <a:off x="647700" y="5940425"/>
            <a:ext cx="9144000" cy="409575"/>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en-US" sz="24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Caesarea Maritima, Israel: Romewui Tara Shongfa</a:t>
            </a:r>
            <a:r>
              <a:rPr lang="en-US" sz="28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 </a:t>
            </a:r>
          </a:p>
        </p:txBody>
      </p:sp>
      <p:sp>
        <p:nvSpPr>
          <p:cNvPr id="449540" name="Text Box 4">
            <a:extLst>
              <a:ext uri="{FF2B5EF4-FFF2-40B4-BE49-F238E27FC236}">
                <a16:creationId xmlns:a16="http://schemas.microsoft.com/office/drawing/2014/main" id="{72A566A5-74F1-4E60-A528-58C3A13C17EA}"/>
              </a:ext>
            </a:extLst>
          </p:cNvPr>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charset="0"/>
                <a:ea typeface="MS PGothic" pitchFamily="34" charset="-128"/>
                <a:cs typeface="MS PGothic" pitchFamily="34" charset="-128"/>
              </a:rPr>
              <a:t>Otsak 18:22</a:t>
            </a:r>
          </a:p>
        </p:txBody>
      </p:sp>
      <p:pic>
        <p:nvPicPr>
          <p:cNvPr id="59397" name="Picture 7">
            <a:extLst>
              <a:ext uri="{FF2B5EF4-FFF2-40B4-BE49-F238E27FC236}">
                <a16:creationId xmlns:a16="http://schemas.microsoft.com/office/drawing/2014/main" id="{75D16F9C-F21A-6B05-8905-5C6183C5D070}"/>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8" name="AutoShape 8">
            <a:extLst>
              <a:ext uri="{FF2B5EF4-FFF2-40B4-BE49-F238E27FC236}">
                <a16:creationId xmlns:a16="http://schemas.microsoft.com/office/drawing/2014/main" id="{8CE0EE4D-F6B4-47F3-3BF8-6EDB04E34CF2}"/>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399" name="Rectangle 9">
            <a:extLst>
              <a:ext uri="{FF2B5EF4-FFF2-40B4-BE49-F238E27FC236}">
                <a16:creationId xmlns:a16="http://schemas.microsoft.com/office/drawing/2014/main" id="{C4360117-DCE7-E2C5-186D-0B6C4ED81A35}"/>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00" name="AutoShape 10">
            <a:extLst>
              <a:ext uri="{FF2B5EF4-FFF2-40B4-BE49-F238E27FC236}">
                <a16:creationId xmlns:a16="http://schemas.microsoft.com/office/drawing/2014/main" id="{AA48FFB0-F572-F837-B3E8-C93BCB63D8E0}"/>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01" name="Line 11">
            <a:extLst>
              <a:ext uri="{FF2B5EF4-FFF2-40B4-BE49-F238E27FC236}">
                <a16:creationId xmlns:a16="http://schemas.microsoft.com/office/drawing/2014/main" id="{D69A9235-E642-BEB8-2BD1-1F04009D2A60}"/>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2" name="Line 12">
            <a:extLst>
              <a:ext uri="{FF2B5EF4-FFF2-40B4-BE49-F238E27FC236}">
                <a16:creationId xmlns:a16="http://schemas.microsoft.com/office/drawing/2014/main" id="{5B000407-CA37-14A6-86F0-111DCAF10482}"/>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3" name="Rectangle 13">
            <a:extLst>
              <a:ext uri="{FF2B5EF4-FFF2-40B4-BE49-F238E27FC236}">
                <a16:creationId xmlns:a16="http://schemas.microsoft.com/office/drawing/2014/main" id="{E710894F-EFE1-BA34-47F6-F48E73B1723A}"/>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59404" name="Rectangle 14">
            <a:extLst>
              <a:ext uri="{FF2B5EF4-FFF2-40B4-BE49-F238E27FC236}">
                <a16:creationId xmlns:a16="http://schemas.microsoft.com/office/drawing/2014/main" id="{1C7827C7-3FF6-B17E-0F2E-D9BBB3B6A752}"/>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59405" name="Rectangle 15">
            <a:extLst>
              <a:ext uri="{FF2B5EF4-FFF2-40B4-BE49-F238E27FC236}">
                <a16:creationId xmlns:a16="http://schemas.microsoft.com/office/drawing/2014/main" id="{E3E206EC-7A24-6D38-87C9-2548FF9C5C53}"/>
              </a:ext>
            </a:extLst>
          </p:cNvPr>
          <p:cNvSpPr>
            <a:spLocks noChangeArrowheads="1"/>
          </p:cNvSpPr>
          <p:nvPr/>
        </p:nvSpPr>
        <p:spPr bwMode="auto">
          <a:xfrm>
            <a:off x="7970838" y="3429000"/>
            <a:ext cx="739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Vari Kahai</a:t>
            </a:r>
          </a:p>
        </p:txBody>
      </p:sp>
      <p:sp>
        <p:nvSpPr>
          <p:cNvPr id="449555" name="Rectangle 19">
            <a:extLst>
              <a:ext uri="{FF2B5EF4-FFF2-40B4-BE49-F238E27FC236}">
                <a16:creationId xmlns:a16="http://schemas.microsoft.com/office/drawing/2014/main" id="{FBFB023B-AEA5-CCB4-55C7-D10C7B621B92}"/>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27</a:t>
            </a:r>
          </a:p>
        </p:txBody>
      </p:sp>
      <p:sp>
        <p:nvSpPr>
          <p:cNvPr id="59407" name="Text Box 20">
            <a:extLst>
              <a:ext uri="{FF2B5EF4-FFF2-40B4-BE49-F238E27FC236}">
                <a16:creationId xmlns:a16="http://schemas.microsoft.com/office/drawing/2014/main" id="{24F81499-4235-FEBA-05F8-55DD2D86257E}"/>
              </a:ext>
            </a:extLst>
          </p:cNvPr>
          <p:cNvSpPr txBox="1">
            <a:spLocks noChangeArrowheads="1"/>
          </p:cNvSpPr>
          <p:nvPr/>
        </p:nvSpPr>
        <p:spPr bwMode="auto">
          <a:xfrm>
            <a:off x="66087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2" descr="Masada siege ramp from west, 50-35tb sr">
            <a:extLst>
              <a:ext uri="{FF2B5EF4-FFF2-40B4-BE49-F238E27FC236}">
                <a16:creationId xmlns:a16="http://schemas.microsoft.com/office/drawing/2014/main" id="{89FDDA8B-AA67-832C-516E-9F7830DA816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61443" name="Rectangle 2">
            <a:extLst>
              <a:ext uri="{FF2B5EF4-FFF2-40B4-BE49-F238E27FC236}">
                <a16:creationId xmlns:a16="http://schemas.microsoft.com/office/drawing/2014/main" id="{F2908B28-561C-3315-4389-73F83B48A397}"/>
              </a:ext>
            </a:extLst>
          </p:cNvPr>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44" name="Text Box 3">
            <a:extLst>
              <a:ext uri="{FF2B5EF4-FFF2-40B4-BE49-F238E27FC236}">
                <a16:creationId xmlns:a16="http://schemas.microsoft.com/office/drawing/2014/main" id="{EA3FAF4F-830E-93DB-8216-C68E79644AF8}"/>
              </a:ext>
            </a:extLst>
          </p:cNvPr>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b="0">
              <a:latin typeface="Times" panose="020F0502020204030204" pitchFamily="34" charset="0"/>
            </a:endParaRPr>
          </a:p>
          <a:p>
            <a:endParaRPr lang="en-US" altLang="en-US" b="0">
              <a:latin typeface="Times" panose="020F0502020204030204" pitchFamily="34" charset="0"/>
            </a:endParaRPr>
          </a:p>
        </p:txBody>
      </p:sp>
      <p:sp>
        <p:nvSpPr>
          <p:cNvPr id="448517" name="Text Box 5">
            <a:extLst>
              <a:ext uri="{FF2B5EF4-FFF2-40B4-BE49-F238E27FC236}">
                <a16:creationId xmlns:a16="http://schemas.microsoft.com/office/drawing/2014/main" id="{C7C11BE6-95A2-9110-A311-009C6ABA88B2}"/>
              </a:ext>
            </a:extLst>
          </p:cNvPr>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rPr>
              <a:t>Matt 2:1</a:t>
            </a:r>
          </a:p>
        </p:txBody>
      </p:sp>
      <p:sp>
        <p:nvSpPr>
          <p:cNvPr id="448520" name="Rectangle 8">
            <a:extLst>
              <a:ext uri="{FF2B5EF4-FFF2-40B4-BE49-F238E27FC236}">
                <a16:creationId xmlns:a16="http://schemas.microsoft.com/office/drawing/2014/main" id="{8F994406-54A0-24D3-E45A-C230CAC57B63}"/>
              </a:ext>
            </a:extLst>
          </p:cNvPr>
          <p:cNvSpPr>
            <a:spLocks noChangeArrowheads="1"/>
          </p:cNvSpPr>
          <p:nvPr/>
        </p:nvSpPr>
        <p:spPr bwMode="auto">
          <a:xfrm>
            <a:off x="981075" y="5751513"/>
            <a:ext cx="6919913" cy="904875"/>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en-US" sz="28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Herod Awunga: </a:t>
            </a:r>
          </a:p>
          <a:p>
            <a:pPr algn="ctr">
              <a:lnSpc>
                <a:spcPct val="95000"/>
              </a:lnSpc>
              <a:defRPr/>
            </a:pPr>
            <a:r>
              <a:rPr lang="en-US" sz="2800">
                <a:solidFill>
                  <a:srgbClr val="FFFF00"/>
                </a:solidFill>
                <a:effectLst>
                  <a:outerShdw blurRad="38100" dist="38100" dir="2700000" algn="tl">
                    <a:srgbClr val="000000"/>
                  </a:outerShdw>
                </a:effectLst>
                <a:latin typeface="Comic Sans MS" charset="0"/>
                <a:ea typeface="MS PGothic" pitchFamily="34" charset="-128"/>
                <a:cs typeface="MS PGothic" pitchFamily="34" charset="-128"/>
              </a:rPr>
              <a:t>Awui Mungkhavai Apam Masada, Israel</a:t>
            </a:r>
          </a:p>
        </p:txBody>
      </p:sp>
      <p:grpSp>
        <p:nvGrpSpPr>
          <p:cNvPr id="2" name="Group 23">
            <a:extLst>
              <a:ext uri="{FF2B5EF4-FFF2-40B4-BE49-F238E27FC236}">
                <a16:creationId xmlns:a16="http://schemas.microsoft.com/office/drawing/2014/main" id="{504CB104-C4C4-65F7-4665-4AECFF1C2EC6}"/>
              </a:ext>
            </a:extLst>
          </p:cNvPr>
          <p:cNvGrpSpPr>
            <a:grpSpLocks/>
          </p:cNvGrpSpPr>
          <p:nvPr/>
        </p:nvGrpSpPr>
        <p:grpSpPr bwMode="auto">
          <a:xfrm>
            <a:off x="5300663" y="3302000"/>
            <a:ext cx="3232150" cy="2308225"/>
            <a:chOff x="3339" y="2080"/>
            <a:chExt cx="2036" cy="1454"/>
          </a:xfrm>
        </p:grpSpPr>
        <p:pic>
          <p:nvPicPr>
            <p:cNvPr id="448519" name="Picture 7">
              <a:extLst>
                <a:ext uri="{FF2B5EF4-FFF2-40B4-BE49-F238E27FC236}">
                  <a16:creationId xmlns:a16="http://schemas.microsoft.com/office/drawing/2014/main" id="{8993287C-8964-3838-E072-9CFE00FB8941}"/>
                </a:ext>
              </a:extLst>
            </p:cNvPr>
            <p:cNvPicPr>
              <a:picLocks noChangeAspect="1" noChangeArrowheads="1"/>
            </p:cNvPicPr>
            <p:nvPr/>
          </p:nvPicPr>
          <p:blipFill>
            <a:blip r:embed="rId5">
              <a:lum bright="-18000"/>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1460" name="Text Box 9">
              <a:extLst>
                <a:ext uri="{FF2B5EF4-FFF2-40B4-BE49-F238E27FC236}">
                  <a16:creationId xmlns:a16="http://schemas.microsoft.com/office/drawing/2014/main" id="{4E5A1DF7-EFEE-A07E-A69A-F52832BB0BD4}"/>
                </a:ext>
              </a:extLst>
            </p:cNvPr>
            <p:cNvSpPr txBox="1">
              <a:spLocks noChangeArrowheads="1"/>
            </p:cNvSpPr>
            <p:nvPr/>
          </p:nvSpPr>
          <p:spPr bwMode="auto">
            <a:xfrm>
              <a:off x="3339" y="3156"/>
              <a:ext cx="16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000">
                  <a:solidFill>
                    <a:schemeClr val="tx1"/>
                  </a:solidFill>
                </a:rPr>
                <a:t>Ama Kakhuiwui Ningkashi:                                Massada Ltd. Publishers                    Givatayim, Israel</a:t>
              </a:r>
            </a:p>
          </p:txBody>
        </p:sp>
      </p:grpSp>
      <p:sp>
        <p:nvSpPr>
          <p:cNvPr id="448533" name="Rectangle 21">
            <a:extLst>
              <a:ext uri="{FF2B5EF4-FFF2-40B4-BE49-F238E27FC236}">
                <a16:creationId xmlns:a16="http://schemas.microsoft.com/office/drawing/2014/main" id="{A582B823-8896-84F8-4060-D795A62792CB}"/>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28</a:t>
            </a:r>
          </a:p>
        </p:txBody>
      </p:sp>
      <p:sp>
        <p:nvSpPr>
          <p:cNvPr id="448536" name="Text Box 24">
            <a:extLst>
              <a:ext uri="{FF2B5EF4-FFF2-40B4-BE49-F238E27FC236}">
                <a16:creationId xmlns:a16="http://schemas.microsoft.com/office/drawing/2014/main" id="{C715334A-3A1F-4563-2576-F606E7B87620}"/>
              </a:ext>
            </a:extLst>
          </p:cNvPr>
          <p:cNvSpPr txBox="1">
            <a:spLocks noChangeArrowheads="1"/>
          </p:cNvSpPr>
          <p:nvPr/>
        </p:nvSpPr>
        <p:spPr bwMode="auto">
          <a:xfrm>
            <a:off x="2397125" y="3717925"/>
            <a:ext cx="2574925" cy="15525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85000"/>
              </a:spcBef>
              <a:defRPr/>
            </a:pPr>
            <a:r>
              <a:rPr lang="en-US" sz="2400">
                <a:solidFill>
                  <a:srgbClr val="FFEA18"/>
                </a:solidFill>
                <a:latin typeface="Comic Sans MS" charset="0"/>
                <a:ea typeface="MS PGothic" pitchFamily="34" charset="-128"/>
                <a:cs typeface="MS PGothic" pitchFamily="34" charset="-128"/>
              </a:rPr>
              <a:t>Romewui Ngarar Khavai Kuinamlaga Khalei</a:t>
            </a:r>
          </a:p>
        </p:txBody>
      </p:sp>
      <p:sp>
        <p:nvSpPr>
          <p:cNvPr id="448537" name="AutoShape 25">
            <a:extLst>
              <a:ext uri="{FF2B5EF4-FFF2-40B4-BE49-F238E27FC236}">
                <a16:creationId xmlns:a16="http://schemas.microsoft.com/office/drawing/2014/main" id="{5C3B4089-1CAA-1BDD-2389-81B781B1D982}"/>
              </a:ext>
            </a:extLst>
          </p:cNvPr>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1451" name="AutoShape 10">
            <a:extLst>
              <a:ext uri="{FF2B5EF4-FFF2-40B4-BE49-F238E27FC236}">
                <a16:creationId xmlns:a16="http://schemas.microsoft.com/office/drawing/2014/main" id="{2633FA76-FBE5-6D94-2063-65ED230F5EE5}"/>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52" name="Rectangle 11">
            <a:extLst>
              <a:ext uri="{FF2B5EF4-FFF2-40B4-BE49-F238E27FC236}">
                <a16:creationId xmlns:a16="http://schemas.microsoft.com/office/drawing/2014/main" id="{17BCB122-34D0-0818-D842-412E6B8CDCD3}"/>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53" name="AutoShape 12">
            <a:extLst>
              <a:ext uri="{FF2B5EF4-FFF2-40B4-BE49-F238E27FC236}">
                <a16:creationId xmlns:a16="http://schemas.microsoft.com/office/drawing/2014/main" id="{A9231DA6-9010-7BBA-CDF2-1002C1071F44}"/>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54" name="Line 13">
            <a:extLst>
              <a:ext uri="{FF2B5EF4-FFF2-40B4-BE49-F238E27FC236}">
                <a16:creationId xmlns:a16="http://schemas.microsoft.com/office/drawing/2014/main" id="{FA9B56AB-1EFD-6D31-47C9-0D077BE8E4E6}"/>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5" name="Line 14">
            <a:extLst>
              <a:ext uri="{FF2B5EF4-FFF2-40B4-BE49-F238E27FC236}">
                <a16:creationId xmlns:a16="http://schemas.microsoft.com/office/drawing/2014/main" id="{CDA0FDFE-AB10-EA3D-955B-21650FECF1ED}"/>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6" name="Rectangle 15">
            <a:extLst>
              <a:ext uri="{FF2B5EF4-FFF2-40B4-BE49-F238E27FC236}">
                <a16:creationId xmlns:a16="http://schemas.microsoft.com/office/drawing/2014/main" id="{80F31B4E-0CB4-A860-03B9-F77BDEC85B0D}"/>
              </a:ext>
            </a:extLst>
          </p:cNvPr>
          <p:cNvSpPr>
            <a:spLocks noChangeArrowheads="1"/>
          </p:cNvSpPr>
          <p:nvPr/>
        </p:nvSpPr>
        <p:spPr bwMode="auto">
          <a:xfrm>
            <a:off x="7905750" y="3724275"/>
            <a:ext cx="920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61457" name="Rectangle 16">
            <a:extLst>
              <a:ext uri="{FF2B5EF4-FFF2-40B4-BE49-F238E27FC236}">
                <a16:creationId xmlns:a16="http://schemas.microsoft.com/office/drawing/2014/main" id="{D5817F5F-DF89-9126-6B5A-5F7B61D558B2}"/>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61458" name="Rectangle 17">
            <a:extLst>
              <a:ext uri="{FF2B5EF4-FFF2-40B4-BE49-F238E27FC236}">
                <a16:creationId xmlns:a16="http://schemas.microsoft.com/office/drawing/2014/main" id="{C4A6BF58-A576-2C55-F4A5-E7FA1715CA7E}"/>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a:extLst>
              <a:ext uri="{FF2B5EF4-FFF2-40B4-BE49-F238E27FC236}">
                <a16:creationId xmlns:a16="http://schemas.microsoft.com/office/drawing/2014/main" id="{964C46E7-D098-3682-C88A-188C43F0E6C0}"/>
              </a:ext>
            </a:extLst>
          </p:cNvPr>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8195" name="Rectangle 3">
            <a:extLst>
              <a:ext uri="{FF2B5EF4-FFF2-40B4-BE49-F238E27FC236}">
                <a16:creationId xmlns:a16="http://schemas.microsoft.com/office/drawing/2014/main" id="{45A38156-A1C8-4382-6E35-00EE0F91C2D8}"/>
              </a:ext>
            </a:extLst>
          </p:cNvPr>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54628" name="Rectangle 4">
            <a:extLst>
              <a:ext uri="{FF2B5EF4-FFF2-40B4-BE49-F238E27FC236}">
                <a16:creationId xmlns:a16="http://schemas.microsoft.com/office/drawing/2014/main" id="{A45D40C5-F030-B831-8B1E-8F4159B92570}"/>
              </a:ext>
            </a:extLst>
          </p:cNvPr>
          <p:cNvSpPr>
            <a:spLocks noChangeArrowheads="1"/>
          </p:cNvSpPr>
          <p:nvPr/>
        </p:nvSpPr>
        <p:spPr bwMode="auto">
          <a:xfrm>
            <a:off x="865188" y="900113"/>
            <a:ext cx="7921625" cy="5337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FAFD00"/>
                </a:solidFill>
                <a:latin typeface="Times" panose="02020603050405020304" pitchFamily="18" charset="0"/>
              </a:rPr>
              <a:t>HAIRAPKAHAI TARIK:</a:t>
            </a:r>
          </a:p>
          <a:p>
            <a:pPr algn="ctr">
              <a:defRPr/>
            </a:pPr>
            <a:endParaRPr lang="en-US" altLang="en-US" sz="3600">
              <a:solidFill>
                <a:srgbClr val="FAFD00"/>
              </a:solidFill>
              <a:latin typeface="Times" panose="02020603050405020304" pitchFamily="18" charset="0"/>
            </a:endParaRPr>
          </a:p>
          <a:p>
            <a:pPr>
              <a:defRPr/>
            </a:pPr>
            <a:r>
              <a:rPr lang="en-US" altLang="en-US" sz="3600">
                <a:solidFill>
                  <a:srgbClr val="FAFD00"/>
                </a:solidFill>
                <a:latin typeface="Times" panose="02020603050405020304" pitchFamily="18" charset="0"/>
              </a:rPr>
              <a:t>ABRAHAM-JOSEPH	  	2000 B.C.</a:t>
            </a:r>
            <a:endParaRPr lang="en-US" altLang="en-US" sz="3600">
              <a:solidFill>
                <a:schemeClr val="hlink"/>
              </a:solidFill>
              <a:latin typeface="Times" panose="02020603050405020304" pitchFamily="18" charset="0"/>
            </a:endParaRPr>
          </a:p>
          <a:p>
            <a:pPr>
              <a:defRPr/>
            </a:pPr>
            <a:endParaRPr lang="en-US" altLang="en-US" sz="3600">
              <a:solidFill>
                <a:srgbClr val="FAFD00"/>
              </a:solidFill>
              <a:latin typeface="Times" panose="02020603050405020304" pitchFamily="18" charset="0"/>
            </a:endParaRPr>
          </a:p>
          <a:p>
            <a:pPr>
              <a:defRPr/>
            </a:pPr>
            <a:r>
              <a:rPr lang="en-US" altLang="en-US" sz="3600">
                <a:solidFill>
                  <a:srgbClr val="FAFD00"/>
                </a:solidFill>
                <a:latin typeface="Times" panose="02020603050405020304" pitchFamily="18" charset="0"/>
              </a:rPr>
              <a:t>MOSES-JOSHUA	  		1500 B.C.</a:t>
            </a:r>
          </a:p>
          <a:p>
            <a:pPr>
              <a:defRPr/>
            </a:pPr>
            <a:endParaRPr lang="en-US" altLang="en-US" sz="3600">
              <a:solidFill>
                <a:srgbClr val="FAFD00"/>
              </a:solidFill>
              <a:latin typeface="Times" panose="02020603050405020304" pitchFamily="18" charset="0"/>
            </a:endParaRPr>
          </a:p>
          <a:p>
            <a:pPr>
              <a:defRPr/>
            </a:pPr>
            <a:r>
              <a:rPr lang="en-US" altLang="en-US" sz="2800">
                <a:solidFill>
                  <a:srgbClr val="FAFD00"/>
                </a:solidFill>
                <a:latin typeface="Times" panose="02020603050405020304" pitchFamily="18" charset="0"/>
              </a:rPr>
              <a:t>ROTKHAMARAT-WUNGNAO  	1000 B.C.</a:t>
            </a:r>
          </a:p>
          <a:p>
            <a:pPr>
              <a:defRPr/>
            </a:pPr>
            <a:endParaRPr lang="en-US" altLang="en-US" sz="2800">
              <a:solidFill>
                <a:schemeClr val="hlink"/>
              </a:solidFill>
              <a:latin typeface="Times" panose="02020603050405020304" pitchFamily="18" charset="0"/>
            </a:endParaRPr>
          </a:p>
          <a:p>
            <a:pPr>
              <a:defRPr/>
            </a:pPr>
            <a:r>
              <a:rPr lang="en-US" altLang="en-US" sz="3200">
                <a:solidFill>
                  <a:schemeClr val="hlink"/>
                </a:solidFill>
                <a:latin typeface="Times" panose="02020603050405020304" pitchFamily="18" charset="0"/>
              </a:rPr>
              <a:t>NARKAHAI-VARI KAHAI</a:t>
            </a:r>
            <a:r>
              <a:rPr lang="en-US" altLang="en-US" sz="3600">
                <a:solidFill>
                  <a:schemeClr val="hlink"/>
                </a:solidFill>
                <a:latin typeface="Times" panose="02020603050405020304" pitchFamily="18" charset="0"/>
              </a:rPr>
              <a:t>    	 500 B.C.</a:t>
            </a:r>
            <a:endParaRPr lang="en-US" altLang="en-US" sz="3600">
              <a:solidFill>
                <a:srgbClr val="FAFD00"/>
              </a:solidFill>
              <a:latin typeface="Times" panose="02020603050405020304" pitchFamily="18" charset="0"/>
            </a:endParaRPr>
          </a:p>
          <a:p>
            <a:pPr algn="ctr">
              <a:defRPr/>
            </a:pPr>
            <a:endParaRPr lang="en-US" altLang="en-US" sz="3600">
              <a:solidFill>
                <a:srgbClr val="FAFD00"/>
              </a:solidFill>
              <a:latin typeface="Times" panose="02020603050405020304" pitchFamily="18" charset="0"/>
            </a:endParaRPr>
          </a:p>
        </p:txBody>
      </p:sp>
      <p:sp>
        <p:nvSpPr>
          <p:cNvPr id="8197" name="Rectangle 5">
            <a:extLst>
              <a:ext uri="{FF2B5EF4-FFF2-40B4-BE49-F238E27FC236}">
                <a16:creationId xmlns:a16="http://schemas.microsoft.com/office/drawing/2014/main" id="{1D30ACA4-CD43-B05D-FDB3-3D780DB4D6B4}"/>
              </a:ext>
            </a:extLst>
          </p:cNvPr>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54630" name="Oval 6">
            <a:extLst>
              <a:ext uri="{FF2B5EF4-FFF2-40B4-BE49-F238E27FC236}">
                <a16:creationId xmlns:a16="http://schemas.microsoft.com/office/drawing/2014/main" id="{830D4B41-0332-B93E-767F-7A31946D3DE3}"/>
              </a:ext>
            </a:extLst>
          </p:cNvPr>
          <p:cNvSpPr>
            <a:spLocks noChangeArrowheads="1"/>
          </p:cNvSpPr>
          <p:nvPr/>
        </p:nvSpPr>
        <p:spPr bwMode="auto">
          <a:xfrm>
            <a:off x="342900" y="4795838"/>
            <a:ext cx="8458200" cy="1109662"/>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8199" name="Text Box 8">
            <a:extLst>
              <a:ext uri="{FF2B5EF4-FFF2-40B4-BE49-F238E27FC236}">
                <a16:creationId xmlns:a16="http://schemas.microsoft.com/office/drawing/2014/main" id="{D4B0927B-99C0-5E64-C77A-13594A6FAEC6}"/>
              </a:ext>
            </a:extLst>
          </p:cNvPr>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54638" name="Rectangle 14">
            <a:extLst>
              <a:ext uri="{FF2B5EF4-FFF2-40B4-BE49-F238E27FC236}">
                <a16:creationId xmlns:a16="http://schemas.microsoft.com/office/drawing/2014/main" id="{70109ADF-F0B4-E20F-9B11-67706076C573}"/>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6">
            <a:extLst>
              <a:ext uri="{FF2B5EF4-FFF2-40B4-BE49-F238E27FC236}">
                <a16:creationId xmlns:a16="http://schemas.microsoft.com/office/drawing/2014/main" id="{7F31CB8E-55EE-2763-C60D-B31218086ED0}"/>
              </a:ext>
            </a:extLst>
          </p:cNvPr>
          <p:cNvSpPr>
            <a:spLocks noChangeArrowheads="1"/>
          </p:cNvSpPr>
          <p:nvPr/>
        </p:nvSpPr>
        <p:spPr bwMode="auto">
          <a:xfrm>
            <a:off x="230188" y="1998663"/>
            <a:ext cx="44196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lnSpc>
                <a:spcPct val="120000"/>
              </a:lnSpc>
            </a:pPr>
            <a:r>
              <a:rPr lang="en-US" altLang="en-US">
                <a:solidFill>
                  <a:schemeClr val="bg1"/>
                </a:solidFill>
                <a:latin typeface="Helvetica" pitchFamily="2" charset="0"/>
              </a:rPr>
              <a:t>ARISTOTLE: ALEXANDERWUI OJA</a:t>
            </a:r>
          </a:p>
          <a:p>
            <a:pPr algn="ctr">
              <a:lnSpc>
                <a:spcPct val="120000"/>
              </a:lnSpc>
            </a:pPr>
            <a:r>
              <a:rPr lang="en-US" altLang="en-US">
                <a:solidFill>
                  <a:schemeClr val="bg1"/>
                </a:solidFill>
                <a:latin typeface="Helvetica" pitchFamily="2" charset="0"/>
              </a:rPr>
              <a:t>ARISTOTLE: LAA KASEM</a:t>
            </a:r>
          </a:p>
          <a:p>
            <a:pPr algn="ctr">
              <a:lnSpc>
                <a:spcPct val="120000"/>
              </a:lnSpc>
            </a:pPr>
            <a:r>
              <a:rPr lang="en-US" altLang="en-US">
                <a:solidFill>
                  <a:schemeClr val="bg1"/>
                </a:solidFill>
                <a:latin typeface="Helvetica" pitchFamily="2" charset="0"/>
              </a:rPr>
              <a:t>CHINAWUI KAHAKA PHAKLANG</a:t>
            </a:r>
          </a:p>
          <a:p>
            <a:pPr algn="ctr">
              <a:lnSpc>
                <a:spcPct val="120000"/>
              </a:lnSpc>
            </a:pPr>
            <a:r>
              <a:rPr lang="en-US" altLang="en-US">
                <a:solidFill>
                  <a:schemeClr val="bg1"/>
                </a:solidFill>
                <a:latin typeface="Helvetica" pitchFamily="2" charset="0"/>
              </a:rPr>
              <a:t>CHINALI MARI KASING</a:t>
            </a:r>
          </a:p>
          <a:p>
            <a:pPr algn="ctr">
              <a:lnSpc>
                <a:spcPct val="120000"/>
              </a:lnSpc>
            </a:pPr>
            <a:r>
              <a:rPr lang="en-US" altLang="en-US">
                <a:solidFill>
                  <a:schemeClr val="bg1"/>
                </a:solidFill>
                <a:latin typeface="Helvetica" pitchFamily="2" charset="0"/>
              </a:rPr>
              <a:t>  ALEXANDRIA:                                      GREEK TAMKHAVAI KHAMATAIYA PAM</a:t>
            </a:r>
          </a:p>
          <a:p>
            <a:pPr algn="ctr">
              <a:lnSpc>
                <a:spcPct val="120000"/>
              </a:lnSpc>
            </a:pPr>
            <a:r>
              <a:rPr lang="en-US" altLang="en-US">
                <a:solidFill>
                  <a:schemeClr val="bg1"/>
                </a:solidFill>
                <a:latin typeface="Helvetica" pitchFamily="2" charset="0"/>
              </a:rPr>
              <a:t>EUCLID: GEOMETRY PHAKASHOK</a:t>
            </a:r>
          </a:p>
          <a:p>
            <a:pPr algn="ctr">
              <a:lnSpc>
                <a:spcPct val="120000"/>
              </a:lnSpc>
            </a:pPr>
            <a:r>
              <a:rPr lang="en-US" altLang="en-US">
                <a:solidFill>
                  <a:schemeClr val="bg1"/>
                </a:solidFill>
                <a:latin typeface="Helvetica" pitchFamily="2" charset="0"/>
              </a:rPr>
              <a:t>ROMEWUI KHARE PHEISA</a:t>
            </a:r>
          </a:p>
          <a:p>
            <a:pPr algn="ctr">
              <a:lnSpc>
                <a:spcPct val="120000"/>
              </a:lnSpc>
            </a:pPr>
            <a:r>
              <a:rPr lang="en-US" altLang="en-US">
                <a:solidFill>
                  <a:schemeClr val="bg1"/>
                </a:solidFill>
                <a:latin typeface="Helvetica" pitchFamily="2" charset="0"/>
              </a:rPr>
              <a:t>     CORINTH HI LEILON PAM KHANGASA</a:t>
            </a:r>
          </a:p>
          <a:p>
            <a:pPr algn="ctr">
              <a:lnSpc>
                <a:spcPct val="120000"/>
              </a:lnSpc>
            </a:pPr>
            <a:r>
              <a:rPr lang="en-US" altLang="en-US">
                <a:solidFill>
                  <a:schemeClr val="bg1"/>
                </a:solidFill>
                <a:latin typeface="Helvetica" pitchFamily="2" charset="0"/>
              </a:rPr>
              <a:t>JEWISHWUI LEI KASA PAM EGYPTLI</a:t>
            </a:r>
          </a:p>
          <a:p>
            <a:pPr algn="ctr">
              <a:lnSpc>
                <a:spcPct val="120000"/>
              </a:lnSpc>
            </a:pPr>
            <a:r>
              <a:rPr lang="en-US" altLang="en-US">
                <a:solidFill>
                  <a:schemeClr val="bg1"/>
                </a:solidFill>
                <a:latin typeface="Helvetica" pitchFamily="2" charset="0"/>
              </a:rPr>
              <a:t>GREEKWUI KASAKHAVA &amp; KEINUNG</a:t>
            </a:r>
          </a:p>
          <a:p>
            <a:pPr algn="ctr">
              <a:lnSpc>
                <a:spcPct val="120000"/>
              </a:lnSpc>
            </a:pPr>
            <a:r>
              <a:rPr lang="en-US" altLang="en-US">
                <a:solidFill>
                  <a:schemeClr val="bg1"/>
                </a:solidFill>
                <a:latin typeface="Helvetica" pitchFamily="2" charset="0"/>
              </a:rPr>
              <a:t>GREEKWUI KHARING-KHARAK</a:t>
            </a:r>
          </a:p>
          <a:p>
            <a:pPr algn="ctr">
              <a:lnSpc>
                <a:spcPct val="120000"/>
              </a:lnSpc>
            </a:pPr>
            <a:r>
              <a:rPr lang="en-US" altLang="en-US" sz="2400">
                <a:solidFill>
                  <a:schemeClr val="bg1"/>
                </a:solidFill>
                <a:latin typeface="Helvetica" pitchFamily="2" charset="0"/>
              </a:rPr>
              <a:t>GREEK TUI</a:t>
            </a:r>
            <a:endParaRPr lang="en-US" altLang="en-US" sz="900" b="0">
              <a:solidFill>
                <a:schemeClr val="bg1"/>
              </a:solidFill>
              <a:latin typeface="Times" panose="020F0502020204030204" pitchFamily="34" charset="0"/>
            </a:endParaRPr>
          </a:p>
        </p:txBody>
      </p:sp>
      <p:sp>
        <p:nvSpPr>
          <p:cNvPr id="195588" name="Rectangle 4">
            <a:extLst>
              <a:ext uri="{FF2B5EF4-FFF2-40B4-BE49-F238E27FC236}">
                <a16:creationId xmlns:a16="http://schemas.microsoft.com/office/drawing/2014/main" id="{70979F7C-D871-9644-5232-A04365B90EE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rPr>
              <a:t>7</a:t>
            </a:r>
          </a:p>
        </p:txBody>
      </p:sp>
      <p:sp>
        <p:nvSpPr>
          <p:cNvPr id="195589" name="Line 5">
            <a:extLst>
              <a:ext uri="{FF2B5EF4-FFF2-40B4-BE49-F238E27FC236}">
                <a16:creationId xmlns:a16="http://schemas.microsoft.com/office/drawing/2014/main" id="{0A8BB81D-D8F0-2E8D-CE7C-026FB9F86F7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95600" name="Text Box 16">
            <a:extLst>
              <a:ext uri="{FF2B5EF4-FFF2-40B4-BE49-F238E27FC236}">
                <a16:creationId xmlns:a16="http://schemas.microsoft.com/office/drawing/2014/main" id="{E073C9CC-477F-F556-B47C-057BAD5009B3}"/>
              </a:ext>
            </a:extLst>
          </p:cNvPr>
          <p:cNvSpPr txBox="1">
            <a:spLocks noChangeArrowheads="1"/>
          </p:cNvSpPr>
          <p:nvPr/>
        </p:nvSpPr>
        <p:spPr bwMode="auto">
          <a:xfrm>
            <a:off x="4826000" y="263525"/>
            <a:ext cx="38354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chemeClr val="hlink"/>
                </a:solidFill>
                <a:latin typeface="Helvetica" panose="020B0604020202020204" pitchFamily="34" charset="0"/>
              </a:rPr>
              <a:t>KALA…</a:t>
            </a:r>
          </a:p>
          <a:p>
            <a:pPr algn="ctr">
              <a:defRPr/>
            </a:pPr>
            <a:r>
              <a:rPr lang="en-US" altLang="en-US" sz="2000" i="1">
                <a:solidFill>
                  <a:schemeClr val="hlink"/>
                </a:solidFill>
                <a:latin typeface="Helvetica" panose="020B0604020202020204" pitchFamily="34" charset="0"/>
              </a:rPr>
              <a:t>ROMEWUI ATAMLI:</a:t>
            </a:r>
          </a:p>
        </p:txBody>
      </p:sp>
      <p:sp>
        <p:nvSpPr>
          <p:cNvPr id="195605" name="Text Box 21">
            <a:extLst>
              <a:ext uri="{FF2B5EF4-FFF2-40B4-BE49-F238E27FC236}">
                <a16:creationId xmlns:a16="http://schemas.microsoft.com/office/drawing/2014/main" id="{45150BAC-F686-61FB-6524-BF0ABE614EA5}"/>
              </a:ext>
            </a:extLst>
          </p:cNvPr>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195587" name="Rectangle 3">
            <a:extLst>
              <a:ext uri="{FF2B5EF4-FFF2-40B4-BE49-F238E27FC236}">
                <a16:creationId xmlns:a16="http://schemas.microsoft.com/office/drawing/2014/main" id="{12DFA588-7A17-C679-2DC5-38F6B11F6F96}"/>
              </a:ext>
            </a:extLst>
          </p:cNvPr>
          <p:cNvSpPr>
            <a:spLocks noChangeArrowheads="1"/>
          </p:cNvSpPr>
          <p:nvPr/>
        </p:nvSpPr>
        <p:spPr bwMode="auto">
          <a:xfrm>
            <a:off x="4359275" y="714375"/>
            <a:ext cx="4527550" cy="60293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tabLst>
                <a:tab pos="457200" algn="l"/>
              </a:tabLst>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tabLst>
                <a:tab pos="457200" algn="l"/>
              </a:tabLst>
              <a:defRPr sz="1600" b="1">
                <a:solidFill>
                  <a:srgbClr val="00DFCA"/>
                </a:solidFill>
                <a:latin typeface="Comic Sans MS" panose="030F0702030302020204" pitchFamily="66" charset="0"/>
                <a:ea typeface="ＭＳ Ｐゴシック" panose="020B0600070205080204" pitchFamily="34" charset="-128"/>
              </a:defRPr>
            </a:lvl2pPr>
            <a:lvl3pPr>
              <a:tabLst>
                <a:tab pos="457200" algn="l"/>
              </a:tabLst>
              <a:defRPr sz="1600" b="1">
                <a:solidFill>
                  <a:srgbClr val="00DFCA"/>
                </a:solidFill>
                <a:latin typeface="Comic Sans MS" panose="030F0702030302020204" pitchFamily="66" charset="0"/>
                <a:ea typeface="ＭＳ Ｐゴシック" panose="020B0600070205080204" pitchFamily="34" charset="-128"/>
              </a:defRPr>
            </a:lvl3pPr>
            <a:lvl4pPr>
              <a:tabLst>
                <a:tab pos="457200" algn="l"/>
              </a:tabLst>
              <a:defRPr sz="1600" b="1">
                <a:solidFill>
                  <a:srgbClr val="00DFCA"/>
                </a:solidFill>
                <a:latin typeface="Comic Sans MS" panose="030F0702030302020204" pitchFamily="66" charset="0"/>
                <a:ea typeface="ＭＳ Ｐゴシック" panose="020B0600070205080204" pitchFamily="34" charset="-128"/>
              </a:defRPr>
            </a:lvl4pPr>
            <a:lvl5pPr>
              <a:tabLst>
                <a:tab pos="457200" algn="l"/>
              </a:tabLst>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defRPr/>
            </a:pPr>
            <a:endParaRPr lang="en-US" altLang="en-US">
              <a:solidFill>
                <a:srgbClr val="FAFD00"/>
              </a:solidFill>
              <a:latin typeface="Helvetica" panose="020B0604020202020204" pitchFamily="34" charset="0"/>
            </a:endParaRPr>
          </a:p>
          <a:p>
            <a:pPr algn="ctr">
              <a:lnSpc>
                <a:spcPct val="120000"/>
              </a:lnSpc>
              <a:defRPr/>
            </a:pPr>
            <a:r>
              <a:rPr lang="en-US" altLang="en-US">
                <a:solidFill>
                  <a:srgbClr val="FAFD00"/>
                </a:solidFill>
                <a:latin typeface="Helvetica" panose="020B0604020202020204" pitchFamily="34" charset="0"/>
              </a:rPr>
              <a:t>SHORKARWUI KHAMUNG</a:t>
            </a:r>
          </a:p>
          <a:p>
            <a:pPr algn="ctr">
              <a:lnSpc>
                <a:spcPct val="120000"/>
              </a:lnSpc>
              <a:defRPr/>
            </a:pPr>
            <a:r>
              <a:rPr lang="en-US" altLang="en-US">
                <a:solidFill>
                  <a:srgbClr val="FAFD00"/>
                </a:solidFill>
                <a:latin typeface="Helvetica" panose="020B0604020202020204" pitchFamily="34" charset="0"/>
              </a:rPr>
              <a:t>KARI GEAR KASING &amp; TARA KASHIREI</a:t>
            </a:r>
          </a:p>
          <a:p>
            <a:pPr algn="ctr">
              <a:lnSpc>
                <a:spcPct val="120000"/>
              </a:lnSpc>
              <a:defRPr/>
            </a:pPr>
            <a:r>
              <a:rPr lang="en-US" altLang="en-US">
                <a:solidFill>
                  <a:srgbClr val="FAFD00"/>
                </a:solidFill>
                <a:latin typeface="Helvetica" panose="020B0604020202020204" pitchFamily="34" charset="0"/>
              </a:rPr>
              <a:t>TRIGONOMETRY SEMKASHOK</a:t>
            </a:r>
          </a:p>
          <a:p>
            <a:pPr algn="ctr">
              <a:lnSpc>
                <a:spcPct val="120000"/>
              </a:lnSpc>
              <a:defRPr/>
            </a:pPr>
            <a:r>
              <a:rPr lang="en-US" altLang="en-US">
                <a:solidFill>
                  <a:srgbClr val="FAFD00"/>
                </a:solidFill>
                <a:latin typeface="Helvetica" panose="020B0604020202020204" pitchFamily="34" charset="0"/>
              </a:rPr>
              <a:t>TARA EINA KAZAT PUNG</a:t>
            </a:r>
          </a:p>
          <a:p>
            <a:pPr algn="ctr">
              <a:lnSpc>
                <a:spcPct val="120000"/>
              </a:lnSpc>
              <a:defRPr/>
            </a:pPr>
            <a:r>
              <a:rPr lang="en-US" altLang="en-US">
                <a:solidFill>
                  <a:srgbClr val="FAFD00"/>
                </a:solidFill>
                <a:latin typeface="Helvetica" panose="020B0604020202020204" pitchFamily="34" charset="0"/>
              </a:rPr>
              <a:t>ROSETTA KACHI NGALUNGLI KAKAPI</a:t>
            </a:r>
          </a:p>
          <a:p>
            <a:pPr algn="ctr">
              <a:lnSpc>
                <a:spcPct val="120000"/>
              </a:lnSpc>
              <a:defRPr/>
            </a:pPr>
            <a:r>
              <a:rPr lang="en-US" altLang="en-US">
                <a:solidFill>
                  <a:srgbClr val="FAFD00"/>
                </a:solidFill>
                <a:latin typeface="Helvetica" panose="020B0604020202020204" pitchFamily="34" charset="0"/>
              </a:rPr>
              <a:t> ALEXANDRIA: COLLEGE SEMKAKA </a:t>
            </a:r>
          </a:p>
          <a:p>
            <a:pPr algn="ctr">
              <a:lnSpc>
                <a:spcPct val="120000"/>
              </a:lnSpc>
              <a:defRPr/>
            </a:pPr>
            <a:r>
              <a:rPr lang="en-US" altLang="en-US">
                <a:solidFill>
                  <a:srgbClr val="FAFD00"/>
                </a:solidFill>
                <a:latin typeface="Helvetica" panose="020B0604020202020204" pitchFamily="34" charset="0"/>
              </a:rPr>
              <a:t>ROMEWUI BANK MA-ONG</a:t>
            </a:r>
          </a:p>
          <a:p>
            <a:pPr algn="ctr">
              <a:lnSpc>
                <a:spcPct val="120000"/>
              </a:lnSpc>
              <a:defRPr/>
            </a:pPr>
            <a:r>
              <a:rPr lang="en-US" altLang="en-US">
                <a:solidFill>
                  <a:srgbClr val="FAFD00"/>
                </a:solidFill>
                <a:latin typeface="Helvetica" panose="020B0604020202020204" pitchFamily="34" charset="0"/>
              </a:rPr>
              <a:t>SHIM KASEM ARA KATHAR</a:t>
            </a:r>
          </a:p>
          <a:p>
            <a:pPr algn="ctr">
              <a:lnSpc>
                <a:spcPct val="120000"/>
              </a:lnSpc>
              <a:defRPr/>
            </a:pPr>
            <a:r>
              <a:rPr lang="en-US" altLang="en-US">
                <a:solidFill>
                  <a:srgbClr val="FAFD00"/>
                </a:solidFill>
                <a:latin typeface="Helvetica" panose="020B0604020202020204" pitchFamily="34" charset="0"/>
              </a:rPr>
              <a:t>TARA/KHAMAKHAO ZATKHAVAI; </a:t>
            </a:r>
            <a:r>
              <a:rPr lang="en-US" altLang="en-US" sz="2000">
                <a:solidFill>
                  <a:schemeClr val="tx1"/>
                </a:solidFill>
                <a:latin typeface="Helvetica" panose="020B0604020202020204" pitchFamily="34" charset="0"/>
              </a:rPr>
              <a:t>CHEK</a:t>
            </a:r>
            <a:endParaRPr lang="en-US" altLang="en-US" sz="2000">
              <a:solidFill>
                <a:srgbClr val="62D6AC"/>
              </a:solidFill>
              <a:latin typeface="Helvetica" panose="020B0604020202020204" pitchFamily="34" charset="0"/>
            </a:endParaRPr>
          </a:p>
          <a:p>
            <a:pPr algn="ctr">
              <a:lnSpc>
                <a:spcPct val="120000"/>
              </a:lnSpc>
              <a:defRPr/>
            </a:pPr>
            <a:r>
              <a:rPr lang="en-US" altLang="en-US">
                <a:solidFill>
                  <a:srgbClr val="FAFD00"/>
                </a:solidFill>
                <a:latin typeface="Helvetica" panose="020B0604020202020204" pitchFamily="34" charset="0"/>
              </a:rPr>
              <a:t>LEILON KHAVAIWUI SEMKAKA</a:t>
            </a:r>
          </a:p>
          <a:p>
            <a:pPr algn="ctr">
              <a:lnSpc>
                <a:spcPct val="120000"/>
              </a:lnSpc>
              <a:defRPr/>
            </a:pPr>
            <a:r>
              <a:rPr lang="en-US" altLang="en-US">
                <a:solidFill>
                  <a:srgbClr val="FAFD00"/>
                </a:solidFill>
                <a:latin typeface="Helvetica" panose="020B0604020202020204" pitchFamily="34" charset="0"/>
              </a:rPr>
              <a:t>KEINUNG PEIDA SHONGFA (53K MIS)</a:t>
            </a:r>
          </a:p>
          <a:p>
            <a:pPr algn="ctr">
              <a:lnSpc>
                <a:spcPct val="120000"/>
              </a:lnSpc>
              <a:defRPr/>
            </a:pPr>
            <a:r>
              <a:rPr lang="en-US" altLang="en-US">
                <a:solidFill>
                  <a:srgbClr val="FAFD00"/>
                </a:solidFill>
                <a:latin typeface="Helvetica" panose="020B0604020202020204" pitchFamily="34" charset="0"/>
              </a:rPr>
              <a:t>365-THANG CALENDAR HAOKAPHOK</a:t>
            </a:r>
            <a:endParaRPr lang="en-US" altLang="en-US" sz="2000">
              <a:solidFill>
                <a:srgbClr val="62D6AC"/>
              </a:solidFill>
              <a:latin typeface="Helvetica" panose="020B0604020202020204" pitchFamily="34" charset="0"/>
            </a:endParaRPr>
          </a:p>
          <a:p>
            <a:pPr algn="ctr">
              <a:lnSpc>
                <a:spcPct val="120000"/>
              </a:lnSpc>
              <a:defRPr/>
            </a:pPr>
            <a:r>
              <a:rPr lang="en-US" altLang="en-US">
                <a:solidFill>
                  <a:srgbClr val="FAFD00"/>
                </a:solidFill>
                <a:latin typeface="Helvetica" panose="020B0604020202020204" pitchFamily="34" charset="0"/>
              </a:rPr>
              <a:t>LATIN TUI KEINUNG PEIDA KASING</a:t>
            </a:r>
          </a:p>
          <a:p>
            <a:pPr algn="ctr">
              <a:lnSpc>
                <a:spcPct val="120000"/>
              </a:lnSpc>
              <a:defRPr/>
            </a:pPr>
            <a:r>
              <a:rPr lang="en-US" altLang="en-US">
                <a:solidFill>
                  <a:srgbClr val="FAFD00"/>
                </a:solidFill>
                <a:latin typeface="Helvetica" panose="020B0604020202020204" pitchFamily="34" charset="0"/>
              </a:rPr>
              <a:t>RAI KASAWUI THEMSAK</a:t>
            </a:r>
          </a:p>
          <a:p>
            <a:pPr algn="ctr">
              <a:lnSpc>
                <a:spcPct val="120000"/>
              </a:lnSpc>
              <a:defRPr/>
            </a:pPr>
            <a:r>
              <a:rPr lang="en-US" altLang="en-US">
                <a:solidFill>
                  <a:srgbClr val="FAFD00"/>
                </a:solidFill>
                <a:latin typeface="Helvetica" panose="020B0604020202020204" pitchFamily="34" charset="0"/>
              </a:rPr>
              <a:t>PAX ROMANA KACHI CHINGRI KAHAIVANG</a:t>
            </a:r>
          </a:p>
          <a:p>
            <a:pPr algn="ctr">
              <a:lnSpc>
                <a:spcPct val="120000"/>
              </a:lnSpc>
              <a:defRPr/>
            </a:pPr>
            <a:r>
              <a:rPr lang="en-US" altLang="en-US" sz="2400">
                <a:solidFill>
                  <a:schemeClr val="tx1"/>
                </a:solidFill>
                <a:latin typeface="Helvetica" panose="020B0604020202020204" pitchFamily="34" charset="0"/>
              </a:rPr>
              <a:t>ROMENA- KHAMUNG PALESTINE APAM</a:t>
            </a:r>
            <a:endParaRPr lang="en-US" altLang="en-US">
              <a:solidFill>
                <a:schemeClr val="tx1"/>
              </a:solidFill>
              <a:latin typeface="Helvetica" panose="020B0604020202020204" pitchFamily="34" charset="0"/>
            </a:endParaRPr>
          </a:p>
          <a:p>
            <a:pPr algn="ctr">
              <a:lnSpc>
                <a:spcPct val="120000"/>
              </a:lnSpc>
              <a:defRPr/>
            </a:pPr>
            <a:endParaRPr lang="en-US" altLang="en-US">
              <a:solidFill>
                <a:schemeClr val="tx1"/>
              </a:solidFill>
              <a:latin typeface="Helvetica" panose="020B0604020202020204" pitchFamily="34" charset="0"/>
            </a:endParaRPr>
          </a:p>
        </p:txBody>
      </p:sp>
      <p:sp>
        <p:nvSpPr>
          <p:cNvPr id="63496" name="Text Box 27">
            <a:extLst>
              <a:ext uri="{FF2B5EF4-FFF2-40B4-BE49-F238E27FC236}">
                <a16:creationId xmlns:a16="http://schemas.microsoft.com/office/drawing/2014/main" id="{0EDD8B31-5259-696B-E8F0-20EE982AB37A}"/>
              </a:ext>
            </a:extLst>
          </p:cNvPr>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16</a:t>
            </a:r>
          </a:p>
        </p:txBody>
      </p:sp>
      <p:sp>
        <p:nvSpPr>
          <p:cNvPr id="63497" name="Text Box 28">
            <a:extLst>
              <a:ext uri="{FF2B5EF4-FFF2-40B4-BE49-F238E27FC236}">
                <a16:creationId xmlns:a16="http://schemas.microsoft.com/office/drawing/2014/main" id="{613660B9-D74D-E504-4CB3-7642905B0EB1}"/>
              </a:ext>
            </a:extLst>
          </p:cNvPr>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i="1">
                <a:solidFill>
                  <a:srgbClr val="3D3832"/>
                </a:solidFill>
                <a:latin typeface="Helvetica" pitchFamily="2" charset="0"/>
              </a:rPr>
              <a:t>KAPHAO-A ALEXANDERWUI ATAM:</a:t>
            </a:r>
          </a:p>
        </p:txBody>
      </p:sp>
      <p:sp>
        <p:nvSpPr>
          <p:cNvPr id="195615" name="Rectangle 31">
            <a:extLst>
              <a:ext uri="{FF2B5EF4-FFF2-40B4-BE49-F238E27FC236}">
                <a16:creationId xmlns:a16="http://schemas.microsoft.com/office/drawing/2014/main" id="{36A33E45-5EC1-5185-81AA-F5C2B60834E7}"/>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29</a:t>
            </a:r>
          </a:p>
        </p:txBody>
      </p:sp>
      <p:sp>
        <p:nvSpPr>
          <p:cNvPr id="63499" name="Text Box 32">
            <a:extLst>
              <a:ext uri="{FF2B5EF4-FFF2-40B4-BE49-F238E27FC236}">
                <a16:creationId xmlns:a16="http://schemas.microsoft.com/office/drawing/2014/main" id="{BB912885-7FEF-00BD-C14D-787ED59DF3EB}"/>
              </a:ext>
            </a:extLst>
          </p:cNvPr>
          <p:cNvSpPr txBox="1">
            <a:spLocks noChangeArrowheads="1"/>
          </p:cNvSpPr>
          <p:nvPr/>
        </p:nvSpPr>
        <p:spPr bwMode="auto">
          <a:xfrm>
            <a:off x="66087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pic>
        <p:nvPicPr>
          <p:cNvPr id="195618" name="Picture 34" descr="Ostia theater from top">
            <a:extLst>
              <a:ext uri="{FF2B5EF4-FFF2-40B4-BE49-F238E27FC236}">
                <a16:creationId xmlns:a16="http://schemas.microsoft.com/office/drawing/2014/main" id="{7ABFA8D0-A664-0C6B-6F13-104A09B629AF}"/>
              </a:ext>
            </a:extLst>
          </p:cNvPr>
          <p:cNvPicPr preferRelativeResize="0">
            <a:picLocks noChangeAspect="1" noChangeArrowheads="1"/>
          </p:cNvPicPr>
          <p:nvPr>
            <p:custDataLst>
              <p:tags r:id="rId1"/>
            </p:custDataLst>
          </p:nvPr>
        </p:nvPicPr>
        <p:blipFill>
          <a:blip r:embed="rId6"/>
          <a:srcRect/>
          <a:stretch>
            <a:fillRect/>
          </a:stretch>
        </p:blipFill>
        <p:spPr bwMode="auto">
          <a:xfrm>
            <a:off x="712788" y="4411663"/>
            <a:ext cx="2308225" cy="1731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a:extLst>
              <a:ext uri="{FF2B5EF4-FFF2-40B4-BE49-F238E27FC236}">
                <a16:creationId xmlns:a16="http://schemas.microsoft.com/office/drawing/2014/main" id="{62FB811B-64BB-842A-17E2-F60FC1013C98}"/>
              </a:ext>
            </a:extLst>
          </p:cNvPr>
          <p:cNvPicPr preferRelativeResize="0">
            <a:picLocks noChangeAspect="1" noChangeArrowheads="1"/>
          </p:cNvPicPr>
          <p:nvPr>
            <p:custDataLst>
              <p:tags r:id="rId2"/>
            </p:custDataLst>
          </p:nvPr>
        </p:nvPicPr>
        <p:blipFill>
          <a:blip r:embed="rId7"/>
          <a:srcRect/>
          <a:stretch>
            <a:fillRect/>
          </a:stretch>
        </p:blipFill>
        <p:spPr bwMode="auto">
          <a:xfrm>
            <a:off x="708025" y="1019175"/>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a:extLst>
              <a:ext uri="{FF2B5EF4-FFF2-40B4-BE49-F238E27FC236}">
                <a16:creationId xmlns:a16="http://schemas.microsoft.com/office/drawing/2014/main" id="{4A237945-2580-61E4-9B35-C06C71820AC5}"/>
              </a:ext>
            </a:extLst>
          </p:cNvPr>
          <p:cNvSpPr txBox="1">
            <a:spLocks noChangeArrowheads="1"/>
          </p:cNvSpPr>
          <p:nvPr/>
        </p:nvSpPr>
        <p:spPr bwMode="auto">
          <a:xfrm>
            <a:off x="255588" y="152400"/>
            <a:ext cx="4217987" cy="45402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000">
                <a:solidFill>
                  <a:srgbClr val="FFFF00"/>
                </a:solidFill>
                <a:latin typeface="Comic Sans MS" charset="0"/>
                <a:ea typeface="MS PGothic" pitchFamily="34" charset="-128"/>
                <a:cs typeface="MS PGothic" pitchFamily="34" charset="-128"/>
              </a:rPr>
              <a:t>KATAMLI KHANGACHON #05</a:t>
            </a:r>
          </a:p>
        </p:txBody>
      </p:sp>
      <p:pic>
        <p:nvPicPr>
          <p:cNvPr id="195619" name="Picture 35" descr="Rome Arch of Titus at night, wk 030802">
            <a:extLst>
              <a:ext uri="{FF2B5EF4-FFF2-40B4-BE49-F238E27FC236}">
                <a16:creationId xmlns:a16="http://schemas.microsoft.com/office/drawing/2014/main" id="{2FFF46DD-9969-1E24-C9A6-4587EC78D9FE}"/>
              </a:ext>
            </a:extLst>
          </p:cNvPr>
          <p:cNvPicPr preferRelativeResize="0">
            <a:picLocks noChangeAspect="1" noChangeArrowheads="1"/>
          </p:cNvPicPr>
          <p:nvPr>
            <p:custDataLst>
              <p:tags r:id="rId3"/>
            </p:custDataLst>
          </p:nvPr>
        </p:nvPicPr>
        <p:blipFill>
          <a:blip r:embed="rId8"/>
          <a:srcRect/>
          <a:stretch>
            <a:fillRect/>
          </a:stretch>
        </p:blipFill>
        <p:spPr bwMode="auto">
          <a:xfrm>
            <a:off x="2387600" y="3209925"/>
            <a:ext cx="1489075" cy="1985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6" end="16"/>
                                            </p:txEl>
                                          </p:spTgt>
                                        </p:tgtEl>
                                        <p:attrNameLst>
                                          <p:attrName>style.visibility</p:attrName>
                                        </p:attrNameLst>
                                      </p:cBhvr>
                                      <p:to>
                                        <p:strVal val="visible"/>
                                      </p:to>
                                    </p:set>
                                    <p:animEffect transition="in" filter="box(out)">
                                      <p:cBhvr>
                                        <p:cTn id="103" dur="500"/>
                                        <p:tgtEl>
                                          <p:spTgt spid="1955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8" grpId="0" animBg="1"/>
      <p:bldP spid="195617" grpId="0" animBg="1"/>
      <p:bldP spid="1956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9">
            <a:extLst>
              <a:ext uri="{FF2B5EF4-FFF2-40B4-BE49-F238E27FC236}">
                <a16:creationId xmlns:a16="http://schemas.microsoft.com/office/drawing/2014/main" id="{7CCA6CB2-9E91-42E9-37F8-23F7819DB811}"/>
              </a:ext>
            </a:extLst>
          </p:cNvPr>
          <p:cNvGrpSpPr>
            <a:grpSpLocks/>
          </p:cNvGrpSpPr>
          <p:nvPr/>
        </p:nvGrpSpPr>
        <p:grpSpPr bwMode="auto">
          <a:xfrm>
            <a:off x="519113" y="312738"/>
            <a:ext cx="854075" cy="1704975"/>
            <a:chOff x="327" y="161"/>
            <a:chExt cx="538" cy="1074"/>
          </a:xfrm>
        </p:grpSpPr>
        <p:sp>
          <p:nvSpPr>
            <p:cNvPr id="499732" name="Rectangle 20">
              <a:extLst>
                <a:ext uri="{FF2B5EF4-FFF2-40B4-BE49-F238E27FC236}">
                  <a16:creationId xmlns:a16="http://schemas.microsoft.com/office/drawing/2014/main" id="{410833BA-6361-6DEE-B7D1-1B19FB2D9373}"/>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99733" name="Line 21">
              <a:extLst>
                <a:ext uri="{FF2B5EF4-FFF2-40B4-BE49-F238E27FC236}">
                  <a16:creationId xmlns:a16="http://schemas.microsoft.com/office/drawing/2014/main" id="{8FBE0B51-2222-0603-EE66-B1E7D3D3CE0A}"/>
                </a:ext>
              </a:extLst>
            </p:cNvPr>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499716" name="Text Box 4">
            <a:extLst>
              <a:ext uri="{FF2B5EF4-FFF2-40B4-BE49-F238E27FC236}">
                <a16:creationId xmlns:a16="http://schemas.microsoft.com/office/drawing/2014/main" id="{89B65BC2-BFAB-CACD-878B-442C63803B8E}"/>
              </a:ext>
            </a:extLst>
          </p:cNvPr>
          <p:cNvSpPr txBox="1">
            <a:spLocks noChangeArrowheads="1"/>
          </p:cNvSpPr>
          <p:nvPr/>
        </p:nvSpPr>
        <p:spPr bwMode="auto">
          <a:xfrm>
            <a:off x="4826000" y="250825"/>
            <a:ext cx="3835400" cy="7016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chemeClr val="hlink"/>
                </a:solidFill>
                <a:latin typeface="Helvetica" panose="020B0604020202020204" pitchFamily="34" charset="0"/>
              </a:rPr>
              <a:t>KALA…</a:t>
            </a:r>
          </a:p>
          <a:p>
            <a:pPr algn="ctr">
              <a:defRPr/>
            </a:pPr>
            <a:r>
              <a:rPr lang="en-US" altLang="en-US" sz="2000" i="1">
                <a:solidFill>
                  <a:schemeClr val="hlink"/>
                </a:solidFill>
                <a:latin typeface="Helvetica" panose="020B0604020202020204" pitchFamily="34" charset="0"/>
              </a:rPr>
              <a:t>ROMEWUI ATAMLI:</a:t>
            </a:r>
          </a:p>
        </p:txBody>
      </p:sp>
      <p:sp>
        <p:nvSpPr>
          <p:cNvPr id="499717" name="Text Box 5">
            <a:extLst>
              <a:ext uri="{FF2B5EF4-FFF2-40B4-BE49-F238E27FC236}">
                <a16:creationId xmlns:a16="http://schemas.microsoft.com/office/drawing/2014/main" id="{DF2DB98F-C9A3-2859-B63A-B6A3F6C14B9F}"/>
              </a:ext>
            </a:extLst>
          </p:cNvPr>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499719" name="Rectangle 7">
            <a:extLst>
              <a:ext uri="{FF2B5EF4-FFF2-40B4-BE49-F238E27FC236}">
                <a16:creationId xmlns:a16="http://schemas.microsoft.com/office/drawing/2014/main" id="{8BE20780-090F-5B58-8C42-4838B57DA82A}"/>
              </a:ext>
            </a:extLst>
          </p:cNvPr>
          <p:cNvSpPr>
            <a:spLocks noChangeArrowheads="1"/>
          </p:cNvSpPr>
          <p:nvPr/>
        </p:nvSpPr>
        <p:spPr bwMode="auto">
          <a:xfrm>
            <a:off x="4359275" y="714375"/>
            <a:ext cx="4527550" cy="5994400"/>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tabLst>
                <a:tab pos="457200" algn="l"/>
              </a:tabLst>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tabLst>
                <a:tab pos="457200" algn="l"/>
              </a:tabLst>
              <a:defRPr sz="1600" b="1">
                <a:solidFill>
                  <a:srgbClr val="00DFCA"/>
                </a:solidFill>
                <a:latin typeface="Comic Sans MS" panose="030F0702030302020204" pitchFamily="66" charset="0"/>
                <a:ea typeface="ＭＳ Ｐゴシック" panose="020B0600070205080204" pitchFamily="34" charset="-128"/>
              </a:defRPr>
            </a:lvl2pPr>
            <a:lvl3pPr>
              <a:tabLst>
                <a:tab pos="457200" algn="l"/>
              </a:tabLst>
              <a:defRPr sz="1600" b="1">
                <a:solidFill>
                  <a:srgbClr val="00DFCA"/>
                </a:solidFill>
                <a:latin typeface="Comic Sans MS" panose="030F0702030302020204" pitchFamily="66" charset="0"/>
                <a:ea typeface="ＭＳ Ｐゴシック" panose="020B0600070205080204" pitchFamily="34" charset="-128"/>
              </a:defRPr>
            </a:lvl3pPr>
            <a:lvl4pPr>
              <a:tabLst>
                <a:tab pos="457200" algn="l"/>
              </a:tabLst>
              <a:defRPr sz="1600" b="1">
                <a:solidFill>
                  <a:srgbClr val="00DFCA"/>
                </a:solidFill>
                <a:latin typeface="Comic Sans MS" panose="030F0702030302020204" pitchFamily="66" charset="0"/>
                <a:ea typeface="ＭＳ Ｐゴシック" panose="020B0600070205080204" pitchFamily="34" charset="-128"/>
              </a:defRPr>
            </a:lvl4pPr>
            <a:lvl5pPr>
              <a:tabLst>
                <a:tab pos="457200" algn="l"/>
              </a:tabLst>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457200" algn="l"/>
              </a:tabLs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defRPr/>
            </a:pPr>
            <a:endParaRPr lang="en-US" altLang="en-US">
              <a:solidFill>
                <a:srgbClr val="FAFD00"/>
              </a:solidFill>
              <a:latin typeface="Helvetica" panose="020B0604020202020204" pitchFamily="34" charset="0"/>
            </a:endParaRPr>
          </a:p>
          <a:p>
            <a:pPr algn="ctr">
              <a:lnSpc>
                <a:spcPct val="120000"/>
              </a:lnSpc>
              <a:defRPr/>
            </a:pPr>
            <a:r>
              <a:rPr lang="en-US" altLang="en-US">
                <a:solidFill>
                  <a:srgbClr val="FAFD00"/>
                </a:solidFill>
                <a:latin typeface="Helvetica" panose="020B0604020202020204" pitchFamily="34" charset="0"/>
              </a:rPr>
              <a:t>SHORKAR KHAMUNG</a:t>
            </a:r>
          </a:p>
          <a:p>
            <a:pPr algn="ctr">
              <a:lnSpc>
                <a:spcPct val="120000"/>
              </a:lnSpc>
              <a:defRPr/>
            </a:pPr>
            <a:r>
              <a:rPr lang="en-US" altLang="en-US">
                <a:solidFill>
                  <a:srgbClr val="FAFD00"/>
                </a:solidFill>
                <a:latin typeface="Helvetica" panose="020B0604020202020204" pitchFamily="34" charset="0"/>
              </a:rPr>
              <a:t>KARI GEAR KASING &amp; TARA KASHIREI</a:t>
            </a:r>
          </a:p>
          <a:p>
            <a:pPr algn="ctr">
              <a:lnSpc>
                <a:spcPct val="120000"/>
              </a:lnSpc>
              <a:defRPr/>
            </a:pPr>
            <a:r>
              <a:rPr lang="en-US" altLang="en-US">
                <a:solidFill>
                  <a:srgbClr val="FAFD00"/>
                </a:solidFill>
                <a:latin typeface="Helvetica" panose="020B0604020202020204" pitchFamily="34" charset="0"/>
              </a:rPr>
              <a:t>TRIGONOMETRY SEMKASHOK</a:t>
            </a:r>
          </a:p>
          <a:p>
            <a:pPr algn="ctr">
              <a:lnSpc>
                <a:spcPct val="120000"/>
              </a:lnSpc>
              <a:defRPr/>
            </a:pPr>
            <a:r>
              <a:rPr lang="en-US" altLang="en-US">
                <a:solidFill>
                  <a:srgbClr val="FAFD00"/>
                </a:solidFill>
                <a:latin typeface="Helvetica" panose="020B0604020202020204" pitchFamily="34" charset="0"/>
              </a:rPr>
              <a:t>TARA EINA KAZAT PUNG</a:t>
            </a:r>
          </a:p>
          <a:p>
            <a:pPr algn="ctr">
              <a:lnSpc>
                <a:spcPct val="120000"/>
              </a:lnSpc>
              <a:defRPr/>
            </a:pPr>
            <a:r>
              <a:rPr lang="en-US" altLang="en-US">
                <a:solidFill>
                  <a:srgbClr val="FAFD00"/>
                </a:solidFill>
                <a:latin typeface="Helvetica" panose="020B0604020202020204" pitchFamily="34" charset="0"/>
              </a:rPr>
              <a:t>ROSETTA KACHI NGALUNGLI KAGAPI</a:t>
            </a:r>
          </a:p>
          <a:p>
            <a:pPr algn="ctr">
              <a:lnSpc>
                <a:spcPct val="120000"/>
              </a:lnSpc>
              <a:defRPr/>
            </a:pPr>
            <a:r>
              <a:rPr lang="en-US" altLang="en-US">
                <a:solidFill>
                  <a:srgbClr val="FAFD00"/>
                </a:solidFill>
                <a:latin typeface="Helvetica" panose="020B0604020202020204" pitchFamily="34" charset="0"/>
              </a:rPr>
              <a:t> ALEXANDRIA: COLLEGE SEMKAKA </a:t>
            </a:r>
          </a:p>
          <a:p>
            <a:pPr algn="ctr">
              <a:lnSpc>
                <a:spcPct val="120000"/>
              </a:lnSpc>
              <a:defRPr/>
            </a:pPr>
            <a:r>
              <a:rPr lang="en-US" altLang="en-US">
                <a:solidFill>
                  <a:srgbClr val="FAFD00"/>
                </a:solidFill>
                <a:latin typeface="Helvetica" panose="020B0604020202020204" pitchFamily="34" charset="0"/>
              </a:rPr>
              <a:t>ROMEWUI BANK MA-ONG</a:t>
            </a:r>
          </a:p>
          <a:p>
            <a:pPr algn="ctr">
              <a:lnSpc>
                <a:spcPct val="120000"/>
              </a:lnSpc>
              <a:defRPr/>
            </a:pPr>
            <a:r>
              <a:rPr lang="en-US" altLang="en-US">
                <a:solidFill>
                  <a:srgbClr val="FAFD00"/>
                </a:solidFill>
                <a:latin typeface="Helvetica" panose="020B0604020202020204" pitchFamily="34" charset="0"/>
              </a:rPr>
              <a:t>SHIM KASEM ARA KATHAR</a:t>
            </a:r>
          </a:p>
          <a:p>
            <a:pPr algn="ctr">
              <a:lnSpc>
                <a:spcPct val="120000"/>
              </a:lnSpc>
              <a:defRPr/>
            </a:pPr>
            <a:r>
              <a:rPr lang="en-US" altLang="en-US">
                <a:solidFill>
                  <a:srgbClr val="FAFD00"/>
                </a:solidFill>
                <a:latin typeface="Helvetica" panose="020B0604020202020204" pitchFamily="34" charset="0"/>
              </a:rPr>
              <a:t>TARA/KHAMAKHAO ZATKHAVAI; </a:t>
            </a:r>
            <a:r>
              <a:rPr lang="en-US" altLang="en-US" sz="1800">
                <a:solidFill>
                  <a:schemeClr val="tx1"/>
                </a:solidFill>
                <a:latin typeface="Helvetica" panose="020B0604020202020204" pitchFamily="34" charset="0"/>
              </a:rPr>
              <a:t>CHECK</a:t>
            </a:r>
          </a:p>
          <a:p>
            <a:pPr algn="ctr">
              <a:lnSpc>
                <a:spcPct val="120000"/>
              </a:lnSpc>
              <a:defRPr/>
            </a:pPr>
            <a:r>
              <a:rPr lang="en-US" altLang="en-US">
                <a:solidFill>
                  <a:srgbClr val="FAFD00"/>
                </a:solidFill>
                <a:latin typeface="Helvetica" panose="020B0604020202020204" pitchFamily="34" charset="0"/>
              </a:rPr>
              <a:t>LEILON KHAVAWUI SEMKAKA</a:t>
            </a:r>
          </a:p>
          <a:p>
            <a:pPr algn="ctr">
              <a:lnSpc>
                <a:spcPct val="120000"/>
              </a:lnSpc>
              <a:defRPr/>
            </a:pPr>
            <a:r>
              <a:rPr lang="en-US" altLang="en-US">
                <a:solidFill>
                  <a:srgbClr val="FAFD00"/>
                </a:solidFill>
                <a:latin typeface="Helvetica" panose="020B0604020202020204" pitchFamily="34" charset="0"/>
              </a:rPr>
              <a:t>KEINUNG PEIDA SHONGFA (53K MIS)</a:t>
            </a:r>
          </a:p>
          <a:p>
            <a:pPr algn="ctr">
              <a:lnSpc>
                <a:spcPct val="120000"/>
              </a:lnSpc>
              <a:defRPr/>
            </a:pPr>
            <a:r>
              <a:rPr lang="en-US" altLang="en-US">
                <a:solidFill>
                  <a:srgbClr val="FAFD00"/>
                </a:solidFill>
                <a:latin typeface="Helvetica" panose="020B0604020202020204" pitchFamily="34" charset="0"/>
              </a:rPr>
              <a:t>365-THANG CALENDAR HAOKAPHOK</a:t>
            </a:r>
            <a:endParaRPr lang="en-US" altLang="en-US" sz="2000">
              <a:solidFill>
                <a:srgbClr val="62D6AC"/>
              </a:solidFill>
              <a:latin typeface="Helvetica" panose="020B0604020202020204" pitchFamily="34" charset="0"/>
            </a:endParaRPr>
          </a:p>
          <a:p>
            <a:pPr algn="ctr">
              <a:lnSpc>
                <a:spcPct val="120000"/>
              </a:lnSpc>
              <a:defRPr/>
            </a:pPr>
            <a:r>
              <a:rPr lang="en-US" altLang="en-US">
                <a:solidFill>
                  <a:srgbClr val="FAFD00"/>
                </a:solidFill>
                <a:latin typeface="Helvetica" panose="020B0604020202020204" pitchFamily="34" charset="0"/>
              </a:rPr>
              <a:t>LATIN TUI KEINUNG PEIDA KASING</a:t>
            </a:r>
          </a:p>
          <a:p>
            <a:pPr algn="ctr">
              <a:lnSpc>
                <a:spcPct val="120000"/>
              </a:lnSpc>
              <a:defRPr/>
            </a:pPr>
            <a:r>
              <a:rPr lang="en-US" altLang="en-US">
                <a:solidFill>
                  <a:srgbClr val="FAFD00"/>
                </a:solidFill>
                <a:latin typeface="Helvetica" panose="020B0604020202020204" pitchFamily="34" charset="0"/>
              </a:rPr>
              <a:t>RAI KASA THEMSAK</a:t>
            </a:r>
          </a:p>
          <a:p>
            <a:pPr algn="ctr">
              <a:lnSpc>
                <a:spcPct val="120000"/>
              </a:lnSpc>
              <a:defRPr/>
            </a:pPr>
            <a:r>
              <a:rPr lang="en-US" altLang="en-US">
                <a:solidFill>
                  <a:srgbClr val="FAFD00"/>
                </a:solidFill>
                <a:latin typeface="Helvetica" panose="020B0604020202020204" pitchFamily="34" charset="0"/>
              </a:rPr>
              <a:t>PAX ROMANA KACHI CHINGRI KAHAIVANG</a:t>
            </a:r>
          </a:p>
          <a:p>
            <a:pPr algn="ctr">
              <a:lnSpc>
                <a:spcPct val="120000"/>
              </a:lnSpc>
              <a:defRPr/>
            </a:pPr>
            <a:r>
              <a:rPr lang="en-US" altLang="en-US" sz="2400">
                <a:solidFill>
                  <a:schemeClr val="tx1"/>
                </a:solidFill>
                <a:latin typeface="Helvetica" panose="020B0604020202020204" pitchFamily="34" charset="0"/>
              </a:rPr>
              <a:t>ROMANNA-KHAMUNG PALESTINE APAM</a:t>
            </a:r>
            <a:endParaRPr lang="en-US" altLang="en-US">
              <a:solidFill>
                <a:schemeClr val="tx1"/>
              </a:solidFill>
              <a:latin typeface="Helvetica" panose="020B0604020202020204" pitchFamily="34" charset="0"/>
            </a:endParaRPr>
          </a:p>
          <a:p>
            <a:pPr algn="ctr">
              <a:lnSpc>
                <a:spcPct val="120000"/>
              </a:lnSpc>
              <a:defRPr/>
            </a:pPr>
            <a:endParaRPr lang="en-US" altLang="en-US">
              <a:solidFill>
                <a:schemeClr val="tx1"/>
              </a:solidFill>
              <a:latin typeface="Helvetica" panose="020B0604020202020204" pitchFamily="34" charset="0"/>
            </a:endParaRPr>
          </a:p>
        </p:txBody>
      </p:sp>
      <p:sp>
        <p:nvSpPr>
          <p:cNvPr id="499721" name="Text Box 9">
            <a:extLst>
              <a:ext uri="{FF2B5EF4-FFF2-40B4-BE49-F238E27FC236}">
                <a16:creationId xmlns:a16="http://schemas.microsoft.com/office/drawing/2014/main" id="{A6F6ADF1-8718-01F5-3814-298A8B1EC482}"/>
              </a:ext>
            </a:extLst>
          </p:cNvPr>
          <p:cNvSpPr txBox="1">
            <a:spLocks noChangeArrowheads="1"/>
          </p:cNvSpPr>
          <p:nvPr/>
        </p:nvSpPr>
        <p:spPr bwMode="auto">
          <a:xfrm>
            <a:off x="1243013" y="936625"/>
            <a:ext cx="30480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2000" i="1">
                <a:solidFill>
                  <a:schemeClr val="tx1"/>
                </a:solidFill>
                <a:latin typeface="Helvetica" charset="0"/>
                <a:ea typeface="MS PGothic" pitchFamily="34" charset="-128"/>
                <a:cs typeface="MS PGothic" pitchFamily="34" charset="-128"/>
              </a:rPr>
              <a:t>ALEXANDER AWUNGAWUI ATAM:</a:t>
            </a:r>
          </a:p>
        </p:txBody>
      </p:sp>
      <p:sp>
        <p:nvSpPr>
          <p:cNvPr id="499722" name="Rectangle 10">
            <a:extLst>
              <a:ext uri="{FF2B5EF4-FFF2-40B4-BE49-F238E27FC236}">
                <a16:creationId xmlns:a16="http://schemas.microsoft.com/office/drawing/2014/main" id="{AECF07A2-E585-80E1-D56F-574CCC9D7DF7}"/>
              </a:ext>
            </a:extLst>
          </p:cNvPr>
          <p:cNvSpPr>
            <a:spLocks noChangeArrowheads="1"/>
          </p:cNvSpPr>
          <p:nvPr/>
        </p:nvSpPr>
        <p:spPr bwMode="auto">
          <a:xfrm>
            <a:off x="230188" y="1998663"/>
            <a:ext cx="4419600" cy="4051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defRPr/>
            </a:pPr>
            <a:r>
              <a:rPr lang="en-US" altLang="en-US">
                <a:solidFill>
                  <a:srgbClr val="FFFF00"/>
                </a:solidFill>
                <a:latin typeface="Helvetica" panose="020B0604020202020204" pitchFamily="34" charset="0"/>
              </a:rPr>
              <a:t>ARISTOTLE: ALEXANDERWUI OJA</a:t>
            </a:r>
          </a:p>
          <a:p>
            <a:pPr algn="ctr">
              <a:lnSpc>
                <a:spcPct val="120000"/>
              </a:lnSpc>
              <a:defRPr/>
            </a:pPr>
            <a:r>
              <a:rPr lang="en-US" altLang="en-US">
                <a:solidFill>
                  <a:srgbClr val="FFFF00"/>
                </a:solidFill>
                <a:latin typeface="Helvetica" panose="020B0604020202020204" pitchFamily="34" charset="0"/>
              </a:rPr>
              <a:t>ARISTOTLE: LAA KASEM</a:t>
            </a:r>
          </a:p>
          <a:p>
            <a:pPr algn="ctr">
              <a:lnSpc>
                <a:spcPct val="120000"/>
              </a:lnSpc>
              <a:defRPr/>
            </a:pPr>
            <a:r>
              <a:rPr lang="en-US" altLang="en-US">
                <a:solidFill>
                  <a:srgbClr val="FFFF00"/>
                </a:solidFill>
                <a:latin typeface="Helvetica" panose="020B0604020202020204" pitchFamily="34" charset="0"/>
              </a:rPr>
              <a:t>CHINAWUI PHAKLANG KAHAKA</a:t>
            </a:r>
          </a:p>
          <a:p>
            <a:pPr algn="ctr">
              <a:lnSpc>
                <a:spcPct val="120000"/>
              </a:lnSpc>
              <a:defRPr/>
            </a:pPr>
            <a:r>
              <a:rPr lang="en-US" altLang="en-US">
                <a:solidFill>
                  <a:srgbClr val="FFFF00"/>
                </a:solidFill>
                <a:latin typeface="Helvetica" panose="020B0604020202020204" pitchFamily="34" charset="0"/>
              </a:rPr>
              <a:t>CHINALI MARI KASING</a:t>
            </a:r>
          </a:p>
          <a:p>
            <a:pPr algn="ctr">
              <a:lnSpc>
                <a:spcPct val="120000"/>
              </a:lnSpc>
              <a:defRPr/>
            </a:pPr>
            <a:r>
              <a:rPr lang="en-US" altLang="en-US">
                <a:solidFill>
                  <a:srgbClr val="FFFF00"/>
                </a:solidFill>
                <a:latin typeface="Helvetica" panose="020B0604020202020204" pitchFamily="34" charset="0"/>
              </a:rPr>
              <a:t>  ALEXANDRIA:                                      GREEKWUI KHAMATAIYA KATAM PAM</a:t>
            </a:r>
          </a:p>
          <a:p>
            <a:pPr algn="ctr">
              <a:lnSpc>
                <a:spcPct val="120000"/>
              </a:lnSpc>
              <a:defRPr/>
            </a:pPr>
            <a:r>
              <a:rPr lang="en-US" altLang="en-US">
                <a:solidFill>
                  <a:srgbClr val="FFFF00"/>
                </a:solidFill>
                <a:latin typeface="Helvetica" panose="020B0604020202020204" pitchFamily="34" charset="0"/>
              </a:rPr>
              <a:t>EUCLID: GEOMETRY PHAKASHOK</a:t>
            </a:r>
          </a:p>
          <a:p>
            <a:pPr algn="ctr">
              <a:lnSpc>
                <a:spcPct val="120000"/>
              </a:lnSpc>
              <a:defRPr/>
            </a:pPr>
            <a:r>
              <a:rPr lang="en-US" altLang="en-US">
                <a:solidFill>
                  <a:srgbClr val="FFFF00"/>
                </a:solidFill>
                <a:latin typeface="Helvetica" panose="020B0604020202020204" pitchFamily="34" charset="0"/>
              </a:rPr>
              <a:t>ROMEWUI KHARE PHEISA</a:t>
            </a:r>
          </a:p>
          <a:p>
            <a:pPr algn="ctr">
              <a:lnSpc>
                <a:spcPct val="120000"/>
              </a:lnSpc>
              <a:defRPr/>
            </a:pPr>
            <a:r>
              <a:rPr lang="en-US" altLang="en-US">
                <a:solidFill>
                  <a:srgbClr val="FFFF00"/>
                </a:solidFill>
                <a:latin typeface="Helvetica" panose="020B0604020202020204" pitchFamily="34" charset="0"/>
              </a:rPr>
              <a:t>     CORINTH LEILON PAM KHANGASA</a:t>
            </a:r>
          </a:p>
          <a:p>
            <a:pPr algn="ctr">
              <a:lnSpc>
                <a:spcPct val="120000"/>
              </a:lnSpc>
              <a:defRPr/>
            </a:pPr>
            <a:r>
              <a:rPr lang="en-US" altLang="en-US">
                <a:solidFill>
                  <a:srgbClr val="FFFF00"/>
                </a:solidFill>
                <a:latin typeface="Helvetica" panose="020B0604020202020204" pitchFamily="34" charset="0"/>
              </a:rPr>
              <a:t>JEWISHWUI LEIPAM EGYPTLI KHALEI</a:t>
            </a:r>
          </a:p>
          <a:p>
            <a:pPr algn="ctr">
              <a:lnSpc>
                <a:spcPct val="120000"/>
              </a:lnSpc>
              <a:defRPr/>
            </a:pPr>
            <a:r>
              <a:rPr lang="en-US" altLang="en-US">
                <a:solidFill>
                  <a:srgbClr val="FFFF00"/>
                </a:solidFill>
                <a:latin typeface="Helvetica" panose="020B0604020202020204" pitchFamily="34" charset="0"/>
              </a:rPr>
              <a:t>GREEKWUI KASA-KHAVA &amp; KEINUNG</a:t>
            </a:r>
          </a:p>
          <a:p>
            <a:pPr algn="ctr">
              <a:lnSpc>
                <a:spcPct val="120000"/>
              </a:lnSpc>
              <a:defRPr/>
            </a:pPr>
            <a:r>
              <a:rPr lang="en-US" altLang="en-US">
                <a:solidFill>
                  <a:srgbClr val="FFFF00"/>
                </a:solidFill>
                <a:latin typeface="Helvetica" panose="020B0604020202020204" pitchFamily="34" charset="0"/>
              </a:rPr>
              <a:t>GREEK-KHARING-KHARAK</a:t>
            </a:r>
          </a:p>
          <a:p>
            <a:pPr algn="ctr">
              <a:lnSpc>
                <a:spcPct val="120000"/>
              </a:lnSpc>
              <a:defRPr/>
            </a:pPr>
            <a:r>
              <a:rPr lang="en-US" altLang="en-US" sz="2400">
                <a:solidFill>
                  <a:schemeClr val="tx1"/>
                </a:solidFill>
                <a:latin typeface="Helvetica" panose="020B0604020202020204" pitchFamily="34" charset="0"/>
              </a:rPr>
              <a:t>GREEK TUI</a:t>
            </a:r>
            <a:endParaRPr lang="en-US" altLang="en-US" sz="900" b="0">
              <a:solidFill>
                <a:schemeClr val="tx1"/>
              </a:solidFill>
              <a:latin typeface="Times" panose="02020603050405020304" pitchFamily="18" charset="0"/>
            </a:endParaRPr>
          </a:p>
        </p:txBody>
      </p:sp>
      <p:sp>
        <p:nvSpPr>
          <p:cNvPr id="499723" name="Rectangle 11">
            <a:extLst>
              <a:ext uri="{FF2B5EF4-FFF2-40B4-BE49-F238E27FC236}">
                <a16:creationId xmlns:a16="http://schemas.microsoft.com/office/drawing/2014/main" id="{60701AA3-4947-3030-5A5B-B93374C396F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30</a:t>
            </a:r>
          </a:p>
        </p:txBody>
      </p:sp>
      <p:sp>
        <p:nvSpPr>
          <p:cNvPr id="65545" name="Text Box 12">
            <a:extLst>
              <a:ext uri="{FF2B5EF4-FFF2-40B4-BE49-F238E27FC236}">
                <a16:creationId xmlns:a16="http://schemas.microsoft.com/office/drawing/2014/main" id="{6A0083D1-BEC7-352D-E048-CD6AA4150148}"/>
              </a:ext>
            </a:extLst>
          </p:cNvPr>
          <p:cNvSpPr txBox="1">
            <a:spLocks noChangeArrowheads="1"/>
          </p:cNvSpPr>
          <p:nvPr/>
        </p:nvSpPr>
        <p:spPr bwMode="auto">
          <a:xfrm>
            <a:off x="6610350"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499729" name="AutoShape 17">
            <a:extLst>
              <a:ext uri="{FF2B5EF4-FFF2-40B4-BE49-F238E27FC236}">
                <a16:creationId xmlns:a16="http://schemas.microsoft.com/office/drawing/2014/main" id="{C6A6E9CA-5BDE-E358-1782-55F414D18B9E}"/>
              </a:ext>
            </a:extLst>
          </p:cNvPr>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99730" name="AutoShape 18">
            <a:extLst>
              <a:ext uri="{FF2B5EF4-FFF2-40B4-BE49-F238E27FC236}">
                <a16:creationId xmlns:a16="http://schemas.microsoft.com/office/drawing/2014/main" id="{3DD0886C-33E6-337F-E22C-D600BE558514}"/>
              </a:ext>
            </a:extLst>
          </p:cNvPr>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a:extLst>
              <a:ext uri="{FF2B5EF4-FFF2-40B4-BE49-F238E27FC236}">
                <a16:creationId xmlns:a16="http://schemas.microsoft.com/office/drawing/2014/main" id="{7BDDA960-C406-2D07-E8D1-C93633DEF1F9}"/>
              </a:ext>
            </a:extLst>
          </p:cNvPr>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endParaRPr>
          </a:p>
        </p:txBody>
      </p:sp>
      <p:sp>
        <p:nvSpPr>
          <p:cNvPr id="545795" name="Text Box 3">
            <a:extLst>
              <a:ext uri="{FF2B5EF4-FFF2-40B4-BE49-F238E27FC236}">
                <a16:creationId xmlns:a16="http://schemas.microsoft.com/office/drawing/2014/main" id="{A815AA75-51CB-9594-1547-F7C78D57F735}"/>
              </a:ext>
            </a:extLst>
          </p:cNvPr>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endParaRPr>
          </a:p>
        </p:txBody>
      </p:sp>
      <p:sp>
        <p:nvSpPr>
          <p:cNvPr id="67588" name="Text Box 4">
            <a:extLst>
              <a:ext uri="{FF2B5EF4-FFF2-40B4-BE49-F238E27FC236}">
                <a16:creationId xmlns:a16="http://schemas.microsoft.com/office/drawing/2014/main" id="{8550A417-E07C-03D3-9DF2-3B65E94CCD59}"/>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45797" name="Rectangle 5">
            <a:extLst>
              <a:ext uri="{FF2B5EF4-FFF2-40B4-BE49-F238E27FC236}">
                <a16:creationId xmlns:a16="http://schemas.microsoft.com/office/drawing/2014/main" id="{1F5A779D-32B3-26FE-85C2-10143EA1DB72}"/>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03</a:t>
            </a:r>
          </a:p>
        </p:txBody>
      </p:sp>
      <p:sp>
        <p:nvSpPr>
          <p:cNvPr id="67590" name="Text Box 6">
            <a:extLst>
              <a:ext uri="{FF2B5EF4-FFF2-40B4-BE49-F238E27FC236}">
                <a16:creationId xmlns:a16="http://schemas.microsoft.com/office/drawing/2014/main" id="{68445BFC-870E-879E-D2FA-446B231026DF}"/>
              </a:ext>
            </a:extLst>
          </p:cNvPr>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FFFF"/>
                </a:solidFill>
                <a:latin typeface="Arial" panose="020B0604020202020204" pitchFamily="34" charset="0"/>
              </a:rPr>
              <a:t>4</a:t>
            </a:r>
          </a:p>
        </p:txBody>
      </p:sp>
      <p:sp>
        <p:nvSpPr>
          <p:cNvPr id="67591" name="Rectangle 7">
            <a:extLst>
              <a:ext uri="{FF2B5EF4-FFF2-40B4-BE49-F238E27FC236}">
                <a16:creationId xmlns:a16="http://schemas.microsoft.com/office/drawing/2014/main" id="{E88719B9-9E24-1A1E-6A2E-EEC536B96B9B}"/>
              </a:ext>
            </a:extLst>
          </p:cNvPr>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592" name="Rectangle 8">
            <a:extLst>
              <a:ext uri="{FF2B5EF4-FFF2-40B4-BE49-F238E27FC236}">
                <a16:creationId xmlns:a16="http://schemas.microsoft.com/office/drawing/2014/main" id="{9F2E2A0C-4614-2D2B-D8E9-2EAF2A3071ED}"/>
              </a:ext>
            </a:extLst>
          </p:cNvPr>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593" name="Rectangle 9">
            <a:extLst>
              <a:ext uri="{FF2B5EF4-FFF2-40B4-BE49-F238E27FC236}">
                <a16:creationId xmlns:a16="http://schemas.microsoft.com/office/drawing/2014/main" id="{6EC753AB-6E52-6B75-3C13-4E80DFCF9D44}"/>
              </a:ext>
            </a:extLst>
          </p:cNvPr>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594" name="Freeform 11">
            <a:extLst>
              <a:ext uri="{FF2B5EF4-FFF2-40B4-BE49-F238E27FC236}">
                <a16:creationId xmlns:a16="http://schemas.microsoft.com/office/drawing/2014/main" id="{99C64193-93EF-BAB4-C150-2CAEDE445DA8}"/>
              </a:ext>
            </a:extLst>
          </p:cNvPr>
          <p:cNvSpPr>
            <a:spLocks/>
          </p:cNvSpPr>
          <p:nvPr/>
        </p:nvSpPr>
        <p:spPr bwMode="auto">
          <a:xfrm>
            <a:off x="796925" y="1946275"/>
            <a:ext cx="7750175" cy="2227263"/>
          </a:xfrm>
          <a:custGeom>
            <a:avLst/>
            <a:gdLst>
              <a:gd name="T0" fmla="*/ 2147483646 w 4882"/>
              <a:gd name="T1" fmla="*/ 2147483646 h 1403"/>
              <a:gd name="T2" fmla="*/ 2147483646 w 4882"/>
              <a:gd name="T3" fmla="*/ 2147483646 h 1403"/>
              <a:gd name="T4" fmla="*/ 2147483646 w 4882"/>
              <a:gd name="T5" fmla="*/ 2147483646 h 1403"/>
              <a:gd name="T6" fmla="*/ 2147483646 w 4882"/>
              <a:gd name="T7" fmla="*/ 2147483646 h 1403"/>
              <a:gd name="T8" fmla="*/ 2147483646 w 4882"/>
              <a:gd name="T9" fmla="*/ 2147483646 h 1403"/>
              <a:gd name="T10" fmla="*/ 2147483646 w 4882"/>
              <a:gd name="T11" fmla="*/ 2147483646 h 1403"/>
              <a:gd name="T12" fmla="*/ 2147483646 w 4882"/>
              <a:gd name="T13" fmla="*/ 2147483646 h 1403"/>
              <a:gd name="T14" fmla="*/ 2147483646 w 4882"/>
              <a:gd name="T15" fmla="*/ 2147483646 h 1403"/>
              <a:gd name="T16" fmla="*/ 2147483646 w 4882"/>
              <a:gd name="T17" fmla="*/ 2147483646 h 1403"/>
              <a:gd name="T18" fmla="*/ 2147483646 w 4882"/>
              <a:gd name="T19" fmla="*/ 2147483646 h 1403"/>
              <a:gd name="T20" fmla="*/ 2147483646 w 4882"/>
              <a:gd name="T21" fmla="*/ 2147483646 h 1403"/>
              <a:gd name="T22" fmla="*/ 2147483646 w 4882"/>
              <a:gd name="T23" fmla="*/ 2147483646 h 1403"/>
              <a:gd name="T24" fmla="*/ 2147483646 w 4882"/>
              <a:gd name="T25" fmla="*/ 2147483646 h 1403"/>
              <a:gd name="T26" fmla="*/ 2147483646 w 4882"/>
              <a:gd name="T27" fmla="*/ 2147483646 h 1403"/>
              <a:gd name="T28" fmla="*/ 2147483646 w 4882"/>
              <a:gd name="T29" fmla="*/ 2147483646 h 1403"/>
              <a:gd name="T30" fmla="*/ 2147483646 w 4882"/>
              <a:gd name="T31" fmla="*/ 2147483646 h 1403"/>
              <a:gd name="T32" fmla="*/ 2147483646 w 4882"/>
              <a:gd name="T33" fmla="*/ 2147483646 h 1403"/>
              <a:gd name="T34" fmla="*/ 2147483646 w 4882"/>
              <a:gd name="T35" fmla="*/ 2147483646 h 1403"/>
              <a:gd name="T36" fmla="*/ 2147483646 w 4882"/>
              <a:gd name="T37" fmla="*/ 2147483646 h 1403"/>
              <a:gd name="T38" fmla="*/ 2147483646 w 4882"/>
              <a:gd name="T39" fmla="*/ 2147483646 h 1403"/>
              <a:gd name="T40" fmla="*/ 2147483646 w 4882"/>
              <a:gd name="T41" fmla="*/ 2147483646 h 1403"/>
              <a:gd name="T42" fmla="*/ 2147483646 w 4882"/>
              <a:gd name="T43" fmla="*/ 2147483646 h 1403"/>
              <a:gd name="T44" fmla="*/ 2147483646 w 4882"/>
              <a:gd name="T45" fmla="*/ 2147483646 h 1403"/>
              <a:gd name="T46" fmla="*/ 2147483646 w 4882"/>
              <a:gd name="T47" fmla="*/ 2147483646 h 1403"/>
              <a:gd name="T48" fmla="*/ 2147483646 w 4882"/>
              <a:gd name="T49" fmla="*/ 2147483646 h 1403"/>
              <a:gd name="T50" fmla="*/ 2147483646 w 4882"/>
              <a:gd name="T51" fmla="*/ 2147483646 h 1403"/>
              <a:gd name="T52" fmla="*/ 2147483646 w 4882"/>
              <a:gd name="T53" fmla="*/ 2147483646 h 1403"/>
              <a:gd name="T54" fmla="*/ 2147483646 w 4882"/>
              <a:gd name="T55" fmla="*/ 2147483646 h 1403"/>
              <a:gd name="T56" fmla="*/ 2147483646 w 4882"/>
              <a:gd name="T57" fmla="*/ 2147483646 h 1403"/>
              <a:gd name="T58" fmla="*/ 2147483646 w 4882"/>
              <a:gd name="T59" fmla="*/ 2147483646 h 1403"/>
              <a:gd name="T60" fmla="*/ 2147483646 w 4882"/>
              <a:gd name="T61" fmla="*/ 2147483646 h 1403"/>
              <a:gd name="T62" fmla="*/ 2147483646 w 4882"/>
              <a:gd name="T63" fmla="*/ 2147483646 h 1403"/>
              <a:gd name="T64" fmla="*/ 2147483646 w 4882"/>
              <a:gd name="T65" fmla="*/ 2147483646 h 1403"/>
              <a:gd name="T66" fmla="*/ 2147483646 w 4882"/>
              <a:gd name="T67" fmla="*/ 2147483646 h 1403"/>
              <a:gd name="T68" fmla="*/ 2147483646 w 4882"/>
              <a:gd name="T69" fmla="*/ 2147483646 h 1403"/>
              <a:gd name="T70" fmla="*/ 2147483646 w 4882"/>
              <a:gd name="T71" fmla="*/ 2147483646 h 1403"/>
              <a:gd name="T72" fmla="*/ 2147483646 w 4882"/>
              <a:gd name="T73" fmla="*/ 2147483646 h 1403"/>
              <a:gd name="T74" fmla="*/ 2147483646 w 4882"/>
              <a:gd name="T75" fmla="*/ 2147483646 h 1403"/>
              <a:gd name="T76" fmla="*/ 2147483646 w 4882"/>
              <a:gd name="T77" fmla="*/ 2147483646 h 1403"/>
              <a:gd name="T78" fmla="*/ 2147483646 w 4882"/>
              <a:gd name="T79" fmla="*/ 2147483646 h 1403"/>
              <a:gd name="T80" fmla="*/ 2147483646 w 4882"/>
              <a:gd name="T81" fmla="*/ 2147483646 h 1403"/>
              <a:gd name="T82" fmla="*/ 2147483646 w 4882"/>
              <a:gd name="T83" fmla="*/ 2147483646 h 1403"/>
              <a:gd name="T84" fmla="*/ 2147483646 w 4882"/>
              <a:gd name="T85" fmla="*/ 2147483646 h 1403"/>
              <a:gd name="T86" fmla="*/ 2147483646 w 4882"/>
              <a:gd name="T87" fmla="*/ 2147483646 h 1403"/>
              <a:gd name="T88" fmla="*/ 2147483646 w 4882"/>
              <a:gd name="T89" fmla="*/ 2147483646 h 1403"/>
              <a:gd name="T90" fmla="*/ 2147483646 w 4882"/>
              <a:gd name="T91" fmla="*/ 2147483646 h 1403"/>
              <a:gd name="T92" fmla="*/ 2147483646 w 4882"/>
              <a:gd name="T93" fmla="*/ 2147483646 h 1403"/>
              <a:gd name="T94" fmla="*/ 2147483646 w 4882"/>
              <a:gd name="T95" fmla="*/ 2147483646 h 1403"/>
              <a:gd name="T96" fmla="*/ 2147483646 w 4882"/>
              <a:gd name="T97" fmla="*/ 2147483646 h 1403"/>
              <a:gd name="T98" fmla="*/ 2147483646 w 4882"/>
              <a:gd name="T99" fmla="*/ 2147483646 h 1403"/>
              <a:gd name="T100" fmla="*/ 2147483646 w 4882"/>
              <a:gd name="T101" fmla="*/ 2147483646 h 1403"/>
              <a:gd name="T102" fmla="*/ 2147483646 w 4882"/>
              <a:gd name="T103" fmla="*/ 2147483646 h 1403"/>
              <a:gd name="T104" fmla="*/ 2147483646 w 4882"/>
              <a:gd name="T105" fmla="*/ 2147483646 h 1403"/>
              <a:gd name="T106" fmla="*/ 2147483646 w 4882"/>
              <a:gd name="T107" fmla="*/ 2147483646 h 1403"/>
              <a:gd name="T108" fmla="*/ 2147483646 w 4882"/>
              <a:gd name="T109" fmla="*/ 2147483646 h 1403"/>
              <a:gd name="T110" fmla="*/ 2147483646 w 4882"/>
              <a:gd name="T111" fmla="*/ 2147483646 h 1403"/>
              <a:gd name="T112" fmla="*/ 2147483646 w 4882"/>
              <a:gd name="T113" fmla="*/ 2147483646 h 1403"/>
              <a:gd name="T114" fmla="*/ 2147483646 w 4882"/>
              <a:gd name="T115" fmla="*/ 2147483646 h 1403"/>
              <a:gd name="T116" fmla="*/ 2147483646 w 4882"/>
              <a:gd name="T117" fmla="*/ 214748364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95" name="Freeform 12">
            <a:extLst>
              <a:ext uri="{FF2B5EF4-FFF2-40B4-BE49-F238E27FC236}">
                <a16:creationId xmlns:a16="http://schemas.microsoft.com/office/drawing/2014/main" id="{C169010A-A8EA-E395-3407-B305D147B2D9}"/>
              </a:ext>
            </a:extLst>
          </p:cNvPr>
          <p:cNvSpPr>
            <a:spLocks/>
          </p:cNvSpPr>
          <p:nvPr/>
        </p:nvSpPr>
        <p:spPr bwMode="auto">
          <a:xfrm>
            <a:off x="663575" y="871538"/>
            <a:ext cx="7926388" cy="5164137"/>
          </a:xfrm>
          <a:custGeom>
            <a:avLst/>
            <a:gdLst>
              <a:gd name="T0" fmla="*/ 2147483646 w 4993"/>
              <a:gd name="T1" fmla="*/ 2147483646 h 3253"/>
              <a:gd name="T2" fmla="*/ 2147483646 w 4993"/>
              <a:gd name="T3" fmla="*/ 2147483646 h 3253"/>
              <a:gd name="T4" fmla="*/ 2147483646 w 4993"/>
              <a:gd name="T5" fmla="*/ 2147483646 h 3253"/>
              <a:gd name="T6" fmla="*/ 2147483646 w 4993"/>
              <a:gd name="T7" fmla="*/ 2147483646 h 3253"/>
              <a:gd name="T8" fmla="*/ 2147483646 w 4993"/>
              <a:gd name="T9" fmla="*/ 2147483646 h 3253"/>
              <a:gd name="T10" fmla="*/ 2147483646 w 4993"/>
              <a:gd name="T11" fmla="*/ 2147483646 h 3253"/>
              <a:gd name="T12" fmla="*/ 2147483646 w 4993"/>
              <a:gd name="T13" fmla="*/ 2147483646 h 3253"/>
              <a:gd name="T14" fmla="*/ 2147483646 w 4993"/>
              <a:gd name="T15" fmla="*/ 2147483646 h 3253"/>
              <a:gd name="T16" fmla="*/ 2147483646 w 4993"/>
              <a:gd name="T17" fmla="*/ 2147483646 h 3253"/>
              <a:gd name="T18" fmla="*/ 2147483646 w 4993"/>
              <a:gd name="T19" fmla="*/ 2147483646 h 3253"/>
              <a:gd name="T20" fmla="*/ 2147483646 w 4993"/>
              <a:gd name="T21" fmla="*/ 2147483646 h 3253"/>
              <a:gd name="T22" fmla="*/ 2147483646 w 4993"/>
              <a:gd name="T23" fmla="*/ 2147483646 h 3253"/>
              <a:gd name="T24" fmla="*/ 2147483646 w 4993"/>
              <a:gd name="T25" fmla="*/ 2147483646 h 3253"/>
              <a:gd name="T26" fmla="*/ 2147483646 w 4993"/>
              <a:gd name="T27" fmla="*/ 2147483646 h 3253"/>
              <a:gd name="T28" fmla="*/ 2147483646 w 4993"/>
              <a:gd name="T29" fmla="*/ 2147483646 h 3253"/>
              <a:gd name="T30" fmla="*/ 2147483646 w 4993"/>
              <a:gd name="T31" fmla="*/ 2147483646 h 3253"/>
              <a:gd name="T32" fmla="*/ 2147483646 w 4993"/>
              <a:gd name="T33" fmla="*/ 2147483646 h 3253"/>
              <a:gd name="T34" fmla="*/ 2147483646 w 4993"/>
              <a:gd name="T35" fmla="*/ 2147483646 h 3253"/>
              <a:gd name="T36" fmla="*/ 2147483646 w 4993"/>
              <a:gd name="T37" fmla="*/ 2147483646 h 3253"/>
              <a:gd name="T38" fmla="*/ 2147483646 w 4993"/>
              <a:gd name="T39" fmla="*/ 2147483646 h 3253"/>
              <a:gd name="T40" fmla="*/ 2147483646 w 4993"/>
              <a:gd name="T41" fmla="*/ 2147483646 h 3253"/>
              <a:gd name="T42" fmla="*/ 2147483646 w 4993"/>
              <a:gd name="T43" fmla="*/ 2147483646 h 3253"/>
              <a:gd name="T44" fmla="*/ 2147483646 w 4993"/>
              <a:gd name="T45" fmla="*/ 2147483646 h 3253"/>
              <a:gd name="T46" fmla="*/ 2147483646 w 4993"/>
              <a:gd name="T47" fmla="*/ 2147483646 h 3253"/>
              <a:gd name="T48" fmla="*/ 2147483646 w 4993"/>
              <a:gd name="T49" fmla="*/ 2147483646 h 3253"/>
              <a:gd name="T50" fmla="*/ 2147483646 w 4993"/>
              <a:gd name="T51" fmla="*/ 2147483646 h 3253"/>
              <a:gd name="T52" fmla="*/ 2147483646 w 4993"/>
              <a:gd name="T53" fmla="*/ 2147483646 h 3253"/>
              <a:gd name="T54" fmla="*/ 2147483646 w 4993"/>
              <a:gd name="T55" fmla="*/ 2147483646 h 3253"/>
              <a:gd name="T56" fmla="*/ 2147483646 w 4993"/>
              <a:gd name="T57" fmla="*/ 2147483646 h 3253"/>
              <a:gd name="T58" fmla="*/ 2147483646 w 4993"/>
              <a:gd name="T59" fmla="*/ 2147483646 h 3253"/>
              <a:gd name="T60" fmla="*/ 2147483646 w 4993"/>
              <a:gd name="T61" fmla="*/ 2147483646 h 3253"/>
              <a:gd name="T62" fmla="*/ 2147483646 w 4993"/>
              <a:gd name="T63" fmla="*/ 2147483646 h 3253"/>
              <a:gd name="T64" fmla="*/ 2147483646 w 4993"/>
              <a:gd name="T65" fmla="*/ 2147483646 h 3253"/>
              <a:gd name="T66" fmla="*/ 2147483646 w 4993"/>
              <a:gd name="T67" fmla="*/ 2147483646 h 3253"/>
              <a:gd name="T68" fmla="*/ 2147483646 w 4993"/>
              <a:gd name="T69" fmla="*/ 2147483646 h 3253"/>
              <a:gd name="T70" fmla="*/ 2147483646 w 4993"/>
              <a:gd name="T71" fmla="*/ 2147483646 h 3253"/>
              <a:gd name="T72" fmla="*/ 2147483646 w 4993"/>
              <a:gd name="T73" fmla="*/ 2147483646 h 3253"/>
              <a:gd name="T74" fmla="*/ 2147483646 w 4993"/>
              <a:gd name="T75" fmla="*/ 2147483646 h 3253"/>
              <a:gd name="T76" fmla="*/ 2147483646 w 4993"/>
              <a:gd name="T77" fmla="*/ 2147483646 h 3253"/>
              <a:gd name="T78" fmla="*/ 2147483646 w 4993"/>
              <a:gd name="T79" fmla="*/ 2147483646 h 3253"/>
              <a:gd name="T80" fmla="*/ 2147483646 w 4993"/>
              <a:gd name="T81" fmla="*/ 2147483646 h 3253"/>
              <a:gd name="T82" fmla="*/ 2147483646 w 4993"/>
              <a:gd name="T83" fmla="*/ 2147483646 h 3253"/>
              <a:gd name="T84" fmla="*/ 2147483646 w 4993"/>
              <a:gd name="T85" fmla="*/ 2147483646 h 3253"/>
              <a:gd name="T86" fmla="*/ 2147483646 w 4993"/>
              <a:gd name="T87" fmla="*/ 2147483646 h 3253"/>
              <a:gd name="T88" fmla="*/ 2147483646 w 4993"/>
              <a:gd name="T89" fmla="*/ 2147483646 h 3253"/>
              <a:gd name="T90" fmla="*/ 2147483646 w 4993"/>
              <a:gd name="T91" fmla="*/ 2147483646 h 3253"/>
              <a:gd name="T92" fmla="*/ 2147483646 w 4993"/>
              <a:gd name="T93" fmla="*/ 2147483646 h 3253"/>
              <a:gd name="T94" fmla="*/ 2147483646 w 4993"/>
              <a:gd name="T95" fmla="*/ 2147483646 h 3253"/>
              <a:gd name="T96" fmla="*/ 2147483646 w 4993"/>
              <a:gd name="T97" fmla="*/ 2147483646 h 3253"/>
              <a:gd name="T98" fmla="*/ 2147483646 w 4993"/>
              <a:gd name="T99" fmla="*/ 2147483646 h 3253"/>
              <a:gd name="T100" fmla="*/ 2147483646 w 4993"/>
              <a:gd name="T101" fmla="*/ 2147483646 h 3253"/>
              <a:gd name="T102" fmla="*/ 2147483646 w 4993"/>
              <a:gd name="T103" fmla="*/ 2147483646 h 3253"/>
              <a:gd name="T104" fmla="*/ 2147483646 w 4993"/>
              <a:gd name="T105" fmla="*/ 2147483646 h 3253"/>
              <a:gd name="T106" fmla="*/ 2147483646 w 4993"/>
              <a:gd name="T107" fmla="*/ 2147483646 h 3253"/>
              <a:gd name="T108" fmla="*/ 2147483646 w 4993"/>
              <a:gd name="T109" fmla="*/ 2147483646 h 3253"/>
              <a:gd name="T110" fmla="*/ 2147483646 w 4993"/>
              <a:gd name="T111" fmla="*/ 2147483646 h 3253"/>
              <a:gd name="T112" fmla="*/ 2147483646 w 4993"/>
              <a:gd name="T113" fmla="*/ 2147483646 h 3253"/>
              <a:gd name="T114" fmla="*/ 2147483646 w 4993"/>
              <a:gd name="T115" fmla="*/ 214748364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96" name="Freeform 13">
            <a:extLst>
              <a:ext uri="{FF2B5EF4-FFF2-40B4-BE49-F238E27FC236}">
                <a16:creationId xmlns:a16="http://schemas.microsoft.com/office/drawing/2014/main" id="{F98FCEB9-A7E6-73F0-E4A2-290629B592D6}"/>
              </a:ext>
            </a:extLst>
          </p:cNvPr>
          <p:cNvSpPr>
            <a:spLocks/>
          </p:cNvSpPr>
          <p:nvPr/>
        </p:nvSpPr>
        <p:spPr bwMode="auto">
          <a:xfrm>
            <a:off x="839788" y="817563"/>
            <a:ext cx="1066800" cy="960437"/>
          </a:xfrm>
          <a:custGeom>
            <a:avLst/>
            <a:gdLst>
              <a:gd name="T0" fmla="*/ 2147483646 w 672"/>
              <a:gd name="T1" fmla="*/ 2147483646 h 605"/>
              <a:gd name="T2" fmla="*/ 2147483646 w 672"/>
              <a:gd name="T3" fmla="*/ 2147483646 h 605"/>
              <a:gd name="T4" fmla="*/ 2147483646 w 672"/>
              <a:gd name="T5" fmla="*/ 2147483646 h 605"/>
              <a:gd name="T6" fmla="*/ 2147483646 w 672"/>
              <a:gd name="T7" fmla="*/ 2147483646 h 605"/>
              <a:gd name="T8" fmla="*/ 2147483646 w 672"/>
              <a:gd name="T9" fmla="*/ 2147483646 h 605"/>
              <a:gd name="T10" fmla="*/ 2147483646 w 672"/>
              <a:gd name="T11" fmla="*/ 2147483646 h 605"/>
              <a:gd name="T12" fmla="*/ 2147483646 w 672"/>
              <a:gd name="T13" fmla="*/ 2147483646 h 605"/>
              <a:gd name="T14" fmla="*/ 2147483646 w 672"/>
              <a:gd name="T15" fmla="*/ 2147483646 h 605"/>
              <a:gd name="T16" fmla="*/ 2147483646 w 672"/>
              <a:gd name="T17" fmla="*/ 2147483646 h 605"/>
              <a:gd name="T18" fmla="*/ 2147483646 w 672"/>
              <a:gd name="T19" fmla="*/ 2147483646 h 605"/>
              <a:gd name="T20" fmla="*/ 2147483646 w 672"/>
              <a:gd name="T21" fmla="*/ 2147483646 h 605"/>
              <a:gd name="T22" fmla="*/ 2147483646 w 672"/>
              <a:gd name="T23" fmla="*/ 2147483646 h 605"/>
              <a:gd name="T24" fmla="*/ 0 w 672"/>
              <a:gd name="T25" fmla="*/ 2147483646 h 605"/>
              <a:gd name="T26" fmla="*/ 2147483646 w 672"/>
              <a:gd name="T27" fmla="*/ 2147483646 h 605"/>
              <a:gd name="T28" fmla="*/ 2147483646 w 672"/>
              <a:gd name="T29" fmla="*/ 2147483646 h 605"/>
              <a:gd name="T30" fmla="*/ 2147483646 w 672"/>
              <a:gd name="T31" fmla="*/ 2147483646 h 605"/>
              <a:gd name="T32" fmla="*/ 2147483646 w 672"/>
              <a:gd name="T33" fmla="*/ 2147483646 h 605"/>
              <a:gd name="T34" fmla="*/ 2147483646 w 672"/>
              <a:gd name="T35" fmla="*/ 2147483646 h 605"/>
              <a:gd name="T36" fmla="*/ 2147483646 w 672"/>
              <a:gd name="T37" fmla="*/ 2147483646 h 605"/>
              <a:gd name="T38" fmla="*/ 2147483646 w 672"/>
              <a:gd name="T39" fmla="*/ 2147483646 h 605"/>
              <a:gd name="T40" fmla="*/ 2147483646 w 672"/>
              <a:gd name="T41" fmla="*/ 2147483646 h 605"/>
              <a:gd name="T42" fmla="*/ 2147483646 w 672"/>
              <a:gd name="T43" fmla="*/ 2147483646 h 605"/>
              <a:gd name="T44" fmla="*/ 2147483646 w 672"/>
              <a:gd name="T45" fmla="*/ 2147483646 h 605"/>
              <a:gd name="T46" fmla="*/ 2147483646 w 672"/>
              <a:gd name="T47" fmla="*/ 2147483646 h 605"/>
              <a:gd name="T48" fmla="*/ 2147483646 w 672"/>
              <a:gd name="T49" fmla="*/ 2147483646 h 605"/>
              <a:gd name="T50" fmla="*/ 2147483646 w 672"/>
              <a:gd name="T51" fmla="*/ 2147483646 h 605"/>
              <a:gd name="T52" fmla="*/ 2147483646 w 672"/>
              <a:gd name="T53" fmla="*/ 2147483646 h 605"/>
              <a:gd name="T54" fmla="*/ 2147483646 w 672"/>
              <a:gd name="T55" fmla="*/ 2147483646 h 605"/>
              <a:gd name="T56" fmla="*/ 2147483646 w 672"/>
              <a:gd name="T57" fmla="*/ 2147483646 h 605"/>
              <a:gd name="T58" fmla="*/ 2147483646 w 672"/>
              <a:gd name="T59" fmla="*/ 2147483646 h 605"/>
              <a:gd name="T60" fmla="*/ 2147483646 w 672"/>
              <a:gd name="T61" fmla="*/ 2147483646 h 605"/>
              <a:gd name="T62" fmla="*/ 2147483646 w 672"/>
              <a:gd name="T63" fmla="*/ 2147483646 h 605"/>
              <a:gd name="T64" fmla="*/ 2147483646 w 672"/>
              <a:gd name="T65" fmla="*/ 2147483646 h 605"/>
              <a:gd name="T66" fmla="*/ 2147483646 w 672"/>
              <a:gd name="T67" fmla="*/ 2147483646 h 605"/>
              <a:gd name="T68" fmla="*/ 2147483646 w 672"/>
              <a:gd name="T69" fmla="*/ 2147483646 h 605"/>
              <a:gd name="T70" fmla="*/ 2147483646 w 672"/>
              <a:gd name="T71" fmla="*/ 2147483646 h 605"/>
              <a:gd name="T72" fmla="*/ 2147483646 w 672"/>
              <a:gd name="T73" fmla="*/ 2147483646 h 605"/>
              <a:gd name="T74" fmla="*/ 2147483646 w 672"/>
              <a:gd name="T75" fmla="*/ 2147483646 h 605"/>
              <a:gd name="T76" fmla="*/ 2147483646 w 672"/>
              <a:gd name="T77" fmla="*/ 2147483646 h 605"/>
              <a:gd name="T78" fmla="*/ 2147483646 w 672"/>
              <a:gd name="T79" fmla="*/ 2147483646 h 605"/>
              <a:gd name="T80" fmla="*/ 2147483646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97" name="Freeform 14">
            <a:extLst>
              <a:ext uri="{FF2B5EF4-FFF2-40B4-BE49-F238E27FC236}">
                <a16:creationId xmlns:a16="http://schemas.microsoft.com/office/drawing/2014/main" id="{CA9DF6F3-181D-D3DA-77D7-5E5D25D2E91D}"/>
              </a:ext>
            </a:extLst>
          </p:cNvPr>
          <p:cNvSpPr>
            <a:spLocks/>
          </p:cNvSpPr>
          <p:nvPr/>
        </p:nvSpPr>
        <p:spPr bwMode="auto">
          <a:xfrm>
            <a:off x="796925" y="600075"/>
            <a:ext cx="1803400" cy="4032250"/>
          </a:xfrm>
          <a:custGeom>
            <a:avLst/>
            <a:gdLst>
              <a:gd name="T0" fmla="*/ 2147483646 w 1136"/>
              <a:gd name="T1" fmla="*/ 2147483646 h 2540"/>
              <a:gd name="T2" fmla="*/ 2147483646 w 1136"/>
              <a:gd name="T3" fmla="*/ 2147483646 h 2540"/>
              <a:gd name="T4" fmla="*/ 2147483646 w 1136"/>
              <a:gd name="T5" fmla="*/ 2147483646 h 2540"/>
              <a:gd name="T6" fmla="*/ 2147483646 w 1136"/>
              <a:gd name="T7" fmla="*/ 2147483646 h 2540"/>
              <a:gd name="T8" fmla="*/ 2147483646 w 1136"/>
              <a:gd name="T9" fmla="*/ 2147483646 h 2540"/>
              <a:gd name="T10" fmla="*/ 2147483646 w 1136"/>
              <a:gd name="T11" fmla="*/ 2147483646 h 2540"/>
              <a:gd name="T12" fmla="*/ 2147483646 w 1136"/>
              <a:gd name="T13" fmla="*/ 2147483646 h 2540"/>
              <a:gd name="T14" fmla="*/ 2147483646 w 1136"/>
              <a:gd name="T15" fmla="*/ 2147483646 h 2540"/>
              <a:gd name="T16" fmla="*/ 2147483646 w 1136"/>
              <a:gd name="T17" fmla="*/ 2147483646 h 2540"/>
              <a:gd name="T18" fmla="*/ 2147483646 w 1136"/>
              <a:gd name="T19" fmla="*/ 2147483646 h 2540"/>
              <a:gd name="T20" fmla="*/ 2147483646 w 1136"/>
              <a:gd name="T21" fmla="*/ 2147483646 h 2540"/>
              <a:gd name="T22" fmla="*/ 2147483646 w 1136"/>
              <a:gd name="T23" fmla="*/ 2147483646 h 2540"/>
              <a:gd name="T24" fmla="*/ 2147483646 w 1136"/>
              <a:gd name="T25" fmla="*/ 2147483646 h 2540"/>
              <a:gd name="T26" fmla="*/ 2147483646 w 1136"/>
              <a:gd name="T27" fmla="*/ 2147483646 h 2540"/>
              <a:gd name="T28" fmla="*/ 2147483646 w 1136"/>
              <a:gd name="T29" fmla="*/ 2147483646 h 2540"/>
              <a:gd name="T30" fmla="*/ 2147483646 w 1136"/>
              <a:gd name="T31" fmla="*/ 2147483646 h 2540"/>
              <a:gd name="T32" fmla="*/ 2147483646 w 1136"/>
              <a:gd name="T33" fmla="*/ 2147483646 h 2540"/>
              <a:gd name="T34" fmla="*/ 2147483646 w 1136"/>
              <a:gd name="T35" fmla="*/ 2147483646 h 2540"/>
              <a:gd name="T36" fmla="*/ 2147483646 w 1136"/>
              <a:gd name="T37" fmla="*/ 2147483646 h 2540"/>
              <a:gd name="T38" fmla="*/ 2147483646 w 1136"/>
              <a:gd name="T39" fmla="*/ 2147483646 h 2540"/>
              <a:gd name="T40" fmla="*/ 2147483646 w 1136"/>
              <a:gd name="T41" fmla="*/ 2147483646 h 2540"/>
              <a:gd name="T42" fmla="*/ 2147483646 w 1136"/>
              <a:gd name="T43" fmla="*/ 2147483646 h 2540"/>
              <a:gd name="T44" fmla="*/ 2147483646 w 1136"/>
              <a:gd name="T45" fmla="*/ 2147483646 h 2540"/>
              <a:gd name="T46" fmla="*/ 2147483646 w 1136"/>
              <a:gd name="T47" fmla="*/ 2147483646 h 2540"/>
              <a:gd name="T48" fmla="*/ 2147483646 w 1136"/>
              <a:gd name="T49" fmla="*/ 2147483646 h 2540"/>
              <a:gd name="T50" fmla="*/ 2147483646 w 1136"/>
              <a:gd name="T51" fmla="*/ 2147483646 h 2540"/>
              <a:gd name="T52" fmla="*/ 2147483646 w 1136"/>
              <a:gd name="T53" fmla="*/ 2147483646 h 2540"/>
              <a:gd name="T54" fmla="*/ 2147483646 w 1136"/>
              <a:gd name="T55" fmla="*/ 2147483646 h 2540"/>
              <a:gd name="T56" fmla="*/ 2147483646 w 1136"/>
              <a:gd name="T57" fmla="*/ 2147483646 h 2540"/>
              <a:gd name="T58" fmla="*/ 2147483646 w 1136"/>
              <a:gd name="T59" fmla="*/ 2147483646 h 2540"/>
              <a:gd name="T60" fmla="*/ 2147483646 w 1136"/>
              <a:gd name="T61" fmla="*/ 2147483646 h 2540"/>
              <a:gd name="T62" fmla="*/ 2147483646 w 1136"/>
              <a:gd name="T63" fmla="*/ 2147483646 h 2540"/>
              <a:gd name="T64" fmla="*/ 2147483646 w 1136"/>
              <a:gd name="T65" fmla="*/ 2147483646 h 2540"/>
              <a:gd name="T66" fmla="*/ 2147483646 w 1136"/>
              <a:gd name="T67" fmla="*/ 2147483646 h 2540"/>
              <a:gd name="T68" fmla="*/ 2147483646 w 1136"/>
              <a:gd name="T69" fmla="*/ 2147483646 h 2540"/>
              <a:gd name="T70" fmla="*/ 2147483646 w 1136"/>
              <a:gd name="T71" fmla="*/ 2147483646 h 2540"/>
              <a:gd name="T72" fmla="*/ 2147483646 w 1136"/>
              <a:gd name="T73" fmla="*/ 2147483646 h 2540"/>
              <a:gd name="T74" fmla="*/ 2147483646 w 1136"/>
              <a:gd name="T75" fmla="*/ 2147483646 h 2540"/>
              <a:gd name="T76" fmla="*/ 2147483646 w 1136"/>
              <a:gd name="T77" fmla="*/ 2147483646 h 2540"/>
              <a:gd name="T78" fmla="*/ 2147483646 w 1136"/>
              <a:gd name="T79" fmla="*/ 2147483646 h 2540"/>
              <a:gd name="T80" fmla="*/ 2147483646 w 1136"/>
              <a:gd name="T81" fmla="*/ 2147483646 h 2540"/>
              <a:gd name="T82" fmla="*/ 2147483646 w 1136"/>
              <a:gd name="T83" fmla="*/ 2147483646 h 2540"/>
              <a:gd name="T84" fmla="*/ 2147483646 w 1136"/>
              <a:gd name="T85" fmla="*/ 2147483646 h 2540"/>
              <a:gd name="T86" fmla="*/ 2147483646 w 1136"/>
              <a:gd name="T87" fmla="*/ 2147483646 h 2540"/>
              <a:gd name="T88" fmla="*/ 2147483646 w 1136"/>
              <a:gd name="T89" fmla="*/ 2147483646 h 2540"/>
              <a:gd name="T90" fmla="*/ 2147483646 w 1136"/>
              <a:gd name="T91" fmla="*/ 2147483646 h 2540"/>
              <a:gd name="T92" fmla="*/ 2147483646 w 1136"/>
              <a:gd name="T93" fmla="*/ 2147483646 h 2540"/>
              <a:gd name="T94" fmla="*/ 2147483646 w 1136"/>
              <a:gd name="T95" fmla="*/ 2147483646 h 2540"/>
              <a:gd name="T96" fmla="*/ 2147483646 w 1136"/>
              <a:gd name="T97" fmla="*/ 2147483646 h 2540"/>
              <a:gd name="T98" fmla="*/ 2147483646 w 1136"/>
              <a:gd name="T99" fmla="*/ 2147483646 h 2540"/>
              <a:gd name="T100" fmla="*/ 2147483646 w 1136"/>
              <a:gd name="T101" fmla="*/ 2147483646 h 2540"/>
              <a:gd name="T102" fmla="*/ 2147483646 w 1136"/>
              <a:gd name="T103" fmla="*/ 2147483646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98" name="Freeform 15">
            <a:extLst>
              <a:ext uri="{FF2B5EF4-FFF2-40B4-BE49-F238E27FC236}">
                <a16:creationId xmlns:a16="http://schemas.microsoft.com/office/drawing/2014/main" id="{ACB60CC3-62B1-244C-6D14-5D7F62AFAE7D}"/>
              </a:ext>
            </a:extLst>
          </p:cNvPr>
          <p:cNvSpPr>
            <a:spLocks/>
          </p:cNvSpPr>
          <p:nvPr/>
        </p:nvSpPr>
        <p:spPr bwMode="auto">
          <a:xfrm>
            <a:off x="842963" y="565150"/>
            <a:ext cx="7639050" cy="5495925"/>
          </a:xfrm>
          <a:custGeom>
            <a:avLst/>
            <a:gdLst>
              <a:gd name="T0" fmla="*/ 2147483646 w 4812"/>
              <a:gd name="T1" fmla="*/ 2147483646 h 3462"/>
              <a:gd name="T2" fmla="*/ 2147483646 w 4812"/>
              <a:gd name="T3" fmla="*/ 2147483646 h 3462"/>
              <a:gd name="T4" fmla="*/ 2147483646 w 4812"/>
              <a:gd name="T5" fmla="*/ 2147483646 h 3462"/>
              <a:gd name="T6" fmla="*/ 2147483646 w 4812"/>
              <a:gd name="T7" fmla="*/ 2147483646 h 3462"/>
              <a:gd name="T8" fmla="*/ 2147483646 w 4812"/>
              <a:gd name="T9" fmla="*/ 2147483646 h 3462"/>
              <a:gd name="T10" fmla="*/ 2147483646 w 4812"/>
              <a:gd name="T11" fmla="*/ 2147483646 h 3462"/>
              <a:gd name="T12" fmla="*/ 2147483646 w 4812"/>
              <a:gd name="T13" fmla="*/ 2147483646 h 3462"/>
              <a:gd name="T14" fmla="*/ 2147483646 w 4812"/>
              <a:gd name="T15" fmla="*/ 2147483646 h 3462"/>
              <a:gd name="T16" fmla="*/ 2147483646 w 4812"/>
              <a:gd name="T17" fmla="*/ 2147483646 h 3462"/>
              <a:gd name="T18" fmla="*/ 2147483646 w 4812"/>
              <a:gd name="T19" fmla="*/ 2147483646 h 3462"/>
              <a:gd name="T20" fmla="*/ 2147483646 w 4812"/>
              <a:gd name="T21" fmla="*/ 2147483646 h 3462"/>
              <a:gd name="T22" fmla="*/ 2147483646 w 4812"/>
              <a:gd name="T23" fmla="*/ 2147483646 h 3462"/>
              <a:gd name="T24" fmla="*/ 2147483646 w 4812"/>
              <a:gd name="T25" fmla="*/ 2147483646 h 3462"/>
              <a:gd name="T26" fmla="*/ 2147483646 w 4812"/>
              <a:gd name="T27" fmla="*/ 2147483646 h 3462"/>
              <a:gd name="T28" fmla="*/ 2147483646 w 4812"/>
              <a:gd name="T29" fmla="*/ 2147483646 h 3462"/>
              <a:gd name="T30" fmla="*/ 2147483646 w 4812"/>
              <a:gd name="T31" fmla="*/ 2147483646 h 3462"/>
              <a:gd name="T32" fmla="*/ 2147483646 w 4812"/>
              <a:gd name="T33" fmla="*/ 2147483646 h 3462"/>
              <a:gd name="T34" fmla="*/ 2147483646 w 4812"/>
              <a:gd name="T35" fmla="*/ 2147483646 h 3462"/>
              <a:gd name="T36" fmla="*/ 2147483646 w 4812"/>
              <a:gd name="T37" fmla="*/ 2147483646 h 3462"/>
              <a:gd name="T38" fmla="*/ 2147483646 w 4812"/>
              <a:gd name="T39" fmla="*/ 2147483646 h 3462"/>
              <a:gd name="T40" fmla="*/ 2147483646 w 4812"/>
              <a:gd name="T41" fmla="*/ 2147483646 h 3462"/>
              <a:gd name="T42" fmla="*/ 2147483646 w 4812"/>
              <a:gd name="T43" fmla="*/ 2147483646 h 3462"/>
              <a:gd name="T44" fmla="*/ 2147483646 w 4812"/>
              <a:gd name="T45" fmla="*/ 2147483646 h 3462"/>
              <a:gd name="T46" fmla="*/ 2147483646 w 4812"/>
              <a:gd name="T47" fmla="*/ 2147483646 h 3462"/>
              <a:gd name="T48" fmla="*/ 2147483646 w 4812"/>
              <a:gd name="T49" fmla="*/ 2147483646 h 3462"/>
              <a:gd name="T50" fmla="*/ 2147483646 w 4812"/>
              <a:gd name="T51" fmla="*/ 2147483646 h 3462"/>
              <a:gd name="T52" fmla="*/ 2147483646 w 4812"/>
              <a:gd name="T53" fmla="*/ 2147483646 h 3462"/>
              <a:gd name="T54" fmla="*/ 2147483646 w 4812"/>
              <a:gd name="T55" fmla="*/ 2147483646 h 3462"/>
              <a:gd name="T56" fmla="*/ 2147483646 w 4812"/>
              <a:gd name="T57" fmla="*/ 2147483646 h 3462"/>
              <a:gd name="T58" fmla="*/ 2147483646 w 4812"/>
              <a:gd name="T59" fmla="*/ 2147483646 h 3462"/>
              <a:gd name="T60" fmla="*/ 2147483646 w 4812"/>
              <a:gd name="T61" fmla="*/ 2147483646 h 3462"/>
              <a:gd name="T62" fmla="*/ 2147483646 w 4812"/>
              <a:gd name="T63" fmla="*/ 2147483646 h 3462"/>
              <a:gd name="T64" fmla="*/ 2147483646 w 4812"/>
              <a:gd name="T65" fmla="*/ 2147483646 h 3462"/>
              <a:gd name="T66" fmla="*/ 2147483646 w 4812"/>
              <a:gd name="T67" fmla="*/ 2147483646 h 3462"/>
              <a:gd name="T68" fmla="*/ 2147483646 w 4812"/>
              <a:gd name="T69" fmla="*/ 2147483646 h 3462"/>
              <a:gd name="T70" fmla="*/ 2147483646 w 4812"/>
              <a:gd name="T71" fmla="*/ 2147483646 h 3462"/>
              <a:gd name="T72" fmla="*/ 2147483646 w 4812"/>
              <a:gd name="T73" fmla="*/ 2147483646 h 3462"/>
              <a:gd name="T74" fmla="*/ 2147483646 w 4812"/>
              <a:gd name="T75" fmla="*/ 2147483646 h 3462"/>
              <a:gd name="T76" fmla="*/ 2147483646 w 4812"/>
              <a:gd name="T77" fmla="*/ 2147483646 h 3462"/>
              <a:gd name="T78" fmla="*/ 2147483646 w 4812"/>
              <a:gd name="T79" fmla="*/ 2147483646 h 3462"/>
              <a:gd name="T80" fmla="*/ 2147483646 w 4812"/>
              <a:gd name="T81" fmla="*/ 2147483646 h 3462"/>
              <a:gd name="T82" fmla="*/ 2147483646 w 4812"/>
              <a:gd name="T83" fmla="*/ 2147483646 h 3462"/>
              <a:gd name="T84" fmla="*/ 2147483646 w 4812"/>
              <a:gd name="T85" fmla="*/ 2147483646 h 3462"/>
              <a:gd name="T86" fmla="*/ 2147483646 w 4812"/>
              <a:gd name="T87" fmla="*/ 2147483646 h 3462"/>
              <a:gd name="T88" fmla="*/ 2147483646 w 4812"/>
              <a:gd name="T89" fmla="*/ 2147483646 h 3462"/>
              <a:gd name="T90" fmla="*/ 2147483646 w 4812"/>
              <a:gd name="T91" fmla="*/ 2147483646 h 3462"/>
              <a:gd name="T92" fmla="*/ 2147483646 w 4812"/>
              <a:gd name="T93" fmla="*/ 2147483646 h 3462"/>
              <a:gd name="T94" fmla="*/ 2147483646 w 4812"/>
              <a:gd name="T95" fmla="*/ 2147483646 h 3462"/>
              <a:gd name="T96" fmla="*/ 2147483646 w 4812"/>
              <a:gd name="T97" fmla="*/ 2147483646 h 3462"/>
              <a:gd name="T98" fmla="*/ 2147483646 w 4812"/>
              <a:gd name="T99" fmla="*/ 2147483646 h 3462"/>
              <a:gd name="T100" fmla="*/ 2147483646 w 4812"/>
              <a:gd name="T101" fmla="*/ 2147483646 h 3462"/>
              <a:gd name="T102" fmla="*/ 2147483646 w 4812"/>
              <a:gd name="T103" fmla="*/ 2147483646 h 3462"/>
              <a:gd name="T104" fmla="*/ 2147483646 w 4812"/>
              <a:gd name="T105" fmla="*/ 2147483646 h 3462"/>
              <a:gd name="T106" fmla="*/ 2147483646 w 4812"/>
              <a:gd name="T107" fmla="*/ 2147483646 h 3462"/>
              <a:gd name="T108" fmla="*/ 2147483646 w 4812"/>
              <a:gd name="T109" fmla="*/ 2147483646 h 3462"/>
              <a:gd name="T110" fmla="*/ 2147483646 w 4812"/>
              <a:gd name="T111" fmla="*/ 2147483646 h 3462"/>
              <a:gd name="T112" fmla="*/ 2147483646 w 4812"/>
              <a:gd name="T113" fmla="*/ 2147483646 h 3462"/>
              <a:gd name="T114" fmla="*/ 2147483646 w 4812"/>
              <a:gd name="T115" fmla="*/ 2147483646 h 3462"/>
              <a:gd name="T116" fmla="*/ 2147483646 w 4812"/>
              <a:gd name="T117" fmla="*/ 2147483646 h 3462"/>
              <a:gd name="T118" fmla="*/ 2147483646 w 4812"/>
              <a:gd name="T119" fmla="*/ 2147483646 h 3462"/>
              <a:gd name="T120" fmla="*/ 2147483646 w 4812"/>
              <a:gd name="T121" fmla="*/ 2147483646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99" name="Freeform 17">
            <a:extLst>
              <a:ext uri="{FF2B5EF4-FFF2-40B4-BE49-F238E27FC236}">
                <a16:creationId xmlns:a16="http://schemas.microsoft.com/office/drawing/2014/main" id="{E276F5B0-C69C-67B0-788F-D6EFD99A8ED3}"/>
              </a:ext>
            </a:extLst>
          </p:cNvPr>
          <p:cNvSpPr>
            <a:spLocks/>
          </p:cNvSpPr>
          <p:nvPr/>
        </p:nvSpPr>
        <p:spPr bwMode="auto">
          <a:xfrm>
            <a:off x="390525" y="323850"/>
            <a:ext cx="8367713" cy="185738"/>
          </a:xfrm>
          <a:custGeom>
            <a:avLst/>
            <a:gdLst>
              <a:gd name="T0" fmla="*/ 0 w 5271"/>
              <a:gd name="T1" fmla="*/ 0 h 117"/>
              <a:gd name="T2" fmla="*/ 2147483646 w 5271"/>
              <a:gd name="T3" fmla="*/ 2147483646 h 117"/>
              <a:gd name="T4" fmla="*/ 2147483646 w 5271"/>
              <a:gd name="T5" fmla="*/ 2147483646 h 117"/>
              <a:gd name="T6" fmla="*/ 2147483646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0" name="Freeform 22">
            <a:extLst>
              <a:ext uri="{FF2B5EF4-FFF2-40B4-BE49-F238E27FC236}">
                <a16:creationId xmlns:a16="http://schemas.microsoft.com/office/drawing/2014/main" id="{AB3876AC-79E9-8C3D-AAE0-8A1A1D76DEF9}"/>
              </a:ext>
            </a:extLst>
          </p:cNvPr>
          <p:cNvSpPr>
            <a:spLocks/>
          </p:cNvSpPr>
          <p:nvPr/>
        </p:nvSpPr>
        <p:spPr bwMode="auto">
          <a:xfrm>
            <a:off x="390525" y="323850"/>
            <a:ext cx="169863" cy="6173788"/>
          </a:xfrm>
          <a:custGeom>
            <a:avLst/>
            <a:gdLst>
              <a:gd name="T0" fmla="*/ 0 w 107"/>
              <a:gd name="T1" fmla="*/ 0 h 3889"/>
              <a:gd name="T2" fmla="*/ 0 w 107"/>
              <a:gd name="T3" fmla="*/ 2147483646 h 3889"/>
              <a:gd name="T4" fmla="*/ 2147483646 w 107"/>
              <a:gd name="T5" fmla="*/ 2147483646 h 3889"/>
              <a:gd name="T6" fmla="*/ 2147483646 w 107"/>
              <a:gd name="T7" fmla="*/ 2147483646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1" name="Freeform 23">
            <a:extLst>
              <a:ext uri="{FF2B5EF4-FFF2-40B4-BE49-F238E27FC236}">
                <a16:creationId xmlns:a16="http://schemas.microsoft.com/office/drawing/2014/main" id="{4DCED2BC-917A-8F41-3F64-026AA0CF4165}"/>
              </a:ext>
            </a:extLst>
          </p:cNvPr>
          <p:cNvSpPr>
            <a:spLocks/>
          </p:cNvSpPr>
          <p:nvPr/>
        </p:nvSpPr>
        <p:spPr bwMode="auto">
          <a:xfrm>
            <a:off x="8588375" y="323850"/>
            <a:ext cx="169863" cy="6173788"/>
          </a:xfrm>
          <a:custGeom>
            <a:avLst/>
            <a:gdLst>
              <a:gd name="T0" fmla="*/ 0 w 107"/>
              <a:gd name="T1" fmla="*/ 2147483646 h 3889"/>
              <a:gd name="T2" fmla="*/ 0 w 107"/>
              <a:gd name="T3" fmla="*/ 2147483646 h 3889"/>
              <a:gd name="T4" fmla="*/ 2147483646 w 107"/>
              <a:gd name="T5" fmla="*/ 2147483646 h 3889"/>
              <a:gd name="T6" fmla="*/ 2147483646 w 107"/>
              <a:gd name="T7" fmla="*/ 0 h 3889"/>
              <a:gd name="T8" fmla="*/ 0 w 107"/>
              <a:gd name="T9" fmla="*/ 2147483646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2" name="Freeform 24">
            <a:extLst>
              <a:ext uri="{FF2B5EF4-FFF2-40B4-BE49-F238E27FC236}">
                <a16:creationId xmlns:a16="http://schemas.microsoft.com/office/drawing/2014/main" id="{0DA52E13-416F-CFBF-45A9-AEB0ADB415FF}"/>
              </a:ext>
            </a:extLst>
          </p:cNvPr>
          <p:cNvSpPr>
            <a:spLocks/>
          </p:cNvSpPr>
          <p:nvPr/>
        </p:nvSpPr>
        <p:spPr bwMode="auto">
          <a:xfrm>
            <a:off x="390525" y="6311900"/>
            <a:ext cx="8367713" cy="185738"/>
          </a:xfrm>
          <a:custGeom>
            <a:avLst/>
            <a:gdLst>
              <a:gd name="T0" fmla="*/ 2147483646 w 5271"/>
              <a:gd name="T1" fmla="*/ 0 h 117"/>
              <a:gd name="T2" fmla="*/ 2147483646 w 5271"/>
              <a:gd name="T3" fmla="*/ 0 h 117"/>
              <a:gd name="T4" fmla="*/ 2147483646 w 5271"/>
              <a:gd name="T5" fmla="*/ 2147483646 h 117"/>
              <a:gd name="T6" fmla="*/ 0 w 5271"/>
              <a:gd name="T7" fmla="*/ 2147483646 h 117"/>
              <a:gd name="T8" fmla="*/ 2147483646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3" name="Freeform 27">
            <a:extLst>
              <a:ext uri="{FF2B5EF4-FFF2-40B4-BE49-F238E27FC236}">
                <a16:creationId xmlns:a16="http://schemas.microsoft.com/office/drawing/2014/main" id="{D2310438-DAB0-9460-265F-A833CE072E5C}"/>
              </a:ext>
            </a:extLst>
          </p:cNvPr>
          <p:cNvSpPr>
            <a:spLocks/>
          </p:cNvSpPr>
          <p:nvPr/>
        </p:nvSpPr>
        <p:spPr bwMode="auto">
          <a:xfrm>
            <a:off x="390525" y="323850"/>
            <a:ext cx="169863" cy="3389313"/>
          </a:xfrm>
          <a:custGeom>
            <a:avLst/>
            <a:gdLst>
              <a:gd name="T0" fmla="*/ 0 w 107"/>
              <a:gd name="T1" fmla="*/ 0 h 2135"/>
              <a:gd name="T2" fmla="*/ 2147483646 w 107"/>
              <a:gd name="T3" fmla="*/ 2147483646 h 2135"/>
              <a:gd name="T4" fmla="*/ 2147483646 w 107"/>
              <a:gd name="T5" fmla="*/ 2147483646 h 2135"/>
              <a:gd name="T6" fmla="*/ 2147483646 w 107"/>
              <a:gd name="T7" fmla="*/ 2147483646 h 2135"/>
              <a:gd name="T8" fmla="*/ 2147483646 w 107"/>
              <a:gd name="T9" fmla="*/ 2147483646 h 2135"/>
              <a:gd name="T10" fmla="*/ 2147483646 w 107"/>
              <a:gd name="T11" fmla="*/ 2147483646 h 2135"/>
              <a:gd name="T12" fmla="*/ 2147483646 w 107"/>
              <a:gd name="T13" fmla="*/ 2147483646 h 2135"/>
              <a:gd name="T14" fmla="*/ 2147483646 w 107"/>
              <a:gd name="T15" fmla="*/ 2147483646 h 2135"/>
              <a:gd name="T16" fmla="*/ 2147483646 w 107"/>
              <a:gd name="T17" fmla="*/ 2147483646 h 2135"/>
              <a:gd name="T18" fmla="*/ 2147483646 w 107"/>
              <a:gd name="T19" fmla="*/ 2147483646 h 2135"/>
              <a:gd name="T20" fmla="*/ 2147483646 w 107"/>
              <a:gd name="T21" fmla="*/ 2147483646 h 2135"/>
              <a:gd name="T22" fmla="*/ 2147483646 w 107"/>
              <a:gd name="T23" fmla="*/ 2147483646 h 2135"/>
              <a:gd name="T24" fmla="*/ 2147483646 w 107"/>
              <a:gd name="T25" fmla="*/ 2147483646 h 2135"/>
              <a:gd name="T26" fmla="*/ 2147483646 w 107"/>
              <a:gd name="T27" fmla="*/ 2147483646 h 2135"/>
              <a:gd name="T28" fmla="*/ 2147483646 w 107"/>
              <a:gd name="T29" fmla="*/ 2147483646 h 2135"/>
              <a:gd name="T30" fmla="*/ 2147483646 w 107"/>
              <a:gd name="T31" fmla="*/ 2147483646 h 2135"/>
              <a:gd name="T32" fmla="*/ 2147483646 w 107"/>
              <a:gd name="T33" fmla="*/ 2147483646 h 2135"/>
              <a:gd name="T34" fmla="*/ 2147483646 w 107"/>
              <a:gd name="T35" fmla="*/ 2147483646 h 2135"/>
              <a:gd name="T36" fmla="*/ 2147483646 w 107"/>
              <a:gd name="T37" fmla="*/ 2147483646 h 2135"/>
              <a:gd name="T38" fmla="*/ 2147483646 w 107"/>
              <a:gd name="T39" fmla="*/ 2147483646 h 2135"/>
              <a:gd name="T40" fmla="*/ 2147483646 w 107"/>
              <a:gd name="T41" fmla="*/ 2147483646 h 2135"/>
              <a:gd name="T42" fmla="*/ 2147483646 w 107"/>
              <a:gd name="T43" fmla="*/ 2147483646 h 2135"/>
              <a:gd name="T44" fmla="*/ 2147483646 w 107"/>
              <a:gd name="T45" fmla="*/ 2147483646 h 2135"/>
              <a:gd name="T46" fmla="*/ 2147483646 w 107"/>
              <a:gd name="T47" fmla="*/ 2147483646 h 2135"/>
              <a:gd name="T48" fmla="*/ 2147483646 w 107"/>
              <a:gd name="T49" fmla="*/ 2147483646 h 2135"/>
              <a:gd name="T50" fmla="*/ 2147483646 w 107"/>
              <a:gd name="T51" fmla="*/ 2147483646 h 2135"/>
              <a:gd name="T52" fmla="*/ 2147483646 w 107"/>
              <a:gd name="T53" fmla="*/ 2147483646 h 2135"/>
              <a:gd name="T54" fmla="*/ 2147483646 w 107"/>
              <a:gd name="T55" fmla="*/ 2147483646 h 2135"/>
              <a:gd name="T56" fmla="*/ 2147483646 w 107"/>
              <a:gd name="T57" fmla="*/ 2147483646 h 2135"/>
              <a:gd name="T58" fmla="*/ 2147483646 w 107"/>
              <a:gd name="T59" fmla="*/ 2147483646 h 2135"/>
              <a:gd name="T60" fmla="*/ 2147483646 w 107"/>
              <a:gd name="T61" fmla="*/ 2147483646 h 2135"/>
              <a:gd name="T62" fmla="*/ 2147483646 w 107"/>
              <a:gd name="T63" fmla="*/ 2147483646 h 2135"/>
              <a:gd name="T64" fmla="*/ 2147483646 w 107"/>
              <a:gd name="T65" fmla="*/ 2147483646 h 2135"/>
              <a:gd name="T66" fmla="*/ 2147483646 w 107"/>
              <a:gd name="T67" fmla="*/ 2147483646 h 2135"/>
              <a:gd name="T68" fmla="*/ 2147483646 w 107"/>
              <a:gd name="T69" fmla="*/ 2147483646 h 2135"/>
              <a:gd name="T70" fmla="*/ 2147483646 w 107"/>
              <a:gd name="T71" fmla="*/ 2147483646 h 2135"/>
              <a:gd name="T72" fmla="*/ 2147483646 w 107"/>
              <a:gd name="T73" fmla="*/ 2147483646 h 2135"/>
              <a:gd name="T74" fmla="*/ 2147483646 w 107"/>
              <a:gd name="T75" fmla="*/ 2147483646 h 2135"/>
              <a:gd name="T76" fmla="*/ 2147483646 w 107"/>
              <a:gd name="T77" fmla="*/ 2147483646 h 2135"/>
              <a:gd name="T78" fmla="*/ 2147483646 w 107"/>
              <a:gd name="T79" fmla="*/ 2147483646 h 2135"/>
              <a:gd name="T80" fmla="*/ 2147483646 w 107"/>
              <a:gd name="T81" fmla="*/ 2147483646 h 2135"/>
              <a:gd name="T82" fmla="*/ 2147483646 w 107"/>
              <a:gd name="T83" fmla="*/ 2147483646 h 2135"/>
              <a:gd name="T84" fmla="*/ 2147483646 w 107"/>
              <a:gd name="T85" fmla="*/ 2147483646 h 2135"/>
              <a:gd name="T86" fmla="*/ 2147483646 w 107"/>
              <a:gd name="T87" fmla="*/ 2147483646 h 2135"/>
              <a:gd name="T88" fmla="*/ 2147483646 w 107"/>
              <a:gd name="T89" fmla="*/ 2147483646 h 2135"/>
              <a:gd name="T90" fmla="*/ 2147483646 w 107"/>
              <a:gd name="T91" fmla="*/ 2147483646 h 2135"/>
              <a:gd name="T92" fmla="*/ 2147483646 w 107"/>
              <a:gd name="T93" fmla="*/ 2147483646 h 2135"/>
              <a:gd name="T94" fmla="*/ 2147483646 w 107"/>
              <a:gd name="T95" fmla="*/ 2147483646 h 2135"/>
              <a:gd name="T96" fmla="*/ 2147483646 w 107"/>
              <a:gd name="T97" fmla="*/ 2147483646 h 2135"/>
              <a:gd name="T98" fmla="*/ 2147483646 w 107"/>
              <a:gd name="T99" fmla="*/ 2147483646 h 2135"/>
              <a:gd name="T100" fmla="*/ 2147483646 w 107"/>
              <a:gd name="T101" fmla="*/ 2147483646 h 2135"/>
              <a:gd name="T102" fmla="*/ 2147483646 w 107"/>
              <a:gd name="T103" fmla="*/ 2147483646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4" name="Freeform 28">
            <a:extLst>
              <a:ext uri="{FF2B5EF4-FFF2-40B4-BE49-F238E27FC236}">
                <a16:creationId xmlns:a16="http://schemas.microsoft.com/office/drawing/2014/main" id="{3C0BE502-500B-ABC4-D949-83389BCFAF36}"/>
              </a:ext>
            </a:extLst>
          </p:cNvPr>
          <p:cNvSpPr>
            <a:spLocks/>
          </p:cNvSpPr>
          <p:nvPr/>
        </p:nvSpPr>
        <p:spPr bwMode="auto">
          <a:xfrm>
            <a:off x="412750" y="693738"/>
            <a:ext cx="147638" cy="2697162"/>
          </a:xfrm>
          <a:custGeom>
            <a:avLst/>
            <a:gdLst>
              <a:gd name="T0" fmla="*/ 2147483646 w 93"/>
              <a:gd name="T1" fmla="*/ 0 h 1699"/>
              <a:gd name="T2" fmla="*/ 2147483646 w 93"/>
              <a:gd name="T3" fmla="*/ 2147483646 h 1699"/>
              <a:gd name="T4" fmla="*/ 2147483646 w 93"/>
              <a:gd name="T5" fmla="*/ 2147483646 h 1699"/>
              <a:gd name="T6" fmla="*/ 2147483646 w 93"/>
              <a:gd name="T7" fmla="*/ 2147483646 h 1699"/>
              <a:gd name="T8" fmla="*/ 2147483646 w 93"/>
              <a:gd name="T9" fmla="*/ 2147483646 h 1699"/>
              <a:gd name="T10" fmla="*/ 2147483646 w 93"/>
              <a:gd name="T11" fmla="*/ 2147483646 h 1699"/>
              <a:gd name="T12" fmla="*/ 2147483646 w 93"/>
              <a:gd name="T13" fmla="*/ 2147483646 h 1699"/>
              <a:gd name="T14" fmla="*/ 2147483646 w 93"/>
              <a:gd name="T15" fmla="*/ 2147483646 h 1699"/>
              <a:gd name="T16" fmla="*/ 2147483646 w 93"/>
              <a:gd name="T17" fmla="*/ 2147483646 h 1699"/>
              <a:gd name="T18" fmla="*/ 2147483646 w 93"/>
              <a:gd name="T19" fmla="*/ 2147483646 h 1699"/>
              <a:gd name="T20" fmla="*/ 2147483646 w 93"/>
              <a:gd name="T21" fmla="*/ 2147483646 h 1699"/>
              <a:gd name="T22" fmla="*/ 2147483646 w 93"/>
              <a:gd name="T23" fmla="*/ 2147483646 h 1699"/>
              <a:gd name="T24" fmla="*/ 2147483646 w 93"/>
              <a:gd name="T25" fmla="*/ 2147483646 h 1699"/>
              <a:gd name="T26" fmla="*/ 2147483646 w 93"/>
              <a:gd name="T27" fmla="*/ 2147483646 h 1699"/>
              <a:gd name="T28" fmla="*/ 2147483646 w 93"/>
              <a:gd name="T29" fmla="*/ 2147483646 h 1699"/>
              <a:gd name="T30" fmla="*/ 0 w 93"/>
              <a:gd name="T31" fmla="*/ 2147483646 h 1699"/>
              <a:gd name="T32" fmla="*/ 0 w 93"/>
              <a:gd name="T33" fmla="*/ 2147483646 h 1699"/>
              <a:gd name="T34" fmla="*/ 2147483646 w 93"/>
              <a:gd name="T35" fmla="*/ 2147483646 h 1699"/>
              <a:gd name="T36" fmla="*/ 2147483646 w 93"/>
              <a:gd name="T37" fmla="*/ 2147483646 h 1699"/>
              <a:gd name="T38" fmla="*/ 2147483646 w 93"/>
              <a:gd name="T39" fmla="*/ 2147483646 h 1699"/>
              <a:gd name="T40" fmla="*/ 2147483646 w 93"/>
              <a:gd name="T41" fmla="*/ 2147483646 h 1699"/>
              <a:gd name="T42" fmla="*/ 2147483646 w 93"/>
              <a:gd name="T43" fmla="*/ 2147483646 h 1699"/>
              <a:gd name="T44" fmla="*/ 2147483646 w 93"/>
              <a:gd name="T45" fmla="*/ 2147483646 h 1699"/>
              <a:gd name="T46" fmla="*/ 0 w 93"/>
              <a:gd name="T47" fmla="*/ 2147483646 h 1699"/>
              <a:gd name="T48" fmla="*/ 0 w 93"/>
              <a:gd name="T49" fmla="*/ 2147483646 h 1699"/>
              <a:gd name="T50" fmla="*/ 2147483646 w 93"/>
              <a:gd name="T51" fmla="*/ 2147483646 h 1699"/>
              <a:gd name="T52" fmla="*/ 2147483646 w 93"/>
              <a:gd name="T53" fmla="*/ 2147483646 h 1699"/>
              <a:gd name="T54" fmla="*/ 2147483646 w 93"/>
              <a:gd name="T55" fmla="*/ 2147483646 h 1699"/>
              <a:gd name="T56" fmla="*/ 2147483646 w 93"/>
              <a:gd name="T57" fmla="*/ 2147483646 h 1699"/>
              <a:gd name="T58" fmla="*/ 2147483646 w 93"/>
              <a:gd name="T59" fmla="*/ 2147483646 h 1699"/>
              <a:gd name="T60" fmla="*/ 2147483646 w 93"/>
              <a:gd name="T61" fmla="*/ 2147483646 h 1699"/>
              <a:gd name="T62" fmla="*/ 2147483646 w 93"/>
              <a:gd name="T63" fmla="*/ 2147483646 h 1699"/>
              <a:gd name="T64" fmla="*/ 2147483646 w 93"/>
              <a:gd name="T65" fmla="*/ 2147483646 h 1699"/>
              <a:gd name="T66" fmla="*/ 2147483646 w 93"/>
              <a:gd name="T67" fmla="*/ 2147483646 h 1699"/>
              <a:gd name="T68" fmla="*/ 2147483646 w 93"/>
              <a:gd name="T69" fmla="*/ 2147483646 h 1699"/>
              <a:gd name="T70" fmla="*/ 2147483646 w 93"/>
              <a:gd name="T71" fmla="*/ 2147483646 h 1699"/>
              <a:gd name="T72" fmla="*/ 2147483646 w 93"/>
              <a:gd name="T73" fmla="*/ 2147483646 h 1699"/>
              <a:gd name="T74" fmla="*/ 2147483646 w 93"/>
              <a:gd name="T75" fmla="*/ 2147483646 h 1699"/>
              <a:gd name="T76" fmla="*/ 2147483646 w 93"/>
              <a:gd name="T77" fmla="*/ 2147483646 h 1699"/>
              <a:gd name="T78" fmla="*/ 2147483646 w 93"/>
              <a:gd name="T79" fmla="*/ 2147483646 h 1699"/>
              <a:gd name="T80" fmla="*/ 2147483646 w 93"/>
              <a:gd name="T81" fmla="*/ 2147483646 h 1699"/>
              <a:gd name="T82" fmla="*/ 2147483646 w 93"/>
              <a:gd name="T83" fmla="*/ 2147483646 h 1699"/>
              <a:gd name="T84" fmla="*/ 2147483646 w 93"/>
              <a:gd name="T85" fmla="*/ 2147483646 h 1699"/>
              <a:gd name="T86" fmla="*/ 2147483646 w 93"/>
              <a:gd name="T87" fmla="*/ 2147483646 h 1699"/>
              <a:gd name="T88" fmla="*/ 2147483646 w 93"/>
              <a:gd name="T89" fmla="*/ 2147483646 h 1699"/>
              <a:gd name="T90" fmla="*/ 2147483646 w 93"/>
              <a:gd name="T91" fmla="*/ 2147483646 h 1699"/>
              <a:gd name="T92" fmla="*/ 2147483646 w 93"/>
              <a:gd name="T93" fmla="*/ 2147483646 h 1699"/>
              <a:gd name="T94" fmla="*/ 2147483646 w 93"/>
              <a:gd name="T95" fmla="*/ 2147483646 h 1699"/>
              <a:gd name="T96" fmla="*/ 2147483646 w 93"/>
              <a:gd name="T97" fmla="*/ 2147483646 h 1699"/>
              <a:gd name="T98" fmla="*/ 2147483646 w 93"/>
              <a:gd name="T99" fmla="*/ 2147483646 h 1699"/>
              <a:gd name="T100" fmla="*/ 2147483646 w 93"/>
              <a:gd name="T101" fmla="*/ 2147483646 h 1699"/>
              <a:gd name="T102" fmla="*/ 2147483646 w 93"/>
              <a:gd name="T103" fmla="*/ 2147483646 h 1699"/>
              <a:gd name="T104" fmla="*/ 2147483646 w 93"/>
              <a:gd name="T105" fmla="*/ 2147483646 h 1699"/>
              <a:gd name="T106" fmla="*/ 2147483646 w 93"/>
              <a:gd name="T107" fmla="*/ 2147483646 h 1699"/>
              <a:gd name="T108" fmla="*/ 2147483646 w 93"/>
              <a:gd name="T109" fmla="*/ 2147483646 h 1699"/>
              <a:gd name="T110" fmla="*/ 2147483646 w 93"/>
              <a:gd name="T111" fmla="*/ 2147483646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67605" name="Group 29">
            <a:extLst>
              <a:ext uri="{FF2B5EF4-FFF2-40B4-BE49-F238E27FC236}">
                <a16:creationId xmlns:a16="http://schemas.microsoft.com/office/drawing/2014/main" id="{377BEFDF-8155-D2BF-5654-044F8E563255}"/>
              </a:ext>
            </a:extLst>
          </p:cNvPr>
          <p:cNvGrpSpPr>
            <a:grpSpLocks/>
          </p:cNvGrpSpPr>
          <p:nvPr/>
        </p:nvGrpSpPr>
        <p:grpSpPr bwMode="auto">
          <a:xfrm>
            <a:off x="0" y="0"/>
            <a:ext cx="1978025" cy="1955800"/>
            <a:chOff x="0" y="0"/>
            <a:chExt cx="1246" cy="1232"/>
          </a:xfrm>
        </p:grpSpPr>
        <p:sp>
          <p:nvSpPr>
            <p:cNvPr id="67615" name="Rectangle 30">
              <a:extLst>
                <a:ext uri="{FF2B5EF4-FFF2-40B4-BE49-F238E27FC236}">
                  <a16:creationId xmlns:a16="http://schemas.microsoft.com/office/drawing/2014/main" id="{6ACA930A-A081-0747-5DCD-9F3139F58E22}"/>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6" name="Rectangle 31">
              <a:extLst>
                <a:ext uri="{FF2B5EF4-FFF2-40B4-BE49-F238E27FC236}">
                  <a16:creationId xmlns:a16="http://schemas.microsoft.com/office/drawing/2014/main" id="{C6D009EF-D714-0E01-B786-1D77B267FDA6}"/>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7" name="Rectangle 32">
              <a:extLst>
                <a:ext uri="{FF2B5EF4-FFF2-40B4-BE49-F238E27FC236}">
                  <a16:creationId xmlns:a16="http://schemas.microsoft.com/office/drawing/2014/main" id="{7E3569A1-6F6F-D15D-84A4-4353F3E71950}"/>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45825" name="Rectangle 33">
            <a:extLst>
              <a:ext uri="{FF2B5EF4-FFF2-40B4-BE49-F238E27FC236}">
                <a16:creationId xmlns:a16="http://schemas.microsoft.com/office/drawing/2014/main" id="{81C93ABA-0C40-42C2-9E5E-95A1F954EE06}"/>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7607" name="Rectangle 34">
            <a:extLst>
              <a:ext uri="{FF2B5EF4-FFF2-40B4-BE49-F238E27FC236}">
                <a16:creationId xmlns:a16="http://schemas.microsoft.com/office/drawing/2014/main" id="{3B0E101B-2B1A-2316-CC76-7519A1773D25}"/>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08" name="Text Box 36">
            <a:extLst>
              <a:ext uri="{FF2B5EF4-FFF2-40B4-BE49-F238E27FC236}">
                <a16:creationId xmlns:a16="http://schemas.microsoft.com/office/drawing/2014/main" id="{204917F6-10FE-6401-B1F9-FBC8EA6EB659}"/>
              </a:ext>
            </a:extLst>
          </p:cNvPr>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2006 TBBMI</a:t>
            </a:r>
          </a:p>
        </p:txBody>
      </p:sp>
      <p:sp>
        <p:nvSpPr>
          <p:cNvPr id="545829" name="Rectangle 37">
            <a:extLst>
              <a:ext uri="{FF2B5EF4-FFF2-40B4-BE49-F238E27FC236}">
                <a16:creationId xmlns:a16="http://schemas.microsoft.com/office/drawing/2014/main" id="{28599F49-1453-189C-E6C8-27BB1AC99107}"/>
              </a:ext>
            </a:extLst>
          </p:cNvPr>
          <p:cNvSpPr>
            <a:spLocks noChangeArrowheads="1"/>
          </p:cNvSpPr>
          <p:nvPr/>
        </p:nvSpPr>
        <p:spPr bwMode="auto">
          <a:xfrm>
            <a:off x="7580313" y="6529388"/>
            <a:ext cx="7366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9.65.02.</a:t>
            </a:r>
          </a:p>
        </p:txBody>
      </p:sp>
      <p:pic>
        <p:nvPicPr>
          <p:cNvPr id="67610" name="Picture 47">
            <a:extLst>
              <a:ext uri="{FF2B5EF4-FFF2-40B4-BE49-F238E27FC236}">
                <a16:creationId xmlns:a16="http://schemas.microsoft.com/office/drawing/2014/main" id="{E64EF3DF-5D34-2170-585F-A9BD2387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7611" name="Rectangle 48">
            <a:extLst>
              <a:ext uri="{FF2B5EF4-FFF2-40B4-BE49-F238E27FC236}">
                <a16:creationId xmlns:a16="http://schemas.microsoft.com/office/drawing/2014/main" id="{A4B1CD02-CD58-9A36-74D9-FEAFA45F263D}"/>
              </a:ext>
            </a:extLst>
          </p:cNvPr>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5841" name="Text Box 49">
            <a:extLst>
              <a:ext uri="{FF2B5EF4-FFF2-40B4-BE49-F238E27FC236}">
                <a16:creationId xmlns:a16="http://schemas.microsoft.com/office/drawing/2014/main" id="{5CB72B53-CD3F-AF55-8ACA-217ACB122D1C}"/>
              </a:ext>
            </a:extLst>
          </p:cNvPr>
          <p:cNvSpPr txBox="1">
            <a:spLocks noChangeArrowheads="1"/>
          </p:cNvSpPr>
          <p:nvPr/>
        </p:nvSpPr>
        <p:spPr bwMode="auto">
          <a:xfrm>
            <a:off x="698500" y="1481138"/>
            <a:ext cx="7781925" cy="3749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8000">
                <a:solidFill>
                  <a:srgbClr val="FFFF00"/>
                </a:solidFill>
                <a:latin typeface="Comic Sans MS" charset="0"/>
                <a:ea typeface="MS PGothic" pitchFamily="34" charset="-128"/>
                <a:cs typeface="MS PGothic" pitchFamily="34" charset="-128"/>
              </a:rPr>
              <a:t>OKATHUI HI NGACHEI CHAO HAIRA!</a:t>
            </a:r>
          </a:p>
        </p:txBody>
      </p:sp>
      <p:sp>
        <p:nvSpPr>
          <p:cNvPr id="67613" name="Text Box 51">
            <a:extLst>
              <a:ext uri="{FF2B5EF4-FFF2-40B4-BE49-F238E27FC236}">
                <a16:creationId xmlns:a16="http://schemas.microsoft.com/office/drawing/2014/main" id="{2FAA8028-07D0-BF3F-ECC3-528EA57DC918}"/>
              </a:ext>
            </a:extLst>
          </p:cNvPr>
          <p:cNvSpPr txBox="1">
            <a:spLocks noChangeArrowheads="1"/>
          </p:cNvSpPr>
          <p:nvPr/>
        </p:nvSpPr>
        <p:spPr bwMode="auto">
          <a:xfrm>
            <a:off x="6607175"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545844" name="Rectangle 52">
            <a:extLst>
              <a:ext uri="{FF2B5EF4-FFF2-40B4-BE49-F238E27FC236}">
                <a16:creationId xmlns:a16="http://schemas.microsoft.com/office/drawing/2014/main" id="{5741D953-0957-FB99-C1F9-9B731D136119}"/>
              </a:ext>
            </a:extLst>
          </p:cNvPr>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31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89">
            <a:extLst>
              <a:ext uri="{FF2B5EF4-FFF2-40B4-BE49-F238E27FC236}">
                <a16:creationId xmlns:a16="http://schemas.microsoft.com/office/drawing/2014/main" id="{A9749E63-8EF9-3BB5-27C4-8560A7C4FA4C}"/>
              </a:ext>
            </a:extLst>
          </p:cNvPr>
          <p:cNvGrpSpPr>
            <a:grpSpLocks/>
          </p:cNvGrpSpPr>
          <p:nvPr/>
        </p:nvGrpSpPr>
        <p:grpSpPr bwMode="auto">
          <a:xfrm>
            <a:off x="519113" y="312738"/>
            <a:ext cx="854075" cy="1704975"/>
            <a:chOff x="327" y="161"/>
            <a:chExt cx="538" cy="1074"/>
          </a:xfrm>
        </p:grpSpPr>
        <p:sp>
          <p:nvSpPr>
            <p:cNvPr id="452698" name="Rectangle 90">
              <a:extLst>
                <a:ext uri="{FF2B5EF4-FFF2-40B4-BE49-F238E27FC236}">
                  <a16:creationId xmlns:a16="http://schemas.microsoft.com/office/drawing/2014/main" id="{A11D25AE-3FD1-77EC-8337-D2E60234E5E8}"/>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52699" name="Line 91">
              <a:extLst>
                <a:ext uri="{FF2B5EF4-FFF2-40B4-BE49-F238E27FC236}">
                  <a16:creationId xmlns:a16="http://schemas.microsoft.com/office/drawing/2014/main" id="{43898B4D-8403-AE69-5F54-5EDA9FA8B821}"/>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452623" name="Text Box 15">
            <a:extLst>
              <a:ext uri="{FF2B5EF4-FFF2-40B4-BE49-F238E27FC236}">
                <a16:creationId xmlns:a16="http://schemas.microsoft.com/office/drawing/2014/main" id="{37D86E07-14BE-00E6-3C7B-F5404933C02D}"/>
              </a:ext>
            </a:extLst>
          </p:cNvPr>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endParaRPr>
          </a:p>
        </p:txBody>
      </p:sp>
      <p:sp>
        <p:nvSpPr>
          <p:cNvPr id="69636" name="Text Box 17">
            <a:extLst>
              <a:ext uri="{FF2B5EF4-FFF2-40B4-BE49-F238E27FC236}">
                <a16:creationId xmlns:a16="http://schemas.microsoft.com/office/drawing/2014/main" id="{65634528-7B86-0AF7-DC42-555C03820C76}"/>
              </a:ext>
            </a:extLst>
          </p:cNvPr>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800" b="0">
              <a:solidFill>
                <a:schemeClr val="tx1"/>
              </a:solidFill>
            </a:endParaRPr>
          </a:p>
        </p:txBody>
      </p:sp>
      <p:sp>
        <p:nvSpPr>
          <p:cNvPr id="69637" name="Text Box 18">
            <a:extLst>
              <a:ext uri="{FF2B5EF4-FFF2-40B4-BE49-F238E27FC236}">
                <a16:creationId xmlns:a16="http://schemas.microsoft.com/office/drawing/2014/main" id="{5FB8CF8A-F19B-FFDB-C490-7437D9F7D3E4}"/>
              </a:ext>
            </a:extLst>
          </p:cNvPr>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700">
                <a:solidFill>
                  <a:schemeClr val="tx1"/>
                </a:solidFill>
              </a:rPr>
              <a:t> </a:t>
            </a:r>
          </a:p>
        </p:txBody>
      </p:sp>
      <p:sp>
        <p:nvSpPr>
          <p:cNvPr id="452627" name="Text Box 19">
            <a:extLst>
              <a:ext uri="{FF2B5EF4-FFF2-40B4-BE49-F238E27FC236}">
                <a16:creationId xmlns:a16="http://schemas.microsoft.com/office/drawing/2014/main" id="{2EA80BEE-E2C6-0B8E-6934-080016E16B81}"/>
              </a:ext>
            </a:extLst>
          </p:cNvPr>
          <p:cNvSpPr txBox="1">
            <a:spLocks noChangeArrowheads="1"/>
          </p:cNvSpPr>
          <p:nvPr/>
        </p:nvSpPr>
        <p:spPr bwMode="auto">
          <a:xfrm>
            <a:off x="1839913" y="1279525"/>
            <a:ext cx="6570662"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i="1">
                <a:solidFill>
                  <a:srgbClr val="21FF33"/>
                </a:solidFill>
                <a:latin typeface="Comic Sans MS" charset="0"/>
                <a:ea typeface="MS PGothic" pitchFamily="34" charset="-128"/>
                <a:cs typeface="MS PGothic" pitchFamily="34" charset="-128"/>
              </a:rPr>
              <a:t>MALACHI KALA MATTHEWWUI MARAKLI</a:t>
            </a:r>
          </a:p>
        </p:txBody>
      </p:sp>
      <p:sp>
        <p:nvSpPr>
          <p:cNvPr id="452628" name="Text Box 20">
            <a:extLst>
              <a:ext uri="{FF2B5EF4-FFF2-40B4-BE49-F238E27FC236}">
                <a16:creationId xmlns:a16="http://schemas.microsoft.com/office/drawing/2014/main" id="{2F5E2848-E574-038D-5E10-4BD5A608CBE3}"/>
              </a:ext>
            </a:extLst>
          </p:cNvPr>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i="1">
                <a:solidFill>
                  <a:srgbClr val="FFEA18"/>
                </a:solidFill>
              </a:rPr>
              <a:t>“Vari Kahai” Atam</a:t>
            </a:r>
          </a:p>
        </p:txBody>
      </p:sp>
      <p:sp>
        <p:nvSpPr>
          <p:cNvPr id="452629" name="Text Box 21">
            <a:extLst>
              <a:ext uri="{FF2B5EF4-FFF2-40B4-BE49-F238E27FC236}">
                <a16:creationId xmlns:a16="http://schemas.microsoft.com/office/drawing/2014/main" id="{22C1FB4B-C7D2-2D64-FC9F-D35268335F54}"/>
              </a:ext>
            </a:extLst>
          </p:cNvPr>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hlink"/>
                </a:solidFill>
                <a:latin typeface="Comic Sans MS" charset="0"/>
                <a:ea typeface="MS PGothic" pitchFamily="34" charset="-128"/>
                <a:cs typeface="MS PGothic" pitchFamily="34" charset="-128"/>
              </a:rPr>
              <a:t>HAKLAK KAHAI MATI MANGA KHAVA:</a:t>
            </a:r>
          </a:p>
        </p:txBody>
      </p:sp>
      <p:sp>
        <p:nvSpPr>
          <p:cNvPr id="452632" name="Text Box 24">
            <a:extLst>
              <a:ext uri="{FF2B5EF4-FFF2-40B4-BE49-F238E27FC236}">
                <a16:creationId xmlns:a16="http://schemas.microsoft.com/office/drawing/2014/main" id="{AF8A993B-860D-B7A7-9BD7-7411D37230BA}"/>
              </a:ext>
            </a:extLst>
          </p:cNvPr>
          <p:cNvSpPr txBox="1">
            <a:spLocks noChangeArrowheads="1"/>
          </p:cNvSpPr>
          <p:nvPr/>
        </p:nvSpPr>
        <p:spPr bwMode="auto">
          <a:xfrm>
            <a:off x="231775" y="5219700"/>
            <a:ext cx="8740775" cy="10064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000">
                <a:solidFill>
                  <a:srgbClr val="FFEA18"/>
                </a:solidFill>
              </a:rPr>
              <a:t>…HIBING HINA KUPKASANG ATAM KHUI KHARANA           </a:t>
            </a:r>
            <a:r>
              <a:rPr lang="en-US" altLang="en-US" sz="2000">
                <a:solidFill>
                  <a:schemeClr val="tx1"/>
                </a:solidFill>
              </a:rPr>
              <a:t>ABRAHAMLI VARENA NGASHIT KAHAI CHI</a:t>
            </a:r>
            <a:r>
              <a:rPr lang="en-US" altLang="en-US" sz="2000">
                <a:solidFill>
                  <a:srgbClr val="FFEA18"/>
                </a:solidFill>
              </a:rPr>
              <a:t>…                                           MESSIAH OKATHUILI KHARA, </a:t>
            </a:r>
            <a:r>
              <a:rPr lang="en-US" altLang="en-US" sz="2000">
                <a:solidFill>
                  <a:schemeClr val="tx1"/>
                </a:solidFill>
              </a:rPr>
              <a:t>PROHO JESU CHRISTA!</a:t>
            </a:r>
          </a:p>
        </p:txBody>
      </p:sp>
      <p:sp>
        <p:nvSpPr>
          <p:cNvPr id="452633" name="Text Box 25">
            <a:extLst>
              <a:ext uri="{FF2B5EF4-FFF2-40B4-BE49-F238E27FC236}">
                <a16:creationId xmlns:a16="http://schemas.microsoft.com/office/drawing/2014/main" id="{DDEABDAF-222B-54E8-01EE-503EBCD07A11}"/>
              </a:ext>
            </a:extLst>
          </p:cNvPr>
          <p:cNvSpPr txBox="1">
            <a:spLocks noChangeArrowheads="1"/>
          </p:cNvSpPr>
          <p:nvPr/>
        </p:nvSpPr>
        <p:spPr bwMode="auto">
          <a:xfrm>
            <a:off x="528638" y="39688"/>
            <a:ext cx="6653212"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charset="0"/>
                <a:ea typeface="MS PGothic" pitchFamily="34" charset="-128"/>
                <a:cs typeface="MS PGothic" pitchFamily="34" charset="-128"/>
              </a:rPr>
              <a:t>KATAMLI KHANGACHON #06</a:t>
            </a:r>
          </a:p>
        </p:txBody>
      </p:sp>
      <p:sp>
        <p:nvSpPr>
          <p:cNvPr id="452630" name="Text Box 22">
            <a:extLst>
              <a:ext uri="{FF2B5EF4-FFF2-40B4-BE49-F238E27FC236}">
                <a16:creationId xmlns:a16="http://schemas.microsoft.com/office/drawing/2014/main" id="{B64680C2-0C4F-5AFB-EFBF-CEB151FAE387}"/>
              </a:ext>
            </a:extLst>
          </p:cNvPr>
          <p:cNvSpPr txBox="1">
            <a:spLocks noChangeArrowheads="1"/>
          </p:cNvSpPr>
          <p:nvPr/>
        </p:nvSpPr>
        <p:spPr bwMode="auto">
          <a:xfrm>
            <a:off x="855663" y="2982913"/>
            <a:ext cx="3425825"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lgn="ctr">
              <a:spcBef>
                <a:spcPct val="50000"/>
              </a:spcBef>
              <a:defRPr/>
            </a:pPr>
            <a:r>
              <a:rPr lang="en-US">
                <a:solidFill>
                  <a:schemeClr val="tx1"/>
                </a:solidFill>
                <a:latin typeface="Comic Sans MS" charset="0"/>
                <a:ea typeface="MS PGothic" pitchFamily="34" charset="-128"/>
                <a:cs typeface="MS PGothic" pitchFamily="34" charset="-128"/>
              </a:rPr>
              <a:t>1.  ______ ______ (Kachamma Tuingashit) kapi kup haowa.</a:t>
            </a:r>
          </a:p>
        </p:txBody>
      </p:sp>
      <p:grpSp>
        <p:nvGrpSpPr>
          <p:cNvPr id="3" name="Group 100">
            <a:extLst>
              <a:ext uri="{FF2B5EF4-FFF2-40B4-BE49-F238E27FC236}">
                <a16:creationId xmlns:a16="http://schemas.microsoft.com/office/drawing/2014/main" id="{EA84939F-E501-DFCD-A35B-3460545B64CE}"/>
              </a:ext>
            </a:extLst>
          </p:cNvPr>
          <p:cNvGrpSpPr>
            <a:grpSpLocks/>
          </p:cNvGrpSpPr>
          <p:nvPr/>
        </p:nvGrpSpPr>
        <p:grpSpPr bwMode="auto">
          <a:xfrm>
            <a:off x="1230313" y="2900363"/>
            <a:ext cx="2197100" cy="377825"/>
            <a:chOff x="1258" y="1849"/>
            <a:chExt cx="1384" cy="238"/>
          </a:xfrm>
        </p:grpSpPr>
        <p:sp>
          <p:nvSpPr>
            <p:cNvPr id="452637" name="Text Box 29">
              <a:extLst>
                <a:ext uri="{FF2B5EF4-FFF2-40B4-BE49-F238E27FC236}">
                  <a16:creationId xmlns:a16="http://schemas.microsoft.com/office/drawing/2014/main" id="{E2106721-BAAB-ADE2-0AAC-B470004895CF}"/>
                </a:ext>
              </a:extLst>
            </p:cNvPr>
            <p:cNvSpPr txBox="1">
              <a:spLocks noChangeArrowheads="1"/>
            </p:cNvSpPr>
            <p:nvPr/>
          </p:nvSpPr>
          <p:spPr bwMode="auto">
            <a:xfrm>
              <a:off x="1859" y="1856"/>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pitchFamily="-107" charset="0"/>
                  <a:ea typeface="+mn-ea"/>
                </a:rPr>
                <a:t>Canon</a:t>
              </a:r>
            </a:p>
          </p:txBody>
        </p:sp>
        <p:sp>
          <p:nvSpPr>
            <p:cNvPr id="452636" name="Text Box 28">
              <a:extLst>
                <a:ext uri="{FF2B5EF4-FFF2-40B4-BE49-F238E27FC236}">
                  <a16:creationId xmlns:a16="http://schemas.microsoft.com/office/drawing/2014/main" id="{C5032B0F-F952-BAC6-C6D4-8446865ED890}"/>
                </a:ext>
              </a:extLst>
            </p:cNvPr>
            <p:cNvSpPr txBox="1">
              <a:spLocks noChangeArrowheads="1"/>
            </p:cNvSpPr>
            <p:nvPr/>
          </p:nvSpPr>
          <p:spPr bwMode="auto">
            <a:xfrm>
              <a:off x="1258" y="1849"/>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pitchFamily="-107" charset="0"/>
                  <a:ea typeface="+mn-ea"/>
                </a:rPr>
                <a:t>Hebrew</a:t>
              </a:r>
            </a:p>
          </p:txBody>
        </p:sp>
      </p:grpSp>
      <p:sp>
        <p:nvSpPr>
          <p:cNvPr id="452650" name="Text Box 42">
            <a:extLst>
              <a:ext uri="{FF2B5EF4-FFF2-40B4-BE49-F238E27FC236}">
                <a16:creationId xmlns:a16="http://schemas.microsoft.com/office/drawing/2014/main" id="{BBAEB6DE-4FC7-F4D7-AF59-90E9519686D4}"/>
              </a:ext>
            </a:extLst>
          </p:cNvPr>
          <p:cNvSpPr txBox="1">
            <a:spLocks noChangeArrowheads="1"/>
          </p:cNvSpPr>
          <p:nvPr/>
        </p:nvSpPr>
        <p:spPr bwMode="auto">
          <a:xfrm>
            <a:off x="725488" y="2373313"/>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000">
                <a:solidFill>
                  <a:srgbClr val="FF9456"/>
                </a:solidFill>
                <a:latin typeface="Comic Sans MS" charset="0"/>
                <a:ea typeface="MS PGothic" pitchFamily="34" charset="-128"/>
                <a:cs typeface="MS PGothic" pitchFamily="34" charset="-128"/>
              </a:rPr>
              <a:t>VARETUI:</a:t>
            </a:r>
          </a:p>
        </p:txBody>
      </p:sp>
      <p:sp>
        <p:nvSpPr>
          <p:cNvPr id="452651" name="Text Box 43">
            <a:extLst>
              <a:ext uri="{FF2B5EF4-FFF2-40B4-BE49-F238E27FC236}">
                <a16:creationId xmlns:a16="http://schemas.microsoft.com/office/drawing/2014/main" id="{1B92CFB5-AF48-F59F-01A8-DA81C25EDC01}"/>
              </a:ext>
            </a:extLst>
          </p:cNvPr>
          <p:cNvSpPr txBox="1">
            <a:spLocks noChangeArrowheads="1"/>
          </p:cNvSpPr>
          <p:nvPr/>
        </p:nvSpPr>
        <p:spPr bwMode="auto">
          <a:xfrm>
            <a:off x="4797425" y="2370138"/>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000">
                <a:solidFill>
                  <a:srgbClr val="FF9456"/>
                </a:solidFill>
                <a:latin typeface="Comic Sans MS" charset="0"/>
                <a:ea typeface="MS PGothic" pitchFamily="34" charset="-128"/>
                <a:cs typeface="MS PGothic" pitchFamily="34" charset="-128"/>
              </a:rPr>
              <a:t>OKTHUI OTSHOT:</a:t>
            </a:r>
          </a:p>
        </p:txBody>
      </p:sp>
      <p:sp>
        <p:nvSpPr>
          <p:cNvPr id="452668" name="Text Box 60">
            <a:extLst>
              <a:ext uri="{FF2B5EF4-FFF2-40B4-BE49-F238E27FC236}">
                <a16:creationId xmlns:a16="http://schemas.microsoft.com/office/drawing/2014/main" id="{2596643C-D4B4-2D22-F0FC-C2C53D349949}"/>
              </a:ext>
            </a:extLst>
          </p:cNvPr>
          <p:cNvSpPr txBox="1">
            <a:spLocks noChangeArrowheads="1"/>
          </p:cNvSpPr>
          <p:nvPr/>
        </p:nvSpPr>
        <p:spPr bwMode="auto">
          <a:xfrm>
            <a:off x="4270375" y="3998913"/>
            <a:ext cx="4535488" cy="11001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a:solidFill>
                  <a:schemeClr val="tx1"/>
                </a:solidFill>
                <a:latin typeface="Comic Sans MS" charset="0"/>
                <a:ea typeface="MS PGothic" pitchFamily="34" charset="-128"/>
                <a:cs typeface="MS PGothic" pitchFamily="34" charset="-128"/>
              </a:rPr>
              <a:t>4. Palestine hi </a:t>
            </a:r>
            <a:r>
              <a:rPr lang="en-US" dirty="0" err="1">
                <a:solidFill>
                  <a:schemeClr val="tx1"/>
                </a:solidFill>
                <a:latin typeface="Comic Sans MS" charset="0"/>
                <a:ea typeface="MS PGothic" pitchFamily="34" charset="-128"/>
                <a:cs typeface="MS PGothic" pitchFamily="34" charset="-128"/>
              </a:rPr>
              <a:t>khipana</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mung</a:t>
            </a:r>
            <a:r>
              <a:rPr lang="en-US" dirty="0">
                <a:solidFill>
                  <a:schemeClr val="tx1"/>
                </a:solidFill>
                <a:latin typeface="Comic Sans MS" charset="0"/>
                <a:ea typeface="MS PGothic" pitchFamily="34" charset="-128"/>
                <a:cs typeface="MS PGothic" pitchFamily="34" charset="-128"/>
              </a:rPr>
              <a:t>?</a:t>
            </a:r>
            <a:r>
              <a:rPr lang="en-US" sz="1800" dirty="0">
                <a:solidFill>
                  <a:schemeClr val="tx1"/>
                </a:solidFill>
                <a:latin typeface="Comic Sans MS" charset="0"/>
                <a:ea typeface="MS PGothic" pitchFamily="34" charset="-128"/>
                <a:cs typeface="MS PGothic" pitchFamily="34" charset="-128"/>
              </a:rPr>
              <a:t> ________:</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chulak</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kahai</a:t>
            </a:r>
            <a:r>
              <a:rPr lang="en-US" dirty="0">
                <a:solidFill>
                  <a:schemeClr val="tx1"/>
                </a:solidFill>
                <a:latin typeface="Comic Sans MS" charset="0"/>
                <a:ea typeface="MS PGothic" pitchFamily="34" charset="-128"/>
                <a:cs typeface="MS PGothic" pitchFamily="34" charset="-128"/>
              </a:rPr>
              <a:t> _________ </a:t>
            </a:r>
            <a:r>
              <a:rPr lang="en-US" dirty="0" err="1">
                <a:solidFill>
                  <a:schemeClr val="tx1"/>
                </a:solidFill>
                <a:latin typeface="Comic Sans MS" charset="0"/>
                <a:ea typeface="MS PGothic" pitchFamily="34" charset="-128"/>
                <a:cs typeface="MS PGothic" pitchFamily="34" charset="-128"/>
              </a:rPr>
              <a:t>kala</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makapha</a:t>
            </a:r>
            <a:r>
              <a:rPr lang="en-US" dirty="0">
                <a:solidFill>
                  <a:schemeClr val="tx1"/>
                </a:solidFill>
                <a:latin typeface="Comic Sans MS" charset="0"/>
                <a:ea typeface="MS PGothic" pitchFamily="34" charset="-128"/>
                <a:cs typeface="MS PGothic" pitchFamily="34" charset="-128"/>
              </a:rPr>
              <a:t> _______ </a:t>
            </a:r>
            <a:r>
              <a:rPr lang="en-US" dirty="0" err="1">
                <a:solidFill>
                  <a:schemeClr val="tx1"/>
                </a:solidFill>
                <a:latin typeface="Comic Sans MS" charset="0"/>
                <a:ea typeface="MS PGothic" pitchFamily="34" charset="-128"/>
                <a:cs typeface="MS PGothic" pitchFamily="34" charset="-128"/>
              </a:rPr>
              <a:t>kahai</a:t>
            </a:r>
            <a:r>
              <a:rPr lang="en-US" dirty="0">
                <a:solidFill>
                  <a:schemeClr val="tx1"/>
                </a:solidFill>
                <a:latin typeface="Comic Sans MS" charset="0"/>
                <a:ea typeface="MS PGothic" pitchFamily="34" charset="-128"/>
                <a:cs typeface="MS PGothic" pitchFamily="34" charset="-128"/>
              </a:rPr>
              <a:t> chi </a:t>
            </a:r>
            <a:r>
              <a:rPr lang="en-US" dirty="0" err="1">
                <a:solidFill>
                  <a:schemeClr val="tx1"/>
                </a:solidFill>
                <a:latin typeface="Comic Sans MS" charset="0"/>
                <a:ea typeface="MS PGothic" pitchFamily="34" charset="-128"/>
                <a:cs typeface="MS PGothic" pitchFamily="34" charset="-128"/>
              </a:rPr>
              <a:t>okathuili</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khuraiya</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Pax</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Romana</a:t>
            </a:r>
            <a:r>
              <a:rPr lang="en-US" dirty="0">
                <a:solidFill>
                  <a:schemeClr val="tx1"/>
                </a:solidFill>
                <a:latin typeface="Comic Sans MS" charset="0"/>
                <a:ea typeface="MS PGothic" pitchFamily="34" charset="-128"/>
                <a:cs typeface="MS PGothic" pitchFamily="34" charset="-128"/>
              </a:rPr>
              <a:t> </a:t>
            </a:r>
            <a:r>
              <a:rPr lang="en-US" dirty="0" err="1">
                <a:solidFill>
                  <a:schemeClr val="tx1"/>
                </a:solidFill>
                <a:latin typeface="Comic Sans MS" charset="0"/>
                <a:ea typeface="MS PGothic" pitchFamily="34" charset="-128"/>
                <a:cs typeface="MS PGothic" pitchFamily="34" charset="-128"/>
              </a:rPr>
              <a:t>kachi</a:t>
            </a:r>
            <a:r>
              <a:rPr lang="en-US" dirty="0">
                <a:solidFill>
                  <a:schemeClr val="tx1"/>
                </a:solidFill>
                <a:latin typeface="Comic Sans MS" charset="0"/>
                <a:ea typeface="MS PGothic" pitchFamily="34" charset="-128"/>
                <a:cs typeface="MS PGothic" pitchFamily="34" charset="-128"/>
              </a:rPr>
              <a:t> china).</a:t>
            </a:r>
          </a:p>
        </p:txBody>
      </p:sp>
      <p:sp>
        <p:nvSpPr>
          <p:cNvPr id="452669" name="Text Box 61">
            <a:extLst>
              <a:ext uri="{FF2B5EF4-FFF2-40B4-BE49-F238E27FC236}">
                <a16:creationId xmlns:a16="http://schemas.microsoft.com/office/drawing/2014/main" id="{1E8C713D-C5DD-6897-7451-84866D2F595B}"/>
              </a:ext>
            </a:extLst>
          </p:cNvPr>
          <p:cNvSpPr txBox="1">
            <a:spLocks noChangeArrowheads="1"/>
          </p:cNvSpPr>
          <p:nvPr/>
        </p:nvSpPr>
        <p:spPr bwMode="auto">
          <a:xfrm>
            <a:off x="7429500" y="3990975"/>
            <a:ext cx="1243013"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charset="0"/>
                <a:ea typeface="MS PGothic" pitchFamily="34" charset="-128"/>
                <a:cs typeface="MS PGothic" pitchFamily="34" charset="-128"/>
              </a:rPr>
              <a:t>Romena</a:t>
            </a:r>
          </a:p>
        </p:txBody>
      </p:sp>
      <p:sp>
        <p:nvSpPr>
          <p:cNvPr id="452670" name="Text Box 62">
            <a:extLst>
              <a:ext uri="{FF2B5EF4-FFF2-40B4-BE49-F238E27FC236}">
                <a16:creationId xmlns:a16="http://schemas.microsoft.com/office/drawing/2014/main" id="{1B905492-8889-B071-8074-6EC96B3B8E11}"/>
              </a:ext>
            </a:extLst>
          </p:cNvPr>
          <p:cNvSpPr txBox="1">
            <a:spLocks noChangeArrowheads="1"/>
          </p:cNvSpPr>
          <p:nvPr/>
        </p:nvSpPr>
        <p:spPr bwMode="auto">
          <a:xfrm>
            <a:off x="6015038" y="4224338"/>
            <a:ext cx="1382712" cy="3667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charset="0"/>
                <a:ea typeface="MS PGothic" pitchFamily="34" charset="-128"/>
                <a:cs typeface="MS PGothic" pitchFamily="34" charset="-128"/>
              </a:rPr>
              <a:t>themsak</a:t>
            </a:r>
          </a:p>
        </p:txBody>
      </p:sp>
      <p:sp>
        <p:nvSpPr>
          <p:cNvPr id="452671" name="Text Box 63">
            <a:extLst>
              <a:ext uri="{FF2B5EF4-FFF2-40B4-BE49-F238E27FC236}">
                <a16:creationId xmlns:a16="http://schemas.microsoft.com/office/drawing/2014/main" id="{4A9F6E31-2E20-FD85-D71C-FE26CC35F640}"/>
              </a:ext>
            </a:extLst>
          </p:cNvPr>
          <p:cNvSpPr txBox="1">
            <a:spLocks noChangeArrowheads="1"/>
          </p:cNvSpPr>
          <p:nvPr/>
        </p:nvSpPr>
        <p:spPr bwMode="auto">
          <a:xfrm>
            <a:off x="4452938" y="4467225"/>
            <a:ext cx="1477962"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dirty="0" err="1">
                <a:latin typeface="Comic Sans MS" charset="0"/>
                <a:ea typeface="MS PGothic" pitchFamily="34" charset="-128"/>
                <a:cs typeface="MS PGothic" pitchFamily="34" charset="-128"/>
              </a:rPr>
              <a:t>chingri</a:t>
            </a:r>
            <a:endParaRPr lang="en-US" sz="1800" dirty="0">
              <a:latin typeface="Comic Sans MS" charset="0"/>
              <a:ea typeface="MS PGothic" pitchFamily="34" charset="-128"/>
              <a:cs typeface="MS PGothic" pitchFamily="34" charset="-128"/>
            </a:endParaRPr>
          </a:p>
        </p:txBody>
      </p:sp>
      <p:sp>
        <p:nvSpPr>
          <p:cNvPr id="452679" name="Text Box 71">
            <a:extLst>
              <a:ext uri="{FF2B5EF4-FFF2-40B4-BE49-F238E27FC236}">
                <a16:creationId xmlns:a16="http://schemas.microsoft.com/office/drawing/2014/main" id="{D2477BA4-B524-B62B-9662-FE9C7ACCC852}"/>
              </a:ext>
            </a:extLst>
          </p:cNvPr>
          <p:cNvSpPr txBox="1">
            <a:spLocks noChangeArrowheads="1"/>
          </p:cNvSpPr>
          <p:nvPr/>
        </p:nvSpPr>
        <p:spPr bwMode="auto">
          <a:xfrm>
            <a:off x="4421188" y="2947988"/>
            <a:ext cx="3900487" cy="8255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solidFill>
                  <a:schemeClr val="tx1"/>
                </a:solidFill>
                <a:latin typeface="Comic Sans MS" charset="0"/>
                <a:ea typeface="MS PGothic" pitchFamily="34" charset="-128"/>
                <a:cs typeface="MS PGothic" pitchFamily="34" charset="-128"/>
              </a:rPr>
              <a:t>3. ___________ _____ ________ Greekwui kasa-khava awui keinung vapeida ngayaomiya.</a:t>
            </a:r>
          </a:p>
        </p:txBody>
      </p:sp>
      <p:grpSp>
        <p:nvGrpSpPr>
          <p:cNvPr id="4" name="Group 101">
            <a:extLst>
              <a:ext uri="{FF2B5EF4-FFF2-40B4-BE49-F238E27FC236}">
                <a16:creationId xmlns:a16="http://schemas.microsoft.com/office/drawing/2014/main" id="{B718953D-84A0-8AE7-94A0-DA7B68499A69}"/>
              </a:ext>
            </a:extLst>
          </p:cNvPr>
          <p:cNvGrpSpPr>
            <a:grpSpLocks/>
          </p:cNvGrpSpPr>
          <p:nvPr/>
        </p:nvGrpSpPr>
        <p:grpSpPr bwMode="auto">
          <a:xfrm>
            <a:off x="4829175" y="2657475"/>
            <a:ext cx="3498850" cy="606425"/>
            <a:chOff x="3146" y="1674"/>
            <a:chExt cx="2204" cy="382"/>
          </a:xfrm>
        </p:grpSpPr>
        <p:grpSp>
          <p:nvGrpSpPr>
            <p:cNvPr id="69669" name="Group 66">
              <a:extLst>
                <a:ext uri="{FF2B5EF4-FFF2-40B4-BE49-F238E27FC236}">
                  <a16:creationId xmlns:a16="http://schemas.microsoft.com/office/drawing/2014/main" id="{DF4F52DA-7DC7-FD5A-4B91-FE30144782F9}"/>
                </a:ext>
              </a:extLst>
            </p:cNvPr>
            <p:cNvGrpSpPr>
              <a:grpSpLocks/>
            </p:cNvGrpSpPr>
            <p:nvPr/>
          </p:nvGrpSpPr>
          <p:grpSpPr bwMode="auto">
            <a:xfrm>
              <a:off x="3311" y="1674"/>
              <a:ext cx="2039" cy="250"/>
              <a:chOff x="3377" y="1638"/>
              <a:chExt cx="2039" cy="250"/>
            </a:xfrm>
          </p:grpSpPr>
          <p:sp>
            <p:nvSpPr>
              <p:cNvPr id="452675" name="Text Box 67">
                <a:extLst>
                  <a:ext uri="{FF2B5EF4-FFF2-40B4-BE49-F238E27FC236}">
                    <a16:creationId xmlns:a16="http://schemas.microsoft.com/office/drawing/2014/main" id="{33A0A4D4-DCD8-E66B-E517-4B7A675B6597}"/>
                  </a:ext>
                </a:extLst>
              </p:cNvPr>
              <p:cNvSpPr txBox="1">
                <a:spLocks noChangeArrowheads="1"/>
              </p:cNvSpPr>
              <p:nvPr/>
            </p:nvSpPr>
            <p:spPr bwMode="auto">
              <a:xfrm>
                <a:off x="3377" y="1657"/>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sp>
            <p:nvSpPr>
              <p:cNvPr id="452676" name="Text Box 68">
                <a:extLst>
                  <a:ext uri="{FF2B5EF4-FFF2-40B4-BE49-F238E27FC236}">
                    <a16:creationId xmlns:a16="http://schemas.microsoft.com/office/drawing/2014/main" id="{6CE74CFD-9460-22B7-192E-69E7F60AFCA8}"/>
                  </a:ext>
                </a:extLst>
              </p:cNvPr>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sp>
            <p:nvSpPr>
              <p:cNvPr id="452677" name="Text Box 69">
                <a:extLst>
                  <a:ext uri="{FF2B5EF4-FFF2-40B4-BE49-F238E27FC236}">
                    <a16:creationId xmlns:a16="http://schemas.microsoft.com/office/drawing/2014/main" id="{8F88E5D3-47D6-FE98-F8FC-045E588C68BE}"/>
                  </a:ext>
                </a:extLst>
              </p:cNvPr>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endParaRPr>
              </a:p>
            </p:txBody>
          </p:sp>
        </p:grpSp>
        <p:sp>
          <p:nvSpPr>
            <p:cNvPr id="452681" name="Text Box 73">
              <a:extLst>
                <a:ext uri="{FF2B5EF4-FFF2-40B4-BE49-F238E27FC236}">
                  <a16:creationId xmlns:a16="http://schemas.microsoft.com/office/drawing/2014/main" id="{E6B85697-3961-7EB1-2AEB-D51BFE47E729}"/>
                </a:ext>
              </a:extLst>
            </p:cNvPr>
            <p:cNvSpPr txBox="1">
              <a:spLocks noChangeArrowheads="1"/>
            </p:cNvSpPr>
            <p:nvPr/>
          </p:nvSpPr>
          <p:spPr bwMode="auto">
            <a:xfrm>
              <a:off x="3146" y="1825"/>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pitchFamily="-107" charset="0"/>
                  <a:ea typeface="+mn-ea"/>
                </a:rPr>
                <a:t>Alexander</a:t>
              </a:r>
            </a:p>
          </p:txBody>
        </p:sp>
        <p:sp>
          <p:nvSpPr>
            <p:cNvPr id="452682" name="Text Box 74">
              <a:extLst>
                <a:ext uri="{FF2B5EF4-FFF2-40B4-BE49-F238E27FC236}">
                  <a16:creationId xmlns:a16="http://schemas.microsoft.com/office/drawing/2014/main" id="{4D89DD30-4894-CB63-984D-E943A72FF144}"/>
                </a:ext>
              </a:extLst>
            </p:cNvPr>
            <p:cNvSpPr txBox="1">
              <a:spLocks noChangeArrowheads="1"/>
            </p:cNvSpPr>
            <p:nvPr/>
          </p:nvSpPr>
          <p:spPr bwMode="auto">
            <a:xfrm>
              <a:off x="4085" y="1824"/>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charset="0"/>
                  <a:ea typeface="MS PGothic" pitchFamily="34" charset="-128"/>
                  <a:cs typeface="MS PGothic" pitchFamily="34" charset="-128"/>
                </a:rPr>
                <a:t>kachi</a:t>
              </a:r>
            </a:p>
          </p:txBody>
        </p:sp>
        <p:sp>
          <p:nvSpPr>
            <p:cNvPr id="452683" name="Text Box 75">
              <a:extLst>
                <a:ext uri="{FF2B5EF4-FFF2-40B4-BE49-F238E27FC236}">
                  <a16:creationId xmlns:a16="http://schemas.microsoft.com/office/drawing/2014/main" id="{80D4257D-C03E-BEF3-487C-C5F424A2300A}"/>
                </a:ext>
              </a:extLst>
            </p:cNvPr>
            <p:cNvSpPr txBox="1">
              <a:spLocks noChangeArrowheads="1"/>
            </p:cNvSpPr>
            <p:nvPr/>
          </p:nvSpPr>
          <p:spPr bwMode="auto">
            <a:xfrm>
              <a:off x="4501" y="1816"/>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charset="0"/>
                  <a:ea typeface="MS PGothic" pitchFamily="34" charset="-128"/>
                  <a:cs typeface="MS PGothic" pitchFamily="34" charset="-128"/>
                </a:rPr>
                <a:t> Kaphaoa</a:t>
              </a:r>
            </a:p>
          </p:txBody>
        </p:sp>
      </p:grpSp>
      <p:grpSp>
        <p:nvGrpSpPr>
          <p:cNvPr id="69653" name="Group 76">
            <a:extLst>
              <a:ext uri="{FF2B5EF4-FFF2-40B4-BE49-F238E27FC236}">
                <a16:creationId xmlns:a16="http://schemas.microsoft.com/office/drawing/2014/main" id="{E7728148-B9DB-22B3-7157-AC063276BF72}"/>
              </a:ext>
            </a:extLst>
          </p:cNvPr>
          <p:cNvGrpSpPr>
            <a:grpSpLocks/>
          </p:cNvGrpSpPr>
          <p:nvPr/>
        </p:nvGrpSpPr>
        <p:grpSpPr bwMode="auto">
          <a:xfrm>
            <a:off x="7972425" y="3429000"/>
            <a:ext cx="1009650" cy="550863"/>
            <a:chOff x="4980" y="2160"/>
            <a:chExt cx="636" cy="347"/>
          </a:xfrm>
        </p:grpSpPr>
        <p:grpSp>
          <p:nvGrpSpPr>
            <p:cNvPr id="69660" name="Group 77">
              <a:extLst>
                <a:ext uri="{FF2B5EF4-FFF2-40B4-BE49-F238E27FC236}">
                  <a16:creationId xmlns:a16="http://schemas.microsoft.com/office/drawing/2014/main" id="{385315CD-5D19-AB45-D0EE-952B86F6250D}"/>
                </a:ext>
              </a:extLst>
            </p:cNvPr>
            <p:cNvGrpSpPr>
              <a:grpSpLocks/>
            </p:cNvGrpSpPr>
            <p:nvPr/>
          </p:nvGrpSpPr>
          <p:grpSpPr bwMode="auto">
            <a:xfrm>
              <a:off x="5016" y="2175"/>
              <a:ext cx="600" cy="332"/>
              <a:chOff x="4152" y="2783"/>
              <a:chExt cx="600" cy="332"/>
            </a:xfrm>
          </p:grpSpPr>
          <p:sp>
            <p:nvSpPr>
              <p:cNvPr id="69666" name="AutoShape 78">
                <a:extLst>
                  <a:ext uri="{FF2B5EF4-FFF2-40B4-BE49-F238E27FC236}">
                    <a16:creationId xmlns:a16="http://schemas.microsoft.com/office/drawing/2014/main" id="{23841F1B-32F8-3987-08CD-9CEF22606AD3}"/>
                  </a:ext>
                </a:extLst>
              </p:cNvPr>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67" name="Rectangle 79">
                <a:extLst>
                  <a:ext uri="{FF2B5EF4-FFF2-40B4-BE49-F238E27FC236}">
                    <a16:creationId xmlns:a16="http://schemas.microsoft.com/office/drawing/2014/main" id="{E6FC3C50-A241-C6D7-6880-ACB6D34D07E7}"/>
                  </a:ext>
                </a:extLst>
              </p:cNvPr>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68" name="AutoShape 80">
                <a:extLst>
                  <a:ext uri="{FF2B5EF4-FFF2-40B4-BE49-F238E27FC236}">
                    <a16:creationId xmlns:a16="http://schemas.microsoft.com/office/drawing/2014/main" id="{8130CE22-A893-954D-266F-298F66726647}"/>
                  </a:ext>
                </a:extLst>
              </p:cNvPr>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9661" name="Line 81">
              <a:extLst>
                <a:ext uri="{FF2B5EF4-FFF2-40B4-BE49-F238E27FC236}">
                  <a16:creationId xmlns:a16="http://schemas.microsoft.com/office/drawing/2014/main" id="{B45812D0-3B80-2CAD-528F-299F9B8BEDF2}"/>
                </a:ext>
              </a:extLst>
            </p:cNvPr>
            <p:cNvSpPr>
              <a:spLocks noChangeShapeType="1"/>
            </p:cNvSpPr>
            <p:nvPr/>
          </p:nvSpPr>
          <p:spPr bwMode="auto">
            <a:xfrm>
              <a:off x="5043" y="235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82">
              <a:extLst>
                <a:ext uri="{FF2B5EF4-FFF2-40B4-BE49-F238E27FC236}">
                  <a16:creationId xmlns:a16="http://schemas.microsoft.com/office/drawing/2014/main" id="{5DF92D9B-042E-8C9A-690E-1749E7F9FAE6}"/>
                </a:ext>
              </a:extLst>
            </p:cNvPr>
            <p:cNvSpPr>
              <a:spLocks noChangeShapeType="1"/>
            </p:cNvSpPr>
            <p:nvPr/>
          </p:nvSpPr>
          <p:spPr bwMode="auto">
            <a:xfrm>
              <a:off x="5043" y="24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3" name="Rectangle 83">
              <a:extLst>
                <a:ext uri="{FF2B5EF4-FFF2-40B4-BE49-F238E27FC236}">
                  <a16:creationId xmlns:a16="http://schemas.microsoft.com/office/drawing/2014/main" id="{84AB4741-B1BD-501C-8444-CB2D9DFD743B}"/>
                </a:ext>
              </a:extLst>
            </p:cNvPr>
            <p:cNvSpPr>
              <a:spLocks noChangeArrowheads="1"/>
            </p:cNvSpPr>
            <p:nvPr/>
          </p:nvSpPr>
          <p:spPr bwMode="auto">
            <a:xfrm>
              <a:off x="4980" y="2346"/>
              <a:ext cx="58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Romanwui Zatkhana</a:t>
              </a:r>
            </a:p>
          </p:txBody>
        </p:sp>
        <p:sp>
          <p:nvSpPr>
            <p:cNvPr id="69664" name="Rectangle 84">
              <a:extLst>
                <a:ext uri="{FF2B5EF4-FFF2-40B4-BE49-F238E27FC236}">
                  <a16:creationId xmlns:a16="http://schemas.microsoft.com/office/drawing/2014/main" id="{48652085-0D21-C6AE-0171-BBE552F7FD08}"/>
                </a:ext>
              </a:extLst>
            </p:cNvPr>
            <p:cNvSpPr>
              <a:spLocks noChangeArrowheads="1"/>
            </p:cNvSpPr>
            <p:nvPr/>
          </p:nvSpPr>
          <p:spPr bwMode="auto">
            <a:xfrm>
              <a:off x="4996" y="2248"/>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69665" name="Rectangle 85">
              <a:extLst>
                <a:ext uri="{FF2B5EF4-FFF2-40B4-BE49-F238E27FC236}">
                  <a16:creationId xmlns:a16="http://schemas.microsoft.com/office/drawing/2014/main" id="{6F361E69-A573-9466-1133-7E0EAC371511}"/>
                </a:ext>
              </a:extLst>
            </p:cNvPr>
            <p:cNvSpPr>
              <a:spLocks noChangeArrowheads="1"/>
            </p:cNvSpPr>
            <p:nvPr/>
          </p:nvSpPr>
          <p:spPr bwMode="auto">
            <a:xfrm>
              <a:off x="5021" y="2160"/>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grpSp>
      <p:sp>
        <p:nvSpPr>
          <p:cNvPr id="69654" name="Text Box 87">
            <a:extLst>
              <a:ext uri="{FF2B5EF4-FFF2-40B4-BE49-F238E27FC236}">
                <a16:creationId xmlns:a16="http://schemas.microsoft.com/office/drawing/2014/main" id="{FA1A2507-1976-7476-149A-8E13B2186ACB}"/>
              </a:ext>
            </a:extLst>
          </p:cNvPr>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5</a:t>
            </a:r>
          </a:p>
        </p:txBody>
      </p:sp>
      <p:sp>
        <p:nvSpPr>
          <p:cNvPr id="452696" name="Rectangle 88">
            <a:extLst>
              <a:ext uri="{FF2B5EF4-FFF2-40B4-BE49-F238E27FC236}">
                <a16:creationId xmlns:a16="http://schemas.microsoft.com/office/drawing/2014/main" id="{7919E37C-BF16-776B-5016-7188332A8FF5}"/>
              </a:ext>
            </a:extLst>
          </p:cNvPr>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32</a:t>
            </a:r>
          </a:p>
        </p:txBody>
      </p:sp>
      <p:sp>
        <p:nvSpPr>
          <p:cNvPr id="452638" name="Text Box 30">
            <a:extLst>
              <a:ext uri="{FF2B5EF4-FFF2-40B4-BE49-F238E27FC236}">
                <a16:creationId xmlns:a16="http://schemas.microsoft.com/office/drawing/2014/main" id="{53D5F17A-5E41-1626-88D0-0BFA4B67A398}"/>
              </a:ext>
            </a:extLst>
          </p:cNvPr>
          <p:cNvSpPr txBox="1">
            <a:spLocks noChangeArrowheads="1"/>
          </p:cNvSpPr>
          <p:nvPr/>
        </p:nvSpPr>
        <p:spPr bwMode="auto">
          <a:xfrm>
            <a:off x="2889250" y="4213225"/>
            <a:ext cx="1243013" cy="366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1800">
                <a:latin typeface="Comic Sans MS" pitchFamily="-107" charset="0"/>
                <a:ea typeface="+mn-ea"/>
              </a:rPr>
              <a:t>Greek</a:t>
            </a:r>
          </a:p>
        </p:txBody>
      </p:sp>
      <p:grpSp>
        <p:nvGrpSpPr>
          <p:cNvPr id="8" name="Group 102">
            <a:extLst>
              <a:ext uri="{FF2B5EF4-FFF2-40B4-BE49-F238E27FC236}">
                <a16:creationId xmlns:a16="http://schemas.microsoft.com/office/drawing/2014/main" id="{5F076C77-4233-33CC-1534-7CC5F9C619F8}"/>
              </a:ext>
            </a:extLst>
          </p:cNvPr>
          <p:cNvGrpSpPr>
            <a:grpSpLocks/>
          </p:cNvGrpSpPr>
          <p:nvPr/>
        </p:nvGrpSpPr>
        <p:grpSpPr bwMode="auto">
          <a:xfrm>
            <a:off x="766763" y="4008438"/>
            <a:ext cx="3762375" cy="1143000"/>
            <a:chOff x="483" y="2525"/>
            <a:chExt cx="2370" cy="720"/>
          </a:xfrm>
        </p:grpSpPr>
        <p:sp>
          <p:nvSpPr>
            <p:cNvPr id="452634" name="Text Box 26">
              <a:extLst>
                <a:ext uri="{FF2B5EF4-FFF2-40B4-BE49-F238E27FC236}">
                  <a16:creationId xmlns:a16="http://schemas.microsoft.com/office/drawing/2014/main" id="{5853160D-4257-12D3-E836-BD7FC4B1369F}"/>
                </a:ext>
              </a:extLst>
            </p:cNvPr>
            <p:cNvSpPr txBox="1">
              <a:spLocks noChangeArrowheads="1"/>
            </p:cNvSpPr>
            <p:nvPr/>
          </p:nvSpPr>
          <p:spPr bwMode="auto">
            <a:xfrm>
              <a:off x="483" y="2525"/>
              <a:ext cx="2242"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marL="263525" indent="-263525">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tx1"/>
                  </a:solidFill>
                </a:rPr>
                <a:t>2. Kachamma Tuingashit he tuiyur akha eina khalata: _____.</a:t>
              </a:r>
              <a:endParaRPr lang="en-US" altLang="en-US" u="sng">
                <a:solidFill>
                  <a:schemeClr val="tx1"/>
                </a:solidFill>
              </a:endParaRPr>
            </a:p>
          </p:txBody>
        </p:sp>
        <p:sp>
          <p:nvSpPr>
            <p:cNvPr id="452702" name="Text Box 94">
              <a:extLst>
                <a:ext uri="{FF2B5EF4-FFF2-40B4-BE49-F238E27FC236}">
                  <a16:creationId xmlns:a16="http://schemas.microsoft.com/office/drawing/2014/main" id="{088C06E6-FCD2-3B10-9F29-8077EAEFB700}"/>
                </a:ext>
              </a:extLst>
            </p:cNvPr>
            <p:cNvSpPr txBox="1">
              <a:spLocks noChangeArrowheads="1"/>
            </p:cNvSpPr>
            <p:nvPr/>
          </p:nvSpPr>
          <p:spPr bwMode="auto">
            <a:xfrm>
              <a:off x="690" y="2879"/>
              <a:ext cx="2163" cy="36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tx1"/>
                  </a:solidFill>
                </a:rPr>
                <a:t>(Septuagint Kachi hi -- “LXX” Lairik chi samphanga)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2638"/>
                                        </p:tgtEl>
                                        <p:attrNameLst>
                                          <p:attrName>style.visibility</p:attrName>
                                        </p:attrNameLst>
                                      </p:cBhvr>
                                      <p:to>
                                        <p:strVal val="visible"/>
                                      </p:to>
                                    </p:set>
                                    <p:animEffect transition="in" filter="wipe(left)">
                                      <p:cBhvr>
                                        <p:cTn id="26" dur="2000"/>
                                        <p:tgtEl>
                                          <p:spTgt spid="4526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79"/>
                                        </p:tgtEl>
                                        <p:attrNameLst>
                                          <p:attrName>style.visibility</p:attrName>
                                        </p:attrNameLst>
                                      </p:cBhvr>
                                      <p:to>
                                        <p:strVal val="visible"/>
                                      </p:to>
                                    </p:set>
                                    <p:animEffect transition="in" filter="fade">
                                      <p:cBhvr>
                                        <p:cTn id="31" dur="2000"/>
                                        <p:tgtEl>
                                          <p:spTgt spid="452679"/>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2668"/>
                                        </p:tgtEl>
                                        <p:attrNameLst>
                                          <p:attrName>style.visibility</p:attrName>
                                        </p:attrNameLst>
                                      </p:cBhvr>
                                      <p:to>
                                        <p:strVal val="visible"/>
                                      </p:to>
                                    </p:set>
                                    <p:animEffect transition="in" filter="fade">
                                      <p:cBhvr>
                                        <p:cTn id="40" dur="2000"/>
                                        <p:tgtEl>
                                          <p:spTgt spid="452668"/>
                                        </p:tgtEl>
                                      </p:cBhvr>
                                    </p:animEffect>
                                  </p:childTnLst>
                                </p:cTn>
                              </p:par>
                            </p:childTnLst>
                          </p:cTn>
                        </p:par>
                        <p:par>
                          <p:cTn id="41" fill="hold" nodeType="afterGroup">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452669"/>
                                        </p:tgtEl>
                                        <p:attrNameLst>
                                          <p:attrName>style.visibility</p:attrName>
                                        </p:attrNameLst>
                                      </p:cBhvr>
                                      <p:to>
                                        <p:strVal val="visible"/>
                                      </p:to>
                                    </p:set>
                                    <p:animEffect transition="in" filter="wipe(left)">
                                      <p:cBhvr>
                                        <p:cTn id="44" dur="1000"/>
                                        <p:tgtEl>
                                          <p:spTgt spid="452669"/>
                                        </p:tgtEl>
                                      </p:cBhvr>
                                    </p:animEffect>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452670"/>
                                        </p:tgtEl>
                                        <p:attrNameLst>
                                          <p:attrName>style.visibility</p:attrName>
                                        </p:attrNameLst>
                                      </p:cBhvr>
                                      <p:to>
                                        <p:strVal val="visible"/>
                                      </p:to>
                                    </p:set>
                                    <p:animEffect transition="in" filter="wipe(left)">
                                      <p:cBhvr>
                                        <p:cTn id="48" dur="1000"/>
                                        <p:tgtEl>
                                          <p:spTgt spid="452670"/>
                                        </p:tgtEl>
                                      </p:cBhvr>
                                    </p:animEffect>
                                  </p:childTnLst>
                                </p:cTn>
                              </p:par>
                            </p:childTnLst>
                          </p:cTn>
                        </p:par>
                        <p:par>
                          <p:cTn id="49" fill="hold" nodeType="afterGroup">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52671"/>
                                        </p:tgtEl>
                                        <p:attrNameLst>
                                          <p:attrName>style.visibility</p:attrName>
                                        </p:attrNameLst>
                                      </p:cBhvr>
                                      <p:to>
                                        <p:strVal val="visible"/>
                                      </p:to>
                                    </p:set>
                                    <p:animEffect transition="in" filter="wipe(left)">
                                      <p:cBhvr>
                                        <p:cTn id="52" dur="1000"/>
                                        <p:tgtEl>
                                          <p:spTgt spid="4526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grpId="0" nodeType="clickEffect">
                                  <p:stCondLst>
                                    <p:cond delay="0"/>
                                  </p:stCondLst>
                                  <p:childTnLst>
                                    <p:set>
                                      <p:cBhvr>
                                        <p:cTn id="56" dur="1" fill="hold">
                                          <p:stCondLst>
                                            <p:cond delay="0"/>
                                          </p:stCondLst>
                                        </p:cTn>
                                        <p:tgtEl>
                                          <p:spTgt spid="452632"/>
                                        </p:tgtEl>
                                        <p:attrNameLst>
                                          <p:attrName>style.visibility</p:attrName>
                                        </p:attrNameLst>
                                      </p:cBhvr>
                                      <p:to>
                                        <p:strVal val="visible"/>
                                      </p:to>
                                    </p:set>
                                    <p:anim calcmode="lin" valueType="num">
                                      <p:cBhvr additive="base">
                                        <p:cTn id="57" dur="2000" fill="hold"/>
                                        <p:tgtEl>
                                          <p:spTgt spid="452632"/>
                                        </p:tgtEl>
                                        <p:attrNameLst>
                                          <p:attrName>ppt_x</p:attrName>
                                        </p:attrNameLst>
                                      </p:cBhvr>
                                      <p:tavLst>
                                        <p:tav tm="0">
                                          <p:val>
                                            <p:strVal val="#ppt_x"/>
                                          </p:val>
                                        </p:tav>
                                        <p:tav tm="100000">
                                          <p:val>
                                            <p:strVal val="#ppt_x"/>
                                          </p:val>
                                        </p:tav>
                                      </p:tavLst>
                                    </p:anim>
                                    <p:anim calcmode="lin" valueType="num">
                                      <p:cBhvr additive="base">
                                        <p:cTn id="58"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69" grpId="0"/>
      <p:bldP spid="452670" grpId="0"/>
      <p:bldP spid="452671" grpId="0"/>
      <p:bldP spid="452679" grpId="0"/>
      <p:bldP spid="4526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311">
            <a:extLst>
              <a:ext uri="{FF2B5EF4-FFF2-40B4-BE49-F238E27FC236}">
                <a16:creationId xmlns:a16="http://schemas.microsoft.com/office/drawing/2014/main" id="{92EB0519-5838-B38F-5DBA-40BB84A13BE6}"/>
              </a:ext>
            </a:extLst>
          </p:cNvPr>
          <p:cNvGrpSpPr>
            <a:grpSpLocks/>
          </p:cNvGrpSpPr>
          <p:nvPr/>
        </p:nvGrpSpPr>
        <p:grpSpPr bwMode="auto">
          <a:xfrm>
            <a:off x="4117975" y="557213"/>
            <a:ext cx="3948113" cy="5789612"/>
            <a:chOff x="2594" y="351"/>
            <a:chExt cx="2487" cy="3647"/>
          </a:xfrm>
        </p:grpSpPr>
        <p:grpSp>
          <p:nvGrpSpPr>
            <p:cNvPr id="71854" name="Group 310">
              <a:extLst>
                <a:ext uri="{FF2B5EF4-FFF2-40B4-BE49-F238E27FC236}">
                  <a16:creationId xmlns:a16="http://schemas.microsoft.com/office/drawing/2014/main" id="{F9D4FF2A-1973-2CED-BD5E-D03B30416A95}"/>
                </a:ext>
              </a:extLst>
            </p:cNvPr>
            <p:cNvGrpSpPr>
              <a:grpSpLocks/>
            </p:cNvGrpSpPr>
            <p:nvPr/>
          </p:nvGrpSpPr>
          <p:grpSpPr bwMode="auto">
            <a:xfrm>
              <a:off x="2594" y="351"/>
              <a:ext cx="1226" cy="3647"/>
              <a:chOff x="2594" y="351"/>
              <a:chExt cx="1226" cy="3647"/>
            </a:xfrm>
          </p:grpSpPr>
          <p:sp>
            <p:nvSpPr>
              <p:cNvPr id="71910" name="Rectangle 4">
                <a:extLst>
                  <a:ext uri="{FF2B5EF4-FFF2-40B4-BE49-F238E27FC236}">
                    <a16:creationId xmlns:a16="http://schemas.microsoft.com/office/drawing/2014/main" id="{49D32431-3221-5752-FA13-32E18CBD164A}"/>
                  </a:ext>
                </a:extLst>
              </p:cNvPr>
              <p:cNvSpPr>
                <a:spLocks noChangeArrowheads="1"/>
              </p:cNvSpPr>
              <p:nvPr/>
            </p:nvSpPr>
            <p:spPr bwMode="auto">
              <a:xfrm>
                <a:off x="3337" y="351"/>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781" name="Rectangle 5">
                <a:extLst>
                  <a:ext uri="{FF2B5EF4-FFF2-40B4-BE49-F238E27FC236}">
                    <a16:creationId xmlns:a16="http://schemas.microsoft.com/office/drawing/2014/main" id="{015D8382-A2EF-B37E-B67A-116EC09CA9E1}"/>
                  </a:ext>
                </a:extLst>
              </p:cNvPr>
              <p:cNvSpPr>
                <a:spLocks noChangeArrowheads="1"/>
              </p:cNvSpPr>
              <p:nvPr/>
            </p:nvSpPr>
            <p:spPr bwMode="auto">
              <a:xfrm>
                <a:off x="3079" y="1264"/>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(2000 B.C.)</a:t>
                </a:r>
              </a:p>
            </p:txBody>
          </p:sp>
          <p:sp>
            <p:nvSpPr>
              <p:cNvPr id="71912" name="Rectangle 6">
                <a:extLst>
                  <a:ext uri="{FF2B5EF4-FFF2-40B4-BE49-F238E27FC236}">
                    <a16:creationId xmlns:a16="http://schemas.microsoft.com/office/drawing/2014/main" id="{5E0F46D7-DB87-3197-5B6E-E0C1DC6C9AAA}"/>
                  </a:ext>
                </a:extLst>
              </p:cNvPr>
              <p:cNvSpPr>
                <a:spLocks noChangeArrowheads="1"/>
              </p:cNvSpPr>
              <p:nvPr/>
            </p:nvSpPr>
            <p:spPr bwMode="auto">
              <a:xfrm>
                <a:off x="2857" y="351"/>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13" name="Freeform 7">
                <a:extLst>
                  <a:ext uri="{FF2B5EF4-FFF2-40B4-BE49-F238E27FC236}">
                    <a16:creationId xmlns:a16="http://schemas.microsoft.com/office/drawing/2014/main" id="{E32A7DCF-5023-AC5F-7F1E-7409B5D41D85}"/>
                  </a:ext>
                </a:extLst>
              </p:cNvPr>
              <p:cNvSpPr>
                <a:spLocks/>
              </p:cNvSpPr>
              <p:nvPr/>
            </p:nvSpPr>
            <p:spPr bwMode="auto">
              <a:xfrm>
                <a:off x="3105" y="138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914" name="AutoShape 8">
                <a:extLst>
                  <a:ext uri="{FF2B5EF4-FFF2-40B4-BE49-F238E27FC236}">
                    <a16:creationId xmlns:a16="http://schemas.microsoft.com/office/drawing/2014/main" id="{BA072A8B-5C0F-8AD1-88E9-222922444AC4}"/>
                  </a:ext>
                </a:extLst>
              </p:cNvPr>
              <p:cNvSpPr>
                <a:spLocks noChangeArrowheads="1"/>
              </p:cNvSpPr>
              <p:nvPr/>
            </p:nvSpPr>
            <p:spPr bwMode="auto">
              <a:xfrm>
                <a:off x="2657" y="1314"/>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15" name="Rectangle 9">
                <a:extLst>
                  <a:ext uri="{FF2B5EF4-FFF2-40B4-BE49-F238E27FC236}">
                    <a16:creationId xmlns:a16="http://schemas.microsoft.com/office/drawing/2014/main" id="{B4764990-7B4C-3DD1-EA15-5B23D5F3BB6A}"/>
                  </a:ext>
                </a:extLst>
              </p:cNvPr>
              <p:cNvSpPr>
                <a:spLocks noChangeArrowheads="1"/>
              </p:cNvSpPr>
              <p:nvPr/>
            </p:nvSpPr>
            <p:spPr bwMode="auto">
              <a:xfrm>
                <a:off x="2656" y="1413"/>
                <a:ext cx="600" cy="661"/>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16" name="Freeform 10">
                <a:extLst>
                  <a:ext uri="{FF2B5EF4-FFF2-40B4-BE49-F238E27FC236}">
                    <a16:creationId xmlns:a16="http://schemas.microsoft.com/office/drawing/2014/main" id="{8A344090-5AC3-237F-8DB6-0256B98A114D}"/>
                  </a:ext>
                </a:extLst>
              </p:cNvPr>
              <p:cNvSpPr>
                <a:spLocks/>
              </p:cNvSpPr>
              <p:nvPr/>
            </p:nvSpPr>
            <p:spPr bwMode="auto">
              <a:xfrm>
                <a:off x="3031" y="22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917" name="Rectangle 11">
                <a:extLst>
                  <a:ext uri="{FF2B5EF4-FFF2-40B4-BE49-F238E27FC236}">
                    <a16:creationId xmlns:a16="http://schemas.microsoft.com/office/drawing/2014/main" id="{5CECD042-9717-D41B-CB3D-B33ECCB2E4DC}"/>
                  </a:ext>
                </a:extLst>
              </p:cNvPr>
              <p:cNvSpPr>
                <a:spLocks noChangeArrowheads="1"/>
              </p:cNvSpPr>
              <p:nvPr/>
            </p:nvSpPr>
            <p:spPr bwMode="auto">
              <a:xfrm>
                <a:off x="2767" y="2480"/>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18" name="Freeform 12">
                <a:extLst>
                  <a:ext uri="{FF2B5EF4-FFF2-40B4-BE49-F238E27FC236}">
                    <a16:creationId xmlns:a16="http://schemas.microsoft.com/office/drawing/2014/main" id="{71C57BE1-17AE-F6A9-402F-51663B3EF16B}"/>
                  </a:ext>
                </a:extLst>
              </p:cNvPr>
              <p:cNvSpPr>
                <a:spLocks/>
              </p:cNvSpPr>
              <p:nvPr/>
            </p:nvSpPr>
            <p:spPr bwMode="auto">
              <a:xfrm>
                <a:off x="3028" y="2247"/>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919" name="AutoShape 13">
                <a:extLst>
                  <a:ext uri="{FF2B5EF4-FFF2-40B4-BE49-F238E27FC236}">
                    <a16:creationId xmlns:a16="http://schemas.microsoft.com/office/drawing/2014/main" id="{4BC43D7A-623D-D025-B378-443B5BE7D21C}"/>
                  </a:ext>
                </a:extLst>
              </p:cNvPr>
              <p:cNvSpPr>
                <a:spLocks noChangeArrowheads="1"/>
              </p:cNvSpPr>
              <p:nvPr/>
            </p:nvSpPr>
            <p:spPr bwMode="auto">
              <a:xfrm>
                <a:off x="2664" y="2193"/>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0" name="Rectangle 14">
                <a:extLst>
                  <a:ext uri="{FF2B5EF4-FFF2-40B4-BE49-F238E27FC236}">
                    <a16:creationId xmlns:a16="http://schemas.microsoft.com/office/drawing/2014/main" id="{2AB0E6F3-44FB-8419-CC51-3BB7E785862F}"/>
                  </a:ext>
                </a:extLst>
              </p:cNvPr>
              <p:cNvSpPr>
                <a:spLocks noChangeArrowheads="1"/>
              </p:cNvSpPr>
              <p:nvPr/>
            </p:nvSpPr>
            <p:spPr bwMode="auto">
              <a:xfrm>
                <a:off x="2665" y="2286"/>
                <a:ext cx="600" cy="314"/>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1" name="Rectangle 15">
                <a:extLst>
                  <a:ext uri="{FF2B5EF4-FFF2-40B4-BE49-F238E27FC236}">
                    <a16:creationId xmlns:a16="http://schemas.microsoft.com/office/drawing/2014/main" id="{169B1834-0120-9620-53EF-FFF97C9CC713}"/>
                  </a:ext>
                </a:extLst>
              </p:cNvPr>
              <p:cNvSpPr>
                <a:spLocks noChangeArrowheads="1"/>
              </p:cNvSpPr>
              <p:nvPr/>
            </p:nvSpPr>
            <p:spPr bwMode="auto">
              <a:xfrm>
                <a:off x="2735" y="2449"/>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2" name="AutoShape 16">
                <a:extLst>
                  <a:ext uri="{FF2B5EF4-FFF2-40B4-BE49-F238E27FC236}">
                    <a16:creationId xmlns:a16="http://schemas.microsoft.com/office/drawing/2014/main" id="{5C3ED5B8-9DB4-DAA4-DFE5-D2585094B155}"/>
                  </a:ext>
                </a:extLst>
              </p:cNvPr>
              <p:cNvSpPr>
                <a:spLocks noChangeArrowheads="1"/>
              </p:cNvSpPr>
              <p:nvPr/>
            </p:nvSpPr>
            <p:spPr bwMode="auto">
              <a:xfrm>
                <a:off x="2631" y="379"/>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3" name="Rectangle 17">
                <a:extLst>
                  <a:ext uri="{FF2B5EF4-FFF2-40B4-BE49-F238E27FC236}">
                    <a16:creationId xmlns:a16="http://schemas.microsoft.com/office/drawing/2014/main" id="{7E8340C7-E51E-E9EE-033E-F2C85C6E1B0E}"/>
                  </a:ext>
                </a:extLst>
              </p:cNvPr>
              <p:cNvSpPr>
                <a:spLocks noChangeArrowheads="1"/>
              </p:cNvSpPr>
              <p:nvPr/>
            </p:nvSpPr>
            <p:spPr bwMode="auto">
              <a:xfrm>
                <a:off x="2630" y="495"/>
                <a:ext cx="600" cy="71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4" name="AutoShape 18">
                <a:extLst>
                  <a:ext uri="{FF2B5EF4-FFF2-40B4-BE49-F238E27FC236}">
                    <a16:creationId xmlns:a16="http://schemas.microsoft.com/office/drawing/2014/main" id="{EEAD9EB0-2DD3-5C63-67F0-F770CE947FCA}"/>
                  </a:ext>
                </a:extLst>
              </p:cNvPr>
              <p:cNvSpPr>
                <a:spLocks noChangeArrowheads="1"/>
              </p:cNvSpPr>
              <p:nvPr/>
            </p:nvSpPr>
            <p:spPr bwMode="auto">
              <a:xfrm>
                <a:off x="2641" y="393"/>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5" name="AutoShape 19">
                <a:extLst>
                  <a:ext uri="{FF2B5EF4-FFF2-40B4-BE49-F238E27FC236}">
                    <a16:creationId xmlns:a16="http://schemas.microsoft.com/office/drawing/2014/main" id="{ABCB72EB-7B1A-F4A3-0A76-BD5180E53B4E}"/>
                  </a:ext>
                </a:extLst>
              </p:cNvPr>
              <p:cNvSpPr>
                <a:spLocks noChangeArrowheads="1"/>
              </p:cNvSpPr>
              <p:nvPr/>
            </p:nvSpPr>
            <p:spPr bwMode="auto">
              <a:xfrm>
                <a:off x="2667" y="1330"/>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6" name="AutoShape 20">
                <a:extLst>
                  <a:ext uri="{FF2B5EF4-FFF2-40B4-BE49-F238E27FC236}">
                    <a16:creationId xmlns:a16="http://schemas.microsoft.com/office/drawing/2014/main" id="{9F146E93-4075-377F-70D3-E317EC8401BD}"/>
                  </a:ext>
                </a:extLst>
              </p:cNvPr>
              <p:cNvSpPr>
                <a:spLocks noChangeArrowheads="1"/>
              </p:cNvSpPr>
              <p:nvPr/>
            </p:nvSpPr>
            <p:spPr bwMode="auto">
              <a:xfrm>
                <a:off x="2678" y="2213"/>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7" name="Rectangle 21">
                <a:extLst>
                  <a:ext uri="{FF2B5EF4-FFF2-40B4-BE49-F238E27FC236}">
                    <a16:creationId xmlns:a16="http://schemas.microsoft.com/office/drawing/2014/main" id="{0B2D3474-060B-F0FC-D3E3-51E761DAF48D}"/>
                  </a:ext>
                </a:extLst>
              </p:cNvPr>
              <p:cNvSpPr>
                <a:spLocks noChangeArrowheads="1"/>
              </p:cNvSpPr>
              <p:nvPr/>
            </p:nvSpPr>
            <p:spPr bwMode="auto">
              <a:xfrm>
                <a:off x="2807" y="3312"/>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28" name="Rectangle 22">
                <a:extLst>
                  <a:ext uri="{FF2B5EF4-FFF2-40B4-BE49-F238E27FC236}">
                    <a16:creationId xmlns:a16="http://schemas.microsoft.com/office/drawing/2014/main" id="{26488D62-5109-146F-68A7-FB0C983974B2}"/>
                  </a:ext>
                </a:extLst>
              </p:cNvPr>
              <p:cNvSpPr>
                <a:spLocks noChangeArrowheads="1"/>
              </p:cNvSpPr>
              <p:nvPr/>
            </p:nvSpPr>
            <p:spPr bwMode="auto">
              <a:xfrm>
                <a:off x="2772" y="3282"/>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40</a:t>
                </a:r>
              </a:p>
            </p:txBody>
          </p:sp>
          <p:sp>
            <p:nvSpPr>
              <p:cNvPr id="71929" name="AutoShape 23">
                <a:extLst>
                  <a:ext uri="{FF2B5EF4-FFF2-40B4-BE49-F238E27FC236}">
                    <a16:creationId xmlns:a16="http://schemas.microsoft.com/office/drawing/2014/main" id="{1474DC61-7952-077A-5A69-EF0E7F154DF5}"/>
                  </a:ext>
                </a:extLst>
              </p:cNvPr>
              <p:cNvSpPr>
                <a:spLocks noChangeArrowheads="1"/>
              </p:cNvSpPr>
              <p:nvPr/>
            </p:nvSpPr>
            <p:spPr bwMode="auto">
              <a:xfrm>
                <a:off x="2664" y="2716"/>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0" name="Rectangle 24">
                <a:extLst>
                  <a:ext uri="{FF2B5EF4-FFF2-40B4-BE49-F238E27FC236}">
                    <a16:creationId xmlns:a16="http://schemas.microsoft.com/office/drawing/2014/main" id="{ABAC84B9-6B33-A6CF-7FDD-BE3A76871EAB}"/>
                  </a:ext>
                </a:extLst>
              </p:cNvPr>
              <p:cNvSpPr>
                <a:spLocks noChangeArrowheads="1"/>
              </p:cNvSpPr>
              <p:nvPr/>
            </p:nvSpPr>
            <p:spPr bwMode="auto">
              <a:xfrm>
                <a:off x="2663" y="2816"/>
                <a:ext cx="600" cy="720"/>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1" name="AutoShape 25">
                <a:extLst>
                  <a:ext uri="{FF2B5EF4-FFF2-40B4-BE49-F238E27FC236}">
                    <a16:creationId xmlns:a16="http://schemas.microsoft.com/office/drawing/2014/main" id="{56CF1952-66CA-4F80-23E3-F6C04C5FC93F}"/>
                  </a:ext>
                </a:extLst>
              </p:cNvPr>
              <p:cNvSpPr>
                <a:spLocks noChangeArrowheads="1"/>
              </p:cNvSpPr>
              <p:nvPr/>
            </p:nvSpPr>
            <p:spPr bwMode="auto">
              <a:xfrm>
                <a:off x="2676" y="2734"/>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2" name="Freeform 26">
                <a:extLst>
                  <a:ext uri="{FF2B5EF4-FFF2-40B4-BE49-F238E27FC236}">
                    <a16:creationId xmlns:a16="http://schemas.microsoft.com/office/drawing/2014/main" id="{55DCC8FF-2737-5543-808F-A5F59DADB7AC}"/>
                  </a:ext>
                </a:extLst>
              </p:cNvPr>
              <p:cNvSpPr>
                <a:spLocks/>
              </p:cNvSpPr>
              <p:nvPr/>
            </p:nvSpPr>
            <p:spPr bwMode="auto">
              <a:xfrm>
                <a:off x="3033" y="367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933" name="Rectangle 27">
                <a:extLst>
                  <a:ext uri="{FF2B5EF4-FFF2-40B4-BE49-F238E27FC236}">
                    <a16:creationId xmlns:a16="http://schemas.microsoft.com/office/drawing/2014/main" id="{77730D68-F7B9-D4A0-78B3-7680FC8457AE}"/>
                  </a:ext>
                </a:extLst>
              </p:cNvPr>
              <p:cNvSpPr>
                <a:spLocks noChangeArrowheads="1"/>
              </p:cNvSpPr>
              <p:nvPr/>
            </p:nvSpPr>
            <p:spPr bwMode="auto">
              <a:xfrm>
                <a:off x="2769" y="3878"/>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4" name="Freeform 28">
                <a:extLst>
                  <a:ext uri="{FF2B5EF4-FFF2-40B4-BE49-F238E27FC236}">
                    <a16:creationId xmlns:a16="http://schemas.microsoft.com/office/drawing/2014/main" id="{EE2E8D0B-C835-A587-A4E4-2545BBE973D2}"/>
                  </a:ext>
                </a:extLst>
              </p:cNvPr>
              <p:cNvSpPr>
                <a:spLocks/>
              </p:cNvSpPr>
              <p:nvPr/>
            </p:nvSpPr>
            <p:spPr bwMode="auto">
              <a:xfrm>
                <a:off x="3030" y="3645"/>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935" name="AutoShape 29">
                <a:extLst>
                  <a:ext uri="{FF2B5EF4-FFF2-40B4-BE49-F238E27FC236}">
                    <a16:creationId xmlns:a16="http://schemas.microsoft.com/office/drawing/2014/main" id="{3CD25665-60AA-1987-4749-7079AD2856B9}"/>
                  </a:ext>
                </a:extLst>
              </p:cNvPr>
              <p:cNvSpPr>
                <a:spLocks noChangeArrowheads="1"/>
              </p:cNvSpPr>
              <p:nvPr/>
            </p:nvSpPr>
            <p:spPr bwMode="auto">
              <a:xfrm>
                <a:off x="2670" y="3591"/>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6" name="Rectangle 30">
                <a:extLst>
                  <a:ext uri="{FF2B5EF4-FFF2-40B4-BE49-F238E27FC236}">
                    <a16:creationId xmlns:a16="http://schemas.microsoft.com/office/drawing/2014/main" id="{2CDE7EB8-410B-6C35-9911-019691849BA4}"/>
                  </a:ext>
                </a:extLst>
              </p:cNvPr>
              <p:cNvSpPr>
                <a:spLocks noChangeArrowheads="1"/>
              </p:cNvSpPr>
              <p:nvPr/>
            </p:nvSpPr>
            <p:spPr bwMode="auto">
              <a:xfrm>
                <a:off x="2667" y="3684"/>
                <a:ext cx="600" cy="314"/>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7" name="Rectangle 31">
                <a:extLst>
                  <a:ext uri="{FF2B5EF4-FFF2-40B4-BE49-F238E27FC236}">
                    <a16:creationId xmlns:a16="http://schemas.microsoft.com/office/drawing/2014/main" id="{EEDE9657-1863-B058-88AE-E54B7D56C579}"/>
                  </a:ext>
                </a:extLst>
              </p:cNvPr>
              <p:cNvSpPr>
                <a:spLocks noChangeArrowheads="1"/>
              </p:cNvSpPr>
              <p:nvPr/>
            </p:nvSpPr>
            <p:spPr bwMode="auto">
              <a:xfrm>
                <a:off x="2737" y="3847"/>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38" name="AutoShape 32">
                <a:extLst>
                  <a:ext uri="{FF2B5EF4-FFF2-40B4-BE49-F238E27FC236}">
                    <a16:creationId xmlns:a16="http://schemas.microsoft.com/office/drawing/2014/main" id="{AC5F62FD-3154-E084-AA58-7FD3172C8EC7}"/>
                  </a:ext>
                </a:extLst>
              </p:cNvPr>
              <p:cNvSpPr>
                <a:spLocks noChangeArrowheads="1"/>
              </p:cNvSpPr>
              <p:nvPr/>
            </p:nvSpPr>
            <p:spPr bwMode="auto">
              <a:xfrm>
                <a:off x="2680" y="3607"/>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09" name="Rectangle 33">
                <a:extLst>
                  <a:ext uri="{FF2B5EF4-FFF2-40B4-BE49-F238E27FC236}">
                    <a16:creationId xmlns:a16="http://schemas.microsoft.com/office/drawing/2014/main" id="{6EECBD7F-BCEB-92D7-8FF6-6D647FDF2121}"/>
                  </a:ext>
                </a:extLst>
              </p:cNvPr>
              <p:cNvSpPr>
                <a:spLocks noChangeArrowheads="1"/>
              </p:cNvSpPr>
              <p:nvPr/>
            </p:nvSpPr>
            <p:spPr bwMode="auto">
              <a:xfrm>
                <a:off x="3087" y="2672"/>
                <a:ext cx="503"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1A0004"/>
                    </a:solidFill>
                    <a:latin typeface="Times" pitchFamily="-107" charset="0"/>
                    <a:ea typeface="+mn-ea"/>
                  </a:rPr>
                  <a:t>(1500 B.C.)</a:t>
                </a:r>
              </a:p>
            </p:txBody>
          </p:sp>
          <p:sp>
            <p:nvSpPr>
              <p:cNvPr id="71940" name="Line 34">
                <a:extLst>
                  <a:ext uri="{FF2B5EF4-FFF2-40B4-BE49-F238E27FC236}">
                    <a16:creationId xmlns:a16="http://schemas.microsoft.com/office/drawing/2014/main" id="{909BD169-4D28-F9AD-4F76-750EAC7DDF09}"/>
                  </a:ext>
                </a:extLst>
              </p:cNvPr>
              <p:cNvSpPr>
                <a:spLocks noChangeShapeType="1"/>
              </p:cNvSpPr>
              <p:nvPr/>
            </p:nvSpPr>
            <p:spPr bwMode="auto">
              <a:xfrm>
                <a:off x="2659" y="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1" name="Line 35">
                <a:extLst>
                  <a:ext uri="{FF2B5EF4-FFF2-40B4-BE49-F238E27FC236}">
                    <a16:creationId xmlns:a16="http://schemas.microsoft.com/office/drawing/2014/main" id="{5706E4BB-3E03-E7B8-B38D-8E6CD8A5A217}"/>
                  </a:ext>
                </a:extLst>
              </p:cNvPr>
              <p:cNvSpPr>
                <a:spLocks noChangeShapeType="1"/>
              </p:cNvSpPr>
              <p:nvPr/>
            </p:nvSpPr>
            <p:spPr bwMode="auto">
              <a:xfrm>
                <a:off x="2659" y="7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2" name="Line 36">
                <a:extLst>
                  <a:ext uri="{FF2B5EF4-FFF2-40B4-BE49-F238E27FC236}">
                    <a16:creationId xmlns:a16="http://schemas.microsoft.com/office/drawing/2014/main" id="{C6EEE723-ACAB-4BF5-7E38-AC2078865761}"/>
                  </a:ext>
                </a:extLst>
              </p:cNvPr>
              <p:cNvSpPr>
                <a:spLocks noChangeShapeType="1"/>
              </p:cNvSpPr>
              <p:nvPr/>
            </p:nvSpPr>
            <p:spPr bwMode="auto">
              <a:xfrm>
                <a:off x="2659" y="8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3" name="Line 37">
                <a:extLst>
                  <a:ext uri="{FF2B5EF4-FFF2-40B4-BE49-F238E27FC236}">
                    <a16:creationId xmlns:a16="http://schemas.microsoft.com/office/drawing/2014/main" id="{2A167150-A904-159F-CE80-D2B32288648C}"/>
                  </a:ext>
                </a:extLst>
              </p:cNvPr>
              <p:cNvSpPr>
                <a:spLocks noChangeShapeType="1"/>
              </p:cNvSpPr>
              <p:nvPr/>
            </p:nvSpPr>
            <p:spPr bwMode="auto">
              <a:xfrm>
                <a:off x="2662" y="9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4" name="Line 38">
                <a:extLst>
                  <a:ext uri="{FF2B5EF4-FFF2-40B4-BE49-F238E27FC236}">
                    <a16:creationId xmlns:a16="http://schemas.microsoft.com/office/drawing/2014/main" id="{5446BFF7-665A-0767-176D-D562B0D3349F}"/>
                  </a:ext>
                </a:extLst>
              </p:cNvPr>
              <p:cNvSpPr>
                <a:spLocks noChangeShapeType="1"/>
              </p:cNvSpPr>
              <p:nvPr/>
            </p:nvSpPr>
            <p:spPr bwMode="auto">
              <a:xfrm>
                <a:off x="2659" y="107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5" name="Line 39">
                <a:extLst>
                  <a:ext uri="{FF2B5EF4-FFF2-40B4-BE49-F238E27FC236}">
                    <a16:creationId xmlns:a16="http://schemas.microsoft.com/office/drawing/2014/main" id="{CFDE483A-0080-8EDE-4962-CA44D7F7B300}"/>
                  </a:ext>
                </a:extLst>
              </p:cNvPr>
              <p:cNvSpPr>
                <a:spLocks noChangeShapeType="1"/>
              </p:cNvSpPr>
              <p:nvPr/>
            </p:nvSpPr>
            <p:spPr bwMode="auto">
              <a:xfrm>
                <a:off x="2659" y="117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46" name="Rectangle 40">
                <a:extLst>
                  <a:ext uri="{FF2B5EF4-FFF2-40B4-BE49-F238E27FC236}">
                    <a16:creationId xmlns:a16="http://schemas.microsoft.com/office/drawing/2014/main" id="{210AB124-CF88-D311-0FC7-E1E59386C501}"/>
                  </a:ext>
                </a:extLst>
              </p:cNvPr>
              <p:cNvSpPr>
                <a:spLocks noChangeArrowheads="1"/>
              </p:cNvSpPr>
              <p:nvPr/>
            </p:nvSpPr>
            <p:spPr bwMode="auto">
              <a:xfrm>
                <a:off x="2733" y="562"/>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Morei</a:t>
                </a:r>
              </a:p>
            </p:txBody>
          </p:sp>
          <p:sp>
            <p:nvSpPr>
              <p:cNvPr id="71947" name="Rectangle 41">
                <a:extLst>
                  <a:ext uri="{FF2B5EF4-FFF2-40B4-BE49-F238E27FC236}">
                    <a16:creationId xmlns:a16="http://schemas.microsoft.com/office/drawing/2014/main" id="{F4EE987B-55FA-3480-0B11-85C2639A993B}"/>
                  </a:ext>
                </a:extLst>
              </p:cNvPr>
              <p:cNvSpPr>
                <a:spLocks noChangeArrowheads="1"/>
              </p:cNvSpPr>
              <p:nvPr/>
            </p:nvSpPr>
            <p:spPr bwMode="auto">
              <a:xfrm>
                <a:off x="2618" y="658"/>
                <a:ext cx="5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Paokapha</a:t>
                </a:r>
              </a:p>
            </p:txBody>
          </p:sp>
          <p:sp>
            <p:nvSpPr>
              <p:cNvPr id="71948" name="Rectangle 42">
                <a:extLst>
                  <a:ext uri="{FF2B5EF4-FFF2-40B4-BE49-F238E27FC236}">
                    <a16:creationId xmlns:a16="http://schemas.microsoft.com/office/drawing/2014/main" id="{42124B32-B805-7B44-E7D9-FAED5A27C90E}"/>
                  </a:ext>
                </a:extLst>
              </p:cNvPr>
              <p:cNvSpPr>
                <a:spLocks noChangeArrowheads="1"/>
              </p:cNvSpPr>
              <p:nvPr/>
            </p:nvSpPr>
            <p:spPr bwMode="auto">
              <a:xfrm>
                <a:off x="2687" y="762"/>
                <a:ext cx="5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a:t>
                </a:r>
                <a:r>
                  <a:rPr lang="en-US" altLang="en-US" sz="900" baseline="30000">
                    <a:solidFill>
                      <a:srgbClr val="000000"/>
                    </a:solidFill>
                    <a:latin typeface="Helvetica" pitchFamily="2" charset="0"/>
                  </a:rPr>
                  <a:t>st</a:t>
                </a:r>
                <a:r>
                  <a:rPr lang="en-US" altLang="en-US" sz="900">
                    <a:solidFill>
                      <a:srgbClr val="000000"/>
                    </a:solidFill>
                    <a:latin typeface="Helvetica" pitchFamily="2" charset="0"/>
                  </a:rPr>
                  <a:t> Shimkhur </a:t>
                </a:r>
              </a:p>
            </p:txBody>
          </p:sp>
          <p:sp>
            <p:nvSpPr>
              <p:cNvPr id="71949" name="Rectangle 43">
                <a:extLst>
                  <a:ext uri="{FF2B5EF4-FFF2-40B4-BE49-F238E27FC236}">
                    <a16:creationId xmlns:a16="http://schemas.microsoft.com/office/drawing/2014/main" id="{B997D420-3C7E-E8F2-722C-B56652547B0B}"/>
                  </a:ext>
                </a:extLst>
              </p:cNvPr>
              <p:cNvSpPr>
                <a:spLocks noChangeArrowheads="1"/>
              </p:cNvSpPr>
              <p:nvPr/>
            </p:nvSpPr>
            <p:spPr bwMode="auto">
              <a:xfrm>
                <a:off x="2682" y="86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1st Sakathat </a:t>
                </a:r>
              </a:p>
            </p:txBody>
          </p:sp>
          <p:sp>
            <p:nvSpPr>
              <p:cNvPr id="71950" name="Rectangle 44">
                <a:extLst>
                  <a:ext uri="{FF2B5EF4-FFF2-40B4-BE49-F238E27FC236}">
                    <a16:creationId xmlns:a16="http://schemas.microsoft.com/office/drawing/2014/main" id="{1301CE18-0382-4E44-794E-6C4E7DF7218F}"/>
                  </a:ext>
                </a:extLst>
              </p:cNvPr>
              <p:cNvSpPr>
                <a:spLocks noChangeArrowheads="1"/>
              </p:cNvSpPr>
              <p:nvPr/>
            </p:nvSpPr>
            <p:spPr bwMode="auto">
              <a:xfrm>
                <a:off x="2619" y="962"/>
                <a:ext cx="64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500">
                    <a:solidFill>
                      <a:srgbClr val="000000"/>
                    </a:solidFill>
                    <a:latin typeface="Helvetica" pitchFamily="2" charset="0"/>
                  </a:rPr>
                  <a:t>Tara Kaphong/Changimahut</a:t>
                </a:r>
              </a:p>
            </p:txBody>
          </p:sp>
          <p:sp>
            <p:nvSpPr>
              <p:cNvPr id="71951" name="Rectangle 45">
                <a:extLst>
                  <a:ext uri="{FF2B5EF4-FFF2-40B4-BE49-F238E27FC236}">
                    <a16:creationId xmlns:a16="http://schemas.microsoft.com/office/drawing/2014/main" id="{EF268887-EEDB-1CC8-1857-06A8FC9A4649}"/>
                  </a:ext>
                </a:extLst>
              </p:cNvPr>
              <p:cNvSpPr>
                <a:spLocks noChangeArrowheads="1"/>
              </p:cNvSpPr>
              <p:nvPr/>
            </p:nvSpPr>
            <p:spPr bwMode="auto">
              <a:xfrm>
                <a:off x="2773" y="1066"/>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Tolan</a:t>
                </a:r>
              </a:p>
            </p:txBody>
          </p:sp>
          <p:sp>
            <p:nvSpPr>
              <p:cNvPr id="71952" name="Rectangle 46">
                <a:extLst>
                  <a:ext uri="{FF2B5EF4-FFF2-40B4-BE49-F238E27FC236}">
                    <a16:creationId xmlns:a16="http://schemas.microsoft.com/office/drawing/2014/main" id="{47075434-D792-307A-EA22-BC13639E6970}"/>
                  </a:ext>
                </a:extLst>
              </p:cNvPr>
              <p:cNvSpPr>
                <a:spLocks noChangeArrowheads="1"/>
              </p:cNvSpPr>
              <p:nvPr/>
            </p:nvSpPr>
            <p:spPr bwMode="auto">
              <a:xfrm>
                <a:off x="2599" y="368"/>
                <a:ext cx="5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Chicago" charset="0"/>
                  </a:rPr>
                  <a:t>OKATHUI KASEM</a:t>
                </a:r>
              </a:p>
            </p:txBody>
          </p:sp>
          <p:sp>
            <p:nvSpPr>
              <p:cNvPr id="71953" name="Rectangle 47">
                <a:extLst>
                  <a:ext uri="{FF2B5EF4-FFF2-40B4-BE49-F238E27FC236}">
                    <a16:creationId xmlns:a16="http://schemas.microsoft.com/office/drawing/2014/main" id="{C6541E0B-48CE-92E4-F602-378769B43FDA}"/>
                  </a:ext>
                </a:extLst>
              </p:cNvPr>
              <p:cNvSpPr>
                <a:spLocks noChangeArrowheads="1"/>
              </p:cNvSpPr>
              <p:nvPr/>
            </p:nvSpPr>
            <p:spPr bwMode="auto">
              <a:xfrm>
                <a:off x="2594" y="482"/>
                <a:ext cx="65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1st Mayarnao &amp; Shanao</a:t>
                </a:r>
              </a:p>
            </p:txBody>
          </p:sp>
          <p:sp>
            <p:nvSpPr>
              <p:cNvPr id="71954" name="Line 48">
                <a:extLst>
                  <a:ext uri="{FF2B5EF4-FFF2-40B4-BE49-F238E27FC236}">
                    <a16:creationId xmlns:a16="http://schemas.microsoft.com/office/drawing/2014/main" id="{FB5CA101-3E95-131D-E1FC-1D325679E2ED}"/>
                  </a:ext>
                </a:extLst>
              </p:cNvPr>
              <p:cNvSpPr>
                <a:spLocks noChangeShapeType="1"/>
              </p:cNvSpPr>
              <p:nvPr/>
            </p:nvSpPr>
            <p:spPr bwMode="auto">
              <a:xfrm>
                <a:off x="2695" y="166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55" name="Line 49">
                <a:extLst>
                  <a:ext uri="{FF2B5EF4-FFF2-40B4-BE49-F238E27FC236}">
                    <a16:creationId xmlns:a16="http://schemas.microsoft.com/office/drawing/2014/main" id="{E00DDD1A-C91F-CD99-14D8-F20D4387E42B}"/>
                  </a:ext>
                </a:extLst>
              </p:cNvPr>
              <p:cNvSpPr>
                <a:spLocks noChangeShapeType="1"/>
              </p:cNvSpPr>
              <p:nvPr/>
            </p:nvSpPr>
            <p:spPr bwMode="auto">
              <a:xfrm>
                <a:off x="2695" y="179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56" name="Rectangle 50">
                <a:extLst>
                  <a:ext uri="{FF2B5EF4-FFF2-40B4-BE49-F238E27FC236}">
                    <a16:creationId xmlns:a16="http://schemas.microsoft.com/office/drawing/2014/main" id="{13DE5CCF-4E8A-36E7-D7C0-53B2D66CE4C7}"/>
                  </a:ext>
                </a:extLst>
              </p:cNvPr>
              <p:cNvSpPr>
                <a:spLocks noChangeArrowheads="1"/>
              </p:cNvSpPr>
              <p:nvPr/>
            </p:nvSpPr>
            <p:spPr bwMode="auto">
              <a:xfrm>
                <a:off x="2899" y="1694"/>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957" name="Rectangle 51">
                <a:extLst>
                  <a:ext uri="{FF2B5EF4-FFF2-40B4-BE49-F238E27FC236}">
                    <a16:creationId xmlns:a16="http://schemas.microsoft.com/office/drawing/2014/main" id="{85C45A6D-DDA9-7AA6-82F0-69ADA1ED5AF5}"/>
                  </a:ext>
                </a:extLst>
              </p:cNvPr>
              <p:cNvSpPr>
                <a:spLocks noChangeArrowheads="1"/>
              </p:cNvSpPr>
              <p:nvPr/>
            </p:nvSpPr>
            <p:spPr bwMode="auto">
              <a:xfrm>
                <a:off x="2741" y="1555"/>
                <a:ext cx="42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N - A - S</a:t>
                </a:r>
              </a:p>
            </p:txBody>
          </p:sp>
          <p:sp>
            <p:nvSpPr>
              <p:cNvPr id="71958" name="Rectangle 52">
                <a:extLst>
                  <a:ext uri="{FF2B5EF4-FFF2-40B4-BE49-F238E27FC236}">
                    <a16:creationId xmlns:a16="http://schemas.microsoft.com/office/drawing/2014/main" id="{58BD4220-FD91-08DC-85F0-7505CD718DC4}"/>
                  </a:ext>
                </a:extLst>
              </p:cNvPr>
              <p:cNvSpPr>
                <a:spLocks noChangeArrowheads="1"/>
              </p:cNvSpPr>
              <p:nvPr/>
            </p:nvSpPr>
            <p:spPr bwMode="auto">
              <a:xfrm>
                <a:off x="2804" y="1795"/>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J - E</a:t>
                </a:r>
              </a:p>
            </p:txBody>
          </p:sp>
          <p:sp>
            <p:nvSpPr>
              <p:cNvPr id="71959" name="Rectangle 53">
                <a:extLst>
                  <a:ext uri="{FF2B5EF4-FFF2-40B4-BE49-F238E27FC236}">
                    <a16:creationId xmlns:a16="http://schemas.microsoft.com/office/drawing/2014/main" id="{E116FE6B-9E64-D88A-9EF0-622D3AE46DBA}"/>
                  </a:ext>
                </a:extLst>
              </p:cNvPr>
              <p:cNvSpPr>
                <a:spLocks noChangeArrowheads="1"/>
              </p:cNvSpPr>
              <p:nvPr/>
            </p:nvSpPr>
            <p:spPr bwMode="auto">
              <a:xfrm>
                <a:off x="2838" y="1915"/>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12</a:t>
                </a:r>
              </a:p>
            </p:txBody>
          </p:sp>
          <p:sp>
            <p:nvSpPr>
              <p:cNvPr id="71960" name="Rectangle 54">
                <a:extLst>
                  <a:ext uri="{FF2B5EF4-FFF2-40B4-BE49-F238E27FC236}">
                    <a16:creationId xmlns:a16="http://schemas.microsoft.com/office/drawing/2014/main" id="{0B39A565-488C-0180-D29E-46EB51CCB4F4}"/>
                  </a:ext>
                </a:extLst>
              </p:cNvPr>
              <p:cNvSpPr>
                <a:spLocks noChangeArrowheads="1"/>
              </p:cNvSpPr>
              <p:nvPr/>
            </p:nvSpPr>
            <p:spPr bwMode="auto">
              <a:xfrm>
                <a:off x="2734" y="1438"/>
                <a:ext cx="47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Awui KAHO</a:t>
                </a:r>
              </a:p>
            </p:txBody>
          </p:sp>
          <p:sp>
            <p:nvSpPr>
              <p:cNvPr id="71961" name="Rectangle 55">
                <a:extLst>
                  <a:ext uri="{FF2B5EF4-FFF2-40B4-BE49-F238E27FC236}">
                    <a16:creationId xmlns:a16="http://schemas.microsoft.com/office/drawing/2014/main" id="{C9C491E5-3B8F-51BD-A5CA-49DD276B3E4D}"/>
                  </a:ext>
                </a:extLst>
              </p:cNvPr>
              <p:cNvSpPr>
                <a:spLocks noChangeArrowheads="1"/>
              </p:cNvSpPr>
              <p:nvPr/>
            </p:nvSpPr>
            <p:spPr bwMode="auto">
              <a:xfrm>
                <a:off x="2626" y="1298"/>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ABRAHAM</a:t>
                </a:r>
              </a:p>
            </p:txBody>
          </p:sp>
          <p:sp>
            <p:nvSpPr>
              <p:cNvPr id="71962" name="Rectangle 56">
                <a:extLst>
                  <a:ext uri="{FF2B5EF4-FFF2-40B4-BE49-F238E27FC236}">
                    <a16:creationId xmlns:a16="http://schemas.microsoft.com/office/drawing/2014/main" id="{B28E8232-71E0-47DE-5448-527B1517815C}"/>
                  </a:ext>
                </a:extLst>
              </p:cNvPr>
              <p:cNvSpPr>
                <a:spLocks noChangeArrowheads="1"/>
              </p:cNvSpPr>
              <p:nvPr/>
            </p:nvSpPr>
            <p:spPr bwMode="auto">
              <a:xfrm>
                <a:off x="2826" y="1677"/>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I - I</a:t>
                </a:r>
              </a:p>
            </p:txBody>
          </p:sp>
          <p:sp>
            <p:nvSpPr>
              <p:cNvPr id="71963" name="Line 57">
                <a:extLst>
                  <a:ext uri="{FF2B5EF4-FFF2-40B4-BE49-F238E27FC236}">
                    <a16:creationId xmlns:a16="http://schemas.microsoft.com/office/drawing/2014/main" id="{33D2C6CB-D5B9-CEE5-2472-639555CFF126}"/>
                  </a:ext>
                </a:extLst>
              </p:cNvPr>
              <p:cNvSpPr>
                <a:spLocks noChangeShapeType="1"/>
              </p:cNvSpPr>
              <p:nvPr/>
            </p:nvSpPr>
            <p:spPr bwMode="auto">
              <a:xfrm>
                <a:off x="2693" y="24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64" name="Line 58">
                <a:extLst>
                  <a:ext uri="{FF2B5EF4-FFF2-40B4-BE49-F238E27FC236}">
                    <a16:creationId xmlns:a16="http://schemas.microsoft.com/office/drawing/2014/main" id="{505AE9C0-BF35-1523-7E90-568289012BA6}"/>
                  </a:ext>
                </a:extLst>
              </p:cNvPr>
              <p:cNvSpPr>
                <a:spLocks noChangeShapeType="1"/>
              </p:cNvSpPr>
              <p:nvPr/>
            </p:nvSpPr>
            <p:spPr bwMode="auto">
              <a:xfrm>
                <a:off x="2691" y="25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65" name="Rectangle 59">
                <a:extLst>
                  <a:ext uri="{FF2B5EF4-FFF2-40B4-BE49-F238E27FC236}">
                    <a16:creationId xmlns:a16="http://schemas.microsoft.com/office/drawing/2014/main" id="{3D3C0F1F-3C43-0465-C406-76DBF7552101}"/>
                  </a:ext>
                </a:extLst>
              </p:cNvPr>
              <p:cNvSpPr>
                <a:spLocks noChangeArrowheads="1"/>
              </p:cNvSpPr>
              <p:nvPr/>
            </p:nvSpPr>
            <p:spPr bwMode="auto">
              <a:xfrm>
                <a:off x="2686" y="2176"/>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JOSEPH</a:t>
                </a:r>
              </a:p>
            </p:txBody>
          </p:sp>
          <p:sp>
            <p:nvSpPr>
              <p:cNvPr id="71966" name="Rectangle 60">
                <a:extLst>
                  <a:ext uri="{FF2B5EF4-FFF2-40B4-BE49-F238E27FC236}">
                    <a16:creationId xmlns:a16="http://schemas.microsoft.com/office/drawing/2014/main" id="{2A12EBDA-5518-12C6-4751-B03072574B0F}"/>
                  </a:ext>
                </a:extLst>
              </p:cNvPr>
              <p:cNvSpPr>
                <a:spLocks noChangeArrowheads="1"/>
              </p:cNvSpPr>
              <p:nvPr/>
            </p:nvSpPr>
            <p:spPr bwMode="auto">
              <a:xfrm>
                <a:off x="2716" y="2325"/>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   Rao Kasa</a:t>
                </a:r>
              </a:p>
            </p:txBody>
          </p:sp>
          <p:sp>
            <p:nvSpPr>
              <p:cNvPr id="71967" name="Rectangle 61">
                <a:extLst>
                  <a:ext uri="{FF2B5EF4-FFF2-40B4-BE49-F238E27FC236}">
                    <a16:creationId xmlns:a16="http://schemas.microsoft.com/office/drawing/2014/main" id="{0D7DC552-E8FE-F0B5-EE49-350CEB6747E5}"/>
                  </a:ext>
                </a:extLst>
              </p:cNvPr>
              <p:cNvSpPr>
                <a:spLocks noChangeArrowheads="1"/>
              </p:cNvSpPr>
              <p:nvPr/>
            </p:nvSpPr>
            <p:spPr bwMode="auto">
              <a:xfrm>
                <a:off x="2848" y="2444"/>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430</a:t>
                </a:r>
              </a:p>
            </p:txBody>
          </p:sp>
          <p:sp>
            <p:nvSpPr>
              <p:cNvPr id="71968" name="Line 62">
                <a:extLst>
                  <a:ext uri="{FF2B5EF4-FFF2-40B4-BE49-F238E27FC236}">
                    <a16:creationId xmlns:a16="http://schemas.microsoft.com/office/drawing/2014/main" id="{29B82F5E-37D9-CCC1-7A1F-1706C2105926}"/>
                  </a:ext>
                </a:extLst>
              </p:cNvPr>
              <p:cNvSpPr>
                <a:spLocks noChangeShapeType="1"/>
              </p:cNvSpPr>
              <p:nvPr/>
            </p:nvSpPr>
            <p:spPr bwMode="auto">
              <a:xfrm>
                <a:off x="2691" y="154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69" name="Line 63">
                <a:extLst>
                  <a:ext uri="{FF2B5EF4-FFF2-40B4-BE49-F238E27FC236}">
                    <a16:creationId xmlns:a16="http://schemas.microsoft.com/office/drawing/2014/main" id="{FB5016BB-9E49-AE83-D209-1F40B31AAB4F}"/>
                  </a:ext>
                </a:extLst>
              </p:cNvPr>
              <p:cNvSpPr>
                <a:spLocks noChangeShapeType="1"/>
              </p:cNvSpPr>
              <p:nvPr/>
            </p:nvSpPr>
            <p:spPr bwMode="auto">
              <a:xfrm>
                <a:off x="2691" y="19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0" name="Line 64">
                <a:extLst>
                  <a:ext uri="{FF2B5EF4-FFF2-40B4-BE49-F238E27FC236}">
                    <a16:creationId xmlns:a16="http://schemas.microsoft.com/office/drawing/2014/main" id="{7F9A5D10-1A85-1934-BA12-02DC47142817}"/>
                  </a:ext>
                </a:extLst>
              </p:cNvPr>
              <p:cNvSpPr>
                <a:spLocks noChangeShapeType="1"/>
              </p:cNvSpPr>
              <p:nvPr/>
            </p:nvSpPr>
            <p:spPr bwMode="auto">
              <a:xfrm>
                <a:off x="2691" y="203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1" name="Line 65">
                <a:extLst>
                  <a:ext uri="{FF2B5EF4-FFF2-40B4-BE49-F238E27FC236}">
                    <a16:creationId xmlns:a16="http://schemas.microsoft.com/office/drawing/2014/main" id="{09B21C07-69FD-9BA4-5711-8798A13BEBA1}"/>
                  </a:ext>
                </a:extLst>
              </p:cNvPr>
              <p:cNvSpPr>
                <a:spLocks noChangeShapeType="1"/>
              </p:cNvSpPr>
              <p:nvPr/>
            </p:nvSpPr>
            <p:spPr bwMode="auto">
              <a:xfrm>
                <a:off x="2691" y="29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2" name="Line 66">
                <a:extLst>
                  <a:ext uri="{FF2B5EF4-FFF2-40B4-BE49-F238E27FC236}">
                    <a16:creationId xmlns:a16="http://schemas.microsoft.com/office/drawing/2014/main" id="{4F363228-9CB6-85F4-D22C-1F47BC0C465F}"/>
                  </a:ext>
                </a:extLst>
              </p:cNvPr>
              <p:cNvSpPr>
                <a:spLocks noChangeShapeType="1"/>
              </p:cNvSpPr>
              <p:nvPr/>
            </p:nvSpPr>
            <p:spPr bwMode="auto">
              <a:xfrm>
                <a:off x="2691" y="30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3" name="Line 67">
                <a:extLst>
                  <a:ext uri="{FF2B5EF4-FFF2-40B4-BE49-F238E27FC236}">
                    <a16:creationId xmlns:a16="http://schemas.microsoft.com/office/drawing/2014/main" id="{CE98AF06-D357-2E65-6411-1E12DBA1173B}"/>
                  </a:ext>
                </a:extLst>
              </p:cNvPr>
              <p:cNvSpPr>
                <a:spLocks noChangeShapeType="1"/>
              </p:cNvSpPr>
              <p:nvPr/>
            </p:nvSpPr>
            <p:spPr bwMode="auto">
              <a:xfrm>
                <a:off x="2691" y="31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4" name="Line 68">
                <a:extLst>
                  <a:ext uri="{FF2B5EF4-FFF2-40B4-BE49-F238E27FC236}">
                    <a16:creationId xmlns:a16="http://schemas.microsoft.com/office/drawing/2014/main" id="{E213F9C1-9720-921B-53F5-FB7823758BA6}"/>
                  </a:ext>
                </a:extLst>
              </p:cNvPr>
              <p:cNvSpPr>
                <a:spLocks noChangeShapeType="1"/>
              </p:cNvSpPr>
              <p:nvPr/>
            </p:nvSpPr>
            <p:spPr bwMode="auto">
              <a:xfrm>
                <a:off x="2691" y="329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5" name="Line 69">
                <a:extLst>
                  <a:ext uri="{FF2B5EF4-FFF2-40B4-BE49-F238E27FC236}">
                    <a16:creationId xmlns:a16="http://schemas.microsoft.com/office/drawing/2014/main" id="{11F44ADB-5BB5-7246-564C-E6C2817F5AD6}"/>
                  </a:ext>
                </a:extLst>
              </p:cNvPr>
              <p:cNvSpPr>
                <a:spLocks noChangeShapeType="1"/>
              </p:cNvSpPr>
              <p:nvPr/>
            </p:nvSpPr>
            <p:spPr bwMode="auto">
              <a:xfrm>
                <a:off x="2699" y="340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6" name="Rectangle 70">
                <a:extLst>
                  <a:ext uri="{FF2B5EF4-FFF2-40B4-BE49-F238E27FC236}">
                    <a16:creationId xmlns:a16="http://schemas.microsoft.com/office/drawing/2014/main" id="{6C2D5162-2A4E-80CF-2A1E-AC0BC0387589}"/>
                  </a:ext>
                </a:extLst>
              </p:cNvPr>
              <p:cNvSpPr>
                <a:spLocks noChangeArrowheads="1"/>
              </p:cNvSpPr>
              <p:nvPr/>
            </p:nvSpPr>
            <p:spPr bwMode="auto">
              <a:xfrm>
                <a:off x="2700" y="2698"/>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MOSES</a:t>
                </a:r>
              </a:p>
            </p:txBody>
          </p:sp>
          <p:sp>
            <p:nvSpPr>
              <p:cNvPr id="71977" name="Rectangle 71">
                <a:extLst>
                  <a:ext uri="{FF2B5EF4-FFF2-40B4-BE49-F238E27FC236}">
                    <a16:creationId xmlns:a16="http://schemas.microsoft.com/office/drawing/2014/main" id="{410ECEE9-7304-7011-D10C-6D8CE4E01F46}"/>
                  </a:ext>
                </a:extLst>
              </p:cNvPr>
              <p:cNvSpPr>
                <a:spLocks noChangeArrowheads="1"/>
              </p:cNvSpPr>
              <p:nvPr/>
            </p:nvSpPr>
            <p:spPr bwMode="auto">
              <a:xfrm>
                <a:off x="2794" y="2958"/>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Sinai</a:t>
                </a:r>
              </a:p>
            </p:txBody>
          </p:sp>
          <p:sp>
            <p:nvSpPr>
              <p:cNvPr id="71978" name="Rectangle 72">
                <a:extLst>
                  <a:ext uri="{FF2B5EF4-FFF2-40B4-BE49-F238E27FC236}">
                    <a16:creationId xmlns:a16="http://schemas.microsoft.com/office/drawing/2014/main" id="{C92620B6-830D-C580-ECEE-7D4AF5774FB7}"/>
                  </a:ext>
                </a:extLst>
              </p:cNvPr>
              <p:cNvSpPr>
                <a:spLocks noChangeArrowheads="1"/>
              </p:cNvSpPr>
              <p:nvPr/>
            </p:nvSpPr>
            <p:spPr bwMode="auto">
              <a:xfrm>
                <a:off x="2743" y="3074"/>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A - Y - P</a:t>
                </a:r>
              </a:p>
            </p:txBody>
          </p:sp>
          <p:sp>
            <p:nvSpPr>
              <p:cNvPr id="71979" name="Rectangle 73">
                <a:extLst>
                  <a:ext uri="{FF2B5EF4-FFF2-40B4-BE49-F238E27FC236}">
                    <a16:creationId xmlns:a16="http://schemas.microsoft.com/office/drawing/2014/main" id="{91E408A3-A366-DD1B-57D0-E914D5875170}"/>
                  </a:ext>
                </a:extLst>
              </p:cNvPr>
              <p:cNvSpPr>
                <a:spLocks noChangeArrowheads="1"/>
              </p:cNvSpPr>
              <p:nvPr/>
            </p:nvSpPr>
            <p:spPr bwMode="auto">
              <a:xfrm>
                <a:off x="2640" y="3182"/>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Kadesh Barnea</a:t>
                </a:r>
              </a:p>
            </p:txBody>
          </p:sp>
          <p:sp>
            <p:nvSpPr>
              <p:cNvPr id="71980" name="Rectangle 74">
                <a:extLst>
                  <a:ext uri="{FF2B5EF4-FFF2-40B4-BE49-F238E27FC236}">
                    <a16:creationId xmlns:a16="http://schemas.microsoft.com/office/drawing/2014/main" id="{FB92428F-6091-77CC-9F9B-67779F49777E}"/>
                  </a:ext>
                </a:extLst>
              </p:cNvPr>
              <p:cNvSpPr>
                <a:spLocks noChangeArrowheads="1"/>
              </p:cNvSpPr>
              <p:nvPr/>
            </p:nvSpPr>
            <p:spPr bwMode="auto">
              <a:xfrm>
                <a:off x="2864" y="3298"/>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40</a:t>
                </a:r>
              </a:p>
            </p:txBody>
          </p:sp>
          <p:sp>
            <p:nvSpPr>
              <p:cNvPr id="71981" name="Rectangle 75">
                <a:extLst>
                  <a:ext uri="{FF2B5EF4-FFF2-40B4-BE49-F238E27FC236}">
                    <a16:creationId xmlns:a16="http://schemas.microsoft.com/office/drawing/2014/main" id="{689DF9DE-4487-4B86-0130-FFF8B1F194E4}"/>
                  </a:ext>
                </a:extLst>
              </p:cNvPr>
              <p:cNvSpPr>
                <a:spLocks noChangeArrowheads="1"/>
              </p:cNvSpPr>
              <p:nvPr/>
            </p:nvSpPr>
            <p:spPr bwMode="auto">
              <a:xfrm>
                <a:off x="2716" y="3406"/>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Tamkachithei 5</a:t>
                </a:r>
              </a:p>
            </p:txBody>
          </p:sp>
          <p:sp>
            <p:nvSpPr>
              <p:cNvPr id="71982" name="Line 76">
                <a:extLst>
                  <a:ext uri="{FF2B5EF4-FFF2-40B4-BE49-F238E27FC236}">
                    <a16:creationId xmlns:a16="http://schemas.microsoft.com/office/drawing/2014/main" id="{5C4B1FEC-C1A5-3F63-8ECC-E5AC09AACAFD}"/>
                  </a:ext>
                </a:extLst>
              </p:cNvPr>
              <p:cNvSpPr>
                <a:spLocks noChangeShapeType="1"/>
              </p:cNvSpPr>
              <p:nvPr/>
            </p:nvSpPr>
            <p:spPr bwMode="auto">
              <a:xfrm>
                <a:off x="2687" y="351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83" name="Rectangle 77">
                <a:extLst>
                  <a:ext uri="{FF2B5EF4-FFF2-40B4-BE49-F238E27FC236}">
                    <a16:creationId xmlns:a16="http://schemas.microsoft.com/office/drawing/2014/main" id="{92C9FD79-CC0A-8EF7-B5F4-DECDA4C25DE3}"/>
                  </a:ext>
                </a:extLst>
              </p:cNvPr>
              <p:cNvSpPr>
                <a:spLocks noChangeArrowheads="1"/>
              </p:cNvSpPr>
              <p:nvPr/>
            </p:nvSpPr>
            <p:spPr bwMode="auto">
              <a:xfrm>
                <a:off x="2771" y="28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Shongza</a:t>
                </a:r>
              </a:p>
            </p:txBody>
          </p:sp>
          <p:sp>
            <p:nvSpPr>
              <p:cNvPr id="71984" name="Line 78">
                <a:extLst>
                  <a:ext uri="{FF2B5EF4-FFF2-40B4-BE49-F238E27FC236}">
                    <a16:creationId xmlns:a16="http://schemas.microsoft.com/office/drawing/2014/main" id="{8A5569DC-1702-F2C6-0E75-79A6BB18F652}"/>
                  </a:ext>
                </a:extLst>
              </p:cNvPr>
              <p:cNvSpPr>
                <a:spLocks noChangeShapeType="1"/>
              </p:cNvSpPr>
              <p:nvPr/>
            </p:nvSpPr>
            <p:spPr bwMode="auto">
              <a:xfrm>
                <a:off x="2659" y="58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85" name="Line 79">
                <a:extLst>
                  <a:ext uri="{FF2B5EF4-FFF2-40B4-BE49-F238E27FC236}">
                    <a16:creationId xmlns:a16="http://schemas.microsoft.com/office/drawing/2014/main" id="{A66411B5-298A-0D0E-865E-148364D8A7C8}"/>
                  </a:ext>
                </a:extLst>
              </p:cNvPr>
              <p:cNvSpPr>
                <a:spLocks noChangeShapeType="1"/>
              </p:cNvSpPr>
              <p:nvPr/>
            </p:nvSpPr>
            <p:spPr bwMode="auto">
              <a:xfrm>
                <a:off x="2687" y="38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86" name="Line 80">
                <a:extLst>
                  <a:ext uri="{FF2B5EF4-FFF2-40B4-BE49-F238E27FC236}">
                    <a16:creationId xmlns:a16="http://schemas.microsoft.com/office/drawing/2014/main" id="{4288D29D-9248-F204-A307-E025599C6563}"/>
                  </a:ext>
                </a:extLst>
              </p:cNvPr>
              <p:cNvSpPr>
                <a:spLocks noChangeShapeType="1"/>
              </p:cNvSpPr>
              <p:nvPr/>
            </p:nvSpPr>
            <p:spPr bwMode="auto">
              <a:xfrm>
                <a:off x="2687" y="394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87" name="Rectangle 81">
                <a:extLst>
                  <a:ext uri="{FF2B5EF4-FFF2-40B4-BE49-F238E27FC236}">
                    <a16:creationId xmlns:a16="http://schemas.microsoft.com/office/drawing/2014/main" id="{AEDF2E13-B2F9-DA96-B7A8-0ED4AEFD4E33}"/>
                  </a:ext>
                </a:extLst>
              </p:cNvPr>
              <p:cNvSpPr>
                <a:spLocks noChangeArrowheads="1"/>
              </p:cNvSpPr>
              <p:nvPr/>
            </p:nvSpPr>
            <p:spPr bwMode="auto">
              <a:xfrm>
                <a:off x="2689" y="3574"/>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JOSHUA</a:t>
                </a:r>
              </a:p>
            </p:txBody>
          </p:sp>
          <p:sp>
            <p:nvSpPr>
              <p:cNvPr id="71988" name="Rectangle 82">
                <a:extLst>
                  <a:ext uri="{FF2B5EF4-FFF2-40B4-BE49-F238E27FC236}">
                    <a16:creationId xmlns:a16="http://schemas.microsoft.com/office/drawing/2014/main" id="{B7E1C2C0-29BD-04B9-77E6-051C119D15DD}"/>
                  </a:ext>
                </a:extLst>
              </p:cNvPr>
              <p:cNvSpPr>
                <a:spLocks noChangeArrowheads="1"/>
              </p:cNvSpPr>
              <p:nvPr/>
            </p:nvSpPr>
            <p:spPr bwMode="auto">
              <a:xfrm>
                <a:off x="2730" y="3710"/>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Jericho/Ai</a:t>
                </a:r>
              </a:p>
            </p:txBody>
          </p:sp>
          <p:sp>
            <p:nvSpPr>
              <p:cNvPr id="71989" name="Rectangle 83">
                <a:extLst>
                  <a:ext uri="{FF2B5EF4-FFF2-40B4-BE49-F238E27FC236}">
                    <a16:creationId xmlns:a16="http://schemas.microsoft.com/office/drawing/2014/main" id="{C4A022F6-41FA-A696-5EB1-5831CBA1BA10}"/>
                  </a:ext>
                </a:extLst>
              </p:cNvPr>
              <p:cNvSpPr>
                <a:spLocks noChangeArrowheads="1"/>
              </p:cNvSpPr>
              <p:nvPr/>
            </p:nvSpPr>
            <p:spPr bwMode="auto">
              <a:xfrm>
                <a:off x="2678" y="3830"/>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Ngalei Khangayar</a:t>
                </a:r>
              </a:p>
            </p:txBody>
          </p:sp>
        </p:grpSp>
        <p:grpSp>
          <p:nvGrpSpPr>
            <p:cNvPr id="71855" name="Group 84">
              <a:extLst>
                <a:ext uri="{FF2B5EF4-FFF2-40B4-BE49-F238E27FC236}">
                  <a16:creationId xmlns:a16="http://schemas.microsoft.com/office/drawing/2014/main" id="{11DBA21D-DCBD-6A1F-52FC-54B32FDEF4DD}"/>
                </a:ext>
              </a:extLst>
            </p:cNvPr>
            <p:cNvGrpSpPr>
              <a:grpSpLocks/>
            </p:cNvGrpSpPr>
            <p:nvPr/>
          </p:nvGrpSpPr>
          <p:grpSpPr bwMode="auto">
            <a:xfrm>
              <a:off x="4113" y="376"/>
              <a:ext cx="968" cy="2370"/>
              <a:chOff x="4105" y="352"/>
              <a:chExt cx="968" cy="2370"/>
            </a:xfrm>
          </p:grpSpPr>
          <p:sp>
            <p:nvSpPr>
              <p:cNvPr id="71856" name="Freeform 85">
                <a:extLst>
                  <a:ext uri="{FF2B5EF4-FFF2-40B4-BE49-F238E27FC236}">
                    <a16:creationId xmlns:a16="http://schemas.microsoft.com/office/drawing/2014/main" id="{1BC9889B-A303-E1F3-F4C8-8CBDBCC1B41B}"/>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857" name="Freeform 86">
                <a:extLst>
                  <a:ext uri="{FF2B5EF4-FFF2-40B4-BE49-F238E27FC236}">
                    <a16:creationId xmlns:a16="http://schemas.microsoft.com/office/drawing/2014/main" id="{74968376-4533-CA6F-DFDC-CC7FF5E9ABC9}"/>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858" name="Freeform 87">
                <a:extLst>
                  <a:ext uri="{FF2B5EF4-FFF2-40B4-BE49-F238E27FC236}">
                    <a16:creationId xmlns:a16="http://schemas.microsoft.com/office/drawing/2014/main" id="{9715085C-76DE-A110-3B78-E52AF0B0043D}"/>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859" name="AutoShape 88">
                <a:extLst>
                  <a:ext uri="{FF2B5EF4-FFF2-40B4-BE49-F238E27FC236}">
                    <a16:creationId xmlns:a16="http://schemas.microsoft.com/office/drawing/2014/main" id="{821EECC5-C67A-650C-EF28-EF90FB424090}"/>
                  </a:ext>
                </a:extLst>
              </p:cNvPr>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0" name="Freeform 89">
                <a:extLst>
                  <a:ext uri="{FF2B5EF4-FFF2-40B4-BE49-F238E27FC236}">
                    <a16:creationId xmlns:a16="http://schemas.microsoft.com/office/drawing/2014/main" id="{7A6A5D9B-BD36-AAA4-C0D0-0521A66E5431}"/>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861" name="Freeform 90">
                <a:extLst>
                  <a:ext uri="{FF2B5EF4-FFF2-40B4-BE49-F238E27FC236}">
                    <a16:creationId xmlns:a16="http://schemas.microsoft.com/office/drawing/2014/main" id="{42912D2D-A84D-A9A7-FB69-50E7B9D46B0D}"/>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62" name="Rectangle 91">
                <a:extLst>
                  <a:ext uri="{FF2B5EF4-FFF2-40B4-BE49-F238E27FC236}">
                    <a16:creationId xmlns:a16="http://schemas.microsoft.com/office/drawing/2014/main" id="{4D6C195E-C500-A655-5426-ABA72B0F178A}"/>
                  </a:ext>
                </a:extLst>
              </p:cNvPr>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350</a:t>
                </a:r>
              </a:p>
            </p:txBody>
          </p:sp>
          <p:sp>
            <p:nvSpPr>
              <p:cNvPr id="71863" name="Freeform 92">
                <a:extLst>
                  <a:ext uri="{FF2B5EF4-FFF2-40B4-BE49-F238E27FC236}">
                    <a16:creationId xmlns:a16="http://schemas.microsoft.com/office/drawing/2014/main" id="{690EB1FA-4501-189C-AD48-A3AA8898B875}"/>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864" name="AutoShape 93">
                <a:extLst>
                  <a:ext uri="{FF2B5EF4-FFF2-40B4-BE49-F238E27FC236}">
                    <a16:creationId xmlns:a16="http://schemas.microsoft.com/office/drawing/2014/main" id="{EFDFA7F3-D9E1-5338-1E5F-CB59F33DADC3}"/>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5" name="Rectangle 94">
                <a:extLst>
                  <a:ext uri="{FF2B5EF4-FFF2-40B4-BE49-F238E27FC236}">
                    <a16:creationId xmlns:a16="http://schemas.microsoft.com/office/drawing/2014/main" id="{ABEA423B-28FC-AAC4-EAD8-B17E64F9DB46}"/>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6" name="AutoShape 95">
                <a:extLst>
                  <a:ext uri="{FF2B5EF4-FFF2-40B4-BE49-F238E27FC236}">
                    <a16:creationId xmlns:a16="http://schemas.microsoft.com/office/drawing/2014/main" id="{CE21C5A2-ABA1-386C-6D0C-DCC537BB5EB6}"/>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7" name="AutoShape 96">
                <a:extLst>
                  <a:ext uri="{FF2B5EF4-FFF2-40B4-BE49-F238E27FC236}">
                    <a16:creationId xmlns:a16="http://schemas.microsoft.com/office/drawing/2014/main" id="{661C59C6-50DF-C713-7653-00FA74D3065D}"/>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8" name="Rectangle 97">
                <a:extLst>
                  <a:ext uri="{FF2B5EF4-FFF2-40B4-BE49-F238E27FC236}">
                    <a16:creationId xmlns:a16="http://schemas.microsoft.com/office/drawing/2014/main" id="{1AC5CF4D-A496-F3B6-DC02-324E9E85F993}"/>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69" name="AutoShape 98">
                <a:extLst>
                  <a:ext uri="{FF2B5EF4-FFF2-40B4-BE49-F238E27FC236}">
                    <a16:creationId xmlns:a16="http://schemas.microsoft.com/office/drawing/2014/main" id="{E1C1B806-93B2-13E5-9E1E-C2C68B3940C2}"/>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70" name="Rectangle 99">
                <a:extLst>
                  <a:ext uri="{FF2B5EF4-FFF2-40B4-BE49-F238E27FC236}">
                    <a16:creationId xmlns:a16="http://schemas.microsoft.com/office/drawing/2014/main" id="{B3E64B28-6CA1-C13A-F875-B97F24145D90}"/>
                  </a:ext>
                </a:extLst>
              </p:cNvPr>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71" name="AutoShape 100">
                <a:extLst>
                  <a:ext uri="{FF2B5EF4-FFF2-40B4-BE49-F238E27FC236}">
                    <a16:creationId xmlns:a16="http://schemas.microsoft.com/office/drawing/2014/main" id="{0D91C39E-CA7B-C81E-1B7C-E1E3476288AE}"/>
                  </a:ext>
                </a:extLst>
              </p:cNvPr>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77" name="Rectangle 101">
                <a:extLst>
                  <a:ext uri="{FF2B5EF4-FFF2-40B4-BE49-F238E27FC236}">
                    <a16:creationId xmlns:a16="http://schemas.microsoft.com/office/drawing/2014/main" id="{468768D8-110D-D3F5-68B3-09EC081E5FDC}"/>
                  </a:ext>
                </a:extLst>
              </p:cNvPr>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(1000 B.C.)</a:t>
                </a:r>
              </a:p>
            </p:txBody>
          </p:sp>
          <p:sp>
            <p:nvSpPr>
              <p:cNvPr id="71873" name="Line 102">
                <a:extLst>
                  <a:ext uri="{FF2B5EF4-FFF2-40B4-BE49-F238E27FC236}">
                    <a16:creationId xmlns:a16="http://schemas.microsoft.com/office/drawing/2014/main" id="{2D143720-738F-EE8B-C389-9E855C79AE24}"/>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74" name="Line 103">
                <a:extLst>
                  <a:ext uri="{FF2B5EF4-FFF2-40B4-BE49-F238E27FC236}">
                    <a16:creationId xmlns:a16="http://schemas.microsoft.com/office/drawing/2014/main" id="{35C09B9F-9455-1561-084C-BD98AA8B5272}"/>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75" name="Rectangle 104">
                <a:extLst>
                  <a:ext uri="{FF2B5EF4-FFF2-40B4-BE49-F238E27FC236}">
                    <a16:creationId xmlns:a16="http://schemas.microsoft.com/office/drawing/2014/main" id="{CED04F9E-1109-EEB7-6A8C-AD0973196D78}"/>
                  </a:ext>
                </a:extLst>
              </p:cNvPr>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350</a:t>
                </a:r>
              </a:p>
            </p:txBody>
          </p:sp>
          <p:sp>
            <p:nvSpPr>
              <p:cNvPr id="71876" name="Rectangle 105">
                <a:extLst>
                  <a:ext uri="{FF2B5EF4-FFF2-40B4-BE49-F238E27FC236}">
                    <a16:creationId xmlns:a16="http://schemas.microsoft.com/office/drawing/2014/main" id="{6DAB2D76-BDF5-5449-B158-54909DD50511}"/>
                  </a:ext>
                </a:extLst>
              </p:cNvPr>
              <p:cNvSpPr>
                <a:spLocks noChangeArrowheads="1"/>
              </p:cNvSpPr>
              <p:nvPr/>
            </p:nvSpPr>
            <p:spPr bwMode="auto">
              <a:xfrm>
                <a:off x="4248" y="480"/>
                <a:ext cx="50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Helvetica" pitchFamily="2" charset="0"/>
                  </a:rPr>
                  <a:t>Wungva-Wungva</a:t>
                </a:r>
              </a:p>
            </p:txBody>
          </p:sp>
          <p:sp>
            <p:nvSpPr>
              <p:cNvPr id="71877" name="Rectangle 106">
                <a:extLst>
                  <a:ext uri="{FF2B5EF4-FFF2-40B4-BE49-F238E27FC236}">
                    <a16:creationId xmlns:a16="http://schemas.microsoft.com/office/drawing/2014/main" id="{926BF771-60EB-A571-06CA-955D53A55A81}"/>
                  </a:ext>
                </a:extLst>
              </p:cNvPr>
              <p:cNvSpPr>
                <a:spLocks noChangeArrowheads="1"/>
              </p:cNvSpPr>
              <p:nvPr/>
            </p:nvSpPr>
            <p:spPr bwMode="auto">
              <a:xfrm>
                <a:off x="4141" y="352"/>
                <a:ext cx="49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600">
                    <a:solidFill>
                      <a:srgbClr val="000000"/>
                    </a:solidFill>
                    <a:latin typeface="Chicago" charset="0"/>
                  </a:rPr>
                  <a:t>ROTKHAMARAT</a:t>
                </a:r>
              </a:p>
            </p:txBody>
          </p:sp>
          <p:sp>
            <p:nvSpPr>
              <p:cNvPr id="71878" name="Line 107">
                <a:extLst>
                  <a:ext uri="{FF2B5EF4-FFF2-40B4-BE49-F238E27FC236}">
                    <a16:creationId xmlns:a16="http://schemas.microsoft.com/office/drawing/2014/main" id="{07F7E350-9496-3342-95E7-593263B7D604}"/>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79" name="Line 108">
                <a:extLst>
                  <a:ext uri="{FF2B5EF4-FFF2-40B4-BE49-F238E27FC236}">
                    <a16:creationId xmlns:a16="http://schemas.microsoft.com/office/drawing/2014/main" id="{266141DE-268E-AAD3-F549-E50E98981E7F}"/>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80" name="Line 109">
                <a:extLst>
                  <a:ext uri="{FF2B5EF4-FFF2-40B4-BE49-F238E27FC236}">
                    <a16:creationId xmlns:a16="http://schemas.microsoft.com/office/drawing/2014/main" id="{F010C312-45D8-5FE9-F9C6-3DD517312F55}"/>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a:extLst>
                  <a:ext uri="{FF2B5EF4-FFF2-40B4-BE49-F238E27FC236}">
                    <a16:creationId xmlns:a16="http://schemas.microsoft.com/office/drawing/2014/main" id="{2806CBA1-E8CB-EFDC-B1A7-5C9EF8F37C28}"/>
                  </a:ext>
                </a:extLst>
              </p:cNvPr>
              <p:cNvSpPr>
                <a:spLocks noChangeArrowheads="1"/>
              </p:cNvSpPr>
              <p:nvPr/>
            </p:nvSpPr>
            <p:spPr bwMode="auto">
              <a:xfrm>
                <a:off x="4191" y="1008"/>
                <a:ext cx="572" cy="142"/>
              </a:xfrm>
              <a:prstGeom prst="rect">
                <a:avLst/>
              </a:prstGeom>
              <a:noFill/>
              <a:ln w="12700">
                <a:noFill/>
                <a:miter lim="800000"/>
                <a:headEnd/>
                <a:tailEnd/>
              </a:ln>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a:solidFill>
                      <a:srgbClr val="000000"/>
                    </a:solidFill>
                    <a:effectLst>
                      <a:outerShdw blurRad="38100" dist="38100" dir="2700000" algn="tl">
                        <a:srgbClr val="FFFFFF"/>
                      </a:outerShdw>
                    </a:effectLst>
                    <a:latin typeface="Helvetica" panose="020B0604020202020204" pitchFamily="34" charset="0"/>
                  </a:rPr>
                  <a:t> ••• KAKAI ••• </a:t>
                </a:r>
              </a:p>
            </p:txBody>
          </p:sp>
          <p:sp>
            <p:nvSpPr>
              <p:cNvPr id="71882" name="Rectangle 111">
                <a:extLst>
                  <a:ext uri="{FF2B5EF4-FFF2-40B4-BE49-F238E27FC236}">
                    <a16:creationId xmlns:a16="http://schemas.microsoft.com/office/drawing/2014/main" id="{84A9CCC7-C25A-E30D-1435-82F9ADF38563}"/>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Israel</a:t>
                </a:r>
              </a:p>
            </p:txBody>
          </p:sp>
          <p:sp>
            <p:nvSpPr>
              <p:cNvPr id="71883" name="Rectangle 112">
                <a:extLst>
                  <a:ext uri="{FF2B5EF4-FFF2-40B4-BE49-F238E27FC236}">
                    <a16:creationId xmlns:a16="http://schemas.microsoft.com/office/drawing/2014/main" id="{DD4FD29F-FCD1-FE6D-4634-230BB6AA9BD0}"/>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10              2</a:t>
                </a:r>
              </a:p>
            </p:txBody>
          </p:sp>
          <p:sp>
            <p:nvSpPr>
              <p:cNvPr id="71884" name="Rectangle 113">
                <a:extLst>
                  <a:ext uri="{FF2B5EF4-FFF2-40B4-BE49-F238E27FC236}">
                    <a16:creationId xmlns:a16="http://schemas.microsoft.com/office/drawing/2014/main" id="{F20D0502-2276-9AFF-C84E-9965410C3F8B}"/>
                  </a:ext>
                </a:extLst>
              </p:cNvPr>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20-J         20-R</a:t>
                </a:r>
              </a:p>
            </p:txBody>
          </p:sp>
          <p:sp>
            <p:nvSpPr>
              <p:cNvPr id="71885" name="Rectangle 114">
                <a:extLst>
                  <a:ext uri="{FF2B5EF4-FFF2-40B4-BE49-F238E27FC236}">
                    <a16:creationId xmlns:a16="http://schemas.microsoft.com/office/drawing/2014/main" id="{CBDAC626-DA85-B02A-355D-1EAC570E1072}"/>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200           350</a:t>
                </a:r>
              </a:p>
            </p:txBody>
          </p:sp>
          <p:sp>
            <p:nvSpPr>
              <p:cNvPr id="71886" name="Rectangle 115">
                <a:extLst>
                  <a:ext uri="{FF2B5EF4-FFF2-40B4-BE49-F238E27FC236}">
                    <a16:creationId xmlns:a16="http://schemas.microsoft.com/office/drawing/2014/main" id="{0A5DA616-94C6-930E-A3C1-85FF8E0C5273}"/>
                  </a:ext>
                </a:extLst>
              </p:cNvPr>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Assyria    Babylon</a:t>
                </a:r>
              </a:p>
            </p:txBody>
          </p:sp>
          <p:sp>
            <p:nvSpPr>
              <p:cNvPr id="71887" name="Line 116">
                <a:extLst>
                  <a:ext uri="{FF2B5EF4-FFF2-40B4-BE49-F238E27FC236}">
                    <a16:creationId xmlns:a16="http://schemas.microsoft.com/office/drawing/2014/main" id="{C7C0D703-CE82-B1AF-D3BC-52F8BD521A6B}"/>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88" name="Rectangle 117">
                <a:extLst>
                  <a:ext uri="{FF2B5EF4-FFF2-40B4-BE49-F238E27FC236}">
                    <a16:creationId xmlns:a16="http://schemas.microsoft.com/office/drawing/2014/main" id="{6FD02355-AD90-2C5C-CEA4-6737FAE28650}"/>
                  </a:ext>
                </a:extLst>
              </p:cNvPr>
              <p:cNvSpPr>
                <a:spLocks noChangeArrowheads="1"/>
              </p:cNvSpPr>
              <p:nvPr/>
            </p:nvSpPr>
            <p:spPr bwMode="auto">
              <a:xfrm>
                <a:off x="4169" y="1134"/>
                <a:ext cx="5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Atung       Azing</a:t>
                </a:r>
              </a:p>
            </p:txBody>
          </p:sp>
          <p:sp>
            <p:nvSpPr>
              <p:cNvPr id="71889" name="Line 118">
                <a:extLst>
                  <a:ext uri="{FF2B5EF4-FFF2-40B4-BE49-F238E27FC236}">
                    <a16:creationId xmlns:a16="http://schemas.microsoft.com/office/drawing/2014/main" id="{362593B5-8EB0-80D3-A97B-AE6BE6965E56}"/>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90" name="Line 119">
                <a:extLst>
                  <a:ext uri="{FF2B5EF4-FFF2-40B4-BE49-F238E27FC236}">
                    <a16:creationId xmlns:a16="http://schemas.microsoft.com/office/drawing/2014/main" id="{1BA81BFE-D656-D620-E1FD-B69A1A1D2AC9}"/>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a:extLst>
                  <a:ext uri="{FF2B5EF4-FFF2-40B4-BE49-F238E27FC236}">
                    <a16:creationId xmlns:a16="http://schemas.microsoft.com/office/drawing/2014/main" id="{658AF7B9-F45B-47F0-8B94-E75574EEEF43}"/>
                  </a:ext>
                </a:extLst>
              </p:cNvPr>
              <p:cNvSpPr>
                <a:spLocks noChangeArrowheads="1"/>
              </p:cNvSpPr>
              <p:nvPr/>
            </p:nvSpPr>
            <p:spPr bwMode="auto">
              <a:xfrm>
                <a:off x="4150" y="1454"/>
                <a:ext cx="511"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ea typeface="MS PGothic" pitchFamily="34" charset="-128"/>
                    <a:cs typeface="MS PGothic" pitchFamily="34" charset="-128"/>
                  </a:rPr>
                  <a:t>MARANBING</a:t>
                </a:r>
              </a:p>
            </p:txBody>
          </p:sp>
          <p:sp>
            <p:nvSpPr>
              <p:cNvPr id="71892" name="Line 121">
                <a:extLst>
                  <a:ext uri="{FF2B5EF4-FFF2-40B4-BE49-F238E27FC236}">
                    <a16:creationId xmlns:a16="http://schemas.microsoft.com/office/drawing/2014/main" id="{A8256F5D-50E0-4C3B-789D-E07A909D6A0B}"/>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93" name="Rectangle 122">
                <a:extLst>
                  <a:ext uri="{FF2B5EF4-FFF2-40B4-BE49-F238E27FC236}">
                    <a16:creationId xmlns:a16="http://schemas.microsoft.com/office/drawing/2014/main" id="{49664A2A-35E7-325D-C806-A91306FDE071}"/>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S - D - S</a:t>
                </a:r>
              </a:p>
            </p:txBody>
          </p:sp>
          <p:sp>
            <p:nvSpPr>
              <p:cNvPr id="71894" name="Line 123">
                <a:extLst>
                  <a:ext uri="{FF2B5EF4-FFF2-40B4-BE49-F238E27FC236}">
                    <a16:creationId xmlns:a16="http://schemas.microsoft.com/office/drawing/2014/main" id="{1952F4AB-B9FF-47F2-B80A-7115458FD07E}"/>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95" name="Line 124">
                <a:extLst>
                  <a:ext uri="{FF2B5EF4-FFF2-40B4-BE49-F238E27FC236}">
                    <a16:creationId xmlns:a16="http://schemas.microsoft.com/office/drawing/2014/main" id="{C347A9CE-B335-7B49-D79A-AF0AFF9EF1A8}"/>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96" name="Line 125">
                <a:extLst>
                  <a:ext uri="{FF2B5EF4-FFF2-40B4-BE49-F238E27FC236}">
                    <a16:creationId xmlns:a16="http://schemas.microsoft.com/office/drawing/2014/main" id="{05468883-604C-1C41-2135-2545056C4F8C}"/>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97" name="Rectangle 126">
                <a:extLst>
                  <a:ext uri="{FF2B5EF4-FFF2-40B4-BE49-F238E27FC236}">
                    <a16:creationId xmlns:a16="http://schemas.microsoft.com/office/drawing/2014/main" id="{284DF889-76DB-967A-3DF4-300EBC5C8B2B}"/>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WUNGNAO</a:t>
                </a:r>
              </a:p>
            </p:txBody>
          </p:sp>
          <p:sp>
            <p:nvSpPr>
              <p:cNvPr id="71898" name="Rectangle 127">
                <a:extLst>
                  <a:ext uri="{FF2B5EF4-FFF2-40B4-BE49-F238E27FC236}">
                    <a16:creationId xmlns:a16="http://schemas.microsoft.com/office/drawing/2014/main" id="{F2BEE17F-5DBC-FBDA-DA01-6DEC1A3FD705}"/>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  Judah</a:t>
                </a:r>
              </a:p>
            </p:txBody>
          </p:sp>
          <p:sp>
            <p:nvSpPr>
              <p:cNvPr id="71899" name="Line 128">
                <a:extLst>
                  <a:ext uri="{FF2B5EF4-FFF2-40B4-BE49-F238E27FC236}">
                    <a16:creationId xmlns:a16="http://schemas.microsoft.com/office/drawing/2014/main" id="{E8956E4E-726D-0E36-B88B-2CA54D7765CB}"/>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00" name="Line 129">
                <a:extLst>
                  <a:ext uri="{FF2B5EF4-FFF2-40B4-BE49-F238E27FC236}">
                    <a16:creationId xmlns:a16="http://schemas.microsoft.com/office/drawing/2014/main" id="{7022E428-0506-1D1F-5383-DDACF6BD913E}"/>
                  </a:ext>
                </a:extLst>
              </p:cNvPr>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01" name="Line 130">
                <a:extLst>
                  <a:ext uri="{FF2B5EF4-FFF2-40B4-BE49-F238E27FC236}">
                    <a16:creationId xmlns:a16="http://schemas.microsoft.com/office/drawing/2014/main" id="{E1D99534-328D-AD69-99F8-DD3D17D72152}"/>
                  </a:ext>
                </a:extLst>
              </p:cNvPr>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02" name="Rectangle 131">
                <a:extLst>
                  <a:ext uri="{FF2B5EF4-FFF2-40B4-BE49-F238E27FC236}">
                    <a16:creationId xmlns:a16="http://schemas.microsoft.com/office/drawing/2014/main" id="{1AC110DB-C5EB-7997-8A7A-ED097F1C4CB7}"/>
                  </a:ext>
                </a:extLst>
              </p:cNvPr>
              <p:cNvSpPr>
                <a:spLocks noChangeArrowheads="1"/>
              </p:cNvSpPr>
              <p:nvPr/>
            </p:nvSpPr>
            <p:spPr bwMode="auto">
              <a:xfrm>
                <a:off x="4241" y="2302"/>
                <a:ext cx="50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Khaung 3 </a:t>
                </a:r>
              </a:p>
            </p:txBody>
          </p:sp>
          <p:sp>
            <p:nvSpPr>
              <p:cNvPr id="71903" name="Rectangle 132">
                <a:extLst>
                  <a:ext uri="{FF2B5EF4-FFF2-40B4-BE49-F238E27FC236}">
                    <a16:creationId xmlns:a16="http://schemas.microsoft.com/office/drawing/2014/main" id="{AD80F8C4-24B8-C9D0-7709-14264A4854A7}"/>
                  </a:ext>
                </a:extLst>
              </p:cNvPr>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Kum 100 / 50,000</a:t>
                </a:r>
              </a:p>
            </p:txBody>
          </p:sp>
          <p:sp>
            <p:nvSpPr>
              <p:cNvPr id="71904" name="Rectangle 133">
                <a:extLst>
                  <a:ext uri="{FF2B5EF4-FFF2-40B4-BE49-F238E27FC236}">
                    <a16:creationId xmlns:a16="http://schemas.microsoft.com/office/drawing/2014/main" id="{C26A8FFE-1AF1-741F-13DC-BDE0147FF033}"/>
                  </a:ext>
                </a:extLst>
              </p:cNvPr>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Z - E - N</a:t>
                </a:r>
              </a:p>
            </p:txBody>
          </p:sp>
          <p:sp>
            <p:nvSpPr>
              <p:cNvPr id="71905" name="Rectangle 134">
                <a:extLst>
                  <a:ext uri="{FF2B5EF4-FFF2-40B4-BE49-F238E27FC236}">
                    <a16:creationId xmlns:a16="http://schemas.microsoft.com/office/drawing/2014/main" id="{64ED6003-66E6-D19F-CF07-87131783DE1C}"/>
                  </a:ext>
                </a:extLst>
              </p:cNvPr>
              <p:cNvSpPr>
                <a:spLocks noChangeArrowheads="1"/>
              </p:cNvSpPr>
              <p:nvPr/>
            </p:nvSpPr>
            <p:spPr bwMode="auto">
              <a:xfrm>
                <a:off x="4105" y="2030"/>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charset="0"/>
                  </a:rPr>
                  <a:t>NARKAHAI</a:t>
                </a:r>
              </a:p>
            </p:txBody>
          </p:sp>
          <p:sp>
            <p:nvSpPr>
              <p:cNvPr id="71906" name="Rectangle 135">
                <a:extLst>
                  <a:ext uri="{FF2B5EF4-FFF2-40B4-BE49-F238E27FC236}">
                    <a16:creationId xmlns:a16="http://schemas.microsoft.com/office/drawing/2014/main" id="{D09E9CDC-E4EA-028D-9D73-863C67908DF4}"/>
                  </a:ext>
                </a:extLst>
              </p:cNvPr>
              <p:cNvSpPr>
                <a:spLocks noChangeArrowheads="1"/>
              </p:cNvSpPr>
              <p:nvPr/>
            </p:nvSpPr>
            <p:spPr bwMode="auto">
              <a:xfrm>
                <a:off x="4214" y="2190"/>
                <a:ext cx="3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Kum 700</a:t>
                </a:r>
              </a:p>
            </p:txBody>
          </p:sp>
          <p:sp>
            <p:nvSpPr>
              <p:cNvPr id="71907" name="Line 136">
                <a:extLst>
                  <a:ext uri="{FF2B5EF4-FFF2-40B4-BE49-F238E27FC236}">
                    <a16:creationId xmlns:a16="http://schemas.microsoft.com/office/drawing/2014/main" id="{2C4D0B94-D319-C15C-227C-53954590C4C5}"/>
                  </a:ext>
                </a:extLst>
              </p:cNvPr>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08" name="Line 137">
                <a:extLst>
                  <a:ext uri="{FF2B5EF4-FFF2-40B4-BE49-F238E27FC236}">
                    <a16:creationId xmlns:a16="http://schemas.microsoft.com/office/drawing/2014/main" id="{1D1AA6CA-4CE9-8B1F-60AC-E956F30787A8}"/>
                  </a:ext>
                </a:extLst>
              </p:cNvPr>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09" name="Line 138">
                <a:extLst>
                  <a:ext uri="{FF2B5EF4-FFF2-40B4-BE49-F238E27FC236}">
                    <a16:creationId xmlns:a16="http://schemas.microsoft.com/office/drawing/2014/main" id="{5E02F238-AD03-981B-8E3F-1066CF3E5A2B}"/>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71683" name="Freeform 143">
            <a:extLst>
              <a:ext uri="{FF2B5EF4-FFF2-40B4-BE49-F238E27FC236}">
                <a16:creationId xmlns:a16="http://schemas.microsoft.com/office/drawing/2014/main" id="{B8393538-C368-5504-E728-C4D8409205A3}"/>
              </a:ext>
            </a:extLst>
          </p:cNvPr>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4" name="Freeform 144">
            <a:extLst>
              <a:ext uri="{FF2B5EF4-FFF2-40B4-BE49-F238E27FC236}">
                <a16:creationId xmlns:a16="http://schemas.microsoft.com/office/drawing/2014/main" id="{3446F1AE-1BDD-8F8F-C673-223687149789}"/>
              </a:ext>
            </a:extLst>
          </p:cNvPr>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5" name="Freeform 145">
            <a:extLst>
              <a:ext uri="{FF2B5EF4-FFF2-40B4-BE49-F238E27FC236}">
                <a16:creationId xmlns:a16="http://schemas.microsoft.com/office/drawing/2014/main" id="{7FCF4C04-EC2B-B5D4-9328-C1262AA62C7A}"/>
              </a:ext>
            </a:extLst>
          </p:cNvPr>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6" name="Freeform 146">
            <a:extLst>
              <a:ext uri="{FF2B5EF4-FFF2-40B4-BE49-F238E27FC236}">
                <a16:creationId xmlns:a16="http://schemas.microsoft.com/office/drawing/2014/main" id="{453A6DC5-E343-3734-3649-A64AB1BC2FBB}"/>
              </a:ext>
            </a:extLst>
          </p:cNvPr>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7" name="Freeform 147">
            <a:extLst>
              <a:ext uri="{FF2B5EF4-FFF2-40B4-BE49-F238E27FC236}">
                <a16:creationId xmlns:a16="http://schemas.microsoft.com/office/drawing/2014/main" id="{886DEC5C-5FDC-5458-C2BD-D0B6416F721D}"/>
              </a:ext>
            </a:extLst>
          </p:cNvPr>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8" name="Freeform 148">
            <a:extLst>
              <a:ext uri="{FF2B5EF4-FFF2-40B4-BE49-F238E27FC236}">
                <a16:creationId xmlns:a16="http://schemas.microsoft.com/office/drawing/2014/main" id="{A5B5C1AC-7E52-807B-B9CC-EE537920FF3D}"/>
              </a:ext>
            </a:extLst>
          </p:cNvPr>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89" name="Freeform 149">
            <a:extLst>
              <a:ext uri="{FF2B5EF4-FFF2-40B4-BE49-F238E27FC236}">
                <a16:creationId xmlns:a16="http://schemas.microsoft.com/office/drawing/2014/main" id="{5809B21B-C161-BFE1-8F51-8004EDE0AE75}"/>
              </a:ext>
            </a:extLst>
          </p:cNvPr>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0" name="Freeform 150">
            <a:extLst>
              <a:ext uri="{FF2B5EF4-FFF2-40B4-BE49-F238E27FC236}">
                <a16:creationId xmlns:a16="http://schemas.microsoft.com/office/drawing/2014/main" id="{900A7FE7-4311-BF2E-190D-79BA9DEDD3C7}"/>
              </a:ext>
            </a:extLst>
          </p:cNvPr>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1" name="Freeform 151">
            <a:extLst>
              <a:ext uri="{FF2B5EF4-FFF2-40B4-BE49-F238E27FC236}">
                <a16:creationId xmlns:a16="http://schemas.microsoft.com/office/drawing/2014/main" id="{AF1B722D-D990-6397-DFB3-CC1C0B6138A0}"/>
              </a:ext>
            </a:extLst>
          </p:cNvPr>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2" name="Freeform 152">
            <a:extLst>
              <a:ext uri="{FF2B5EF4-FFF2-40B4-BE49-F238E27FC236}">
                <a16:creationId xmlns:a16="http://schemas.microsoft.com/office/drawing/2014/main" id="{279E2DAB-C6F1-4964-9D06-FE89ABCC0743}"/>
              </a:ext>
            </a:extLst>
          </p:cNvPr>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3" name="Freeform 153">
            <a:extLst>
              <a:ext uri="{FF2B5EF4-FFF2-40B4-BE49-F238E27FC236}">
                <a16:creationId xmlns:a16="http://schemas.microsoft.com/office/drawing/2014/main" id="{6DCB9E96-05F5-67ED-CC2F-A924C51B63E5}"/>
              </a:ext>
            </a:extLst>
          </p:cNvPr>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4" name="Freeform 154">
            <a:extLst>
              <a:ext uri="{FF2B5EF4-FFF2-40B4-BE49-F238E27FC236}">
                <a16:creationId xmlns:a16="http://schemas.microsoft.com/office/drawing/2014/main" id="{0B456348-04A9-7F32-29CF-06D8B5B0D02F}"/>
              </a:ext>
            </a:extLst>
          </p:cNvPr>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5" name="Freeform 155">
            <a:extLst>
              <a:ext uri="{FF2B5EF4-FFF2-40B4-BE49-F238E27FC236}">
                <a16:creationId xmlns:a16="http://schemas.microsoft.com/office/drawing/2014/main" id="{6DB2EE59-D9ED-685D-AC65-6F426B46A060}"/>
              </a:ext>
            </a:extLst>
          </p:cNvPr>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6" name="Freeform 156">
            <a:extLst>
              <a:ext uri="{FF2B5EF4-FFF2-40B4-BE49-F238E27FC236}">
                <a16:creationId xmlns:a16="http://schemas.microsoft.com/office/drawing/2014/main" id="{D80297D8-ADBF-E946-A573-3BF58B46C4F2}"/>
              </a:ext>
            </a:extLst>
          </p:cNvPr>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7" name="Freeform 157">
            <a:extLst>
              <a:ext uri="{FF2B5EF4-FFF2-40B4-BE49-F238E27FC236}">
                <a16:creationId xmlns:a16="http://schemas.microsoft.com/office/drawing/2014/main" id="{4FC68178-6097-B87F-6F17-C5F61D52FEEE}"/>
              </a:ext>
            </a:extLst>
          </p:cNvPr>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8" name="Freeform 158">
            <a:extLst>
              <a:ext uri="{FF2B5EF4-FFF2-40B4-BE49-F238E27FC236}">
                <a16:creationId xmlns:a16="http://schemas.microsoft.com/office/drawing/2014/main" id="{93908A8C-A8D8-4175-72DD-9D149B92C263}"/>
              </a:ext>
            </a:extLst>
          </p:cNvPr>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9" name="Freeform 159">
            <a:extLst>
              <a:ext uri="{FF2B5EF4-FFF2-40B4-BE49-F238E27FC236}">
                <a16:creationId xmlns:a16="http://schemas.microsoft.com/office/drawing/2014/main" id="{DF0CE813-3542-7CAE-18FD-887A10CF75A1}"/>
              </a:ext>
            </a:extLst>
          </p:cNvPr>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0" name="Freeform 160">
            <a:extLst>
              <a:ext uri="{FF2B5EF4-FFF2-40B4-BE49-F238E27FC236}">
                <a16:creationId xmlns:a16="http://schemas.microsoft.com/office/drawing/2014/main" id="{BF5342B0-ED1B-19E8-605D-0041D90DB8EE}"/>
              </a:ext>
            </a:extLst>
          </p:cNvPr>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1" name="Freeform 161">
            <a:extLst>
              <a:ext uri="{FF2B5EF4-FFF2-40B4-BE49-F238E27FC236}">
                <a16:creationId xmlns:a16="http://schemas.microsoft.com/office/drawing/2014/main" id="{3ECBFE7B-79C0-1CD3-3041-DFAE0F95801F}"/>
              </a:ext>
            </a:extLst>
          </p:cNvPr>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2" name="Freeform 162">
            <a:extLst>
              <a:ext uri="{FF2B5EF4-FFF2-40B4-BE49-F238E27FC236}">
                <a16:creationId xmlns:a16="http://schemas.microsoft.com/office/drawing/2014/main" id="{5181BDBC-8474-E54C-2841-3ED60104583A}"/>
              </a:ext>
            </a:extLst>
          </p:cNvPr>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3" name="Freeform 163">
            <a:extLst>
              <a:ext uri="{FF2B5EF4-FFF2-40B4-BE49-F238E27FC236}">
                <a16:creationId xmlns:a16="http://schemas.microsoft.com/office/drawing/2014/main" id="{4C5D88CF-B1F3-2ABD-1F51-170461068E05}"/>
              </a:ext>
            </a:extLst>
          </p:cNvPr>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4" name="Freeform 164">
            <a:extLst>
              <a:ext uri="{FF2B5EF4-FFF2-40B4-BE49-F238E27FC236}">
                <a16:creationId xmlns:a16="http://schemas.microsoft.com/office/drawing/2014/main" id="{AB73E03D-9378-DB6E-F90C-769C6B44DFD8}"/>
              </a:ext>
            </a:extLst>
          </p:cNvPr>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5" name="Freeform 165">
            <a:extLst>
              <a:ext uri="{FF2B5EF4-FFF2-40B4-BE49-F238E27FC236}">
                <a16:creationId xmlns:a16="http://schemas.microsoft.com/office/drawing/2014/main" id="{4DE01516-757E-6BD4-19B2-912F40B2C8C2}"/>
              </a:ext>
            </a:extLst>
          </p:cNvPr>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6" name="Freeform 166">
            <a:extLst>
              <a:ext uri="{FF2B5EF4-FFF2-40B4-BE49-F238E27FC236}">
                <a16:creationId xmlns:a16="http://schemas.microsoft.com/office/drawing/2014/main" id="{24735B3D-2AFA-8202-53C3-8FB947F61185}"/>
              </a:ext>
            </a:extLst>
          </p:cNvPr>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7" name="Freeform 167">
            <a:extLst>
              <a:ext uri="{FF2B5EF4-FFF2-40B4-BE49-F238E27FC236}">
                <a16:creationId xmlns:a16="http://schemas.microsoft.com/office/drawing/2014/main" id="{B595DF67-C04F-678A-B4E2-E80E20733A08}"/>
              </a:ext>
            </a:extLst>
          </p:cNvPr>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8" name="Freeform 168">
            <a:extLst>
              <a:ext uri="{FF2B5EF4-FFF2-40B4-BE49-F238E27FC236}">
                <a16:creationId xmlns:a16="http://schemas.microsoft.com/office/drawing/2014/main" id="{6020A936-2608-DAAF-2E51-B885294DB0D3}"/>
              </a:ext>
            </a:extLst>
          </p:cNvPr>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9" name="Freeform 169">
            <a:extLst>
              <a:ext uri="{FF2B5EF4-FFF2-40B4-BE49-F238E27FC236}">
                <a16:creationId xmlns:a16="http://schemas.microsoft.com/office/drawing/2014/main" id="{8CB27BCB-3218-33F1-C056-207786047968}"/>
              </a:ext>
            </a:extLst>
          </p:cNvPr>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0" name="Freeform 170">
            <a:extLst>
              <a:ext uri="{FF2B5EF4-FFF2-40B4-BE49-F238E27FC236}">
                <a16:creationId xmlns:a16="http://schemas.microsoft.com/office/drawing/2014/main" id="{973D5E9D-0AA0-6633-9291-15AFD4D83867}"/>
              </a:ext>
            </a:extLst>
          </p:cNvPr>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1" name="Freeform 171">
            <a:extLst>
              <a:ext uri="{FF2B5EF4-FFF2-40B4-BE49-F238E27FC236}">
                <a16:creationId xmlns:a16="http://schemas.microsoft.com/office/drawing/2014/main" id="{3527A359-AF26-6B7B-7023-B837A8C60B74}"/>
              </a:ext>
            </a:extLst>
          </p:cNvPr>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2" name="Freeform 172">
            <a:extLst>
              <a:ext uri="{FF2B5EF4-FFF2-40B4-BE49-F238E27FC236}">
                <a16:creationId xmlns:a16="http://schemas.microsoft.com/office/drawing/2014/main" id="{41F670FD-2259-7A16-0FFE-2366A871289A}"/>
              </a:ext>
            </a:extLst>
          </p:cNvPr>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3" name="Freeform 173">
            <a:extLst>
              <a:ext uri="{FF2B5EF4-FFF2-40B4-BE49-F238E27FC236}">
                <a16:creationId xmlns:a16="http://schemas.microsoft.com/office/drawing/2014/main" id="{F0A85729-7294-3843-4186-7E0B54431D14}"/>
              </a:ext>
            </a:extLst>
          </p:cNvPr>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4" name="Freeform 174">
            <a:extLst>
              <a:ext uri="{FF2B5EF4-FFF2-40B4-BE49-F238E27FC236}">
                <a16:creationId xmlns:a16="http://schemas.microsoft.com/office/drawing/2014/main" id="{5037C7BD-FE44-B54C-7D52-8C3F59DDD357}"/>
              </a:ext>
            </a:extLst>
          </p:cNvPr>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5" name="Freeform 175">
            <a:extLst>
              <a:ext uri="{FF2B5EF4-FFF2-40B4-BE49-F238E27FC236}">
                <a16:creationId xmlns:a16="http://schemas.microsoft.com/office/drawing/2014/main" id="{E88DC5DA-BDD6-3D42-2360-8449F1FE9082}"/>
              </a:ext>
            </a:extLst>
          </p:cNvPr>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6" name="Freeform 176">
            <a:extLst>
              <a:ext uri="{FF2B5EF4-FFF2-40B4-BE49-F238E27FC236}">
                <a16:creationId xmlns:a16="http://schemas.microsoft.com/office/drawing/2014/main" id="{94719E68-110B-3388-BB44-AC6B26CE18D2}"/>
              </a:ext>
            </a:extLst>
          </p:cNvPr>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7" name="Freeform 177">
            <a:extLst>
              <a:ext uri="{FF2B5EF4-FFF2-40B4-BE49-F238E27FC236}">
                <a16:creationId xmlns:a16="http://schemas.microsoft.com/office/drawing/2014/main" id="{3A059508-60F2-6495-7AE1-80BE99CD2E8A}"/>
              </a:ext>
            </a:extLst>
          </p:cNvPr>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8" name="Freeform 178">
            <a:extLst>
              <a:ext uri="{FF2B5EF4-FFF2-40B4-BE49-F238E27FC236}">
                <a16:creationId xmlns:a16="http://schemas.microsoft.com/office/drawing/2014/main" id="{9528027E-6AED-D238-877F-FFB3E9436901}"/>
              </a:ext>
            </a:extLst>
          </p:cNvPr>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19" name="Freeform 179">
            <a:extLst>
              <a:ext uri="{FF2B5EF4-FFF2-40B4-BE49-F238E27FC236}">
                <a16:creationId xmlns:a16="http://schemas.microsoft.com/office/drawing/2014/main" id="{6B5C3C5C-9D2F-AF1D-5E83-9C08929B8DAD}"/>
              </a:ext>
            </a:extLst>
          </p:cNvPr>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0" name="Freeform 180">
            <a:extLst>
              <a:ext uri="{FF2B5EF4-FFF2-40B4-BE49-F238E27FC236}">
                <a16:creationId xmlns:a16="http://schemas.microsoft.com/office/drawing/2014/main" id="{94493A94-40B9-4D9D-216B-0D48666E1391}"/>
              </a:ext>
            </a:extLst>
          </p:cNvPr>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1" name="Freeform 181">
            <a:extLst>
              <a:ext uri="{FF2B5EF4-FFF2-40B4-BE49-F238E27FC236}">
                <a16:creationId xmlns:a16="http://schemas.microsoft.com/office/drawing/2014/main" id="{57F49D1C-00AF-F5F7-8A48-D77B57A77C7D}"/>
              </a:ext>
            </a:extLst>
          </p:cNvPr>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2" name="Freeform 182">
            <a:extLst>
              <a:ext uri="{FF2B5EF4-FFF2-40B4-BE49-F238E27FC236}">
                <a16:creationId xmlns:a16="http://schemas.microsoft.com/office/drawing/2014/main" id="{0520A3C5-8B3F-F703-1146-8EF3A2DC84C6}"/>
              </a:ext>
            </a:extLst>
          </p:cNvPr>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3" name="Freeform 183">
            <a:extLst>
              <a:ext uri="{FF2B5EF4-FFF2-40B4-BE49-F238E27FC236}">
                <a16:creationId xmlns:a16="http://schemas.microsoft.com/office/drawing/2014/main" id="{8E1E65D1-DF5E-0AAC-D7E3-2D14F8F4D6F8}"/>
              </a:ext>
            </a:extLst>
          </p:cNvPr>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4" name="Freeform 184">
            <a:extLst>
              <a:ext uri="{FF2B5EF4-FFF2-40B4-BE49-F238E27FC236}">
                <a16:creationId xmlns:a16="http://schemas.microsoft.com/office/drawing/2014/main" id="{142E25E1-A308-6DAA-EE98-97BACB9D0D71}"/>
              </a:ext>
            </a:extLst>
          </p:cNvPr>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5" name="Freeform 185">
            <a:extLst>
              <a:ext uri="{FF2B5EF4-FFF2-40B4-BE49-F238E27FC236}">
                <a16:creationId xmlns:a16="http://schemas.microsoft.com/office/drawing/2014/main" id="{C5495C62-6F09-E5AE-AFDE-3B9F02ABE75B}"/>
              </a:ext>
            </a:extLst>
          </p:cNvPr>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6" name="Freeform 186">
            <a:extLst>
              <a:ext uri="{FF2B5EF4-FFF2-40B4-BE49-F238E27FC236}">
                <a16:creationId xmlns:a16="http://schemas.microsoft.com/office/drawing/2014/main" id="{59FB4BA9-806A-350A-E020-113E796F3D02}"/>
              </a:ext>
            </a:extLst>
          </p:cNvPr>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7" name="Freeform 187">
            <a:extLst>
              <a:ext uri="{FF2B5EF4-FFF2-40B4-BE49-F238E27FC236}">
                <a16:creationId xmlns:a16="http://schemas.microsoft.com/office/drawing/2014/main" id="{2E4AE4E4-28F4-13CB-6DB8-EDE62DE1581D}"/>
              </a:ext>
            </a:extLst>
          </p:cNvPr>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8" name="Freeform 188">
            <a:extLst>
              <a:ext uri="{FF2B5EF4-FFF2-40B4-BE49-F238E27FC236}">
                <a16:creationId xmlns:a16="http://schemas.microsoft.com/office/drawing/2014/main" id="{E469B00F-9430-8DD0-7D71-2FB77B343AB9}"/>
              </a:ext>
            </a:extLst>
          </p:cNvPr>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29" name="Freeform 189">
            <a:extLst>
              <a:ext uri="{FF2B5EF4-FFF2-40B4-BE49-F238E27FC236}">
                <a16:creationId xmlns:a16="http://schemas.microsoft.com/office/drawing/2014/main" id="{BF6B6CFA-666A-31B6-AFA8-C6CBD72429C3}"/>
              </a:ext>
            </a:extLst>
          </p:cNvPr>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30" name="Freeform 190">
            <a:extLst>
              <a:ext uri="{FF2B5EF4-FFF2-40B4-BE49-F238E27FC236}">
                <a16:creationId xmlns:a16="http://schemas.microsoft.com/office/drawing/2014/main" id="{41AC7F51-EEBE-7F48-F169-344944FCACFB}"/>
              </a:ext>
            </a:extLst>
          </p:cNvPr>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71731" name="Picture 192">
            <a:extLst>
              <a:ext uri="{FF2B5EF4-FFF2-40B4-BE49-F238E27FC236}">
                <a16:creationId xmlns:a16="http://schemas.microsoft.com/office/drawing/2014/main" id="{473A085D-E8D1-EEF9-3499-1F47B9EE614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32" name="Line 193">
            <a:extLst>
              <a:ext uri="{FF2B5EF4-FFF2-40B4-BE49-F238E27FC236}">
                <a16:creationId xmlns:a16="http://schemas.microsoft.com/office/drawing/2014/main" id="{9990C541-E807-6CAA-1ECE-DD5E0FA60B54}"/>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1733" name="Rectangle 194">
            <a:extLst>
              <a:ext uri="{FF2B5EF4-FFF2-40B4-BE49-F238E27FC236}">
                <a16:creationId xmlns:a16="http://schemas.microsoft.com/office/drawing/2014/main" id="{4DDF347D-27A2-68B2-F36E-B5CE8F873D61}"/>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Times" panose="020F0502020204030204" pitchFamily="34" charset="0"/>
              </a:rPr>
              <a:t> </a:t>
            </a:r>
          </a:p>
        </p:txBody>
      </p:sp>
      <p:sp>
        <p:nvSpPr>
          <p:cNvPr id="71734" name="Rectangle 195">
            <a:extLst>
              <a:ext uri="{FF2B5EF4-FFF2-40B4-BE49-F238E27FC236}">
                <a16:creationId xmlns:a16="http://schemas.microsoft.com/office/drawing/2014/main" id="{8DC183F4-96EB-E3EB-D59F-69B39FE3DEE6}"/>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35" name="Rectangle 196">
            <a:extLst>
              <a:ext uri="{FF2B5EF4-FFF2-40B4-BE49-F238E27FC236}">
                <a16:creationId xmlns:a16="http://schemas.microsoft.com/office/drawing/2014/main" id="{F12063DD-4EEC-C530-DC90-E16CF8C2FCE2}"/>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36" name="Rectangle 197">
            <a:extLst>
              <a:ext uri="{FF2B5EF4-FFF2-40B4-BE49-F238E27FC236}">
                <a16:creationId xmlns:a16="http://schemas.microsoft.com/office/drawing/2014/main" id="{DF9C0B1F-D81A-4BFE-8A03-A4C5F1600209}"/>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37" name="Rectangle 198">
            <a:extLst>
              <a:ext uri="{FF2B5EF4-FFF2-40B4-BE49-F238E27FC236}">
                <a16:creationId xmlns:a16="http://schemas.microsoft.com/office/drawing/2014/main" id="{31D13C74-577B-FECE-D2F3-BC6694494AA5}"/>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38" name="Rectangle 199">
            <a:extLst>
              <a:ext uri="{FF2B5EF4-FFF2-40B4-BE49-F238E27FC236}">
                <a16:creationId xmlns:a16="http://schemas.microsoft.com/office/drawing/2014/main" id="{39902CA2-A06A-6983-113F-DC77BA65B34A}"/>
              </a:ext>
            </a:extLst>
          </p:cNvPr>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39" name="Rectangle 200">
            <a:extLst>
              <a:ext uri="{FF2B5EF4-FFF2-40B4-BE49-F238E27FC236}">
                <a16:creationId xmlns:a16="http://schemas.microsoft.com/office/drawing/2014/main" id="{332F5FCF-A2E5-258C-A933-63EC5A775281}"/>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rgbClr val="000000"/>
                </a:solidFill>
                <a:latin typeface="Times" panose="020F0502020204030204" pitchFamily="34" charset="0"/>
              </a:rPr>
              <a:t>S</a:t>
            </a:r>
          </a:p>
        </p:txBody>
      </p:sp>
      <p:sp>
        <p:nvSpPr>
          <p:cNvPr id="459977" name="Rectangle 201">
            <a:extLst>
              <a:ext uri="{FF2B5EF4-FFF2-40B4-BE49-F238E27FC236}">
                <a16:creationId xmlns:a16="http://schemas.microsoft.com/office/drawing/2014/main" id="{5D9E0CB7-3CB5-9844-1E53-FC5F7D7F7288}"/>
              </a:ext>
            </a:extLst>
          </p:cNvPr>
          <p:cNvSpPr>
            <a:spLocks noChangeArrowheads="1"/>
          </p:cNvSpPr>
          <p:nvPr/>
        </p:nvSpPr>
        <p:spPr bwMode="auto">
          <a:xfrm>
            <a:off x="4887913" y="20066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(2000 B.C.)</a:t>
            </a:r>
          </a:p>
        </p:txBody>
      </p:sp>
      <p:sp>
        <p:nvSpPr>
          <p:cNvPr id="459978" name="Rectangle 202">
            <a:extLst>
              <a:ext uri="{FF2B5EF4-FFF2-40B4-BE49-F238E27FC236}">
                <a16:creationId xmlns:a16="http://schemas.microsoft.com/office/drawing/2014/main" id="{5D68E532-B368-05BB-CD76-CF9546AEED1B}"/>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charset="0"/>
                <a:ea typeface="MS PGothic" pitchFamily="34" charset="-128"/>
                <a:cs typeface="MS PGothic" pitchFamily="34" charset="-128"/>
              </a:rPr>
              <a:t>O 7 V J </a:t>
            </a:r>
          </a:p>
        </p:txBody>
      </p:sp>
      <p:sp>
        <p:nvSpPr>
          <p:cNvPr id="459980" name="Rectangle 204">
            <a:extLst>
              <a:ext uri="{FF2B5EF4-FFF2-40B4-BE49-F238E27FC236}">
                <a16:creationId xmlns:a16="http://schemas.microsoft.com/office/drawing/2014/main" id="{57D77AE1-CF30-02BD-7648-2BA1631BEEFF}"/>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rPr>
              <a:t>7 = 4 + 3 </a:t>
            </a:r>
          </a:p>
        </p:txBody>
      </p:sp>
      <p:sp>
        <p:nvSpPr>
          <p:cNvPr id="459982" name="Rectangle 206">
            <a:extLst>
              <a:ext uri="{FF2B5EF4-FFF2-40B4-BE49-F238E27FC236}">
                <a16:creationId xmlns:a16="http://schemas.microsoft.com/office/drawing/2014/main" id="{A732C54C-9E93-5D26-5904-DFEBEE6D6762}"/>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59983" name="Line 207">
            <a:extLst>
              <a:ext uri="{FF2B5EF4-FFF2-40B4-BE49-F238E27FC236}">
                <a16:creationId xmlns:a16="http://schemas.microsoft.com/office/drawing/2014/main" id="{2B5423AE-4D31-D26E-60E6-F0DA461B953D}"/>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71745" name="Rectangle 208">
            <a:extLst>
              <a:ext uri="{FF2B5EF4-FFF2-40B4-BE49-F238E27FC236}">
                <a16:creationId xmlns:a16="http://schemas.microsoft.com/office/drawing/2014/main" id="{2F89307A-9FA4-E1F4-84B9-09728D00394F}"/>
              </a:ext>
            </a:extLst>
          </p:cNvPr>
          <p:cNvSpPr>
            <a:spLocks noChangeArrowheads="1"/>
          </p:cNvSpPr>
          <p:nvPr/>
        </p:nvSpPr>
        <p:spPr bwMode="auto">
          <a:xfrm>
            <a:off x="5930900" y="641350"/>
            <a:ext cx="511175" cy="3657600"/>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85" name="Text Box 209">
            <a:extLst>
              <a:ext uri="{FF2B5EF4-FFF2-40B4-BE49-F238E27FC236}">
                <a16:creationId xmlns:a16="http://schemas.microsoft.com/office/drawing/2014/main" id="{EF09F51A-ECAD-58D4-160D-8BD82A7CF277}"/>
              </a:ext>
            </a:extLst>
          </p:cNvPr>
          <p:cNvSpPr txBox="1">
            <a:spLocks noChangeArrowheads="1"/>
          </p:cNvSpPr>
          <p:nvPr/>
        </p:nvSpPr>
        <p:spPr bwMode="auto">
          <a:xfrm rot="16200000">
            <a:off x="4587082" y="2185193"/>
            <a:ext cx="31813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a:solidFill>
                  <a:srgbClr val="EEFF4B"/>
                </a:solidFill>
                <a:latin typeface="Times" charset="0"/>
                <a:ea typeface="MS PGothic" pitchFamily="34" charset="-128"/>
                <a:cs typeface="MS PGothic" pitchFamily="34" charset="-128"/>
              </a:rPr>
              <a:t>3 MISHANG</a:t>
            </a:r>
          </a:p>
        </p:txBody>
      </p:sp>
      <p:sp>
        <p:nvSpPr>
          <p:cNvPr id="71747" name="Rectangle 210">
            <a:extLst>
              <a:ext uri="{FF2B5EF4-FFF2-40B4-BE49-F238E27FC236}">
                <a16:creationId xmlns:a16="http://schemas.microsoft.com/office/drawing/2014/main" id="{54AC8EB0-5D5F-2E66-7186-3D6AB3CCED4A}"/>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48" name="Rectangle 211">
            <a:extLst>
              <a:ext uri="{FF2B5EF4-FFF2-40B4-BE49-F238E27FC236}">
                <a16:creationId xmlns:a16="http://schemas.microsoft.com/office/drawing/2014/main" id="{F5D4D71A-22F8-B23E-E00C-861AE2A609BE}"/>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88" name="Text Box 212">
            <a:extLst>
              <a:ext uri="{FF2B5EF4-FFF2-40B4-BE49-F238E27FC236}">
                <a16:creationId xmlns:a16="http://schemas.microsoft.com/office/drawing/2014/main" id="{06D63A8A-CD9D-8866-A883-17C10A0F0DAD}"/>
              </a:ext>
            </a:extLst>
          </p:cNvPr>
          <p:cNvSpPr txBox="1">
            <a:spLocks noChangeArrowheads="1"/>
          </p:cNvSpPr>
          <p:nvPr/>
        </p:nvSpPr>
        <p:spPr bwMode="auto">
          <a:xfrm rot="-5385664">
            <a:off x="600551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V</a:t>
            </a:r>
          </a:p>
        </p:txBody>
      </p:sp>
      <p:sp>
        <p:nvSpPr>
          <p:cNvPr id="459989" name="Text Box 213">
            <a:extLst>
              <a:ext uri="{FF2B5EF4-FFF2-40B4-BE49-F238E27FC236}">
                <a16:creationId xmlns:a16="http://schemas.microsoft.com/office/drawing/2014/main" id="{03CA4DDD-F995-EA04-2D18-9E4200A944A5}"/>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mn-ea"/>
              </a:rPr>
              <a:t>J</a:t>
            </a:r>
          </a:p>
        </p:txBody>
      </p:sp>
      <p:sp>
        <p:nvSpPr>
          <p:cNvPr id="71751" name="Rectangle 214">
            <a:extLst>
              <a:ext uri="{FF2B5EF4-FFF2-40B4-BE49-F238E27FC236}">
                <a16:creationId xmlns:a16="http://schemas.microsoft.com/office/drawing/2014/main" id="{CB0F4365-B44D-9177-5FEB-A3D2AF1065F1}"/>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91" name="Text Box 215">
            <a:extLst>
              <a:ext uri="{FF2B5EF4-FFF2-40B4-BE49-F238E27FC236}">
                <a16:creationId xmlns:a16="http://schemas.microsoft.com/office/drawing/2014/main" id="{144DEDA1-E6B7-CCF4-1459-92346E32F835}"/>
              </a:ext>
            </a:extLst>
          </p:cNvPr>
          <p:cNvSpPr txBox="1">
            <a:spLocks noChangeArrowheads="1"/>
          </p:cNvSpPr>
          <p:nvPr/>
        </p:nvSpPr>
        <p:spPr bwMode="auto">
          <a:xfrm rot="-5388536">
            <a:off x="2637631" y="3736182"/>
            <a:ext cx="22320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4 MIKUMO</a:t>
            </a:r>
          </a:p>
        </p:txBody>
      </p:sp>
      <p:sp>
        <p:nvSpPr>
          <p:cNvPr id="71753" name="Rectangle 216">
            <a:extLst>
              <a:ext uri="{FF2B5EF4-FFF2-40B4-BE49-F238E27FC236}">
                <a16:creationId xmlns:a16="http://schemas.microsoft.com/office/drawing/2014/main" id="{AF5789E8-ABF4-8133-7F06-69F93F34AAFF}"/>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54" name="Rectangle 217">
            <a:extLst>
              <a:ext uri="{FF2B5EF4-FFF2-40B4-BE49-F238E27FC236}">
                <a16:creationId xmlns:a16="http://schemas.microsoft.com/office/drawing/2014/main" id="{3B966176-7D38-5F61-527D-4AB153CBD760}"/>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55" name="Rectangle 218">
            <a:extLst>
              <a:ext uri="{FF2B5EF4-FFF2-40B4-BE49-F238E27FC236}">
                <a16:creationId xmlns:a16="http://schemas.microsoft.com/office/drawing/2014/main" id="{B1C15564-595D-6558-60AF-E36A505DE167}"/>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56" name="Rectangle 219">
            <a:extLst>
              <a:ext uri="{FF2B5EF4-FFF2-40B4-BE49-F238E27FC236}">
                <a16:creationId xmlns:a16="http://schemas.microsoft.com/office/drawing/2014/main" id="{A5B9E154-B49F-E69D-F27A-6231F440A82B}"/>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996" name="Text Box 220">
            <a:extLst>
              <a:ext uri="{FF2B5EF4-FFF2-40B4-BE49-F238E27FC236}">
                <a16:creationId xmlns:a16="http://schemas.microsoft.com/office/drawing/2014/main" id="{DEE9C231-B54B-76A4-DD93-035830BF4AED}"/>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S PGothic" pitchFamily="34" charset="-128"/>
                <a:cs typeface="MS PGothic" pitchFamily="34" charset="-128"/>
              </a:rPr>
              <a:t>O</a:t>
            </a:r>
          </a:p>
        </p:txBody>
      </p:sp>
      <p:sp>
        <p:nvSpPr>
          <p:cNvPr id="71758" name="Freeform 221">
            <a:extLst>
              <a:ext uri="{FF2B5EF4-FFF2-40B4-BE49-F238E27FC236}">
                <a16:creationId xmlns:a16="http://schemas.microsoft.com/office/drawing/2014/main" id="{6E1295DB-87F3-E27C-8FFF-C555FFCC41D4}"/>
              </a:ext>
            </a:extLst>
          </p:cNvPr>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9998" name="Rectangle 222">
            <a:extLst>
              <a:ext uri="{FF2B5EF4-FFF2-40B4-BE49-F238E27FC236}">
                <a16:creationId xmlns:a16="http://schemas.microsoft.com/office/drawing/2014/main" id="{F4B2A1E3-13D3-8ABC-BD7E-3A7ECD296B1B}"/>
              </a:ext>
            </a:extLst>
          </p:cNvPr>
          <p:cNvSpPr>
            <a:spLocks noChangeArrowheads="1"/>
          </p:cNvSpPr>
          <p:nvPr/>
        </p:nvSpPr>
        <p:spPr bwMode="auto">
          <a:xfrm>
            <a:off x="4900613" y="4229100"/>
            <a:ext cx="790575" cy="241300"/>
          </a:xfrm>
          <a:prstGeom prst="rect">
            <a:avLst/>
          </a:prstGeom>
          <a:noFill/>
          <a:ln w="12700">
            <a:noFill/>
            <a:miter lim="800000"/>
            <a:headEnd/>
            <a:tailEnd/>
          </a:ln>
          <a:effectLst/>
        </p:spPr>
        <p:txBody>
          <a:bodyPr wrap="none" lIns="90487" tIns="44450" rIns="90487" bIns="44450">
            <a:spAutoFit/>
          </a:bodyPr>
          <a:lstStyle/>
          <a:p>
            <a:pPr>
              <a:defRPr/>
            </a:pPr>
            <a:r>
              <a:rPr lang="en-US" sz="1000">
                <a:solidFill>
                  <a:srgbClr val="FFFF00"/>
                </a:solidFill>
                <a:latin typeface="Times" pitchFamily="-107" charset="0"/>
                <a:ea typeface="+mn-ea"/>
              </a:rPr>
              <a:t>(1500 B.C.)</a:t>
            </a:r>
          </a:p>
        </p:txBody>
      </p:sp>
      <p:sp>
        <p:nvSpPr>
          <p:cNvPr id="459999" name="Rectangle 223">
            <a:extLst>
              <a:ext uri="{FF2B5EF4-FFF2-40B4-BE49-F238E27FC236}">
                <a16:creationId xmlns:a16="http://schemas.microsoft.com/office/drawing/2014/main" id="{AC683EA4-A7AA-A08D-BF55-3C0747F4AE5A}"/>
              </a:ext>
            </a:extLst>
          </p:cNvPr>
          <p:cNvSpPr>
            <a:spLocks noChangeArrowheads="1"/>
          </p:cNvSpPr>
          <p:nvPr/>
        </p:nvSpPr>
        <p:spPr bwMode="auto">
          <a:xfrm>
            <a:off x="7269163" y="43561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(500 B.C.)</a:t>
            </a:r>
          </a:p>
        </p:txBody>
      </p:sp>
      <p:sp>
        <p:nvSpPr>
          <p:cNvPr id="460000" name="Rectangle 224">
            <a:extLst>
              <a:ext uri="{FF2B5EF4-FFF2-40B4-BE49-F238E27FC236}">
                <a16:creationId xmlns:a16="http://schemas.microsoft.com/office/drawing/2014/main" id="{D58422C9-CF95-FDD1-E6ED-7FFA96CDA45C}"/>
              </a:ext>
            </a:extLst>
          </p:cNvPr>
          <p:cNvSpPr>
            <a:spLocks noChangeArrowheads="1"/>
          </p:cNvSpPr>
          <p:nvPr/>
        </p:nvSpPr>
        <p:spPr bwMode="auto">
          <a:xfrm>
            <a:off x="7275513" y="12573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mn-ea"/>
              </a:rPr>
              <a:t>(1000 B.C.)</a:t>
            </a:r>
          </a:p>
        </p:txBody>
      </p:sp>
      <p:sp>
        <p:nvSpPr>
          <p:cNvPr id="71762" name="AutoShape 225">
            <a:extLst>
              <a:ext uri="{FF2B5EF4-FFF2-40B4-BE49-F238E27FC236}">
                <a16:creationId xmlns:a16="http://schemas.microsoft.com/office/drawing/2014/main" id="{08B060BC-01D5-A749-C615-12040FDF7865}"/>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63" name="Freeform 226">
            <a:extLst>
              <a:ext uri="{FF2B5EF4-FFF2-40B4-BE49-F238E27FC236}">
                <a16:creationId xmlns:a16="http://schemas.microsoft.com/office/drawing/2014/main" id="{37211660-4027-8076-D4EB-702B88776046}"/>
              </a:ext>
            </a:extLst>
          </p:cNvPr>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71764" name="Group 227">
            <a:extLst>
              <a:ext uri="{FF2B5EF4-FFF2-40B4-BE49-F238E27FC236}">
                <a16:creationId xmlns:a16="http://schemas.microsoft.com/office/drawing/2014/main" id="{2BDCE639-CD68-3182-244B-6892D6C80EEC}"/>
              </a:ext>
            </a:extLst>
          </p:cNvPr>
          <p:cNvGrpSpPr>
            <a:grpSpLocks/>
          </p:cNvGrpSpPr>
          <p:nvPr/>
        </p:nvGrpSpPr>
        <p:grpSpPr bwMode="auto">
          <a:xfrm>
            <a:off x="6591300" y="4418013"/>
            <a:ext cx="952500" cy="527050"/>
            <a:chOff x="4152" y="2783"/>
            <a:chExt cx="600" cy="332"/>
          </a:xfrm>
        </p:grpSpPr>
        <p:sp>
          <p:nvSpPr>
            <p:cNvPr id="71851" name="AutoShape 228">
              <a:extLst>
                <a:ext uri="{FF2B5EF4-FFF2-40B4-BE49-F238E27FC236}">
                  <a16:creationId xmlns:a16="http://schemas.microsoft.com/office/drawing/2014/main" id="{F2249928-B95E-39F8-2283-C8175A157634}"/>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52" name="Rectangle 229">
              <a:extLst>
                <a:ext uri="{FF2B5EF4-FFF2-40B4-BE49-F238E27FC236}">
                  <a16:creationId xmlns:a16="http://schemas.microsoft.com/office/drawing/2014/main" id="{2A7DC08D-CCC9-756C-DF6F-667B3A15946C}"/>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853" name="AutoShape 230">
              <a:extLst>
                <a:ext uri="{FF2B5EF4-FFF2-40B4-BE49-F238E27FC236}">
                  <a16:creationId xmlns:a16="http://schemas.microsoft.com/office/drawing/2014/main" id="{B3D6F764-4610-253B-9D4D-AFA93F48AD30}"/>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71765" name="Line 231">
            <a:extLst>
              <a:ext uri="{FF2B5EF4-FFF2-40B4-BE49-F238E27FC236}">
                <a16:creationId xmlns:a16="http://schemas.microsoft.com/office/drawing/2014/main" id="{8336581C-229F-8F97-64E6-F4B8CC0DA997}"/>
              </a:ext>
            </a:extLst>
          </p:cNvPr>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66" name="Line 232">
            <a:extLst>
              <a:ext uri="{FF2B5EF4-FFF2-40B4-BE49-F238E27FC236}">
                <a16:creationId xmlns:a16="http://schemas.microsoft.com/office/drawing/2014/main" id="{F17127E0-7EE6-C060-C650-3D9B5E3A8FEB}"/>
              </a:ext>
            </a:extLst>
          </p:cNvPr>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67" name="Rectangle 233">
            <a:extLst>
              <a:ext uri="{FF2B5EF4-FFF2-40B4-BE49-F238E27FC236}">
                <a16:creationId xmlns:a16="http://schemas.microsoft.com/office/drawing/2014/main" id="{C202341D-517A-C852-F1DB-7C8F010C3394}"/>
              </a:ext>
            </a:extLst>
          </p:cNvPr>
          <p:cNvSpPr>
            <a:spLocks noChangeArrowheads="1"/>
          </p:cNvSpPr>
          <p:nvPr/>
        </p:nvSpPr>
        <p:spPr bwMode="auto">
          <a:xfrm>
            <a:off x="6599238" y="43942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VARIKAHAI </a:t>
            </a:r>
          </a:p>
        </p:txBody>
      </p:sp>
      <p:sp>
        <p:nvSpPr>
          <p:cNvPr id="71768" name="Rectangle 234">
            <a:extLst>
              <a:ext uri="{FF2B5EF4-FFF2-40B4-BE49-F238E27FC236}">
                <a16:creationId xmlns:a16="http://schemas.microsoft.com/office/drawing/2014/main" id="{8D527D3B-23B3-1F30-BADC-662AB49B3F80}"/>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69" name="AutoShape 235">
            <a:extLst>
              <a:ext uri="{FF2B5EF4-FFF2-40B4-BE49-F238E27FC236}">
                <a16:creationId xmlns:a16="http://schemas.microsoft.com/office/drawing/2014/main" id="{0FC265D8-EDB0-0AA6-1346-9AA4577C4A76}"/>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70" name="Rectangle 236">
            <a:extLst>
              <a:ext uri="{FF2B5EF4-FFF2-40B4-BE49-F238E27FC236}">
                <a16:creationId xmlns:a16="http://schemas.microsoft.com/office/drawing/2014/main" id="{400A6659-0F32-BEF2-685B-397B01C1BF0F}"/>
              </a:ext>
            </a:extLst>
          </p:cNvPr>
          <p:cNvSpPr>
            <a:spLocks noChangeArrowheads="1"/>
          </p:cNvSpPr>
          <p:nvPr/>
        </p:nvSpPr>
        <p:spPr bwMode="auto">
          <a:xfrm>
            <a:off x="6610350" y="5102225"/>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Chicago" charset="0"/>
              </a:rPr>
              <a:t>JESU</a:t>
            </a:r>
          </a:p>
        </p:txBody>
      </p:sp>
      <p:sp>
        <p:nvSpPr>
          <p:cNvPr id="71771" name="Line 237">
            <a:extLst>
              <a:ext uri="{FF2B5EF4-FFF2-40B4-BE49-F238E27FC236}">
                <a16:creationId xmlns:a16="http://schemas.microsoft.com/office/drawing/2014/main" id="{60C2938E-5075-D1F8-0B2E-BD646743759B}"/>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2" name="Line 238">
            <a:extLst>
              <a:ext uri="{FF2B5EF4-FFF2-40B4-BE49-F238E27FC236}">
                <a16:creationId xmlns:a16="http://schemas.microsoft.com/office/drawing/2014/main" id="{38AB0B80-8D58-C40A-B6DC-C0095D880152}"/>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3" name="Line 239">
            <a:extLst>
              <a:ext uri="{FF2B5EF4-FFF2-40B4-BE49-F238E27FC236}">
                <a16:creationId xmlns:a16="http://schemas.microsoft.com/office/drawing/2014/main" id="{6BC5598D-4458-F796-E91F-F9BE0A452201}"/>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4" name="Line 240">
            <a:extLst>
              <a:ext uri="{FF2B5EF4-FFF2-40B4-BE49-F238E27FC236}">
                <a16:creationId xmlns:a16="http://schemas.microsoft.com/office/drawing/2014/main" id="{1DF7D14A-6D55-9452-724D-82CA8A94E483}"/>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5" name="Line 241">
            <a:extLst>
              <a:ext uri="{FF2B5EF4-FFF2-40B4-BE49-F238E27FC236}">
                <a16:creationId xmlns:a16="http://schemas.microsoft.com/office/drawing/2014/main" id="{345C14CA-EBBE-3A66-FC90-76C257DB3D3E}"/>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6" name="Line 242">
            <a:extLst>
              <a:ext uri="{FF2B5EF4-FFF2-40B4-BE49-F238E27FC236}">
                <a16:creationId xmlns:a16="http://schemas.microsoft.com/office/drawing/2014/main" id="{BC775513-47F2-CC8C-0D93-E4EDD0D5496B}"/>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77" name="Line 243">
            <a:extLst>
              <a:ext uri="{FF2B5EF4-FFF2-40B4-BE49-F238E27FC236}">
                <a16:creationId xmlns:a16="http://schemas.microsoft.com/office/drawing/2014/main" id="{59CCAF5A-67DB-93FF-4489-DDC2C1F9B858}"/>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0" name="Rectangle 244">
            <a:extLst>
              <a:ext uri="{FF2B5EF4-FFF2-40B4-BE49-F238E27FC236}">
                <a16:creationId xmlns:a16="http://schemas.microsoft.com/office/drawing/2014/main" id="{B9809762-FB7A-018C-33B5-880BF93DAE44}"/>
              </a:ext>
            </a:extLst>
          </p:cNvPr>
          <p:cNvSpPr>
            <a:spLocks noChangeArrowheads="1"/>
          </p:cNvSpPr>
          <p:nvPr/>
        </p:nvSpPr>
        <p:spPr bwMode="auto">
          <a:xfrm>
            <a:off x="4049713" y="53340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1" name="Rectangle 245">
            <a:extLst>
              <a:ext uri="{FF2B5EF4-FFF2-40B4-BE49-F238E27FC236}">
                <a16:creationId xmlns:a16="http://schemas.microsoft.com/office/drawing/2014/main" id="{59F81215-4827-1291-E3C4-928160D619BB}"/>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2" name="Rectangle 246">
            <a:extLst>
              <a:ext uri="{FF2B5EF4-FFF2-40B4-BE49-F238E27FC236}">
                <a16:creationId xmlns:a16="http://schemas.microsoft.com/office/drawing/2014/main" id="{402EB42D-1286-9AD2-C1A0-C3BF76EFE5D7}"/>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3" name="Text Box 247">
            <a:extLst>
              <a:ext uri="{FF2B5EF4-FFF2-40B4-BE49-F238E27FC236}">
                <a16:creationId xmlns:a16="http://schemas.microsoft.com/office/drawing/2014/main" id="{D25DF593-CFAC-E434-0726-B69364C3105D}"/>
              </a:ext>
            </a:extLst>
          </p:cNvPr>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rPr>
              <a:t>Haokaphok – Esther; kala Malachi eina tangda</a:t>
            </a:r>
          </a:p>
        </p:txBody>
      </p:sp>
      <p:sp>
        <p:nvSpPr>
          <p:cNvPr id="71782" name="Text Box 248">
            <a:extLst>
              <a:ext uri="{FF2B5EF4-FFF2-40B4-BE49-F238E27FC236}">
                <a16:creationId xmlns:a16="http://schemas.microsoft.com/office/drawing/2014/main" id="{6E359263-ECD9-8863-57E6-9FEE46CC9D85}"/>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latin typeface="B VAG Rounded Bold" charset="0"/>
              </a:rPr>
              <a:t> </a:t>
            </a:r>
          </a:p>
        </p:txBody>
      </p:sp>
      <p:sp>
        <p:nvSpPr>
          <p:cNvPr id="460027" name="Oval 251">
            <a:extLst>
              <a:ext uri="{FF2B5EF4-FFF2-40B4-BE49-F238E27FC236}">
                <a16:creationId xmlns:a16="http://schemas.microsoft.com/office/drawing/2014/main" id="{AED7807A-2A3A-F561-C7AB-6E56A540DEA9}"/>
              </a:ext>
            </a:extLst>
          </p:cNvPr>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8" name="Oval 252">
            <a:extLst>
              <a:ext uri="{FF2B5EF4-FFF2-40B4-BE49-F238E27FC236}">
                <a16:creationId xmlns:a16="http://schemas.microsoft.com/office/drawing/2014/main" id="{344E2DE4-FA0A-C27A-E51F-93CE7F273840}"/>
              </a:ext>
            </a:extLst>
          </p:cNvPr>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29" name="Oval 253">
            <a:extLst>
              <a:ext uri="{FF2B5EF4-FFF2-40B4-BE49-F238E27FC236}">
                <a16:creationId xmlns:a16="http://schemas.microsoft.com/office/drawing/2014/main" id="{6740B263-D4A2-5FA2-96C2-24A80802A090}"/>
              </a:ext>
            </a:extLst>
          </p:cNvPr>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0" name="Oval 254">
            <a:extLst>
              <a:ext uri="{FF2B5EF4-FFF2-40B4-BE49-F238E27FC236}">
                <a16:creationId xmlns:a16="http://schemas.microsoft.com/office/drawing/2014/main" id="{40788D5D-02F5-C319-EB0A-3EF982816527}"/>
              </a:ext>
            </a:extLst>
          </p:cNvPr>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60035" name="Rectangle 259">
            <a:extLst>
              <a:ext uri="{FF2B5EF4-FFF2-40B4-BE49-F238E27FC236}">
                <a16:creationId xmlns:a16="http://schemas.microsoft.com/office/drawing/2014/main" id="{18CDBD1C-B1ED-B447-B08E-D5A268D29C60}"/>
              </a:ext>
            </a:extLst>
          </p:cNvPr>
          <p:cNvSpPr>
            <a:spLocks noChangeArrowheads="1"/>
          </p:cNvSpPr>
          <p:nvPr/>
        </p:nvSpPr>
        <p:spPr bwMode="auto">
          <a:xfrm>
            <a:off x="8107363"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latin typeface="Comic Sans MS" pitchFamily="-107" charset="0"/>
                <a:ea typeface="+mn-ea"/>
              </a:rPr>
              <a:t>33</a:t>
            </a:r>
          </a:p>
        </p:txBody>
      </p:sp>
      <p:grpSp>
        <p:nvGrpSpPr>
          <p:cNvPr id="71788" name="Group 260">
            <a:extLst>
              <a:ext uri="{FF2B5EF4-FFF2-40B4-BE49-F238E27FC236}">
                <a16:creationId xmlns:a16="http://schemas.microsoft.com/office/drawing/2014/main" id="{9366F890-D8F9-14A8-5338-58036788939B}"/>
              </a:ext>
            </a:extLst>
          </p:cNvPr>
          <p:cNvGrpSpPr>
            <a:grpSpLocks/>
          </p:cNvGrpSpPr>
          <p:nvPr/>
        </p:nvGrpSpPr>
        <p:grpSpPr bwMode="auto">
          <a:xfrm>
            <a:off x="5251449" y="1423988"/>
            <a:ext cx="2765425" cy="4311650"/>
            <a:chOff x="3289" y="879"/>
            <a:chExt cx="1742" cy="2716"/>
          </a:xfrm>
        </p:grpSpPr>
        <p:grpSp>
          <p:nvGrpSpPr>
            <p:cNvPr id="71799" name="Group 261">
              <a:extLst>
                <a:ext uri="{FF2B5EF4-FFF2-40B4-BE49-F238E27FC236}">
                  <a16:creationId xmlns:a16="http://schemas.microsoft.com/office/drawing/2014/main" id="{424F442D-4901-C2AA-5BE1-60556C22B31B}"/>
                </a:ext>
              </a:extLst>
            </p:cNvPr>
            <p:cNvGrpSpPr>
              <a:grpSpLocks/>
            </p:cNvGrpSpPr>
            <p:nvPr/>
          </p:nvGrpSpPr>
          <p:grpSpPr bwMode="auto">
            <a:xfrm>
              <a:off x="3289" y="1430"/>
              <a:ext cx="250" cy="260"/>
              <a:chOff x="1609" y="1232"/>
              <a:chExt cx="250" cy="260"/>
            </a:xfrm>
          </p:grpSpPr>
          <p:grpSp>
            <p:nvGrpSpPr>
              <p:cNvPr id="71839" name="Group 262">
                <a:extLst>
                  <a:ext uri="{FF2B5EF4-FFF2-40B4-BE49-F238E27FC236}">
                    <a16:creationId xmlns:a16="http://schemas.microsoft.com/office/drawing/2014/main" id="{45C8C713-04EA-D37F-E3AD-C529E2B88722}"/>
                  </a:ext>
                </a:extLst>
              </p:cNvPr>
              <p:cNvGrpSpPr>
                <a:grpSpLocks/>
              </p:cNvGrpSpPr>
              <p:nvPr/>
            </p:nvGrpSpPr>
            <p:grpSpPr bwMode="auto">
              <a:xfrm>
                <a:off x="1620" y="1232"/>
                <a:ext cx="236" cy="260"/>
                <a:chOff x="1557" y="1007"/>
                <a:chExt cx="2105" cy="1949"/>
              </a:xfrm>
            </p:grpSpPr>
            <p:grpSp>
              <p:nvGrpSpPr>
                <p:cNvPr id="71847" name="Group 264">
                  <a:extLst>
                    <a:ext uri="{FF2B5EF4-FFF2-40B4-BE49-F238E27FC236}">
                      <a16:creationId xmlns:a16="http://schemas.microsoft.com/office/drawing/2014/main" id="{2647DC88-274B-C8CB-1407-24DE6D65D586}"/>
                    </a:ext>
                  </a:extLst>
                </p:cNvPr>
                <p:cNvGrpSpPr>
                  <a:grpSpLocks/>
                </p:cNvGrpSpPr>
                <p:nvPr/>
              </p:nvGrpSpPr>
              <p:grpSpPr bwMode="auto">
                <a:xfrm>
                  <a:off x="1557" y="1209"/>
                  <a:ext cx="2105" cy="1421"/>
                  <a:chOff x="578" y="2316"/>
                  <a:chExt cx="2105" cy="1421"/>
                </a:xfrm>
              </p:grpSpPr>
              <p:sp>
                <p:nvSpPr>
                  <p:cNvPr id="71849" name="Freeform 265" descr="Cork">
                    <a:extLst>
                      <a:ext uri="{FF2B5EF4-FFF2-40B4-BE49-F238E27FC236}">
                        <a16:creationId xmlns:a16="http://schemas.microsoft.com/office/drawing/2014/main" id="{B54A419D-A862-9525-3409-9E717AF4B851}"/>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1850" name="Freeform 266" descr="Cork">
                    <a:extLst>
                      <a:ext uri="{FF2B5EF4-FFF2-40B4-BE49-F238E27FC236}">
                        <a16:creationId xmlns:a16="http://schemas.microsoft.com/office/drawing/2014/main" id="{531ED4AD-C5CC-BD14-CC34-A2504067BEBD}"/>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1842" name="Freeform 268">
                  <a:extLst>
                    <a:ext uri="{FF2B5EF4-FFF2-40B4-BE49-F238E27FC236}">
                      <a16:creationId xmlns:a16="http://schemas.microsoft.com/office/drawing/2014/main" id="{0A20322E-4998-FE7E-8436-D3CF89E350DF}"/>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43" name="Freeform 269">
                  <a:extLst>
                    <a:ext uri="{FF2B5EF4-FFF2-40B4-BE49-F238E27FC236}">
                      <a16:creationId xmlns:a16="http://schemas.microsoft.com/office/drawing/2014/main" id="{B567A5DF-D2F3-E36A-3C7D-445921290439}"/>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44" name="Freeform 270">
                  <a:extLst>
                    <a:ext uri="{FF2B5EF4-FFF2-40B4-BE49-F238E27FC236}">
                      <a16:creationId xmlns:a16="http://schemas.microsoft.com/office/drawing/2014/main" id="{E047685F-1FE8-B006-F156-E53B4DCF4632}"/>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45" name="Freeform 271">
                  <a:extLst>
                    <a:ext uri="{FF2B5EF4-FFF2-40B4-BE49-F238E27FC236}">
                      <a16:creationId xmlns:a16="http://schemas.microsoft.com/office/drawing/2014/main" id="{E43FE43F-52F8-6544-BAB5-571D26D3AC66}"/>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46" name="Freeform 272">
                  <a:extLst>
                    <a:ext uri="{FF2B5EF4-FFF2-40B4-BE49-F238E27FC236}">
                      <a16:creationId xmlns:a16="http://schemas.microsoft.com/office/drawing/2014/main" id="{51A7D053-B0F4-7B0E-C5B6-B244B1D882AA}"/>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1840" name="Rectangle 273">
                <a:extLst>
                  <a:ext uri="{FF2B5EF4-FFF2-40B4-BE49-F238E27FC236}">
                    <a16:creationId xmlns:a16="http://schemas.microsoft.com/office/drawing/2014/main" id="{8AB66BC0-D22B-323D-4BC6-9B0702AB1825}"/>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AT</a:t>
                </a:r>
                <a:endParaRPr lang="en-US" altLang="en-US" b="0" i="1">
                  <a:solidFill>
                    <a:schemeClr val="bg2"/>
                  </a:solidFill>
                  <a:latin typeface="Helvetica" pitchFamily="2" charset="0"/>
                </a:endParaRPr>
              </a:p>
            </p:txBody>
          </p:sp>
        </p:grpSp>
        <p:grpSp>
          <p:nvGrpSpPr>
            <p:cNvPr id="71800" name="Group 274">
              <a:extLst>
                <a:ext uri="{FF2B5EF4-FFF2-40B4-BE49-F238E27FC236}">
                  <a16:creationId xmlns:a16="http://schemas.microsoft.com/office/drawing/2014/main" id="{8B406377-698E-2872-BF32-1A302DEFE3B0}"/>
                </a:ext>
              </a:extLst>
            </p:cNvPr>
            <p:cNvGrpSpPr>
              <a:grpSpLocks/>
            </p:cNvGrpSpPr>
            <p:nvPr/>
          </p:nvGrpSpPr>
          <p:grpSpPr bwMode="auto">
            <a:xfrm>
              <a:off x="3292" y="3335"/>
              <a:ext cx="250" cy="260"/>
              <a:chOff x="1609" y="1232"/>
              <a:chExt cx="250" cy="260"/>
            </a:xfrm>
          </p:grpSpPr>
          <p:grpSp>
            <p:nvGrpSpPr>
              <p:cNvPr id="71827" name="Group 275">
                <a:extLst>
                  <a:ext uri="{FF2B5EF4-FFF2-40B4-BE49-F238E27FC236}">
                    <a16:creationId xmlns:a16="http://schemas.microsoft.com/office/drawing/2014/main" id="{3D1EEAD4-EDAC-79C6-FD8F-573126FCE068}"/>
                  </a:ext>
                </a:extLst>
              </p:cNvPr>
              <p:cNvGrpSpPr>
                <a:grpSpLocks/>
              </p:cNvGrpSpPr>
              <p:nvPr/>
            </p:nvGrpSpPr>
            <p:grpSpPr bwMode="auto">
              <a:xfrm>
                <a:off x="1620" y="1232"/>
                <a:ext cx="236" cy="260"/>
                <a:chOff x="1557" y="1007"/>
                <a:chExt cx="2105" cy="1949"/>
              </a:xfrm>
            </p:grpSpPr>
            <p:grpSp>
              <p:nvGrpSpPr>
                <p:cNvPr id="71835" name="Group 277">
                  <a:extLst>
                    <a:ext uri="{FF2B5EF4-FFF2-40B4-BE49-F238E27FC236}">
                      <a16:creationId xmlns:a16="http://schemas.microsoft.com/office/drawing/2014/main" id="{52D12B67-C660-ED1D-A916-88E319CFABA8}"/>
                    </a:ext>
                  </a:extLst>
                </p:cNvPr>
                <p:cNvGrpSpPr>
                  <a:grpSpLocks/>
                </p:cNvGrpSpPr>
                <p:nvPr/>
              </p:nvGrpSpPr>
              <p:grpSpPr bwMode="auto">
                <a:xfrm>
                  <a:off x="1557" y="1209"/>
                  <a:ext cx="2105" cy="1421"/>
                  <a:chOff x="578" y="2316"/>
                  <a:chExt cx="2105" cy="1421"/>
                </a:xfrm>
              </p:grpSpPr>
              <p:sp>
                <p:nvSpPr>
                  <p:cNvPr id="71837" name="Freeform 278" descr="Cork">
                    <a:extLst>
                      <a:ext uri="{FF2B5EF4-FFF2-40B4-BE49-F238E27FC236}">
                        <a16:creationId xmlns:a16="http://schemas.microsoft.com/office/drawing/2014/main" id="{EA4BD1E5-602C-813B-1353-9653EC9B13F4}"/>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1838" name="Freeform 279" descr="Cork">
                    <a:extLst>
                      <a:ext uri="{FF2B5EF4-FFF2-40B4-BE49-F238E27FC236}">
                        <a16:creationId xmlns:a16="http://schemas.microsoft.com/office/drawing/2014/main" id="{55CB0823-38CB-56C9-E9FB-EFAC12CFC8EB}"/>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1830" name="Freeform 281">
                  <a:extLst>
                    <a:ext uri="{FF2B5EF4-FFF2-40B4-BE49-F238E27FC236}">
                      <a16:creationId xmlns:a16="http://schemas.microsoft.com/office/drawing/2014/main" id="{1994E98C-5FB7-EA14-4C3D-09B20867910D}"/>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31" name="Freeform 282">
                  <a:extLst>
                    <a:ext uri="{FF2B5EF4-FFF2-40B4-BE49-F238E27FC236}">
                      <a16:creationId xmlns:a16="http://schemas.microsoft.com/office/drawing/2014/main" id="{CB549AE8-E666-1002-EE5C-6CE94EA2D9CB}"/>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32" name="Freeform 283">
                  <a:extLst>
                    <a:ext uri="{FF2B5EF4-FFF2-40B4-BE49-F238E27FC236}">
                      <a16:creationId xmlns:a16="http://schemas.microsoft.com/office/drawing/2014/main" id="{858673CF-A90B-5D8B-F461-247039263FB8}"/>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33" name="Freeform 284">
                  <a:extLst>
                    <a:ext uri="{FF2B5EF4-FFF2-40B4-BE49-F238E27FC236}">
                      <a16:creationId xmlns:a16="http://schemas.microsoft.com/office/drawing/2014/main" id="{87A438BC-5DA1-72B2-6FA5-5F19A1DB7940}"/>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34" name="Freeform 285">
                  <a:extLst>
                    <a:ext uri="{FF2B5EF4-FFF2-40B4-BE49-F238E27FC236}">
                      <a16:creationId xmlns:a16="http://schemas.microsoft.com/office/drawing/2014/main" id="{331F7785-2B7E-5212-E380-62408C7B8E4D}"/>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1828" name="Rectangle 286">
                <a:extLst>
                  <a:ext uri="{FF2B5EF4-FFF2-40B4-BE49-F238E27FC236}">
                    <a16:creationId xmlns:a16="http://schemas.microsoft.com/office/drawing/2014/main" id="{266691EB-FE8D-D810-0BC9-942563B6C704}"/>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NT</a:t>
                </a:r>
                <a:endParaRPr lang="en-US" altLang="en-US" b="0" i="1">
                  <a:solidFill>
                    <a:schemeClr val="bg2"/>
                  </a:solidFill>
                  <a:latin typeface="Helvetica" pitchFamily="2" charset="0"/>
                </a:endParaRPr>
              </a:p>
            </p:txBody>
          </p:sp>
        </p:grpSp>
        <p:grpSp>
          <p:nvGrpSpPr>
            <p:cNvPr id="71801" name="Group 287">
              <a:extLst>
                <a:ext uri="{FF2B5EF4-FFF2-40B4-BE49-F238E27FC236}">
                  <a16:creationId xmlns:a16="http://schemas.microsoft.com/office/drawing/2014/main" id="{E9F731CE-6753-BD28-4C13-4EEF940674D6}"/>
                </a:ext>
              </a:extLst>
            </p:cNvPr>
            <p:cNvGrpSpPr>
              <a:grpSpLocks/>
            </p:cNvGrpSpPr>
            <p:nvPr/>
          </p:nvGrpSpPr>
          <p:grpSpPr bwMode="auto">
            <a:xfrm>
              <a:off x="4781" y="879"/>
              <a:ext cx="250" cy="260"/>
              <a:chOff x="1609" y="1232"/>
              <a:chExt cx="250" cy="260"/>
            </a:xfrm>
          </p:grpSpPr>
          <p:grpSp>
            <p:nvGrpSpPr>
              <p:cNvPr id="71815" name="Group 288">
                <a:extLst>
                  <a:ext uri="{FF2B5EF4-FFF2-40B4-BE49-F238E27FC236}">
                    <a16:creationId xmlns:a16="http://schemas.microsoft.com/office/drawing/2014/main" id="{C752F9EB-667A-D89B-607D-A992B8703E83}"/>
                  </a:ext>
                </a:extLst>
              </p:cNvPr>
              <p:cNvGrpSpPr>
                <a:grpSpLocks/>
              </p:cNvGrpSpPr>
              <p:nvPr/>
            </p:nvGrpSpPr>
            <p:grpSpPr bwMode="auto">
              <a:xfrm>
                <a:off x="1620" y="1232"/>
                <a:ext cx="236" cy="260"/>
                <a:chOff x="1557" y="1007"/>
                <a:chExt cx="2105" cy="1949"/>
              </a:xfrm>
            </p:grpSpPr>
            <p:grpSp>
              <p:nvGrpSpPr>
                <p:cNvPr id="71823" name="Group 290">
                  <a:extLst>
                    <a:ext uri="{FF2B5EF4-FFF2-40B4-BE49-F238E27FC236}">
                      <a16:creationId xmlns:a16="http://schemas.microsoft.com/office/drawing/2014/main" id="{C8984623-571D-5340-3A66-9761D9F52204}"/>
                    </a:ext>
                  </a:extLst>
                </p:cNvPr>
                <p:cNvGrpSpPr>
                  <a:grpSpLocks/>
                </p:cNvGrpSpPr>
                <p:nvPr/>
              </p:nvGrpSpPr>
              <p:grpSpPr bwMode="auto">
                <a:xfrm>
                  <a:off x="1557" y="1209"/>
                  <a:ext cx="2105" cy="1421"/>
                  <a:chOff x="578" y="2316"/>
                  <a:chExt cx="2105" cy="1421"/>
                </a:xfrm>
              </p:grpSpPr>
              <p:sp>
                <p:nvSpPr>
                  <p:cNvPr id="71825" name="Freeform 291" descr="Cork">
                    <a:extLst>
                      <a:ext uri="{FF2B5EF4-FFF2-40B4-BE49-F238E27FC236}">
                        <a16:creationId xmlns:a16="http://schemas.microsoft.com/office/drawing/2014/main" id="{BF8661C9-3ABB-914D-3B44-81871779E916}"/>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1826" name="Freeform 292" descr="Cork">
                    <a:extLst>
                      <a:ext uri="{FF2B5EF4-FFF2-40B4-BE49-F238E27FC236}">
                        <a16:creationId xmlns:a16="http://schemas.microsoft.com/office/drawing/2014/main" id="{22697B6E-EDB2-347F-043D-B46321BA69FB}"/>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1818" name="Freeform 294">
                  <a:extLst>
                    <a:ext uri="{FF2B5EF4-FFF2-40B4-BE49-F238E27FC236}">
                      <a16:creationId xmlns:a16="http://schemas.microsoft.com/office/drawing/2014/main" id="{F22D7686-4AA9-1286-B990-901DC700C227}"/>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19" name="Freeform 295">
                  <a:extLst>
                    <a:ext uri="{FF2B5EF4-FFF2-40B4-BE49-F238E27FC236}">
                      <a16:creationId xmlns:a16="http://schemas.microsoft.com/office/drawing/2014/main" id="{6D67CD42-155C-F6E0-B23A-5D50846E5165}"/>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20" name="Freeform 296">
                  <a:extLst>
                    <a:ext uri="{FF2B5EF4-FFF2-40B4-BE49-F238E27FC236}">
                      <a16:creationId xmlns:a16="http://schemas.microsoft.com/office/drawing/2014/main" id="{0C65441D-EF1F-50BA-6FA6-128651AE302D}"/>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21" name="Freeform 297">
                  <a:extLst>
                    <a:ext uri="{FF2B5EF4-FFF2-40B4-BE49-F238E27FC236}">
                      <a16:creationId xmlns:a16="http://schemas.microsoft.com/office/drawing/2014/main" id="{DB8AC277-AF36-D515-0F9C-9CFB0DBBB524}"/>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22" name="Freeform 298">
                  <a:extLst>
                    <a:ext uri="{FF2B5EF4-FFF2-40B4-BE49-F238E27FC236}">
                      <a16:creationId xmlns:a16="http://schemas.microsoft.com/office/drawing/2014/main" id="{E27B794A-4ECE-652A-0CE7-DAE5505AC7CA}"/>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1816" name="Rectangle 299">
                <a:extLst>
                  <a:ext uri="{FF2B5EF4-FFF2-40B4-BE49-F238E27FC236}">
                    <a16:creationId xmlns:a16="http://schemas.microsoft.com/office/drawing/2014/main" id="{CB310B93-3117-A60B-F470-BBB65D1A17FE}"/>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DT</a:t>
                </a:r>
                <a:endParaRPr lang="en-US" altLang="en-US" b="0" i="1">
                  <a:solidFill>
                    <a:schemeClr val="bg2"/>
                  </a:solidFill>
                  <a:latin typeface="Helvetica" pitchFamily="2" charset="0"/>
                </a:endParaRPr>
              </a:p>
            </p:txBody>
          </p:sp>
        </p:grpSp>
        <p:grpSp>
          <p:nvGrpSpPr>
            <p:cNvPr id="71802" name="Group 300">
              <a:extLst>
                <a:ext uri="{FF2B5EF4-FFF2-40B4-BE49-F238E27FC236}">
                  <a16:creationId xmlns:a16="http://schemas.microsoft.com/office/drawing/2014/main" id="{AAB0990C-6505-D4A8-99C5-D29E1AE38FBD}"/>
                </a:ext>
              </a:extLst>
            </p:cNvPr>
            <p:cNvGrpSpPr>
              <a:grpSpLocks/>
            </p:cNvGrpSpPr>
            <p:nvPr/>
          </p:nvGrpSpPr>
          <p:grpSpPr bwMode="auto">
            <a:xfrm>
              <a:off x="4781" y="1391"/>
              <a:ext cx="250" cy="260"/>
              <a:chOff x="1609" y="1232"/>
              <a:chExt cx="250" cy="260"/>
            </a:xfrm>
          </p:grpSpPr>
          <p:grpSp>
            <p:nvGrpSpPr>
              <p:cNvPr id="71803" name="Group 301">
                <a:extLst>
                  <a:ext uri="{FF2B5EF4-FFF2-40B4-BE49-F238E27FC236}">
                    <a16:creationId xmlns:a16="http://schemas.microsoft.com/office/drawing/2014/main" id="{2DCE680F-8B40-BC7A-2BE3-4B9AFA1B5421}"/>
                  </a:ext>
                </a:extLst>
              </p:cNvPr>
              <p:cNvGrpSpPr>
                <a:grpSpLocks/>
              </p:cNvGrpSpPr>
              <p:nvPr/>
            </p:nvGrpSpPr>
            <p:grpSpPr bwMode="auto">
              <a:xfrm>
                <a:off x="1620" y="1232"/>
                <a:ext cx="236" cy="260"/>
                <a:chOff x="1557" y="1007"/>
                <a:chExt cx="2105" cy="1949"/>
              </a:xfrm>
            </p:grpSpPr>
            <p:grpSp>
              <p:nvGrpSpPr>
                <p:cNvPr id="71811" name="Group 303">
                  <a:extLst>
                    <a:ext uri="{FF2B5EF4-FFF2-40B4-BE49-F238E27FC236}">
                      <a16:creationId xmlns:a16="http://schemas.microsoft.com/office/drawing/2014/main" id="{6F8B3975-7D86-F8FA-DB86-092F3EB5922D}"/>
                    </a:ext>
                  </a:extLst>
                </p:cNvPr>
                <p:cNvGrpSpPr>
                  <a:grpSpLocks/>
                </p:cNvGrpSpPr>
                <p:nvPr/>
              </p:nvGrpSpPr>
              <p:grpSpPr bwMode="auto">
                <a:xfrm>
                  <a:off x="1557" y="1209"/>
                  <a:ext cx="2105" cy="1421"/>
                  <a:chOff x="578" y="2316"/>
                  <a:chExt cx="2105" cy="1421"/>
                </a:xfrm>
              </p:grpSpPr>
              <p:sp>
                <p:nvSpPr>
                  <p:cNvPr id="71813" name="Freeform 304" descr="Cork">
                    <a:extLst>
                      <a:ext uri="{FF2B5EF4-FFF2-40B4-BE49-F238E27FC236}">
                        <a16:creationId xmlns:a16="http://schemas.microsoft.com/office/drawing/2014/main" id="{01E8AA6B-057C-1471-A4E1-36CBF16C7AEA}"/>
                      </a:ext>
                    </a:extLst>
                  </p:cNvPr>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1814" name="Freeform 305" descr="Cork">
                    <a:extLst>
                      <a:ext uri="{FF2B5EF4-FFF2-40B4-BE49-F238E27FC236}">
                        <a16:creationId xmlns:a16="http://schemas.microsoft.com/office/drawing/2014/main" id="{BCBBBC3D-888F-F993-F0B4-994246CBDC6C}"/>
                      </a:ext>
                    </a:extLst>
                  </p:cNvPr>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1806" name="Freeform 307">
                  <a:extLst>
                    <a:ext uri="{FF2B5EF4-FFF2-40B4-BE49-F238E27FC236}">
                      <a16:creationId xmlns:a16="http://schemas.microsoft.com/office/drawing/2014/main" id="{C3BAACBE-8F14-04B6-69BE-2471D5BE89A0}"/>
                    </a:ext>
                  </a:extLst>
                </p:cNvPr>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07" name="Freeform 308">
                  <a:extLst>
                    <a:ext uri="{FF2B5EF4-FFF2-40B4-BE49-F238E27FC236}">
                      <a16:creationId xmlns:a16="http://schemas.microsoft.com/office/drawing/2014/main" id="{D7964548-81BF-5076-D2CF-5A0151B0F6D4}"/>
                    </a:ext>
                  </a:extLst>
                </p:cNvPr>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08" name="Freeform 309">
                  <a:extLst>
                    <a:ext uri="{FF2B5EF4-FFF2-40B4-BE49-F238E27FC236}">
                      <a16:creationId xmlns:a16="http://schemas.microsoft.com/office/drawing/2014/main" id="{F333084B-1A1D-CF93-2A16-99814F5976ED}"/>
                    </a:ext>
                  </a:extLst>
                </p:cNvPr>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09" name="Freeform 310">
                  <a:extLst>
                    <a:ext uri="{FF2B5EF4-FFF2-40B4-BE49-F238E27FC236}">
                      <a16:creationId xmlns:a16="http://schemas.microsoft.com/office/drawing/2014/main" id="{A53A0FF3-5685-FF6C-8F68-49F5BD8165D5}"/>
                    </a:ext>
                  </a:extLst>
                </p:cNvPr>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1810" name="Freeform 311">
                  <a:extLst>
                    <a:ext uri="{FF2B5EF4-FFF2-40B4-BE49-F238E27FC236}">
                      <a16:creationId xmlns:a16="http://schemas.microsoft.com/office/drawing/2014/main" id="{ADE0CC7F-8E3E-4742-BC46-EA72A4AAF63F}"/>
                    </a:ext>
                  </a:extLst>
                </p:cNvPr>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1804" name="Rectangle 312">
                <a:extLst>
                  <a:ext uri="{FF2B5EF4-FFF2-40B4-BE49-F238E27FC236}">
                    <a16:creationId xmlns:a16="http://schemas.microsoft.com/office/drawing/2014/main" id="{C2F29D6D-1375-8B3A-CA08-856DDC8BAFB6}"/>
                  </a:ext>
                </a:extLst>
              </p:cNvPr>
              <p:cNvSpPr>
                <a:spLocks noChangeArrowheads="1"/>
              </p:cNvSpPr>
              <p:nvPr/>
            </p:nvSpPr>
            <p:spPr bwMode="auto">
              <a:xfrm>
                <a:off x="1609" y="1237"/>
                <a:ext cx="2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i="1">
                    <a:solidFill>
                      <a:schemeClr val="bg2"/>
                    </a:solidFill>
                    <a:latin typeface="Kosher-Normal" charset="0"/>
                  </a:rPr>
                  <a:t>KT</a:t>
                </a:r>
                <a:endParaRPr lang="en-US" altLang="en-US" b="0" i="1">
                  <a:solidFill>
                    <a:schemeClr val="bg2"/>
                  </a:solidFill>
                  <a:latin typeface="Helvetica" pitchFamily="2" charset="0"/>
                </a:endParaRPr>
              </a:p>
            </p:txBody>
          </p:sp>
        </p:grpSp>
      </p:grpSp>
      <p:sp>
        <p:nvSpPr>
          <p:cNvPr id="460031" name="Text Box 255">
            <a:extLst>
              <a:ext uri="{FF2B5EF4-FFF2-40B4-BE49-F238E27FC236}">
                <a16:creationId xmlns:a16="http://schemas.microsoft.com/office/drawing/2014/main" id="{6277AF86-250C-9DE7-CA57-5F64C29F67DF}"/>
              </a:ext>
            </a:extLst>
          </p:cNvPr>
          <p:cNvSpPr txBox="1">
            <a:spLocks noChangeArrowheads="1"/>
          </p:cNvSpPr>
          <p:nvPr/>
        </p:nvSpPr>
        <p:spPr bwMode="auto">
          <a:xfrm>
            <a:off x="5105400" y="2320925"/>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AT</a:t>
            </a:r>
            <a:endParaRPr lang="en-US" altLang="en-US" i="1"/>
          </a:p>
        </p:txBody>
      </p:sp>
      <p:sp>
        <p:nvSpPr>
          <p:cNvPr id="460032" name="Text Box 256">
            <a:extLst>
              <a:ext uri="{FF2B5EF4-FFF2-40B4-BE49-F238E27FC236}">
                <a16:creationId xmlns:a16="http://schemas.microsoft.com/office/drawing/2014/main" id="{E3C1158D-796B-1898-4670-0B41691EAC3D}"/>
              </a:ext>
            </a:extLst>
          </p:cNvPr>
          <p:cNvSpPr txBox="1">
            <a:spLocks noChangeArrowheads="1"/>
          </p:cNvSpPr>
          <p:nvPr/>
        </p:nvSpPr>
        <p:spPr bwMode="auto">
          <a:xfrm>
            <a:off x="5095875" y="53451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NT</a:t>
            </a:r>
            <a:endParaRPr lang="en-US" altLang="en-US" i="1"/>
          </a:p>
        </p:txBody>
      </p:sp>
      <p:sp>
        <p:nvSpPr>
          <p:cNvPr id="460033" name="Text Box 257">
            <a:extLst>
              <a:ext uri="{FF2B5EF4-FFF2-40B4-BE49-F238E27FC236}">
                <a16:creationId xmlns:a16="http://schemas.microsoft.com/office/drawing/2014/main" id="{A3DDE25D-C579-557E-A085-51A33E653B46}"/>
              </a:ext>
            </a:extLst>
          </p:cNvPr>
          <p:cNvSpPr txBox="1">
            <a:spLocks noChangeArrowheads="1"/>
          </p:cNvSpPr>
          <p:nvPr/>
        </p:nvSpPr>
        <p:spPr bwMode="auto">
          <a:xfrm>
            <a:off x="7459663" y="1447800"/>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DT</a:t>
            </a:r>
            <a:endParaRPr lang="en-US" altLang="en-US" i="1"/>
          </a:p>
        </p:txBody>
      </p:sp>
      <p:sp>
        <p:nvSpPr>
          <p:cNvPr id="460034" name="Text Box 258">
            <a:extLst>
              <a:ext uri="{FF2B5EF4-FFF2-40B4-BE49-F238E27FC236}">
                <a16:creationId xmlns:a16="http://schemas.microsoft.com/office/drawing/2014/main" id="{0AB857E5-4390-3F65-622B-EDB977F652F0}"/>
              </a:ext>
            </a:extLst>
          </p:cNvPr>
          <p:cNvSpPr txBox="1">
            <a:spLocks noChangeArrowheads="1"/>
          </p:cNvSpPr>
          <p:nvPr/>
        </p:nvSpPr>
        <p:spPr bwMode="auto">
          <a:xfrm>
            <a:off x="7462838"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i="1">
                <a:solidFill>
                  <a:schemeClr val="tx1"/>
                </a:solidFill>
                <a:latin typeface="Kosher-Normal" charset="0"/>
              </a:rPr>
              <a:t>KT</a:t>
            </a:r>
            <a:endParaRPr lang="en-US" altLang="en-US" i="1"/>
          </a:p>
        </p:txBody>
      </p:sp>
      <p:sp>
        <p:nvSpPr>
          <p:cNvPr id="71793" name="Rectangle 313">
            <a:extLst>
              <a:ext uri="{FF2B5EF4-FFF2-40B4-BE49-F238E27FC236}">
                <a16:creationId xmlns:a16="http://schemas.microsoft.com/office/drawing/2014/main" id="{4EC36448-FB91-0DAB-110E-F6B7B1B4D0BD}"/>
              </a:ext>
            </a:extLst>
          </p:cNvPr>
          <p:cNvSpPr>
            <a:spLocks noChangeArrowheads="1"/>
          </p:cNvSpPr>
          <p:nvPr/>
        </p:nvSpPr>
        <p:spPr bwMode="auto">
          <a:xfrm>
            <a:off x="8580438" y="6470650"/>
            <a:ext cx="30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tx1"/>
                </a:solidFill>
              </a:rPr>
              <a:t>3</a:t>
            </a:r>
          </a:p>
        </p:txBody>
      </p:sp>
      <p:sp>
        <p:nvSpPr>
          <p:cNvPr id="460091" name="AutoShape 315">
            <a:extLst>
              <a:ext uri="{FF2B5EF4-FFF2-40B4-BE49-F238E27FC236}">
                <a16:creationId xmlns:a16="http://schemas.microsoft.com/office/drawing/2014/main" id="{5A6DD610-D72B-76F6-185E-F4D70512103A}"/>
              </a:ext>
            </a:extLst>
          </p:cNvPr>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71795" name="Group 319">
            <a:extLst>
              <a:ext uri="{FF2B5EF4-FFF2-40B4-BE49-F238E27FC236}">
                <a16:creationId xmlns:a16="http://schemas.microsoft.com/office/drawing/2014/main" id="{B96D5B9C-7AD5-2A45-1EA8-BB3014DDDA94}"/>
              </a:ext>
            </a:extLst>
          </p:cNvPr>
          <p:cNvGrpSpPr>
            <a:grpSpLocks/>
          </p:cNvGrpSpPr>
          <p:nvPr/>
        </p:nvGrpSpPr>
        <p:grpSpPr bwMode="auto">
          <a:xfrm>
            <a:off x="519113" y="312738"/>
            <a:ext cx="854075" cy="1704975"/>
            <a:chOff x="327" y="161"/>
            <a:chExt cx="538" cy="1074"/>
          </a:xfrm>
        </p:grpSpPr>
        <p:sp>
          <p:nvSpPr>
            <p:cNvPr id="460096" name="Rectangle 320">
              <a:extLst>
                <a:ext uri="{FF2B5EF4-FFF2-40B4-BE49-F238E27FC236}">
                  <a16:creationId xmlns:a16="http://schemas.microsoft.com/office/drawing/2014/main" id="{DD6E3318-00CD-961F-E166-516CDEC6B06A}"/>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60097" name="Line 321">
              <a:extLst>
                <a:ext uri="{FF2B5EF4-FFF2-40B4-BE49-F238E27FC236}">
                  <a16:creationId xmlns:a16="http://schemas.microsoft.com/office/drawing/2014/main" id="{6D702F8A-7F57-D45D-582E-DFC535CC8E6E}"/>
                </a:ext>
              </a:extLst>
            </p:cNvPr>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309" name="Rectangle 1340">
            <a:extLst>
              <a:ext uri="{FF2B5EF4-FFF2-40B4-BE49-F238E27FC236}">
                <a16:creationId xmlns:a16="http://schemas.microsoft.com/office/drawing/2014/main" id="{91195225-8C28-7179-72E6-3CBBBF934FC8}"/>
              </a:ext>
            </a:extLst>
          </p:cNvPr>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60027"/>
                                        </p:tgtEl>
                                        <p:attrNameLst>
                                          <p:attrName>style.visibility</p:attrName>
                                        </p:attrNameLst>
                                      </p:cBhvr>
                                      <p:to>
                                        <p:strVal val="visible"/>
                                      </p:to>
                                    </p:set>
                                    <p:anim calcmode="lin" valueType="num">
                                      <p:cBhvr>
                                        <p:cTn id="29" dur="500" fill="hold"/>
                                        <p:tgtEl>
                                          <p:spTgt spid="460027"/>
                                        </p:tgtEl>
                                        <p:attrNameLst>
                                          <p:attrName>ppt_w</p:attrName>
                                        </p:attrNameLst>
                                      </p:cBhvr>
                                      <p:tavLst>
                                        <p:tav tm="0">
                                          <p:val>
                                            <p:fltVal val="0"/>
                                          </p:val>
                                        </p:tav>
                                        <p:tav tm="100000">
                                          <p:val>
                                            <p:strVal val="#ppt_w"/>
                                          </p:val>
                                        </p:tav>
                                      </p:tavLst>
                                    </p:anim>
                                    <p:anim calcmode="lin" valueType="num">
                                      <p:cBhvr>
                                        <p:cTn id="30" dur="500" fill="hold"/>
                                        <p:tgtEl>
                                          <p:spTgt spid="460027"/>
                                        </p:tgtEl>
                                        <p:attrNameLst>
                                          <p:attrName>ppt_h</p:attrName>
                                        </p:attrNameLst>
                                      </p:cBhvr>
                                      <p:tavLst>
                                        <p:tav tm="0">
                                          <p:val>
                                            <p:fltVal val="0"/>
                                          </p:val>
                                        </p:tav>
                                        <p:tav tm="100000">
                                          <p:val>
                                            <p:strVal val="#ppt_h"/>
                                          </p:val>
                                        </p:tav>
                                      </p:tavLst>
                                    </p:anim>
                                    <p:anim calcmode="lin" valueType="num">
                                      <p:cBhvr>
                                        <p:cTn id="31" dur="500" fill="hold"/>
                                        <p:tgtEl>
                                          <p:spTgt spid="460027"/>
                                        </p:tgtEl>
                                        <p:attrNameLst>
                                          <p:attrName>ppt_x</p:attrName>
                                        </p:attrNameLst>
                                      </p:cBhvr>
                                      <p:tavLst>
                                        <p:tav tm="0">
                                          <p:val>
                                            <p:fltVal val="0.5"/>
                                          </p:val>
                                        </p:tav>
                                        <p:tav tm="100000">
                                          <p:val>
                                            <p:strVal val="#ppt_x"/>
                                          </p:val>
                                        </p:tav>
                                      </p:tavLst>
                                    </p:anim>
                                    <p:anim calcmode="lin" valueType="num">
                                      <p:cBhvr>
                                        <p:cTn id="32" dur="500" fill="hold"/>
                                        <p:tgtEl>
                                          <p:spTgt spid="460027"/>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60031"/>
                                        </p:tgtEl>
                                        <p:attrNameLst>
                                          <p:attrName>style.visibility</p:attrName>
                                        </p:attrNameLst>
                                      </p:cBhvr>
                                      <p:to>
                                        <p:strVal val="visible"/>
                                      </p:to>
                                    </p:set>
                                    <p:anim calcmode="lin" valueType="num">
                                      <p:cBhvr>
                                        <p:cTn id="36" dur="500" fill="hold"/>
                                        <p:tgtEl>
                                          <p:spTgt spid="460031"/>
                                        </p:tgtEl>
                                        <p:attrNameLst>
                                          <p:attrName>ppt_w</p:attrName>
                                        </p:attrNameLst>
                                      </p:cBhvr>
                                      <p:tavLst>
                                        <p:tav tm="0">
                                          <p:val>
                                            <p:fltVal val="0"/>
                                          </p:val>
                                        </p:tav>
                                        <p:tav tm="100000">
                                          <p:val>
                                            <p:strVal val="#ppt_w"/>
                                          </p:val>
                                        </p:tav>
                                      </p:tavLst>
                                    </p:anim>
                                    <p:anim calcmode="lin" valueType="num">
                                      <p:cBhvr>
                                        <p:cTn id="37" dur="500" fill="hold"/>
                                        <p:tgtEl>
                                          <p:spTgt spid="460031"/>
                                        </p:tgtEl>
                                        <p:attrNameLst>
                                          <p:attrName>ppt_h</p:attrName>
                                        </p:attrNameLst>
                                      </p:cBhvr>
                                      <p:tavLst>
                                        <p:tav tm="0">
                                          <p:val>
                                            <p:fltVal val="0"/>
                                          </p:val>
                                        </p:tav>
                                        <p:tav tm="100000">
                                          <p:val>
                                            <p:strVal val="#ppt_h"/>
                                          </p:val>
                                        </p:tav>
                                      </p:tavLst>
                                    </p:anim>
                                    <p:anim calcmode="lin" valueType="num">
                                      <p:cBhvr>
                                        <p:cTn id="38" dur="500" fill="hold"/>
                                        <p:tgtEl>
                                          <p:spTgt spid="460031"/>
                                        </p:tgtEl>
                                        <p:attrNameLst>
                                          <p:attrName>ppt_x</p:attrName>
                                        </p:attrNameLst>
                                      </p:cBhvr>
                                      <p:tavLst>
                                        <p:tav tm="0">
                                          <p:val>
                                            <p:fltVal val="0.5"/>
                                          </p:val>
                                        </p:tav>
                                        <p:tav tm="100000">
                                          <p:val>
                                            <p:strVal val="#ppt_x"/>
                                          </p:val>
                                        </p:tav>
                                      </p:tavLst>
                                    </p:anim>
                                    <p:anim calcmode="lin" valueType="num">
                                      <p:cBhvr>
                                        <p:cTn id="39" dur="500" fill="hold"/>
                                        <p:tgtEl>
                                          <p:spTgt spid="460031"/>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60028"/>
                                        </p:tgtEl>
                                        <p:attrNameLst>
                                          <p:attrName>style.visibility</p:attrName>
                                        </p:attrNameLst>
                                      </p:cBhvr>
                                      <p:to>
                                        <p:strVal val="visible"/>
                                      </p:to>
                                    </p:set>
                                    <p:anim calcmode="lin" valueType="num">
                                      <p:cBhvr>
                                        <p:cTn id="43" dur="500" fill="hold"/>
                                        <p:tgtEl>
                                          <p:spTgt spid="460028"/>
                                        </p:tgtEl>
                                        <p:attrNameLst>
                                          <p:attrName>ppt_w</p:attrName>
                                        </p:attrNameLst>
                                      </p:cBhvr>
                                      <p:tavLst>
                                        <p:tav tm="0">
                                          <p:val>
                                            <p:fltVal val="0"/>
                                          </p:val>
                                        </p:tav>
                                        <p:tav tm="100000">
                                          <p:val>
                                            <p:strVal val="#ppt_w"/>
                                          </p:val>
                                        </p:tav>
                                      </p:tavLst>
                                    </p:anim>
                                    <p:anim calcmode="lin" valueType="num">
                                      <p:cBhvr>
                                        <p:cTn id="44" dur="500" fill="hold"/>
                                        <p:tgtEl>
                                          <p:spTgt spid="460028"/>
                                        </p:tgtEl>
                                        <p:attrNameLst>
                                          <p:attrName>ppt_h</p:attrName>
                                        </p:attrNameLst>
                                      </p:cBhvr>
                                      <p:tavLst>
                                        <p:tav tm="0">
                                          <p:val>
                                            <p:fltVal val="0"/>
                                          </p:val>
                                        </p:tav>
                                        <p:tav tm="100000">
                                          <p:val>
                                            <p:strVal val="#ppt_h"/>
                                          </p:val>
                                        </p:tav>
                                      </p:tavLst>
                                    </p:anim>
                                    <p:anim calcmode="lin" valueType="num">
                                      <p:cBhvr>
                                        <p:cTn id="45" dur="500" fill="hold"/>
                                        <p:tgtEl>
                                          <p:spTgt spid="460028"/>
                                        </p:tgtEl>
                                        <p:attrNameLst>
                                          <p:attrName>ppt_x</p:attrName>
                                        </p:attrNameLst>
                                      </p:cBhvr>
                                      <p:tavLst>
                                        <p:tav tm="0">
                                          <p:val>
                                            <p:fltVal val="0.5"/>
                                          </p:val>
                                        </p:tav>
                                        <p:tav tm="100000">
                                          <p:val>
                                            <p:strVal val="#ppt_x"/>
                                          </p:val>
                                        </p:tav>
                                      </p:tavLst>
                                    </p:anim>
                                    <p:anim calcmode="lin" valueType="num">
                                      <p:cBhvr>
                                        <p:cTn id="46" dur="500" fill="hold"/>
                                        <p:tgtEl>
                                          <p:spTgt spid="460028"/>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60032"/>
                                        </p:tgtEl>
                                        <p:attrNameLst>
                                          <p:attrName>style.visibility</p:attrName>
                                        </p:attrNameLst>
                                      </p:cBhvr>
                                      <p:to>
                                        <p:strVal val="visible"/>
                                      </p:to>
                                    </p:set>
                                    <p:anim calcmode="lin" valueType="num">
                                      <p:cBhvr>
                                        <p:cTn id="50" dur="500" fill="hold"/>
                                        <p:tgtEl>
                                          <p:spTgt spid="460032"/>
                                        </p:tgtEl>
                                        <p:attrNameLst>
                                          <p:attrName>ppt_w</p:attrName>
                                        </p:attrNameLst>
                                      </p:cBhvr>
                                      <p:tavLst>
                                        <p:tav tm="0">
                                          <p:val>
                                            <p:fltVal val="0"/>
                                          </p:val>
                                        </p:tav>
                                        <p:tav tm="100000">
                                          <p:val>
                                            <p:strVal val="#ppt_w"/>
                                          </p:val>
                                        </p:tav>
                                      </p:tavLst>
                                    </p:anim>
                                    <p:anim calcmode="lin" valueType="num">
                                      <p:cBhvr>
                                        <p:cTn id="51" dur="500" fill="hold"/>
                                        <p:tgtEl>
                                          <p:spTgt spid="460032"/>
                                        </p:tgtEl>
                                        <p:attrNameLst>
                                          <p:attrName>ppt_h</p:attrName>
                                        </p:attrNameLst>
                                      </p:cBhvr>
                                      <p:tavLst>
                                        <p:tav tm="0">
                                          <p:val>
                                            <p:fltVal val="0"/>
                                          </p:val>
                                        </p:tav>
                                        <p:tav tm="100000">
                                          <p:val>
                                            <p:strVal val="#ppt_h"/>
                                          </p:val>
                                        </p:tav>
                                      </p:tavLst>
                                    </p:anim>
                                    <p:anim calcmode="lin" valueType="num">
                                      <p:cBhvr>
                                        <p:cTn id="52" dur="500" fill="hold"/>
                                        <p:tgtEl>
                                          <p:spTgt spid="460032"/>
                                        </p:tgtEl>
                                        <p:attrNameLst>
                                          <p:attrName>ppt_x</p:attrName>
                                        </p:attrNameLst>
                                      </p:cBhvr>
                                      <p:tavLst>
                                        <p:tav tm="0">
                                          <p:val>
                                            <p:fltVal val="0.5"/>
                                          </p:val>
                                        </p:tav>
                                        <p:tav tm="100000">
                                          <p:val>
                                            <p:strVal val="#ppt_x"/>
                                          </p:val>
                                        </p:tav>
                                      </p:tavLst>
                                    </p:anim>
                                    <p:anim calcmode="lin" valueType="num">
                                      <p:cBhvr>
                                        <p:cTn id="53" dur="500" fill="hold"/>
                                        <p:tgtEl>
                                          <p:spTgt spid="460032"/>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grpId="0" nodeType="afterEffect">
                                  <p:stCondLst>
                                    <p:cond delay="0"/>
                                  </p:stCondLst>
                                  <p:childTnLst>
                                    <p:set>
                                      <p:cBhvr>
                                        <p:cTn id="56" dur="1" fill="hold">
                                          <p:stCondLst>
                                            <p:cond delay="0"/>
                                          </p:stCondLst>
                                        </p:cTn>
                                        <p:tgtEl>
                                          <p:spTgt spid="460029"/>
                                        </p:tgtEl>
                                        <p:attrNameLst>
                                          <p:attrName>style.visibility</p:attrName>
                                        </p:attrNameLst>
                                      </p:cBhvr>
                                      <p:to>
                                        <p:strVal val="visible"/>
                                      </p:to>
                                    </p:set>
                                    <p:anim calcmode="lin" valueType="num">
                                      <p:cBhvr>
                                        <p:cTn id="57" dur="500" fill="hold"/>
                                        <p:tgtEl>
                                          <p:spTgt spid="460029"/>
                                        </p:tgtEl>
                                        <p:attrNameLst>
                                          <p:attrName>ppt_w</p:attrName>
                                        </p:attrNameLst>
                                      </p:cBhvr>
                                      <p:tavLst>
                                        <p:tav tm="0">
                                          <p:val>
                                            <p:fltVal val="0"/>
                                          </p:val>
                                        </p:tav>
                                        <p:tav tm="100000">
                                          <p:val>
                                            <p:strVal val="#ppt_w"/>
                                          </p:val>
                                        </p:tav>
                                      </p:tavLst>
                                    </p:anim>
                                    <p:anim calcmode="lin" valueType="num">
                                      <p:cBhvr>
                                        <p:cTn id="58" dur="500" fill="hold"/>
                                        <p:tgtEl>
                                          <p:spTgt spid="460029"/>
                                        </p:tgtEl>
                                        <p:attrNameLst>
                                          <p:attrName>ppt_h</p:attrName>
                                        </p:attrNameLst>
                                      </p:cBhvr>
                                      <p:tavLst>
                                        <p:tav tm="0">
                                          <p:val>
                                            <p:fltVal val="0"/>
                                          </p:val>
                                        </p:tav>
                                        <p:tav tm="100000">
                                          <p:val>
                                            <p:strVal val="#ppt_h"/>
                                          </p:val>
                                        </p:tav>
                                      </p:tavLst>
                                    </p:anim>
                                    <p:anim calcmode="lin" valueType="num">
                                      <p:cBhvr>
                                        <p:cTn id="59" dur="500" fill="hold"/>
                                        <p:tgtEl>
                                          <p:spTgt spid="460029"/>
                                        </p:tgtEl>
                                        <p:attrNameLst>
                                          <p:attrName>ppt_x</p:attrName>
                                        </p:attrNameLst>
                                      </p:cBhvr>
                                      <p:tavLst>
                                        <p:tav tm="0">
                                          <p:val>
                                            <p:fltVal val="0.5"/>
                                          </p:val>
                                        </p:tav>
                                        <p:tav tm="100000">
                                          <p:val>
                                            <p:strVal val="#ppt_x"/>
                                          </p:val>
                                        </p:tav>
                                      </p:tavLst>
                                    </p:anim>
                                    <p:anim calcmode="lin" valueType="num">
                                      <p:cBhvr>
                                        <p:cTn id="60" dur="500" fill="hold"/>
                                        <p:tgtEl>
                                          <p:spTgt spid="460029"/>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60033"/>
                                        </p:tgtEl>
                                        <p:attrNameLst>
                                          <p:attrName>style.visibility</p:attrName>
                                        </p:attrNameLst>
                                      </p:cBhvr>
                                      <p:to>
                                        <p:strVal val="visible"/>
                                      </p:to>
                                    </p:set>
                                    <p:anim calcmode="lin" valueType="num">
                                      <p:cBhvr>
                                        <p:cTn id="64" dur="500" fill="hold"/>
                                        <p:tgtEl>
                                          <p:spTgt spid="460033"/>
                                        </p:tgtEl>
                                        <p:attrNameLst>
                                          <p:attrName>ppt_w</p:attrName>
                                        </p:attrNameLst>
                                      </p:cBhvr>
                                      <p:tavLst>
                                        <p:tav tm="0">
                                          <p:val>
                                            <p:fltVal val="0"/>
                                          </p:val>
                                        </p:tav>
                                        <p:tav tm="100000">
                                          <p:val>
                                            <p:strVal val="#ppt_w"/>
                                          </p:val>
                                        </p:tav>
                                      </p:tavLst>
                                    </p:anim>
                                    <p:anim calcmode="lin" valueType="num">
                                      <p:cBhvr>
                                        <p:cTn id="65" dur="500" fill="hold"/>
                                        <p:tgtEl>
                                          <p:spTgt spid="460033"/>
                                        </p:tgtEl>
                                        <p:attrNameLst>
                                          <p:attrName>ppt_h</p:attrName>
                                        </p:attrNameLst>
                                      </p:cBhvr>
                                      <p:tavLst>
                                        <p:tav tm="0">
                                          <p:val>
                                            <p:fltVal val="0"/>
                                          </p:val>
                                        </p:tav>
                                        <p:tav tm="100000">
                                          <p:val>
                                            <p:strVal val="#ppt_h"/>
                                          </p:val>
                                        </p:tav>
                                      </p:tavLst>
                                    </p:anim>
                                    <p:anim calcmode="lin" valueType="num">
                                      <p:cBhvr>
                                        <p:cTn id="66" dur="500" fill="hold"/>
                                        <p:tgtEl>
                                          <p:spTgt spid="460033"/>
                                        </p:tgtEl>
                                        <p:attrNameLst>
                                          <p:attrName>ppt_x</p:attrName>
                                        </p:attrNameLst>
                                      </p:cBhvr>
                                      <p:tavLst>
                                        <p:tav tm="0">
                                          <p:val>
                                            <p:fltVal val="0.5"/>
                                          </p:val>
                                        </p:tav>
                                        <p:tav tm="100000">
                                          <p:val>
                                            <p:strVal val="#ppt_x"/>
                                          </p:val>
                                        </p:tav>
                                      </p:tavLst>
                                    </p:anim>
                                    <p:anim calcmode="lin" valueType="num">
                                      <p:cBhvr>
                                        <p:cTn id="67" dur="500" fill="hold"/>
                                        <p:tgtEl>
                                          <p:spTgt spid="460033"/>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grpId="0" nodeType="afterEffect">
                                  <p:stCondLst>
                                    <p:cond delay="0"/>
                                  </p:stCondLst>
                                  <p:childTnLst>
                                    <p:set>
                                      <p:cBhvr>
                                        <p:cTn id="70" dur="1" fill="hold">
                                          <p:stCondLst>
                                            <p:cond delay="0"/>
                                          </p:stCondLst>
                                        </p:cTn>
                                        <p:tgtEl>
                                          <p:spTgt spid="460030"/>
                                        </p:tgtEl>
                                        <p:attrNameLst>
                                          <p:attrName>style.visibility</p:attrName>
                                        </p:attrNameLst>
                                      </p:cBhvr>
                                      <p:to>
                                        <p:strVal val="visible"/>
                                      </p:to>
                                    </p:set>
                                    <p:anim calcmode="lin" valueType="num">
                                      <p:cBhvr>
                                        <p:cTn id="71" dur="500" fill="hold"/>
                                        <p:tgtEl>
                                          <p:spTgt spid="460030"/>
                                        </p:tgtEl>
                                        <p:attrNameLst>
                                          <p:attrName>ppt_w</p:attrName>
                                        </p:attrNameLst>
                                      </p:cBhvr>
                                      <p:tavLst>
                                        <p:tav tm="0">
                                          <p:val>
                                            <p:fltVal val="0"/>
                                          </p:val>
                                        </p:tav>
                                        <p:tav tm="100000">
                                          <p:val>
                                            <p:strVal val="#ppt_w"/>
                                          </p:val>
                                        </p:tav>
                                      </p:tavLst>
                                    </p:anim>
                                    <p:anim calcmode="lin" valueType="num">
                                      <p:cBhvr>
                                        <p:cTn id="72" dur="500" fill="hold"/>
                                        <p:tgtEl>
                                          <p:spTgt spid="460030"/>
                                        </p:tgtEl>
                                        <p:attrNameLst>
                                          <p:attrName>ppt_h</p:attrName>
                                        </p:attrNameLst>
                                      </p:cBhvr>
                                      <p:tavLst>
                                        <p:tav tm="0">
                                          <p:val>
                                            <p:fltVal val="0"/>
                                          </p:val>
                                        </p:tav>
                                        <p:tav tm="100000">
                                          <p:val>
                                            <p:strVal val="#ppt_h"/>
                                          </p:val>
                                        </p:tav>
                                      </p:tavLst>
                                    </p:anim>
                                    <p:anim calcmode="lin" valueType="num">
                                      <p:cBhvr>
                                        <p:cTn id="73" dur="500" fill="hold"/>
                                        <p:tgtEl>
                                          <p:spTgt spid="460030"/>
                                        </p:tgtEl>
                                        <p:attrNameLst>
                                          <p:attrName>ppt_x</p:attrName>
                                        </p:attrNameLst>
                                      </p:cBhvr>
                                      <p:tavLst>
                                        <p:tav tm="0">
                                          <p:val>
                                            <p:fltVal val="0.5"/>
                                          </p:val>
                                        </p:tav>
                                        <p:tav tm="100000">
                                          <p:val>
                                            <p:strVal val="#ppt_x"/>
                                          </p:val>
                                        </p:tav>
                                      </p:tavLst>
                                    </p:anim>
                                    <p:anim calcmode="lin" valueType="num">
                                      <p:cBhvr>
                                        <p:cTn id="74" dur="500" fill="hold"/>
                                        <p:tgtEl>
                                          <p:spTgt spid="460030"/>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60034"/>
                                        </p:tgtEl>
                                        <p:attrNameLst>
                                          <p:attrName>style.visibility</p:attrName>
                                        </p:attrNameLst>
                                      </p:cBhvr>
                                      <p:to>
                                        <p:strVal val="visible"/>
                                      </p:to>
                                    </p:set>
                                    <p:anim calcmode="lin" valueType="num">
                                      <p:cBhvr>
                                        <p:cTn id="78" dur="500" fill="hold"/>
                                        <p:tgtEl>
                                          <p:spTgt spid="460034"/>
                                        </p:tgtEl>
                                        <p:attrNameLst>
                                          <p:attrName>ppt_w</p:attrName>
                                        </p:attrNameLst>
                                      </p:cBhvr>
                                      <p:tavLst>
                                        <p:tav tm="0">
                                          <p:val>
                                            <p:fltVal val="0"/>
                                          </p:val>
                                        </p:tav>
                                        <p:tav tm="100000">
                                          <p:val>
                                            <p:strVal val="#ppt_w"/>
                                          </p:val>
                                        </p:tav>
                                      </p:tavLst>
                                    </p:anim>
                                    <p:anim calcmode="lin" valueType="num">
                                      <p:cBhvr>
                                        <p:cTn id="79" dur="500" fill="hold"/>
                                        <p:tgtEl>
                                          <p:spTgt spid="460034"/>
                                        </p:tgtEl>
                                        <p:attrNameLst>
                                          <p:attrName>ppt_h</p:attrName>
                                        </p:attrNameLst>
                                      </p:cBhvr>
                                      <p:tavLst>
                                        <p:tav tm="0">
                                          <p:val>
                                            <p:fltVal val="0"/>
                                          </p:val>
                                        </p:tav>
                                        <p:tav tm="100000">
                                          <p:val>
                                            <p:strVal val="#ppt_h"/>
                                          </p:val>
                                        </p:tav>
                                      </p:tavLst>
                                    </p:anim>
                                    <p:anim calcmode="lin" valueType="num">
                                      <p:cBhvr>
                                        <p:cTn id="80" dur="500" fill="hold"/>
                                        <p:tgtEl>
                                          <p:spTgt spid="460034"/>
                                        </p:tgtEl>
                                        <p:attrNameLst>
                                          <p:attrName>ppt_x</p:attrName>
                                        </p:attrNameLst>
                                      </p:cBhvr>
                                      <p:tavLst>
                                        <p:tav tm="0">
                                          <p:val>
                                            <p:fltVal val="0.5"/>
                                          </p:val>
                                        </p:tav>
                                        <p:tav tm="100000">
                                          <p:val>
                                            <p:strVal val="#ppt_x"/>
                                          </p:val>
                                        </p:tav>
                                      </p:tavLst>
                                    </p:anim>
                                    <p:anim calcmode="lin" valueType="num">
                                      <p:cBhvr>
                                        <p:cTn id="81"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460091"/>
                                        </p:tgtEl>
                                        <p:attrNameLst>
                                          <p:attrName>style.visibility</p:attrName>
                                        </p:attrNameLst>
                                      </p:cBhvr>
                                      <p:to>
                                        <p:strVal val="visible"/>
                                      </p:to>
                                    </p:set>
                                    <p:anim calcmode="lin" valueType="num">
                                      <p:cBhvr additive="base">
                                        <p:cTn id="86" dur="1000" fill="hold"/>
                                        <p:tgtEl>
                                          <p:spTgt spid="460091"/>
                                        </p:tgtEl>
                                        <p:attrNameLst>
                                          <p:attrName>ppt_x</p:attrName>
                                        </p:attrNameLst>
                                      </p:cBhvr>
                                      <p:tavLst>
                                        <p:tav tm="0">
                                          <p:val>
                                            <p:strVal val="0-#ppt_w/2"/>
                                          </p:val>
                                        </p:tav>
                                        <p:tav tm="100000">
                                          <p:val>
                                            <p:strVal val="#ppt_x"/>
                                          </p:val>
                                        </p:tav>
                                      </p:tavLst>
                                    </p:anim>
                                    <p:anim calcmode="lin" valueType="num">
                                      <p:cBhvr additive="base">
                                        <p:cTn id="87"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7" presetClass="entr" presetSubtype="2" fill="hold" grpId="0" nodeType="clickEffect">
                                  <p:stCondLst>
                                    <p:cond delay="0"/>
                                  </p:stCondLst>
                                  <p:childTnLst>
                                    <p:set>
                                      <p:cBhvr>
                                        <p:cTn id="91" dur="1" fill="hold">
                                          <p:stCondLst>
                                            <p:cond delay="0"/>
                                          </p:stCondLst>
                                        </p:cTn>
                                        <p:tgtEl>
                                          <p:spTgt spid="309"/>
                                        </p:tgtEl>
                                        <p:attrNameLst>
                                          <p:attrName>style.visibility</p:attrName>
                                        </p:attrNameLst>
                                      </p:cBhvr>
                                      <p:to>
                                        <p:strVal val="visible"/>
                                      </p:to>
                                    </p:set>
                                    <p:anim calcmode="lin" valueType="num">
                                      <p:cBhvr additive="base">
                                        <p:cTn id="92" dur="5000" fill="hold"/>
                                        <p:tgtEl>
                                          <p:spTgt spid="309"/>
                                        </p:tgtEl>
                                        <p:attrNameLst>
                                          <p:attrName>ppt_x</p:attrName>
                                        </p:attrNameLst>
                                      </p:cBhvr>
                                      <p:tavLst>
                                        <p:tav tm="0">
                                          <p:val>
                                            <p:strVal val="1+#ppt_w/2"/>
                                          </p:val>
                                        </p:tav>
                                        <p:tav tm="100000">
                                          <p:val>
                                            <p:strVal val="#ppt_x"/>
                                          </p:val>
                                        </p:tav>
                                      </p:tavLst>
                                    </p:anim>
                                    <p:anim calcmode="lin" valueType="num">
                                      <p:cBhvr additive="base">
                                        <p:cTn id="93" dur="5000" fill="hold"/>
                                        <p:tgtEl>
                                          <p:spTgt spid="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P spid="30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a:hlinkClick r:id="rId3" action="ppaction://hlinkpres?slideindex=1&amp;slidetitle=PowerPoint%20Presentation"/>
            <a:extLst>
              <a:ext uri="{FF2B5EF4-FFF2-40B4-BE49-F238E27FC236}">
                <a16:creationId xmlns:a16="http://schemas.microsoft.com/office/drawing/2014/main" id="{D6CCAFC6-7BCF-C879-D7F2-17A57367A934}"/>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7496" name="Rectangle 8">
            <a:extLst>
              <a:ext uri="{FF2B5EF4-FFF2-40B4-BE49-F238E27FC236}">
                <a16:creationId xmlns:a16="http://schemas.microsoft.com/office/drawing/2014/main" id="{99651BE5-8CFF-BE80-C181-AD50B008DBDC}"/>
              </a:ext>
            </a:extLst>
          </p:cNvPr>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34</a:t>
            </a:r>
          </a:p>
        </p:txBody>
      </p:sp>
      <p:sp>
        <p:nvSpPr>
          <p:cNvPr id="73732" name="Text Box 9">
            <a:extLst>
              <a:ext uri="{FF2B5EF4-FFF2-40B4-BE49-F238E27FC236}">
                <a16:creationId xmlns:a16="http://schemas.microsoft.com/office/drawing/2014/main" id="{984C867A-A7E5-F409-0057-455FB8CB93A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447498" name="Rectangle 10">
            <a:extLst>
              <a:ext uri="{FF2B5EF4-FFF2-40B4-BE49-F238E27FC236}">
                <a16:creationId xmlns:a16="http://schemas.microsoft.com/office/drawing/2014/main" id="{EF40E83D-4A0B-1062-7E6E-D98771E0067D}"/>
              </a:ext>
            </a:extLst>
          </p:cNvPr>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a:extLst>
              <a:ext uri="{FF2B5EF4-FFF2-40B4-BE49-F238E27FC236}">
                <a16:creationId xmlns:a16="http://schemas.microsoft.com/office/drawing/2014/main" id="{2C92C4B1-B8DB-5E6F-8ECC-289E2ADC1F7B}"/>
              </a:ext>
            </a:extLst>
          </p:cNvPr>
          <p:cNvSpPr txBox="1">
            <a:spLocks noChangeArrowheads="1"/>
          </p:cNvSpPr>
          <p:nvPr/>
        </p:nvSpPr>
        <p:spPr bwMode="auto">
          <a:xfrm>
            <a:off x="274638" y="4976813"/>
            <a:ext cx="8721725" cy="8239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0099CC"/>
                </a:solidFill>
              </a:rPr>
              <a:t>(KT)</a:t>
            </a:r>
            <a:r>
              <a:rPr lang="en-US" altLang="en-US" sz="3200">
                <a:solidFill>
                  <a:srgbClr val="FFFF00"/>
                </a:solidFill>
              </a:rPr>
              <a:t>  Zingkum 400wui maramli   </a:t>
            </a:r>
            <a:r>
              <a:rPr lang="en-US" altLang="en-US" sz="4800">
                <a:solidFill>
                  <a:srgbClr val="66FF33"/>
                </a:solidFill>
              </a:rPr>
              <a:t>(KT)</a:t>
            </a:r>
            <a:endParaRPr lang="en-US" altLang="en-US" sz="4800">
              <a:solidFill>
                <a:srgbClr val="FFFF00"/>
              </a:solidFill>
            </a:endParaRPr>
          </a:p>
        </p:txBody>
      </p:sp>
      <p:sp>
        <p:nvSpPr>
          <p:cNvPr id="397326" name="AutoShape 14">
            <a:extLst>
              <a:ext uri="{FF2B5EF4-FFF2-40B4-BE49-F238E27FC236}">
                <a16:creationId xmlns:a16="http://schemas.microsoft.com/office/drawing/2014/main" id="{B8AB692D-5531-51E3-14D5-FD342174075D}"/>
              </a:ext>
            </a:extLst>
          </p:cNvPr>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397314" name="Rectangle 2">
            <a:extLst>
              <a:ext uri="{FF2B5EF4-FFF2-40B4-BE49-F238E27FC236}">
                <a16:creationId xmlns:a16="http://schemas.microsoft.com/office/drawing/2014/main" id="{19712DA3-28E7-87DA-725D-15B24864D542}"/>
              </a:ext>
            </a:extLst>
          </p:cNvPr>
          <p:cNvSpPr>
            <a:spLocks noChangeArrowheads="1"/>
          </p:cNvSpPr>
          <p:nvPr/>
        </p:nvSpPr>
        <p:spPr bwMode="auto">
          <a:xfrm>
            <a:off x="1804988" y="2316163"/>
            <a:ext cx="5688012"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2900" b="0">
                <a:solidFill>
                  <a:srgbClr val="FAFD00"/>
                </a:solidFill>
                <a:latin typeface="Times" charset="0"/>
                <a:ea typeface="MS PGothic" pitchFamily="34" charset="-128"/>
                <a:cs typeface="MS PGothic" pitchFamily="34" charset="-128"/>
              </a:rPr>
              <a:t>O 7     J </a:t>
            </a:r>
          </a:p>
        </p:txBody>
      </p:sp>
      <p:sp>
        <p:nvSpPr>
          <p:cNvPr id="397321" name="Rectangle 9">
            <a:extLst>
              <a:ext uri="{FF2B5EF4-FFF2-40B4-BE49-F238E27FC236}">
                <a16:creationId xmlns:a16="http://schemas.microsoft.com/office/drawing/2014/main" id="{5B874FF9-2BFC-0C39-8E6A-88DD5DAE5A73}"/>
              </a:ext>
            </a:extLst>
          </p:cNvPr>
          <p:cNvSpPr>
            <a:spLocks noChangeArrowheads="1"/>
          </p:cNvSpPr>
          <p:nvPr/>
        </p:nvSpPr>
        <p:spPr bwMode="auto">
          <a:xfrm>
            <a:off x="4318000" y="1389063"/>
            <a:ext cx="2495550" cy="393223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25200" b="0">
                <a:solidFill>
                  <a:srgbClr val="51DC00"/>
                </a:solidFill>
                <a:latin typeface="Times" charset="0"/>
                <a:ea typeface="MS PGothic" pitchFamily="34" charset="-128"/>
                <a:cs typeface="MS PGothic" pitchFamily="34" charset="-128"/>
              </a:rPr>
              <a:t>V</a:t>
            </a:r>
          </a:p>
        </p:txBody>
      </p:sp>
      <p:sp>
        <p:nvSpPr>
          <p:cNvPr id="397322" name="AutoShape 10">
            <a:extLst>
              <a:ext uri="{FF2B5EF4-FFF2-40B4-BE49-F238E27FC236}">
                <a16:creationId xmlns:a16="http://schemas.microsoft.com/office/drawing/2014/main" id="{F9CD4EDB-BDE5-C4A8-2F26-D9069D6D8080}"/>
              </a:ext>
            </a:extLst>
          </p:cNvPr>
          <p:cNvSpPr>
            <a:spLocks noChangeArrowheads="1"/>
          </p:cNvSpPr>
          <p:nvPr/>
        </p:nvSpPr>
        <p:spPr bwMode="auto">
          <a:xfrm>
            <a:off x="3005138" y="1006475"/>
            <a:ext cx="4813300" cy="46101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a:extLst>
              <a:ext uri="{FF2B5EF4-FFF2-40B4-BE49-F238E27FC236}">
                <a16:creationId xmlns:a16="http://schemas.microsoft.com/office/drawing/2014/main" id="{950FA1FE-DB7E-DE59-4711-B7C65F8474B1}"/>
              </a:ext>
            </a:extLst>
          </p:cNvPr>
          <p:cNvSpPr>
            <a:spLocks noChangeShapeType="1"/>
          </p:cNvSpPr>
          <p:nvPr/>
        </p:nvSpPr>
        <p:spPr bwMode="auto">
          <a:xfrm>
            <a:off x="4005263" y="3259138"/>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0248" name="Text Box 18">
            <a:extLst>
              <a:ext uri="{FF2B5EF4-FFF2-40B4-BE49-F238E27FC236}">
                <a16:creationId xmlns:a16="http://schemas.microsoft.com/office/drawing/2014/main" id="{2F4E7C0D-C11A-006A-8871-2DA57FF00E44}"/>
              </a:ext>
            </a:extLst>
          </p:cNvPr>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0249" name="Text Box 21">
            <a:extLst>
              <a:ext uri="{FF2B5EF4-FFF2-40B4-BE49-F238E27FC236}">
                <a16:creationId xmlns:a16="http://schemas.microsoft.com/office/drawing/2014/main" id="{4AD13608-D461-5FEE-8F72-8F9C1E1EFB85}"/>
              </a:ext>
            </a:extLst>
          </p:cNvPr>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endParaRPr lang="en-US" altLang="en-US" b="0">
              <a:solidFill>
                <a:srgbClr val="FFFFFF"/>
              </a:solidFill>
              <a:latin typeface="Arial" panose="020B0604020202020204" pitchFamily="34" charset="0"/>
            </a:endParaRPr>
          </a:p>
        </p:txBody>
      </p:sp>
      <p:sp>
        <p:nvSpPr>
          <p:cNvPr id="397334" name="Rectangle 22">
            <a:extLst>
              <a:ext uri="{FF2B5EF4-FFF2-40B4-BE49-F238E27FC236}">
                <a16:creationId xmlns:a16="http://schemas.microsoft.com/office/drawing/2014/main" id="{7C123CB3-EF9D-AE2A-871F-2B05EA40C06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03</a:t>
            </a:r>
          </a:p>
        </p:txBody>
      </p:sp>
      <p:sp>
        <p:nvSpPr>
          <p:cNvPr id="10251" name="Text Box 23">
            <a:extLst>
              <a:ext uri="{FF2B5EF4-FFF2-40B4-BE49-F238E27FC236}">
                <a16:creationId xmlns:a16="http://schemas.microsoft.com/office/drawing/2014/main" id="{8D18FBFF-61BD-AA4F-AEFC-9B1C449C01E7}"/>
              </a:ext>
            </a:extLst>
          </p:cNvPr>
          <p:cNvSpPr txBox="1">
            <a:spLocks noChangeArrowheads="1"/>
          </p:cNvSpPr>
          <p:nvPr/>
        </p:nvSpPr>
        <p:spPr bwMode="auto">
          <a:xfrm>
            <a:off x="63674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10252" name="Group 24">
            <a:extLst>
              <a:ext uri="{FF2B5EF4-FFF2-40B4-BE49-F238E27FC236}">
                <a16:creationId xmlns:a16="http://schemas.microsoft.com/office/drawing/2014/main" id="{3EA3F96E-FD9A-34C8-B73F-15012E0880E5}"/>
              </a:ext>
            </a:extLst>
          </p:cNvPr>
          <p:cNvGrpSpPr>
            <a:grpSpLocks/>
          </p:cNvGrpSpPr>
          <p:nvPr/>
        </p:nvGrpSpPr>
        <p:grpSpPr bwMode="auto">
          <a:xfrm>
            <a:off x="519113" y="312738"/>
            <a:ext cx="854075" cy="1704975"/>
            <a:chOff x="327" y="161"/>
            <a:chExt cx="538" cy="1074"/>
          </a:xfrm>
        </p:grpSpPr>
        <p:sp>
          <p:nvSpPr>
            <p:cNvPr id="397337" name="Rectangle 25">
              <a:extLst>
                <a:ext uri="{FF2B5EF4-FFF2-40B4-BE49-F238E27FC236}">
                  <a16:creationId xmlns:a16="http://schemas.microsoft.com/office/drawing/2014/main" id="{2988AD4B-5025-1A80-B71C-632065953B78}"/>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397338" name="Line 26">
              <a:extLst>
                <a:ext uri="{FF2B5EF4-FFF2-40B4-BE49-F238E27FC236}">
                  <a16:creationId xmlns:a16="http://schemas.microsoft.com/office/drawing/2014/main" id="{92499E33-72C5-8EE9-84B9-EF37CA2D533E}"/>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4">
            <a:extLst>
              <a:ext uri="{FF2B5EF4-FFF2-40B4-BE49-F238E27FC236}">
                <a16:creationId xmlns:a16="http://schemas.microsoft.com/office/drawing/2014/main" id="{CBCDDF34-C0E7-1EE0-651A-E9C3A0EB5986}"/>
              </a:ext>
            </a:extLst>
          </p:cNvPr>
          <p:cNvGrpSpPr>
            <a:grpSpLocks/>
          </p:cNvGrpSpPr>
          <p:nvPr/>
        </p:nvGrpSpPr>
        <p:grpSpPr bwMode="auto">
          <a:xfrm>
            <a:off x="2282825" y="1112838"/>
            <a:ext cx="5026025" cy="4221162"/>
            <a:chOff x="1438" y="701"/>
            <a:chExt cx="3166" cy="2659"/>
          </a:xfrm>
        </p:grpSpPr>
        <p:sp>
          <p:nvSpPr>
            <p:cNvPr id="12305" name="Rectangle 25">
              <a:extLst>
                <a:ext uri="{FF2B5EF4-FFF2-40B4-BE49-F238E27FC236}">
                  <a16:creationId xmlns:a16="http://schemas.microsoft.com/office/drawing/2014/main" id="{49B16390-5A3B-8523-44E1-3AFD70181A88}"/>
                </a:ext>
              </a:extLst>
            </p:cNvPr>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06" name="Rectangle 26">
              <a:extLst>
                <a:ext uri="{FF2B5EF4-FFF2-40B4-BE49-F238E27FC236}">
                  <a16:creationId xmlns:a16="http://schemas.microsoft.com/office/drawing/2014/main" id="{1091458F-665D-D229-3F31-13B0790AB00C}"/>
                </a:ext>
              </a:extLst>
            </p:cNvPr>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0">
                  <a:solidFill>
                    <a:srgbClr val="790015"/>
                  </a:solidFill>
                  <a:latin typeface="Times" panose="020F0502020204030204" pitchFamily="34" charset="0"/>
                </a:rPr>
                <a:t>ABRAHAM</a:t>
              </a:r>
              <a:endParaRPr lang="en-US" altLang="en-US"/>
            </a:p>
          </p:txBody>
        </p:sp>
        <p:sp>
          <p:nvSpPr>
            <p:cNvPr id="12307" name="Rectangle 27">
              <a:extLst>
                <a:ext uri="{FF2B5EF4-FFF2-40B4-BE49-F238E27FC236}">
                  <a16:creationId xmlns:a16="http://schemas.microsoft.com/office/drawing/2014/main" id="{005D12B5-F36E-6191-F6FA-7E95561CEDFE}"/>
                </a:ext>
              </a:extLst>
            </p:cNvPr>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08" name="AutoShape 28">
              <a:extLst>
                <a:ext uri="{FF2B5EF4-FFF2-40B4-BE49-F238E27FC236}">
                  <a16:creationId xmlns:a16="http://schemas.microsoft.com/office/drawing/2014/main" id="{4633B067-96CF-161F-5BFC-9A6198C5F631}"/>
                </a:ext>
              </a:extLst>
            </p:cNvPr>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09" name="Rectangle 29">
              <a:extLst>
                <a:ext uri="{FF2B5EF4-FFF2-40B4-BE49-F238E27FC236}">
                  <a16:creationId xmlns:a16="http://schemas.microsoft.com/office/drawing/2014/main" id="{7FE47885-D047-168E-E029-7BCDD37ED781}"/>
                </a:ext>
              </a:extLst>
            </p:cNvPr>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0" name="Rectangle 30">
              <a:extLst>
                <a:ext uri="{FF2B5EF4-FFF2-40B4-BE49-F238E27FC236}">
                  <a16:creationId xmlns:a16="http://schemas.microsoft.com/office/drawing/2014/main" id="{33E4C225-DD60-1D83-924E-0835014E073F}"/>
                </a:ext>
              </a:extLst>
            </p:cNvPr>
            <p:cNvSpPr>
              <a:spLocks noChangeArrowheads="1"/>
            </p:cNvSpPr>
            <p:nvPr/>
          </p:nvSpPr>
          <p:spPr bwMode="auto">
            <a:xfrm>
              <a:off x="1438" y="727"/>
              <a:ext cx="8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a:t>
              </a:r>
              <a:r>
                <a:rPr lang="en-US" altLang="en-US" sz="1200">
                  <a:solidFill>
                    <a:srgbClr val="790015"/>
                  </a:solidFill>
                  <a:latin typeface="Helvetica" pitchFamily="2" charset="0"/>
                </a:rPr>
                <a:t>OKATHUI KASEM</a:t>
              </a:r>
              <a:endParaRPr lang="en-US" altLang="en-US" sz="1200"/>
            </a:p>
          </p:txBody>
        </p:sp>
        <p:sp>
          <p:nvSpPr>
            <p:cNvPr id="12311" name="Line 31">
              <a:extLst>
                <a:ext uri="{FF2B5EF4-FFF2-40B4-BE49-F238E27FC236}">
                  <a16:creationId xmlns:a16="http://schemas.microsoft.com/office/drawing/2014/main" id="{7425FD9E-D2C2-7CFE-223B-4C12AD76C5C0}"/>
                </a:ext>
              </a:extLst>
            </p:cNvPr>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Line 32">
              <a:extLst>
                <a:ext uri="{FF2B5EF4-FFF2-40B4-BE49-F238E27FC236}">
                  <a16:creationId xmlns:a16="http://schemas.microsoft.com/office/drawing/2014/main" id="{D929F91F-ED8B-3FE9-F49B-BA6CF81943C0}"/>
                </a:ext>
              </a:extLst>
            </p:cNvPr>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3" name="Rectangle 33">
              <a:extLst>
                <a:ext uri="{FF2B5EF4-FFF2-40B4-BE49-F238E27FC236}">
                  <a16:creationId xmlns:a16="http://schemas.microsoft.com/office/drawing/2014/main" id="{0AAEF003-5D01-B49C-F13D-9E17969F364E}"/>
                </a:ext>
              </a:extLst>
            </p:cNvPr>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4" name="Rectangle 34">
              <a:extLst>
                <a:ext uri="{FF2B5EF4-FFF2-40B4-BE49-F238E27FC236}">
                  <a16:creationId xmlns:a16="http://schemas.microsoft.com/office/drawing/2014/main" id="{A7513E68-02BA-144A-E616-46347DBDED24}"/>
                </a:ext>
              </a:extLst>
            </p:cNvPr>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0">
                  <a:solidFill>
                    <a:srgbClr val="790015"/>
                  </a:solidFill>
                  <a:latin typeface="Times" panose="020F0502020204030204" pitchFamily="34" charset="0"/>
                </a:rPr>
                <a:t>ABRAHAM</a:t>
              </a:r>
              <a:endParaRPr lang="en-US" altLang="en-US"/>
            </a:p>
          </p:txBody>
        </p:sp>
        <p:sp>
          <p:nvSpPr>
            <p:cNvPr id="12315" name="Rectangle 35">
              <a:extLst>
                <a:ext uri="{FF2B5EF4-FFF2-40B4-BE49-F238E27FC236}">
                  <a16:creationId xmlns:a16="http://schemas.microsoft.com/office/drawing/2014/main" id="{4B1579A5-2D8C-45CB-A17C-839F4B324EB8}"/>
                </a:ext>
              </a:extLst>
            </p:cNvPr>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6" name="AutoShape 36">
              <a:extLst>
                <a:ext uri="{FF2B5EF4-FFF2-40B4-BE49-F238E27FC236}">
                  <a16:creationId xmlns:a16="http://schemas.microsoft.com/office/drawing/2014/main" id="{779E2AA2-D890-A2CF-03EB-42D22DAFA64F}"/>
                </a:ext>
              </a:extLst>
            </p:cNvPr>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7" name="Rectangle 37">
              <a:extLst>
                <a:ext uri="{FF2B5EF4-FFF2-40B4-BE49-F238E27FC236}">
                  <a16:creationId xmlns:a16="http://schemas.microsoft.com/office/drawing/2014/main" id="{19988B03-61BE-452B-CC97-478D6FD291A1}"/>
                </a:ext>
              </a:extLst>
            </p:cNvPr>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8" name="Rectangle 38">
              <a:extLst>
                <a:ext uri="{FF2B5EF4-FFF2-40B4-BE49-F238E27FC236}">
                  <a16:creationId xmlns:a16="http://schemas.microsoft.com/office/drawing/2014/main" id="{D2C6BF0A-1A36-C104-81DB-E60A4C04DC3C}"/>
                </a:ext>
              </a:extLst>
            </p:cNvPr>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ABRAHAM</a:t>
              </a:r>
              <a:endParaRPr lang="en-US" altLang="en-US"/>
            </a:p>
          </p:txBody>
        </p:sp>
        <p:sp>
          <p:nvSpPr>
            <p:cNvPr id="12319" name="Line 39">
              <a:extLst>
                <a:ext uri="{FF2B5EF4-FFF2-40B4-BE49-F238E27FC236}">
                  <a16:creationId xmlns:a16="http://schemas.microsoft.com/office/drawing/2014/main" id="{748A1D61-CF43-D798-DE6A-912816F50F4F}"/>
                </a:ext>
              </a:extLst>
            </p:cNvPr>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0" name="Line 40">
              <a:extLst>
                <a:ext uri="{FF2B5EF4-FFF2-40B4-BE49-F238E27FC236}">
                  <a16:creationId xmlns:a16="http://schemas.microsoft.com/office/drawing/2014/main" id="{E2F88EBD-3B04-6818-AEF8-42021B24DC31}"/>
                </a:ext>
              </a:extLst>
            </p:cNvPr>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1" name="Rectangle 41">
              <a:extLst>
                <a:ext uri="{FF2B5EF4-FFF2-40B4-BE49-F238E27FC236}">
                  <a16:creationId xmlns:a16="http://schemas.microsoft.com/office/drawing/2014/main" id="{BB726CE3-E714-5BA4-EE05-1C44C54B411F}"/>
                </a:ext>
              </a:extLst>
            </p:cNvPr>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22" name="Rectangle 42">
              <a:extLst>
                <a:ext uri="{FF2B5EF4-FFF2-40B4-BE49-F238E27FC236}">
                  <a16:creationId xmlns:a16="http://schemas.microsoft.com/office/drawing/2014/main" id="{865F01AA-F861-BFDB-1BB3-92B0D3D70D64}"/>
                </a:ext>
              </a:extLst>
            </p:cNvPr>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0">
                  <a:solidFill>
                    <a:srgbClr val="790015"/>
                  </a:solidFill>
                  <a:latin typeface="Times" panose="020F0502020204030204" pitchFamily="34" charset="0"/>
                </a:rPr>
                <a:t>ABRAHAM</a:t>
              </a:r>
              <a:endParaRPr lang="en-US" altLang="en-US"/>
            </a:p>
          </p:txBody>
        </p:sp>
        <p:sp>
          <p:nvSpPr>
            <p:cNvPr id="12323" name="Rectangle 43">
              <a:extLst>
                <a:ext uri="{FF2B5EF4-FFF2-40B4-BE49-F238E27FC236}">
                  <a16:creationId xmlns:a16="http://schemas.microsoft.com/office/drawing/2014/main" id="{328A0AD1-7756-B796-45C7-813CCBCDDAEB}"/>
                </a:ext>
              </a:extLst>
            </p:cNvPr>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24" name="AutoShape 44">
              <a:extLst>
                <a:ext uri="{FF2B5EF4-FFF2-40B4-BE49-F238E27FC236}">
                  <a16:creationId xmlns:a16="http://schemas.microsoft.com/office/drawing/2014/main" id="{35276F9B-8CDC-8C96-9AD9-C10CB202B818}"/>
                </a:ext>
              </a:extLst>
            </p:cNvPr>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25" name="Rectangle 45">
              <a:extLst>
                <a:ext uri="{FF2B5EF4-FFF2-40B4-BE49-F238E27FC236}">
                  <a16:creationId xmlns:a16="http://schemas.microsoft.com/office/drawing/2014/main" id="{BB2F789F-80D6-50F5-2482-7E1D586C4A19}"/>
                </a:ext>
              </a:extLst>
            </p:cNvPr>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26" name="Rectangle 46">
              <a:extLst>
                <a:ext uri="{FF2B5EF4-FFF2-40B4-BE49-F238E27FC236}">
                  <a16:creationId xmlns:a16="http://schemas.microsoft.com/office/drawing/2014/main" id="{C91C7526-680D-6E8F-62E7-94AA3DE8BD27}"/>
                </a:ext>
              </a:extLst>
            </p:cNvPr>
            <p:cNvSpPr>
              <a:spLocks noChangeArrowheads="1"/>
            </p:cNvSpPr>
            <p:nvPr/>
          </p:nvSpPr>
          <p:spPr bwMode="auto">
            <a:xfrm>
              <a:off x="1844" y="1121"/>
              <a:ext cx="7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JOSEPH</a:t>
              </a:r>
              <a:endParaRPr lang="en-US" altLang="en-US"/>
            </a:p>
          </p:txBody>
        </p:sp>
        <p:sp>
          <p:nvSpPr>
            <p:cNvPr id="12327" name="Line 47">
              <a:extLst>
                <a:ext uri="{FF2B5EF4-FFF2-40B4-BE49-F238E27FC236}">
                  <a16:creationId xmlns:a16="http://schemas.microsoft.com/office/drawing/2014/main" id="{870E7FD8-1D77-DE86-BE71-8913E88AF092}"/>
                </a:ext>
              </a:extLst>
            </p:cNvPr>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8" name="Line 48">
              <a:extLst>
                <a:ext uri="{FF2B5EF4-FFF2-40B4-BE49-F238E27FC236}">
                  <a16:creationId xmlns:a16="http://schemas.microsoft.com/office/drawing/2014/main" id="{73A4C3F0-5474-5029-2410-C70267F7985C}"/>
                </a:ext>
              </a:extLst>
            </p:cNvPr>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Rectangle 49">
              <a:extLst>
                <a:ext uri="{FF2B5EF4-FFF2-40B4-BE49-F238E27FC236}">
                  <a16:creationId xmlns:a16="http://schemas.microsoft.com/office/drawing/2014/main" id="{BC8E05E5-73CE-6FF3-AE99-625C02080AEA}"/>
                </a:ext>
              </a:extLst>
            </p:cNvPr>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0" name="AutoShape 50">
              <a:extLst>
                <a:ext uri="{FF2B5EF4-FFF2-40B4-BE49-F238E27FC236}">
                  <a16:creationId xmlns:a16="http://schemas.microsoft.com/office/drawing/2014/main" id="{7B5CA6CB-D524-859E-48BB-9F1E3721D481}"/>
                </a:ext>
              </a:extLst>
            </p:cNvPr>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1" name="Rectangle 51">
              <a:extLst>
                <a:ext uri="{FF2B5EF4-FFF2-40B4-BE49-F238E27FC236}">
                  <a16:creationId xmlns:a16="http://schemas.microsoft.com/office/drawing/2014/main" id="{CD16BCD9-1B52-4186-B692-136D7DDB3A89}"/>
                </a:ext>
              </a:extLst>
            </p:cNvPr>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2" name="Rectangle 52">
              <a:extLst>
                <a:ext uri="{FF2B5EF4-FFF2-40B4-BE49-F238E27FC236}">
                  <a16:creationId xmlns:a16="http://schemas.microsoft.com/office/drawing/2014/main" id="{747E0A8F-6453-123A-32DD-CA262DB9BB69}"/>
                </a:ext>
              </a:extLst>
            </p:cNvPr>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MOSES</a:t>
              </a:r>
              <a:endParaRPr lang="en-US" altLang="en-US"/>
            </a:p>
          </p:txBody>
        </p:sp>
        <p:sp>
          <p:nvSpPr>
            <p:cNvPr id="12333" name="Line 53">
              <a:extLst>
                <a:ext uri="{FF2B5EF4-FFF2-40B4-BE49-F238E27FC236}">
                  <a16:creationId xmlns:a16="http://schemas.microsoft.com/office/drawing/2014/main" id="{FF8950DC-F263-B19F-4E07-D192AD4152F0}"/>
                </a:ext>
              </a:extLst>
            </p:cNvPr>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Rectangle 54">
              <a:extLst>
                <a:ext uri="{FF2B5EF4-FFF2-40B4-BE49-F238E27FC236}">
                  <a16:creationId xmlns:a16="http://schemas.microsoft.com/office/drawing/2014/main" id="{B8ED2CCB-5A73-90E4-1575-6A772CE94EF1}"/>
                </a:ext>
              </a:extLst>
            </p:cNvPr>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5" name="AutoShape 55">
              <a:extLst>
                <a:ext uri="{FF2B5EF4-FFF2-40B4-BE49-F238E27FC236}">
                  <a16:creationId xmlns:a16="http://schemas.microsoft.com/office/drawing/2014/main" id="{B75C8956-2BE2-9878-0940-2C06DA0ACC8C}"/>
                </a:ext>
              </a:extLst>
            </p:cNvPr>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6" name="Rectangle 56">
              <a:extLst>
                <a:ext uri="{FF2B5EF4-FFF2-40B4-BE49-F238E27FC236}">
                  <a16:creationId xmlns:a16="http://schemas.microsoft.com/office/drawing/2014/main" id="{5974EF5A-C51B-EC0B-6AD4-642C50CD8D60}"/>
                </a:ext>
              </a:extLst>
            </p:cNvPr>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7" name="Rectangle 57">
              <a:extLst>
                <a:ext uri="{FF2B5EF4-FFF2-40B4-BE49-F238E27FC236}">
                  <a16:creationId xmlns:a16="http://schemas.microsoft.com/office/drawing/2014/main" id="{DCD56C57-C64E-CB12-72B3-25020540EDF2}"/>
                </a:ext>
              </a:extLst>
            </p:cNvPr>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JOSHUA</a:t>
              </a:r>
              <a:endParaRPr lang="en-US" altLang="en-US"/>
            </a:p>
          </p:txBody>
        </p:sp>
        <p:sp>
          <p:nvSpPr>
            <p:cNvPr id="12338" name="Line 58">
              <a:extLst>
                <a:ext uri="{FF2B5EF4-FFF2-40B4-BE49-F238E27FC236}">
                  <a16:creationId xmlns:a16="http://schemas.microsoft.com/office/drawing/2014/main" id="{69A2D401-7973-700C-A2B1-57E6E080BD12}"/>
                </a:ext>
              </a:extLst>
            </p:cNvPr>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Rectangle 59">
              <a:extLst>
                <a:ext uri="{FF2B5EF4-FFF2-40B4-BE49-F238E27FC236}">
                  <a16:creationId xmlns:a16="http://schemas.microsoft.com/office/drawing/2014/main" id="{57AE7CA5-7D31-41CC-3982-8AC464E7FAFD}"/>
                </a:ext>
              </a:extLst>
            </p:cNvPr>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0" name="AutoShape 60">
              <a:extLst>
                <a:ext uri="{FF2B5EF4-FFF2-40B4-BE49-F238E27FC236}">
                  <a16:creationId xmlns:a16="http://schemas.microsoft.com/office/drawing/2014/main" id="{FED21569-8E13-E91D-442C-C1FCAE5495CA}"/>
                </a:ext>
              </a:extLst>
            </p:cNvPr>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1" name="Rectangle 61">
              <a:extLst>
                <a:ext uri="{FF2B5EF4-FFF2-40B4-BE49-F238E27FC236}">
                  <a16:creationId xmlns:a16="http://schemas.microsoft.com/office/drawing/2014/main" id="{B88BEB4F-71CD-40BB-C2ED-961337693837}"/>
                </a:ext>
              </a:extLst>
            </p:cNvPr>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2" name="Rectangle 62">
              <a:extLst>
                <a:ext uri="{FF2B5EF4-FFF2-40B4-BE49-F238E27FC236}">
                  <a16:creationId xmlns:a16="http://schemas.microsoft.com/office/drawing/2014/main" id="{64CDE94A-2F5D-38DB-A6E0-B3DE757266A7}"/>
                </a:ext>
              </a:extLst>
            </p:cNvPr>
            <p:cNvSpPr>
              <a:spLocks noChangeArrowheads="1"/>
            </p:cNvSpPr>
            <p:nvPr/>
          </p:nvSpPr>
          <p:spPr bwMode="auto">
            <a:xfrm>
              <a:off x="2177" y="1706"/>
              <a:ext cx="10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a:solidFill>
                    <a:srgbClr val="790015"/>
                  </a:solidFill>
                  <a:latin typeface="Helvetica" pitchFamily="2" charset="0"/>
                </a:rPr>
                <a:t>     </a:t>
              </a:r>
              <a:r>
                <a:rPr lang="en-US" altLang="en-US" sz="1400">
                  <a:solidFill>
                    <a:srgbClr val="790015"/>
                  </a:solidFill>
                  <a:latin typeface="Helvetica" pitchFamily="2" charset="0"/>
                </a:rPr>
                <a:t>ROTKHAMARAT</a:t>
              </a:r>
              <a:endParaRPr lang="en-US" altLang="en-US" sz="1400"/>
            </a:p>
          </p:txBody>
        </p:sp>
        <p:sp>
          <p:nvSpPr>
            <p:cNvPr id="12343" name="Line 63">
              <a:extLst>
                <a:ext uri="{FF2B5EF4-FFF2-40B4-BE49-F238E27FC236}">
                  <a16:creationId xmlns:a16="http://schemas.microsoft.com/office/drawing/2014/main" id="{373DC6D3-4889-D236-0B38-B3ED0F41615B}"/>
                </a:ext>
              </a:extLst>
            </p:cNvPr>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Rectangle 64">
              <a:extLst>
                <a:ext uri="{FF2B5EF4-FFF2-40B4-BE49-F238E27FC236}">
                  <a16:creationId xmlns:a16="http://schemas.microsoft.com/office/drawing/2014/main" id="{F1645CFE-0E3B-38DA-2429-FCD2A6AFBBB1}"/>
                </a:ext>
              </a:extLst>
            </p:cNvPr>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5" name="AutoShape 65">
              <a:extLst>
                <a:ext uri="{FF2B5EF4-FFF2-40B4-BE49-F238E27FC236}">
                  <a16:creationId xmlns:a16="http://schemas.microsoft.com/office/drawing/2014/main" id="{2BE82C56-6FA6-6F23-2A70-435DCF716F54}"/>
                </a:ext>
              </a:extLst>
            </p:cNvPr>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6" name="Rectangle 66">
              <a:extLst>
                <a:ext uri="{FF2B5EF4-FFF2-40B4-BE49-F238E27FC236}">
                  <a16:creationId xmlns:a16="http://schemas.microsoft.com/office/drawing/2014/main" id="{2AAF5885-B6E5-6B7A-9B5C-6C7DCB8C3BA1}"/>
                </a:ext>
              </a:extLst>
            </p:cNvPr>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47" name="Rectangle 67">
              <a:extLst>
                <a:ext uri="{FF2B5EF4-FFF2-40B4-BE49-F238E27FC236}">
                  <a16:creationId xmlns:a16="http://schemas.microsoft.com/office/drawing/2014/main" id="{C8356AFC-C042-5C8D-5CFC-E4BC97562559}"/>
                </a:ext>
              </a:extLst>
            </p:cNvPr>
            <p:cNvSpPr>
              <a:spLocks noChangeArrowheads="1"/>
            </p:cNvSpPr>
            <p:nvPr/>
          </p:nvSpPr>
          <p:spPr bwMode="auto">
            <a:xfrm>
              <a:off x="2441" y="1920"/>
              <a:ext cx="8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WUNGNAO</a:t>
              </a:r>
              <a:endParaRPr lang="en-US" altLang="en-US"/>
            </a:p>
          </p:txBody>
        </p:sp>
        <p:sp>
          <p:nvSpPr>
            <p:cNvPr id="12348" name="Line 68">
              <a:extLst>
                <a:ext uri="{FF2B5EF4-FFF2-40B4-BE49-F238E27FC236}">
                  <a16:creationId xmlns:a16="http://schemas.microsoft.com/office/drawing/2014/main" id="{B626238C-6B1E-05BB-697B-D32A031F18F5}"/>
                </a:ext>
              </a:extLst>
            </p:cNvPr>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Rectangle 69">
              <a:extLst>
                <a:ext uri="{FF2B5EF4-FFF2-40B4-BE49-F238E27FC236}">
                  <a16:creationId xmlns:a16="http://schemas.microsoft.com/office/drawing/2014/main" id="{D6414506-43FA-74B9-92F7-B496CDEFCA33}"/>
                </a:ext>
              </a:extLst>
            </p:cNvPr>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0" name="AutoShape 70">
              <a:extLst>
                <a:ext uri="{FF2B5EF4-FFF2-40B4-BE49-F238E27FC236}">
                  <a16:creationId xmlns:a16="http://schemas.microsoft.com/office/drawing/2014/main" id="{44BDA7D4-B1FD-86E7-90D2-E32BB5040E1C}"/>
                </a:ext>
              </a:extLst>
            </p:cNvPr>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1" name="Rectangle 71">
              <a:extLst>
                <a:ext uri="{FF2B5EF4-FFF2-40B4-BE49-F238E27FC236}">
                  <a16:creationId xmlns:a16="http://schemas.microsoft.com/office/drawing/2014/main" id="{24EC2E77-398B-EBC5-ADE1-EBC3E09921B2}"/>
                </a:ext>
              </a:extLst>
            </p:cNvPr>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2" name="Rectangle 72">
              <a:extLst>
                <a:ext uri="{FF2B5EF4-FFF2-40B4-BE49-F238E27FC236}">
                  <a16:creationId xmlns:a16="http://schemas.microsoft.com/office/drawing/2014/main" id="{E1A5CBA3-DCBA-EDE9-4F80-50685ADD7F30}"/>
                </a:ext>
              </a:extLst>
            </p:cNvPr>
            <p:cNvSpPr>
              <a:spLocks noChangeArrowheads="1"/>
            </p:cNvSpPr>
            <p:nvPr/>
          </p:nvSpPr>
          <p:spPr bwMode="auto">
            <a:xfrm>
              <a:off x="2587" y="2125"/>
              <a:ext cx="8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NARKAHAI</a:t>
              </a:r>
              <a:endParaRPr lang="en-US" altLang="en-US"/>
            </a:p>
          </p:txBody>
        </p:sp>
        <p:sp>
          <p:nvSpPr>
            <p:cNvPr id="12353" name="Line 73">
              <a:extLst>
                <a:ext uri="{FF2B5EF4-FFF2-40B4-BE49-F238E27FC236}">
                  <a16:creationId xmlns:a16="http://schemas.microsoft.com/office/drawing/2014/main" id="{681F7C3E-238C-BEF4-9271-CF1FB18F2A68}"/>
                </a:ext>
              </a:extLst>
            </p:cNvPr>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74">
              <a:extLst>
                <a:ext uri="{FF2B5EF4-FFF2-40B4-BE49-F238E27FC236}">
                  <a16:creationId xmlns:a16="http://schemas.microsoft.com/office/drawing/2014/main" id="{031A977D-CAF2-67AB-93D1-D40C631AC321}"/>
                </a:ext>
              </a:extLst>
            </p:cNvPr>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Rectangle 75">
              <a:extLst>
                <a:ext uri="{FF2B5EF4-FFF2-40B4-BE49-F238E27FC236}">
                  <a16:creationId xmlns:a16="http://schemas.microsoft.com/office/drawing/2014/main" id="{A3EE8AFE-6D77-B9CF-2432-802E6532FEA6}"/>
                </a:ext>
              </a:extLst>
            </p:cNvPr>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6" name="AutoShape 76">
              <a:extLst>
                <a:ext uri="{FF2B5EF4-FFF2-40B4-BE49-F238E27FC236}">
                  <a16:creationId xmlns:a16="http://schemas.microsoft.com/office/drawing/2014/main" id="{9450897D-AB5A-CE02-A8CF-942A062A589B}"/>
                </a:ext>
              </a:extLst>
            </p:cNvPr>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7" name="Rectangle 77">
              <a:extLst>
                <a:ext uri="{FF2B5EF4-FFF2-40B4-BE49-F238E27FC236}">
                  <a16:creationId xmlns:a16="http://schemas.microsoft.com/office/drawing/2014/main" id="{8D047968-92A3-0F50-066D-6482F81F4CCE}"/>
                </a:ext>
              </a:extLst>
            </p:cNvPr>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58" name="Rectangle 78">
              <a:extLst>
                <a:ext uri="{FF2B5EF4-FFF2-40B4-BE49-F238E27FC236}">
                  <a16:creationId xmlns:a16="http://schemas.microsoft.com/office/drawing/2014/main" id="{C5CC1BDE-75BA-01CA-AC05-2A7582E5397E}"/>
                </a:ext>
              </a:extLst>
            </p:cNvPr>
            <p:cNvSpPr>
              <a:spLocks noChangeArrowheads="1"/>
            </p:cNvSpPr>
            <p:nvPr/>
          </p:nvSpPr>
          <p:spPr bwMode="auto">
            <a:xfrm>
              <a:off x="2748" y="2344"/>
              <a:ext cx="9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a:solidFill>
                    <a:srgbClr val="790015"/>
                  </a:solidFill>
                  <a:latin typeface="Helvetica" pitchFamily="2" charset="0"/>
                </a:rPr>
                <a:t>   VARI KAHAI</a:t>
              </a:r>
              <a:endParaRPr lang="en-US" altLang="en-US"/>
            </a:p>
          </p:txBody>
        </p:sp>
        <p:sp>
          <p:nvSpPr>
            <p:cNvPr id="12359" name="Line 79">
              <a:extLst>
                <a:ext uri="{FF2B5EF4-FFF2-40B4-BE49-F238E27FC236}">
                  <a16:creationId xmlns:a16="http://schemas.microsoft.com/office/drawing/2014/main" id="{21503FFE-AA44-9235-B59E-F84D0A1603B4}"/>
                </a:ext>
              </a:extLst>
            </p:cNvPr>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0" name="Line 80">
              <a:extLst>
                <a:ext uri="{FF2B5EF4-FFF2-40B4-BE49-F238E27FC236}">
                  <a16:creationId xmlns:a16="http://schemas.microsoft.com/office/drawing/2014/main" id="{647C44F4-7B0E-BD80-C130-F2A090119754}"/>
                </a:ext>
              </a:extLst>
            </p:cNvPr>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1" name="Rectangle 81">
              <a:extLst>
                <a:ext uri="{FF2B5EF4-FFF2-40B4-BE49-F238E27FC236}">
                  <a16:creationId xmlns:a16="http://schemas.microsoft.com/office/drawing/2014/main" id="{16A30EBC-9501-A9E6-8D46-9C62FFDCF2AB}"/>
                </a:ext>
              </a:extLst>
            </p:cNvPr>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62" name="AutoShape 82">
              <a:extLst>
                <a:ext uri="{FF2B5EF4-FFF2-40B4-BE49-F238E27FC236}">
                  <a16:creationId xmlns:a16="http://schemas.microsoft.com/office/drawing/2014/main" id="{FAD5395E-ECE0-8FE1-68D5-A8F7880FFEEF}"/>
                </a:ext>
              </a:extLst>
            </p:cNvPr>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63" name="Rectangle 83">
              <a:extLst>
                <a:ext uri="{FF2B5EF4-FFF2-40B4-BE49-F238E27FC236}">
                  <a16:creationId xmlns:a16="http://schemas.microsoft.com/office/drawing/2014/main" id="{5DCD1A36-6BC2-0160-02D5-A9A0C4902FD2}"/>
                </a:ext>
              </a:extLst>
            </p:cNvPr>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2364" name="Group 84">
              <a:extLst>
                <a:ext uri="{FF2B5EF4-FFF2-40B4-BE49-F238E27FC236}">
                  <a16:creationId xmlns:a16="http://schemas.microsoft.com/office/drawing/2014/main" id="{F41E80F1-A772-2AE4-5A8B-C08AD37B1899}"/>
                </a:ext>
              </a:extLst>
            </p:cNvPr>
            <p:cNvGrpSpPr>
              <a:grpSpLocks/>
            </p:cNvGrpSpPr>
            <p:nvPr/>
          </p:nvGrpSpPr>
          <p:grpSpPr bwMode="auto">
            <a:xfrm>
              <a:off x="3150" y="2564"/>
              <a:ext cx="652" cy="282"/>
              <a:chOff x="3073" y="3101"/>
              <a:chExt cx="571" cy="240"/>
            </a:xfrm>
          </p:grpSpPr>
          <p:sp>
            <p:nvSpPr>
              <p:cNvPr id="12367" name="Rectangle 85">
                <a:extLst>
                  <a:ext uri="{FF2B5EF4-FFF2-40B4-BE49-F238E27FC236}">
                    <a16:creationId xmlns:a16="http://schemas.microsoft.com/office/drawing/2014/main" id="{A29B7DB4-6C1F-301E-D17A-0D9F70439705}"/>
                  </a:ext>
                </a:extLst>
              </p:cNvPr>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800">
                    <a:solidFill>
                      <a:schemeClr val="accent1"/>
                    </a:solidFill>
                    <a:latin typeface="Helvetica" pitchFamily="2" charset="0"/>
                  </a:rPr>
                  <a:t>   </a:t>
                </a:r>
                <a:endParaRPr lang="en-US" altLang="en-US"/>
              </a:p>
            </p:txBody>
          </p:sp>
          <p:sp>
            <p:nvSpPr>
              <p:cNvPr id="12368" name="Rectangle 86">
                <a:extLst>
                  <a:ext uri="{FF2B5EF4-FFF2-40B4-BE49-F238E27FC236}">
                    <a16:creationId xmlns:a16="http://schemas.microsoft.com/office/drawing/2014/main" id="{2ACB80D9-42E7-166F-6B5A-288ECBD1D94E}"/>
                  </a:ext>
                </a:extLst>
              </p:cNvPr>
              <p:cNvSpPr>
                <a:spLocks noChangeArrowheads="1"/>
              </p:cNvSpPr>
              <p:nvPr/>
            </p:nvSpPr>
            <p:spPr bwMode="auto">
              <a:xfrm>
                <a:off x="3111" y="3101"/>
                <a:ext cx="53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900">
                    <a:solidFill>
                      <a:schemeClr val="accent1"/>
                    </a:solidFill>
                    <a:latin typeface="Helvetica" pitchFamily="2" charset="0"/>
                  </a:rPr>
                  <a:t>JESU</a:t>
                </a:r>
                <a:endParaRPr lang="en-US" altLang="en-US"/>
              </a:p>
            </p:txBody>
          </p:sp>
        </p:grpSp>
        <p:sp>
          <p:nvSpPr>
            <p:cNvPr id="12365" name="Line 87">
              <a:extLst>
                <a:ext uri="{FF2B5EF4-FFF2-40B4-BE49-F238E27FC236}">
                  <a16:creationId xmlns:a16="http://schemas.microsoft.com/office/drawing/2014/main" id="{57CE4C45-04F2-E4C8-B2D9-CF2EB4978DCD}"/>
                </a:ext>
              </a:extLst>
            </p:cNvPr>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6" name="Line 88">
              <a:extLst>
                <a:ext uri="{FF2B5EF4-FFF2-40B4-BE49-F238E27FC236}">
                  <a16:creationId xmlns:a16="http://schemas.microsoft.com/office/drawing/2014/main" id="{AE603801-F53F-25AC-B16A-6B04338912A5}"/>
                </a:ext>
              </a:extLst>
            </p:cNvPr>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75" name="AutoShape 3">
            <a:extLst>
              <a:ext uri="{FF2B5EF4-FFF2-40B4-BE49-F238E27FC236}">
                <a16:creationId xmlns:a16="http://schemas.microsoft.com/office/drawing/2014/main" id="{EE884D3D-8926-7DB2-BECC-120BAFFBA2A5}"/>
              </a:ext>
            </a:extLst>
          </p:cNvPr>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2" name="Text Box 5">
            <a:extLst>
              <a:ext uri="{FF2B5EF4-FFF2-40B4-BE49-F238E27FC236}">
                <a16:creationId xmlns:a16="http://schemas.microsoft.com/office/drawing/2014/main" id="{E46290DA-F94C-55BA-F51D-91BA672CA7B1}"/>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156679" name="Rectangle 7">
            <a:extLst>
              <a:ext uri="{FF2B5EF4-FFF2-40B4-BE49-F238E27FC236}">
                <a16:creationId xmlns:a16="http://schemas.microsoft.com/office/drawing/2014/main" id="{4395CF6A-D130-3361-F832-63B01C79A6DE}"/>
              </a:ext>
            </a:extLst>
          </p:cNvPr>
          <p:cNvSpPr>
            <a:spLocks noChangeArrowheads="1"/>
          </p:cNvSpPr>
          <p:nvPr/>
        </p:nvSpPr>
        <p:spPr bwMode="auto">
          <a:xfrm>
            <a:off x="1793875" y="17463"/>
            <a:ext cx="4297363" cy="304800"/>
          </a:xfrm>
          <a:prstGeom prst="rect">
            <a:avLst/>
          </a:prstGeom>
          <a:noFill/>
          <a:ln w="12700">
            <a:noFill/>
            <a:miter lim="800000"/>
            <a:headEnd/>
            <a:tailEnd/>
          </a:ln>
          <a:effectLst/>
        </p:spPr>
        <p:txBody>
          <a:bodyPr>
            <a:spAutoFit/>
          </a:bodyPr>
          <a:lstStyle/>
          <a:p>
            <a:pPr>
              <a:defRPr/>
            </a:pPr>
            <a:r>
              <a:rPr lang="en-US" sz="1400">
                <a:solidFill>
                  <a:schemeClr val="hlink"/>
                </a:solidFill>
                <a:effectLst>
                  <a:outerShdw blurRad="38100" dist="38100" dir="2700000" algn="tl">
                    <a:srgbClr val="000000"/>
                  </a:outerShdw>
                </a:effectLst>
                <a:latin typeface="Comic Sans MS" charset="0"/>
                <a:ea typeface="MS PGothic" pitchFamily="34" charset="-128"/>
                <a:cs typeface="MS PGothic" pitchFamily="34" charset="-128"/>
              </a:rPr>
              <a:t>Malachiwui eina thuilaga Matthew eina tangda</a:t>
            </a:r>
          </a:p>
        </p:txBody>
      </p:sp>
      <p:sp>
        <p:nvSpPr>
          <p:cNvPr id="12294" name="Text Box 8">
            <a:extLst>
              <a:ext uri="{FF2B5EF4-FFF2-40B4-BE49-F238E27FC236}">
                <a16:creationId xmlns:a16="http://schemas.microsoft.com/office/drawing/2014/main" id="{7D7FC5F2-87FB-EA38-3044-4C3F49FFE2AE}"/>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56684" name="Rectangle 12">
            <a:extLst>
              <a:ext uri="{FF2B5EF4-FFF2-40B4-BE49-F238E27FC236}">
                <a16:creationId xmlns:a16="http://schemas.microsoft.com/office/drawing/2014/main" id="{9A51B782-413D-B339-EE2B-124E1AB7AEC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04</a:t>
            </a:r>
          </a:p>
        </p:txBody>
      </p:sp>
      <p:sp>
        <p:nvSpPr>
          <p:cNvPr id="12296" name="Text Box 13">
            <a:extLst>
              <a:ext uri="{FF2B5EF4-FFF2-40B4-BE49-F238E27FC236}">
                <a16:creationId xmlns:a16="http://schemas.microsoft.com/office/drawing/2014/main" id="{8ACF0CB3-4CCC-8CC9-1ADF-4530F73BCD07}"/>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12297" name="Text Box 15">
            <a:extLst>
              <a:ext uri="{FF2B5EF4-FFF2-40B4-BE49-F238E27FC236}">
                <a16:creationId xmlns:a16="http://schemas.microsoft.com/office/drawing/2014/main" id="{27B935D0-5E68-0B38-E2B9-BB4CEBD2D2A4}"/>
              </a:ext>
            </a:extLst>
          </p:cNvPr>
          <p:cNvSpPr txBox="1">
            <a:spLocks noChangeArrowheads="1"/>
          </p:cNvSpPr>
          <p:nvPr/>
        </p:nvSpPr>
        <p:spPr bwMode="auto">
          <a:xfrm>
            <a:off x="64436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4" name="Group 22">
            <a:extLst>
              <a:ext uri="{FF2B5EF4-FFF2-40B4-BE49-F238E27FC236}">
                <a16:creationId xmlns:a16="http://schemas.microsoft.com/office/drawing/2014/main" id="{EA2A59D9-3188-B47E-AB39-CA5CB83BF9FB}"/>
              </a:ext>
            </a:extLst>
          </p:cNvPr>
          <p:cNvGrpSpPr>
            <a:grpSpLocks/>
          </p:cNvGrpSpPr>
          <p:nvPr/>
        </p:nvGrpSpPr>
        <p:grpSpPr bwMode="auto">
          <a:xfrm>
            <a:off x="1857375" y="433388"/>
            <a:ext cx="4311650" cy="3233737"/>
            <a:chOff x="1082" y="369"/>
            <a:chExt cx="2716" cy="1980"/>
          </a:xfrm>
        </p:grpSpPr>
        <p:sp>
          <p:nvSpPr>
            <p:cNvPr id="156688" name="Text Box 16">
              <a:extLst>
                <a:ext uri="{FF2B5EF4-FFF2-40B4-BE49-F238E27FC236}">
                  <a16:creationId xmlns:a16="http://schemas.microsoft.com/office/drawing/2014/main" id="{26458C5C-F346-1381-C20F-71C65A457639}"/>
                </a:ext>
              </a:extLst>
            </p:cNvPr>
            <p:cNvSpPr txBox="1">
              <a:spLocks noChangeArrowheads="1"/>
            </p:cNvSpPr>
            <p:nvPr/>
          </p:nvSpPr>
          <p:spPr bwMode="auto">
            <a:xfrm>
              <a:off x="1093" y="369"/>
              <a:ext cx="2297" cy="2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rgbClr val="FF0000"/>
                  </a:solidFill>
                  <a:latin typeface="Comic Sans MS" charset="0"/>
                  <a:ea typeface="MS PGothic" pitchFamily="34" charset="-128"/>
                  <a:cs typeface="MS PGothic" pitchFamily="34" charset="-128"/>
                </a:rPr>
                <a:t>KACHAMMA TUINGASHIT</a:t>
              </a:r>
            </a:p>
          </p:txBody>
        </p:sp>
        <p:sp>
          <p:nvSpPr>
            <p:cNvPr id="156691" name="AutoShape 19">
              <a:extLst>
                <a:ext uri="{FF2B5EF4-FFF2-40B4-BE49-F238E27FC236}">
                  <a16:creationId xmlns:a16="http://schemas.microsoft.com/office/drawing/2014/main" id="{F6CDB98D-1226-A493-DD59-A29FCA14C495}"/>
                </a:ext>
              </a:extLst>
            </p:cNvPr>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5" name="Group 23">
            <a:extLst>
              <a:ext uri="{FF2B5EF4-FFF2-40B4-BE49-F238E27FC236}">
                <a16:creationId xmlns:a16="http://schemas.microsoft.com/office/drawing/2014/main" id="{331EEA85-E44A-8035-EB03-58A94ABEADF6}"/>
              </a:ext>
            </a:extLst>
          </p:cNvPr>
          <p:cNvGrpSpPr>
            <a:grpSpLocks/>
          </p:cNvGrpSpPr>
          <p:nvPr/>
        </p:nvGrpSpPr>
        <p:grpSpPr bwMode="auto">
          <a:xfrm>
            <a:off x="4283075" y="4025900"/>
            <a:ext cx="3646488" cy="1670050"/>
            <a:chOff x="2826" y="2600"/>
            <a:chExt cx="2297" cy="1052"/>
          </a:xfrm>
        </p:grpSpPr>
        <p:sp>
          <p:nvSpPr>
            <p:cNvPr id="156689" name="Text Box 17">
              <a:extLst>
                <a:ext uri="{FF2B5EF4-FFF2-40B4-BE49-F238E27FC236}">
                  <a16:creationId xmlns:a16="http://schemas.microsoft.com/office/drawing/2014/main" id="{D002C74F-DC1E-B66B-5DC8-F13E01A9DD4A}"/>
                </a:ext>
              </a:extLst>
            </p:cNvPr>
            <p:cNvSpPr txBox="1">
              <a:spLocks noChangeArrowheads="1"/>
            </p:cNvSpPr>
            <p:nvPr/>
          </p:nvSpPr>
          <p:spPr bwMode="auto">
            <a:xfrm>
              <a:off x="2826" y="3402"/>
              <a:ext cx="2297"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charset="0"/>
                  <a:ea typeface="MS PGothic" pitchFamily="34" charset="-128"/>
                  <a:cs typeface="MS PGothic" pitchFamily="34" charset="-128"/>
                </a:rPr>
                <a:t>KADHARA TUINGASHIT</a:t>
              </a:r>
            </a:p>
          </p:txBody>
        </p:sp>
        <p:sp>
          <p:nvSpPr>
            <p:cNvPr id="156692" name="Rectangle 20">
              <a:extLst>
                <a:ext uri="{FF2B5EF4-FFF2-40B4-BE49-F238E27FC236}">
                  <a16:creationId xmlns:a16="http://schemas.microsoft.com/office/drawing/2014/main" id="{88348E6B-EA67-FA21-C3EE-FA42A5EE6E55}"/>
                </a:ext>
              </a:extLst>
            </p:cNvPr>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12300" name="Text Box 21">
            <a:extLst>
              <a:ext uri="{FF2B5EF4-FFF2-40B4-BE49-F238E27FC236}">
                <a16:creationId xmlns:a16="http://schemas.microsoft.com/office/drawing/2014/main" id="{98199E52-8182-89E5-96C1-85B23A127711}"/>
              </a:ext>
            </a:extLst>
          </p:cNvPr>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endParaRPr lang="en-US" altLang="en-US" b="0">
              <a:solidFill>
                <a:srgbClr val="FFFFFF"/>
              </a:solidFill>
              <a:latin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760ED45A-E314-7634-6E70-03B95EDDE366}"/>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87747" name="Rectangle 3">
            <a:extLst>
              <a:ext uri="{FF2B5EF4-FFF2-40B4-BE49-F238E27FC236}">
                <a16:creationId xmlns:a16="http://schemas.microsoft.com/office/drawing/2014/main" id="{AA42FB33-F837-878F-3A5B-0945C60DC3EE}"/>
              </a:ext>
            </a:extLst>
          </p:cNvPr>
          <p:cNvSpPr>
            <a:spLocks noChangeArrowheads="1"/>
          </p:cNvSpPr>
          <p:nvPr/>
        </p:nvSpPr>
        <p:spPr bwMode="auto">
          <a:xfrm>
            <a:off x="3176588" y="1676400"/>
            <a:ext cx="28495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accent2"/>
                </a:solidFill>
                <a:latin typeface="Times" panose="020F0502020204030204" pitchFamily="34" charset="0"/>
              </a:rPr>
              <a:t>GREEKWUI ALEX</a:t>
            </a:r>
          </a:p>
        </p:txBody>
      </p:sp>
      <p:sp>
        <p:nvSpPr>
          <p:cNvPr id="14340" name="AutoShape 5">
            <a:extLst>
              <a:ext uri="{FF2B5EF4-FFF2-40B4-BE49-F238E27FC236}">
                <a16:creationId xmlns:a16="http://schemas.microsoft.com/office/drawing/2014/main" id="{B8EA7015-DA1C-BFD7-E938-E465A53CEF64}"/>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1" name="Rectangle 6">
            <a:extLst>
              <a:ext uri="{FF2B5EF4-FFF2-40B4-BE49-F238E27FC236}">
                <a16:creationId xmlns:a16="http://schemas.microsoft.com/office/drawing/2014/main" id="{9242A09A-E1FF-1611-4608-3C1B20E216ED}"/>
              </a:ext>
            </a:extLst>
          </p:cNvPr>
          <p:cNvSpPr>
            <a:spLocks noChangeArrowheads="1"/>
          </p:cNvSpPr>
          <p:nvPr/>
        </p:nvSpPr>
        <p:spPr bwMode="auto">
          <a:xfrm>
            <a:off x="2819400" y="931863"/>
            <a:ext cx="2060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Times" panose="020F0502020204030204" pitchFamily="34" charset="0"/>
              </a:rPr>
              <a:t>    </a:t>
            </a:r>
            <a:r>
              <a:rPr lang="en-US" altLang="en-US" sz="2000">
                <a:solidFill>
                  <a:schemeClr val="bg2"/>
                </a:solidFill>
                <a:latin typeface="Times" panose="020F0502020204030204" pitchFamily="34" charset="0"/>
              </a:rPr>
              <a:t>VARI KAHAI</a:t>
            </a:r>
          </a:p>
        </p:txBody>
      </p:sp>
      <p:sp>
        <p:nvSpPr>
          <p:cNvPr id="14342" name="Rectangle 7">
            <a:extLst>
              <a:ext uri="{FF2B5EF4-FFF2-40B4-BE49-F238E27FC236}">
                <a16:creationId xmlns:a16="http://schemas.microsoft.com/office/drawing/2014/main" id="{57352B77-EEC0-67D7-EEC4-0E4C44C9E75D}"/>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3" name="Rectangle 8">
            <a:extLst>
              <a:ext uri="{FF2B5EF4-FFF2-40B4-BE49-F238E27FC236}">
                <a16:creationId xmlns:a16="http://schemas.microsoft.com/office/drawing/2014/main" id="{9D07550C-A059-4C13-F89E-CBBEBAA55E9F}"/>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4" name="Line 9">
            <a:extLst>
              <a:ext uri="{FF2B5EF4-FFF2-40B4-BE49-F238E27FC236}">
                <a16:creationId xmlns:a16="http://schemas.microsoft.com/office/drawing/2014/main" id="{32C8B8AB-9F34-FBB9-78CA-D2491FC1CEB2}"/>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5" name="Line 13">
            <a:extLst>
              <a:ext uri="{FF2B5EF4-FFF2-40B4-BE49-F238E27FC236}">
                <a16:creationId xmlns:a16="http://schemas.microsoft.com/office/drawing/2014/main" id="{5FDD6D4C-9FC5-43CD-531B-661AA779C66E}"/>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46" name="Group 17">
            <a:extLst>
              <a:ext uri="{FF2B5EF4-FFF2-40B4-BE49-F238E27FC236}">
                <a16:creationId xmlns:a16="http://schemas.microsoft.com/office/drawing/2014/main" id="{8953B476-7EF1-0811-BF1A-27B0FCE7C8BD}"/>
              </a:ext>
            </a:extLst>
          </p:cNvPr>
          <p:cNvGrpSpPr>
            <a:grpSpLocks/>
          </p:cNvGrpSpPr>
          <p:nvPr/>
        </p:nvGrpSpPr>
        <p:grpSpPr bwMode="auto">
          <a:xfrm>
            <a:off x="709613" y="2190750"/>
            <a:ext cx="2432050" cy="2601913"/>
            <a:chOff x="447" y="1380"/>
            <a:chExt cx="1532" cy="1639"/>
          </a:xfrm>
        </p:grpSpPr>
        <p:sp>
          <p:nvSpPr>
            <p:cNvPr id="287758" name="Rectangle 14">
              <a:extLst>
                <a:ext uri="{FF2B5EF4-FFF2-40B4-BE49-F238E27FC236}">
                  <a16:creationId xmlns:a16="http://schemas.microsoft.com/office/drawing/2014/main" id="{65553827-BEF3-8656-78CC-66D27EF9FE88}"/>
                </a:ext>
              </a:extLst>
            </p:cNvPr>
            <p:cNvSpPr>
              <a:spLocks noChangeArrowheads="1"/>
            </p:cNvSpPr>
            <p:nvPr/>
          </p:nvSpPr>
          <p:spPr bwMode="auto">
            <a:xfrm>
              <a:off x="447" y="1380"/>
              <a:ext cx="1532" cy="74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charset="0"/>
                  <a:ea typeface="MS PGothic" pitchFamily="34" charset="-128"/>
                  <a:cs typeface="MS PGothic" pitchFamily="34" charset="-128"/>
                </a:rPr>
                <a:t>KT </a:t>
              </a:r>
              <a:r>
                <a:rPr lang="en-US" sz="7200" b="0">
                  <a:solidFill>
                    <a:srgbClr val="7FFF00"/>
                  </a:solidFill>
                  <a:latin typeface="Times" charset="0"/>
                  <a:ea typeface="MS PGothic" pitchFamily="34" charset="-128"/>
                  <a:cs typeface="MS PGothic" pitchFamily="34" charset="-128"/>
                </a:rPr>
                <a:t>V</a:t>
              </a:r>
              <a:r>
                <a:rPr lang="en-US" sz="3600" b="0">
                  <a:solidFill>
                    <a:srgbClr val="7FFF00"/>
                  </a:solidFill>
                  <a:latin typeface="Times" charset="0"/>
                  <a:ea typeface="MS PGothic" pitchFamily="34" charset="-128"/>
                  <a:cs typeface="MS PGothic" pitchFamily="34" charset="-128"/>
                </a:rPr>
                <a:t> </a:t>
              </a:r>
              <a:r>
                <a:rPr lang="en-US" sz="3600" b="0">
                  <a:solidFill>
                    <a:schemeClr val="tx2"/>
                  </a:solidFill>
                  <a:latin typeface="Times" charset="0"/>
                  <a:ea typeface="MS PGothic" pitchFamily="34" charset="-128"/>
                  <a:cs typeface="MS PGothic" pitchFamily="34" charset="-128"/>
                </a:rPr>
                <a:t>KT</a:t>
              </a:r>
            </a:p>
          </p:txBody>
        </p:sp>
        <p:sp>
          <p:nvSpPr>
            <p:cNvPr id="287759" name="AutoShape 15">
              <a:extLst>
                <a:ext uri="{FF2B5EF4-FFF2-40B4-BE49-F238E27FC236}">
                  <a16:creationId xmlns:a16="http://schemas.microsoft.com/office/drawing/2014/main" id="{186E2DD6-DA78-5FBC-D7CE-97C03872214A}"/>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7"/>
                </a:schemeClr>
              </a:outerShdw>
            </a:effectLst>
          </p:spPr>
          <p:txBody>
            <a:bodyPr vert="eaVert" wrap="none" anchor="ctr"/>
            <a:lstStyle/>
            <a:p>
              <a:pPr>
                <a:defRPr/>
              </a:pPr>
              <a:endParaRPr lang="en-US">
                <a:latin typeface="Comic Sans MS" pitchFamily="-107" charset="0"/>
                <a:ea typeface="+mn-ea"/>
              </a:endParaRPr>
            </a:p>
          </p:txBody>
        </p:sp>
      </p:grpSp>
      <p:sp>
        <p:nvSpPr>
          <p:cNvPr id="287760" name="Rectangle 16">
            <a:extLst>
              <a:ext uri="{FF2B5EF4-FFF2-40B4-BE49-F238E27FC236}">
                <a16:creationId xmlns:a16="http://schemas.microsoft.com/office/drawing/2014/main" id="{B5702B87-0AA9-A80B-C1A3-A84B19A9BEA4}"/>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14348" name="Text Box 37">
            <a:extLst>
              <a:ext uri="{FF2B5EF4-FFF2-40B4-BE49-F238E27FC236}">
                <a16:creationId xmlns:a16="http://schemas.microsoft.com/office/drawing/2014/main" id="{728E15D4-391C-B9A9-E32E-83F106F8BBBF}"/>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sp>
        <p:nvSpPr>
          <p:cNvPr id="14349" name="AutoShape 39">
            <a:extLst>
              <a:ext uri="{FF2B5EF4-FFF2-40B4-BE49-F238E27FC236}">
                <a16:creationId xmlns:a16="http://schemas.microsoft.com/office/drawing/2014/main" id="{64F1E404-E184-8434-B9B6-660133581B47}"/>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50" name="Rectangle 40">
            <a:extLst>
              <a:ext uri="{FF2B5EF4-FFF2-40B4-BE49-F238E27FC236}">
                <a16:creationId xmlns:a16="http://schemas.microsoft.com/office/drawing/2014/main" id="{8D230014-3C08-F00C-6207-69E9E3342984}"/>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51" name="AutoShape 41">
            <a:extLst>
              <a:ext uri="{FF2B5EF4-FFF2-40B4-BE49-F238E27FC236}">
                <a16:creationId xmlns:a16="http://schemas.microsoft.com/office/drawing/2014/main" id="{D1D6199C-003B-1D4D-8863-8E5FCF914577}"/>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52" name="Line 42">
            <a:extLst>
              <a:ext uri="{FF2B5EF4-FFF2-40B4-BE49-F238E27FC236}">
                <a16:creationId xmlns:a16="http://schemas.microsoft.com/office/drawing/2014/main" id="{2067CA3C-AA14-716C-087B-5BED04C3D473}"/>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3" name="Line 43">
            <a:extLst>
              <a:ext uri="{FF2B5EF4-FFF2-40B4-BE49-F238E27FC236}">
                <a16:creationId xmlns:a16="http://schemas.microsoft.com/office/drawing/2014/main" id="{70ED17B3-D585-E36A-4D51-751A58C81D2F}"/>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4" name="Rectangle 44">
            <a:extLst>
              <a:ext uri="{FF2B5EF4-FFF2-40B4-BE49-F238E27FC236}">
                <a16:creationId xmlns:a16="http://schemas.microsoft.com/office/drawing/2014/main" id="{7B8E6ED8-CB11-458B-616F-9A411582A4A7}"/>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14355" name="Rectangle 45">
            <a:extLst>
              <a:ext uri="{FF2B5EF4-FFF2-40B4-BE49-F238E27FC236}">
                <a16:creationId xmlns:a16="http://schemas.microsoft.com/office/drawing/2014/main" id="{7067F174-B3F0-D239-91E7-FBC089F957DE}"/>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14356" name="Text Box 46">
            <a:extLst>
              <a:ext uri="{FF2B5EF4-FFF2-40B4-BE49-F238E27FC236}">
                <a16:creationId xmlns:a16="http://schemas.microsoft.com/office/drawing/2014/main" id="{AA34E0C7-93BB-1E05-52EF-5778EEC060D3}"/>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87794" name="Rectangle 50">
            <a:extLst>
              <a:ext uri="{FF2B5EF4-FFF2-40B4-BE49-F238E27FC236}">
                <a16:creationId xmlns:a16="http://schemas.microsoft.com/office/drawing/2014/main" id="{4F8F5ABA-7F4E-78A1-C6E2-B4A78663A6D2}"/>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05</a:t>
            </a:r>
          </a:p>
        </p:txBody>
      </p:sp>
      <p:sp>
        <p:nvSpPr>
          <p:cNvPr id="14358" name="Text Box 51">
            <a:extLst>
              <a:ext uri="{FF2B5EF4-FFF2-40B4-BE49-F238E27FC236}">
                <a16:creationId xmlns:a16="http://schemas.microsoft.com/office/drawing/2014/main" id="{9E5737F8-4940-407E-13FE-789620BB066E}"/>
              </a:ext>
            </a:extLst>
          </p:cNvPr>
          <p:cNvSpPr txBox="1">
            <a:spLocks noChangeArrowheads="1"/>
          </p:cNvSpPr>
          <p:nvPr/>
        </p:nvSpPr>
        <p:spPr bwMode="auto">
          <a:xfrm>
            <a:off x="6380163"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14359" name="Text Box 52">
            <a:extLst>
              <a:ext uri="{FF2B5EF4-FFF2-40B4-BE49-F238E27FC236}">
                <a16:creationId xmlns:a16="http://schemas.microsoft.com/office/drawing/2014/main" id="{754732C2-B2BA-CE4E-35CC-109CFDE87133}"/>
              </a:ext>
            </a:extLst>
          </p:cNvPr>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rgbClr val="FFFFFF"/>
                </a:solidFill>
              </a:rPr>
              <a:t>1</a:t>
            </a:r>
            <a:endParaRPr lang="en-US" altLang="en-US" sz="1400" b="0">
              <a:solidFill>
                <a:srgbClr val="FFFFFF"/>
              </a:solidFill>
              <a:latin typeface="Arial" panose="020B0604020202020204" pitchFamily="34" charset="0"/>
            </a:endParaRPr>
          </a:p>
        </p:txBody>
      </p:sp>
      <p:grpSp>
        <p:nvGrpSpPr>
          <p:cNvPr id="14360" name="Group 53">
            <a:extLst>
              <a:ext uri="{FF2B5EF4-FFF2-40B4-BE49-F238E27FC236}">
                <a16:creationId xmlns:a16="http://schemas.microsoft.com/office/drawing/2014/main" id="{E6BA940B-EA4F-09BC-B99A-07D4F76A1255}"/>
              </a:ext>
            </a:extLst>
          </p:cNvPr>
          <p:cNvGrpSpPr>
            <a:grpSpLocks/>
          </p:cNvGrpSpPr>
          <p:nvPr/>
        </p:nvGrpSpPr>
        <p:grpSpPr bwMode="auto">
          <a:xfrm>
            <a:off x="519113" y="312738"/>
            <a:ext cx="854075" cy="1704975"/>
            <a:chOff x="327" y="161"/>
            <a:chExt cx="538" cy="1074"/>
          </a:xfrm>
        </p:grpSpPr>
        <p:sp>
          <p:nvSpPr>
            <p:cNvPr id="287798" name="Rectangle 54">
              <a:extLst>
                <a:ext uri="{FF2B5EF4-FFF2-40B4-BE49-F238E27FC236}">
                  <a16:creationId xmlns:a16="http://schemas.microsoft.com/office/drawing/2014/main" id="{BDBBB262-8375-17BC-241D-D79343FB1E6D}"/>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287799" name="Line 55">
              <a:extLst>
                <a:ext uri="{FF2B5EF4-FFF2-40B4-BE49-F238E27FC236}">
                  <a16:creationId xmlns:a16="http://schemas.microsoft.com/office/drawing/2014/main" id="{32AAB2C7-5DD1-A555-CB09-81FD026CC28F}"/>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287800" name="Oval 56">
            <a:extLst>
              <a:ext uri="{FF2B5EF4-FFF2-40B4-BE49-F238E27FC236}">
                <a16:creationId xmlns:a16="http://schemas.microsoft.com/office/drawing/2014/main" id="{48FAA093-7367-77FC-85FA-2EBB772FD087}"/>
              </a:ext>
            </a:extLst>
          </p:cNvPr>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5">
            <a:extLst>
              <a:ext uri="{FF2B5EF4-FFF2-40B4-BE49-F238E27FC236}">
                <a16:creationId xmlns:a16="http://schemas.microsoft.com/office/drawing/2014/main" id="{7EF6143D-6A7D-D4BC-D0D8-FD1A59E01930}"/>
              </a:ext>
            </a:extLst>
          </p:cNvPr>
          <p:cNvGrpSpPr>
            <a:grpSpLocks/>
          </p:cNvGrpSpPr>
          <p:nvPr/>
        </p:nvGrpSpPr>
        <p:grpSpPr bwMode="auto">
          <a:xfrm>
            <a:off x="2168525" y="598488"/>
            <a:ext cx="4781550" cy="5438775"/>
            <a:chOff x="1366" y="377"/>
            <a:chExt cx="3012" cy="3426"/>
          </a:xfrm>
        </p:grpSpPr>
        <p:pic>
          <p:nvPicPr>
            <p:cNvPr id="422925" name="Picture 13">
              <a:extLst>
                <a:ext uri="{FF2B5EF4-FFF2-40B4-BE49-F238E27FC236}">
                  <a16:creationId xmlns:a16="http://schemas.microsoft.com/office/drawing/2014/main" id="{2CDE0143-5547-D53A-AD42-AF93A5F3764A}"/>
                </a:ext>
              </a:extLst>
            </p:cNvPr>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402" name="Rectangle 26">
              <a:extLst>
                <a:ext uri="{FF2B5EF4-FFF2-40B4-BE49-F238E27FC236}">
                  <a16:creationId xmlns:a16="http://schemas.microsoft.com/office/drawing/2014/main" id="{A7CCB3A2-AE5B-1ECB-2B43-079607B804CD}"/>
                </a:ext>
              </a:extLst>
            </p:cNvPr>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sp>
          <p:nvSpPr>
            <p:cNvPr id="16403" name="Rectangle 34">
              <a:extLst>
                <a:ext uri="{FF2B5EF4-FFF2-40B4-BE49-F238E27FC236}">
                  <a16:creationId xmlns:a16="http://schemas.microsoft.com/office/drawing/2014/main" id="{66FB4D55-E6B5-B520-8B33-7B25AEC18676}"/>
                </a:ext>
              </a:extLst>
            </p:cNvPr>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endParaRPr lang="en-US" altLang="en-US"/>
            </a:p>
          </p:txBody>
        </p:sp>
      </p:grpSp>
      <p:sp>
        <p:nvSpPr>
          <p:cNvPr id="422926" name="Text Box 14">
            <a:extLst>
              <a:ext uri="{FF2B5EF4-FFF2-40B4-BE49-F238E27FC236}">
                <a16:creationId xmlns:a16="http://schemas.microsoft.com/office/drawing/2014/main" id="{53286B72-614C-E95B-87C2-EEB42A4C3A78}"/>
              </a:ext>
            </a:extLst>
          </p:cNvPr>
          <p:cNvSpPr txBox="1">
            <a:spLocks noChangeArrowheads="1"/>
          </p:cNvSpPr>
          <p:nvPr/>
        </p:nvSpPr>
        <p:spPr bwMode="auto">
          <a:xfrm>
            <a:off x="1885950" y="5897563"/>
            <a:ext cx="52514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800">
                <a:solidFill>
                  <a:srgbClr val="EEFF4B"/>
                </a:solidFill>
                <a:latin typeface="Comic Sans MS" charset="0"/>
                <a:ea typeface="MS PGothic" pitchFamily="34" charset="-128"/>
                <a:cs typeface="MS PGothic" pitchFamily="34" charset="-128"/>
              </a:rPr>
              <a:t> Phaolak kahaiya </a:t>
            </a:r>
            <a:r>
              <a:rPr lang="en-US" sz="3200">
                <a:solidFill>
                  <a:srgbClr val="EEFF4B"/>
                </a:solidFill>
                <a:latin typeface="Comic Sans MS" charset="0"/>
                <a:ea typeface="MS PGothic" pitchFamily="34" charset="-128"/>
                <a:cs typeface="MS PGothic" pitchFamily="34" charset="-128"/>
              </a:rPr>
              <a:t>Alexander</a:t>
            </a:r>
          </a:p>
        </p:txBody>
      </p:sp>
      <p:sp>
        <p:nvSpPr>
          <p:cNvPr id="16388" name="AutoShape 36">
            <a:extLst>
              <a:ext uri="{FF2B5EF4-FFF2-40B4-BE49-F238E27FC236}">
                <a16:creationId xmlns:a16="http://schemas.microsoft.com/office/drawing/2014/main" id="{C2957918-2FA6-018D-B82B-84E3F5BB394D}"/>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89" name="Rectangle 37">
            <a:extLst>
              <a:ext uri="{FF2B5EF4-FFF2-40B4-BE49-F238E27FC236}">
                <a16:creationId xmlns:a16="http://schemas.microsoft.com/office/drawing/2014/main" id="{673E4F45-AFF7-7208-EF8F-3F2B076372DE}"/>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0" name="AutoShape 38">
            <a:extLst>
              <a:ext uri="{FF2B5EF4-FFF2-40B4-BE49-F238E27FC236}">
                <a16:creationId xmlns:a16="http://schemas.microsoft.com/office/drawing/2014/main" id="{8DACE446-EA0F-8A68-9542-B441FE2B0346}"/>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1" name="Line 39">
            <a:extLst>
              <a:ext uri="{FF2B5EF4-FFF2-40B4-BE49-F238E27FC236}">
                <a16:creationId xmlns:a16="http://schemas.microsoft.com/office/drawing/2014/main" id="{96585BD7-1919-73C6-8121-2AAE562BB57F}"/>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2" name="Line 40">
            <a:extLst>
              <a:ext uri="{FF2B5EF4-FFF2-40B4-BE49-F238E27FC236}">
                <a16:creationId xmlns:a16="http://schemas.microsoft.com/office/drawing/2014/main" id="{559FB025-48D7-E43B-F298-A169720E0F86}"/>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3" name="Rectangle 41">
            <a:extLst>
              <a:ext uri="{FF2B5EF4-FFF2-40B4-BE49-F238E27FC236}">
                <a16:creationId xmlns:a16="http://schemas.microsoft.com/office/drawing/2014/main" id="{1816067A-07E0-32E8-9425-32895621F042}"/>
              </a:ext>
            </a:extLst>
          </p:cNvPr>
          <p:cNvSpPr>
            <a:spLocks noChangeArrowheads="1"/>
          </p:cNvSpPr>
          <p:nvPr/>
        </p:nvSpPr>
        <p:spPr bwMode="auto">
          <a:xfrm>
            <a:off x="7931150" y="3568700"/>
            <a:ext cx="1000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 Greekwui Alex</a:t>
            </a:r>
          </a:p>
        </p:txBody>
      </p:sp>
      <p:sp>
        <p:nvSpPr>
          <p:cNvPr id="16394" name="Rectangle 42">
            <a:extLst>
              <a:ext uri="{FF2B5EF4-FFF2-40B4-BE49-F238E27FC236}">
                <a16:creationId xmlns:a16="http://schemas.microsoft.com/office/drawing/2014/main" id="{6585A89E-B957-47FC-BF1B-340100B6DF48}"/>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16395" name="Text Box 43">
            <a:extLst>
              <a:ext uri="{FF2B5EF4-FFF2-40B4-BE49-F238E27FC236}">
                <a16:creationId xmlns:a16="http://schemas.microsoft.com/office/drawing/2014/main" id="{028FC9C4-2F00-B3AB-F750-FC6EC3A29390}"/>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22959" name="Rectangle 47">
            <a:extLst>
              <a:ext uri="{FF2B5EF4-FFF2-40B4-BE49-F238E27FC236}">
                <a16:creationId xmlns:a16="http://schemas.microsoft.com/office/drawing/2014/main" id="{9707B454-7C7C-C028-E709-4B0BD97A781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06</a:t>
            </a:r>
          </a:p>
        </p:txBody>
      </p:sp>
      <p:sp>
        <p:nvSpPr>
          <p:cNvPr id="16397" name="Text Box 48">
            <a:extLst>
              <a:ext uri="{FF2B5EF4-FFF2-40B4-BE49-F238E27FC236}">
                <a16:creationId xmlns:a16="http://schemas.microsoft.com/office/drawing/2014/main" id="{076BD717-C49F-BCD9-5F88-29845F40A8E1}"/>
              </a:ext>
            </a:extLst>
          </p:cNvPr>
          <p:cNvSpPr txBox="1">
            <a:spLocks noChangeArrowheads="1"/>
          </p:cNvSpPr>
          <p:nvPr/>
        </p:nvSpPr>
        <p:spPr bwMode="auto">
          <a:xfrm>
            <a:off x="6367463" y="63230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grpSp>
        <p:nvGrpSpPr>
          <p:cNvPr id="16398" name="Group 49">
            <a:extLst>
              <a:ext uri="{FF2B5EF4-FFF2-40B4-BE49-F238E27FC236}">
                <a16:creationId xmlns:a16="http://schemas.microsoft.com/office/drawing/2014/main" id="{F7C7FBCD-3254-98B3-03E8-1106C77C70A3}"/>
              </a:ext>
            </a:extLst>
          </p:cNvPr>
          <p:cNvGrpSpPr>
            <a:grpSpLocks/>
          </p:cNvGrpSpPr>
          <p:nvPr/>
        </p:nvGrpSpPr>
        <p:grpSpPr bwMode="auto">
          <a:xfrm>
            <a:off x="519113" y="312738"/>
            <a:ext cx="854075" cy="1704975"/>
            <a:chOff x="327" y="161"/>
            <a:chExt cx="538" cy="1074"/>
          </a:xfrm>
        </p:grpSpPr>
        <p:sp>
          <p:nvSpPr>
            <p:cNvPr id="422962" name="Rectangle 50">
              <a:extLst>
                <a:ext uri="{FF2B5EF4-FFF2-40B4-BE49-F238E27FC236}">
                  <a16:creationId xmlns:a16="http://schemas.microsoft.com/office/drawing/2014/main" id="{EA3BA04A-B18B-D323-F749-E67ECDCE2D5B}"/>
                </a:ext>
              </a:extLst>
            </p:cNvPr>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600" b="0">
                  <a:solidFill>
                    <a:srgbClr val="FFFF00"/>
                  </a:solidFill>
                  <a:latin typeface="Times" panose="02020603050405020304" pitchFamily="18" charset="0"/>
                </a:rPr>
                <a:t>7</a:t>
              </a:r>
              <a:endParaRPr lang="en-US" altLang="en-US" sz="2800" b="0">
                <a:latin typeface="Matura MT Script Capitals" panose="03020802060602070202" pitchFamily="66" charset="0"/>
              </a:endParaRPr>
            </a:p>
          </p:txBody>
        </p:sp>
        <p:sp>
          <p:nvSpPr>
            <p:cNvPr id="422963" name="Line 51">
              <a:extLst>
                <a:ext uri="{FF2B5EF4-FFF2-40B4-BE49-F238E27FC236}">
                  <a16:creationId xmlns:a16="http://schemas.microsoft.com/office/drawing/2014/main" id="{ACFD1FAC-F784-FAB0-CB64-1ECC9DE6CF13}"/>
                </a:ext>
              </a:extLst>
            </p:cNvPr>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a:extLst>
              <a:ext uri="{FF2B5EF4-FFF2-40B4-BE49-F238E27FC236}">
                <a16:creationId xmlns:a16="http://schemas.microsoft.com/office/drawing/2014/main" id="{942D0E4B-F512-3A33-6662-D58231B3DA2B}"/>
              </a:ext>
            </a:extLst>
          </p:cNvPr>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a:extLst>
              <a:ext uri="{FF2B5EF4-FFF2-40B4-BE49-F238E27FC236}">
                <a16:creationId xmlns:a16="http://schemas.microsoft.com/office/drawing/2014/main" id="{817BA0F2-B8AB-BDFF-A070-D6CF530DDC6F}"/>
              </a:ext>
            </a:extLst>
          </p:cNvPr>
          <p:cNvSpPr txBox="1">
            <a:spLocks noChangeArrowheads="1"/>
          </p:cNvSpPr>
          <p:nvPr/>
        </p:nvSpPr>
        <p:spPr bwMode="auto">
          <a:xfrm>
            <a:off x="2228850" y="482600"/>
            <a:ext cx="5022850" cy="5794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800">
                <a:solidFill>
                  <a:srgbClr val="EEFF4B"/>
                </a:solidFill>
                <a:latin typeface="Comic Sans MS" charset="0"/>
                <a:ea typeface="MS PGothic" pitchFamily="34" charset="-128"/>
                <a:cs typeface="MS PGothic" pitchFamily="34" charset="-128"/>
              </a:rPr>
              <a:t>Phaolak kahaiya </a:t>
            </a:r>
            <a:r>
              <a:rPr lang="en-US" sz="3200">
                <a:solidFill>
                  <a:srgbClr val="EEFF4B"/>
                </a:solidFill>
                <a:latin typeface="Comic Sans MS" charset="0"/>
                <a:ea typeface="MS PGothic" pitchFamily="34" charset="-128"/>
                <a:cs typeface="MS PGothic" pitchFamily="34" charset="-128"/>
              </a:rPr>
              <a:t>Alexander</a:t>
            </a:r>
          </a:p>
        </p:txBody>
      </p:sp>
      <p:grpSp>
        <p:nvGrpSpPr>
          <p:cNvPr id="2" name="Group 15">
            <a:extLst>
              <a:ext uri="{FF2B5EF4-FFF2-40B4-BE49-F238E27FC236}">
                <a16:creationId xmlns:a16="http://schemas.microsoft.com/office/drawing/2014/main" id="{01DA71EE-BCA3-5401-B59D-D008933FCD56}"/>
              </a:ext>
            </a:extLst>
          </p:cNvPr>
          <p:cNvGrpSpPr>
            <a:grpSpLocks/>
          </p:cNvGrpSpPr>
          <p:nvPr/>
        </p:nvGrpSpPr>
        <p:grpSpPr bwMode="auto">
          <a:xfrm>
            <a:off x="623888" y="1628775"/>
            <a:ext cx="2363787" cy="3121025"/>
            <a:chOff x="393" y="1138"/>
            <a:chExt cx="1489" cy="1966"/>
          </a:xfrm>
        </p:grpSpPr>
        <p:pic>
          <p:nvPicPr>
            <p:cNvPr id="421894" name="Picture 6">
              <a:extLst>
                <a:ext uri="{FF2B5EF4-FFF2-40B4-BE49-F238E27FC236}">
                  <a16:creationId xmlns:a16="http://schemas.microsoft.com/office/drawing/2014/main" id="{A2C8340A-DAEF-5D84-C1F1-7219318F505A}"/>
                </a:ext>
              </a:extLst>
            </p:cNvPr>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a:extLst>
                <a:ext uri="{FF2B5EF4-FFF2-40B4-BE49-F238E27FC236}">
                  <a16:creationId xmlns:a16="http://schemas.microsoft.com/office/drawing/2014/main" id="{ED34EB26-870B-2096-4FEB-7A733645230F}"/>
                </a:ext>
              </a:extLst>
            </p:cNvPr>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a:solidFill>
                    <a:srgbClr val="EEFF4B"/>
                  </a:solidFill>
                  <a:latin typeface="Comic Sans MS" charset="0"/>
                  <a:ea typeface="MS PGothic" pitchFamily="34" charset="-128"/>
                  <a:cs typeface="MS PGothic" pitchFamily="34" charset="-128"/>
                </a:rPr>
                <a:t>Alexwui Oja         Aristotle</a:t>
              </a:r>
            </a:p>
          </p:txBody>
        </p:sp>
      </p:grpSp>
      <p:grpSp>
        <p:nvGrpSpPr>
          <p:cNvPr id="3" name="Group 42">
            <a:extLst>
              <a:ext uri="{FF2B5EF4-FFF2-40B4-BE49-F238E27FC236}">
                <a16:creationId xmlns:a16="http://schemas.microsoft.com/office/drawing/2014/main" id="{E3673128-D602-7920-075E-E8028E103D19}"/>
              </a:ext>
            </a:extLst>
          </p:cNvPr>
          <p:cNvGrpSpPr>
            <a:grpSpLocks/>
          </p:cNvGrpSpPr>
          <p:nvPr/>
        </p:nvGrpSpPr>
        <p:grpSpPr bwMode="auto">
          <a:xfrm>
            <a:off x="5692775" y="2028825"/>
            <a:ext cx="2984500" cy="4027488"/>
            <a:chOff x="3586" y="1278"/>
            <a:chExt cx="1880" cy="2537"/>
          </a:xfrm>
        </p:grpSpPr>
        <p:pic>
          <p:nvPicPr>
            <p:cNvPr id="421895" name="Picture 7">
              <a:extLst>
                <a:ext uri="{FF2B5EF4-FFF2-40B4-BE49-F238E27FC236}">
                  <a16:creationId xmlns:a16="http://schemas.microsoft.com/office/drawing/2014/main" id="{0DECE409-1A3E-8498-4396-4FFDE8CF9983}"/>
                </a:ext>
              </a:extLst>
            </p:cNvPr>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a:extLst>
                <a:ext uri="{FF2B5EF4-FFF2-40B4-BE49-F238E27FC236}">
                  <a16:creationId xmlns:a16="http://schemas.microsoft.com/office/drawing/2014/main" id="{19652493-A51A-0D15-0695-D9786FE2CCA8}"/>
                </a:ext>
              </a:extLst>
            </p:cNvPr>
            <p:cNvSpPr txBox="1">
              <a:spLocks noChangeArrowheads="1"/>
            </p:cNvSpPr>
            <p:nvPr/>
          </p:nvSpPr>
          <p:spPr bwMode="auto">
            <a:xfrm>
              <a:off x="4614" y="1278"/>
              <a:ext cx="852" cy="594"/>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a:spcBef>
                  <a:spcPct val="50000"/>
                </a:spcBef>
                <a:defRPr/>
              </a:pPr>
              <a:r>
                <a:rPr lang="en-US" sz="1400">
                  <a:solidFill>
                    <a:srgbClr val="EEFF4B"/>
                  </a:solidFill>
                  <a:latin typeface="Comic Sans MS" charset="0"/>
                  <a:ea typeface="MS PGothic" pitchFamily="34" charset="-128"/>
                  <a:cs typeface="MS PGothic" pitchFamily="34" charset="-128"/>
                </a:rPr>
                <a:t>                      Alexanderna  Bucephalasli kharak</a:t>
              </a:r>
            </a:p>
          </p:txBody>
        </p:sp>
      </p:grpSp>
      <p:sp>
        <p:nvSpPr>
          <p:cNvPr id="18438" name="AutoShape 29">
            <a:extLst>
              <a:ext uri="{FF2B5EF4-FFF2-40B4-BE49-F238E27FC236}">
                <a16:creationId xmlns:a16="http://schemas.microsoft.com/office/drawing/2014/main" id="{1C7C7CBD-B596-9F08-0C8F-01C31B5087E3}"/>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39" name="Rectangle 30">
            <a:extLst>
              <a:ext uri="{FF2B5EF4-FFF2-40B4-BE49-F238E27FC236}">
                <a16:creationId xmlns:a16="http://schemas.microsoft.com/office/drawing/2014/main" id="{51287078-852E-4275-DC00-BCB5EDF25901}"/>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40" name="AutoShape 31">
            <a:extLst>
              <a:ext uri="{FF2B5EF4-FFF2-40B4-BE49-F238E27FC236}">
                <a16:creationId xmlns:a16="http://schemas.microsoft.com/office/drawing/2014/main" id="{DB2186A2-F76B-E21F-7C54-8999850B7947}"/>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41" name="Line 32">
            <a:extLst>
              <a:ext uri="{FF2B5EF4-FFF2-40B4-BE49-F238E27FC236}">
                <a16:creationId xmlns:a16="http://schemas.microsoft.com/office/drawing/2014/main" id="{974A2864-EF4E-5203-DF0E-592AA98B2063}"/>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33">
            <a:extLst>
              <a:ext uri="{FF2B5EF4-FFF2-40B4-BE49-F238E27FC236}">
                <a16:creationId xmlns:a16="http://schemas.microsoft.com/office/drawing/2014/main" id="{9EB29BD4-42E2-AD66-6CF6-F7E05B71A575}"/>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Rectangle 34">
            <a:extLst>
              <a:ext uri="{FF2B5EF4-FFF2-40B4-BE49-F238E27FC236}">
                <a16:creationId xmlns:a16="http://schemas.microsoft.com/office/drawing/2014/main" id="{7E756720-A18A-5AF3-A9E1-EE73F55BD02B}"/>
              </a:ext>
            </a:extLst>
          </p:cNvPr>
          <p:cNvSpPr>
            <a:spLocks noChangeArrowheads="1"/>
          </p:cNvSpPr>
          <p:nvPr/>
        </p:nvSpPr>
        <p:spPr bwMode="auto">
          <a:xfrm>
            <a:off x="7931150" y="3568700"/>
            <a:ext cx="968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Greekwui Alex</a:t>
            </a:r>
          </a:p>
        </p:txBody>
      </p:sp>
      <p:sp>
        <p:nvSpPr>
          <p:cNvPr id="18444" name="Rectangle 35">
            <a:extLst>
              <a:ext uri="{FF2B5EF4-FFF2-40B4-BE49-F238E27FC236}">
                <a16:creationId xmlns:a16="http://schemas.microsoft.com/office/drawing/2014/main" id="{37AE6530-1E7F-69C4-B465-FD79B1BDCDE3}"/>
              </a:ext>
            </a:extLst>
          </p:cNvPr>
          <p:cNvSpPr>
            <a:spLocks noChangeArrowheads="1"/>
          </p:cNvSpPr>
          <p:nvPr/>
        </p:nvSpPr>
        <p:spPr bwMode="auto">
          <a:xfrm>
            <a:off x="7970838" y="3429000"/>
            <a:ext cx="773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 KAHAI</a:t>
            </a:r>
          </a:p>
        </p:txBody>
      </p:sp>
      <p:sp>
        <p:nvSpPr>
          <p:cNvPr id="18445" name="Text Box 36">
            <a:extLst>
              <a:ext uri="{FF2B5EF4-FFF2-40B4-BE49-F238E27FC236}">
                <a16:creationId xmlns:a16="http://schemas.microsoft.com/office/drawing/2014/main" id="{8F0C0D48-B0BB-EE57-6435-3A108341BDF2}"/>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21928" name="Rectangle 40">
            <a:extLst>
              <a:ext uri="{FF2B5EF4-FFF2-40B4-BE49-F238E27FC236}">
                <a16:creationId xmlns:a16="http://schemas.microsoft.com/office/drawing/2014/main" id="{65E752E9-CADF-B53F-EE2E-9E6F2821493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07</a:t>
            </a:r>
          </a:p>
        </p:txBody>
      </p:sp>
      <p:sp>
        <p:nvSpPr>
          <p:cNvPr id="18447" name="Text Box 41">
            <a:extLst>
              <a:ext uri="{FF2B5EF4-FFF2-40B4-BE49-F238E27FC236}">
                <a16:creationId xmlns:a16="http://schemas.microsoft.com/office/drawing/2014/main" id="{E9D9D716-074D-2C10-E8AC-1D0B4D7169E6}"/>
              </a:ext>
            </a:extLst>
          </p:cNvPr>
          <p:cNvSpPr txBox="1">
            <a:spLocks noChangeArrowheads="1"/>
          </p:cNvSpPr>
          <p:nvPr/>
        </p:nvSpPr>
        <p:spPr bwMode="auto">
          <a:xfrm>
            <a:off x="6369050" y="6284913"/>
            <a:ext cx="242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201666C1-2094-7EDA-3608-E7909D99F7B5}"/>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0483" name="AutoShape 4">
            <a:extLst>
              <a:ext uri="{FF2B5EF4-FFF2-40B4-BE49-F238E27FC236}">
                <a16:creationId xmlns:a16="http://schemas.microsoft.com/office/drawing/2014/main" id="{774344A6-394B-C749-1DE6-B509217AE67C}"/>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4" name="Rectangle 5">
            <a:extLst>
              <a:ext uri="{FF2B5EF4-FFF2-40B4-BE49-F238E27FC236}">
                <a16:creationId xmlns:a16="http://schemas.microsoft.com/office/drawing/2014/main" id="{83064979-26A4-2C0B-A64F-BB70377890D6}"/>
              </a:ext>
            </a:extLst>
          </p:cNvPr>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panose="020F0502020204030204" pitchFamily="34" charset="0"/>
              </a:rPr>
              <a:t>   SILENCE</a:t>
            </a:r>
          </a:p>
        </p:txBody>
      </p:sp>
      <p:sp>
        <p:nvSpPr>
          <p:cNvPr id="20485" name="Rectangle 6">
            <a:extLst>
              <a:ext uri="{FF2B5EF4-FFF2-40B4-BE49-F238E27FC236}">
                <a16:creationId xmlns:a16="http://schemas.microsoft.com/office/drawing/2014/main" id="{6E111D9C-3464-A8D6-BA9F-61DD9313AF23}"/>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6" name="Rectangle 7">
            <a:extLst>
              <a:ext uri="{FF2B5EF4-FFF2-40B4-BE49-F238E27FC236}">
                <a16:creationId xmlns:a16="http://schemas.microsoft.com/office/drawing/2014/main" id="{B6AAD804-873C-A2CA-6520-5E456C92FEE6}"/>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7" name="Line 8">
            <a:extLst>
              <a:ext uri="{FF2B5EF4-FFF2-40B4-BE49-F238E27FC236}">
                <a16:creationId xmlns:a16="http://schemas.microsoft.com/office/drawing/2014/main" id="{1D111BB1-7378-0DBA-1EBA-971CF5B4B99D}"/>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34" name="Line 10">
            <a:extLst>
              <a:ext uri="{FF2B5EF4-FFF2-40B4-BE49-F238E27FC236}">
                <a16:creationId xmlns:a16="http://schemas.microsoft.com/office/drawing/2014/main" id="{10F02926-34CC-B0F9-0658-5D9592B8555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20489" name="Line 12">
            <a:extLst>
              <a:ext uri="{FF2B5EF4-FFF2-40B4-BE49-F238E27FC236}">
                <a16:creationId xmlns:a16="http://schemas.microsoft.com/office/drawing/2014/main" id="{B1228105-8CB3-8C6A-CD33-2958F1706298}"/>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0490" name="Group 13">
            <a:extLst>
              <a:ext uri="{FF2B5EF4-FFF2-40B4-BE49-F238E27FC236}">
                <a16:creationId xmlns:a16="http://schemas.microsoft.com/office/drawing/2014/main" id="{83E99B0D-BD2C-027A-9BCE-FD217C2E2BD3}"/>
              </a:ext>
            </a:extLst>
          </p:cNvPr>
          <p:cNvGrpSpPr>
            <a:grpSpLocks/>
          </p:cNvGrpSpPr>
          <p:nvPr/>
        </p:nvGrpSpPr>
        <p:grpSpPr bwMode="auto">
          <a:xfrm>
            <a:off x="709613" y="2190750"/>
            <a:ext cx="2432050" cy="2601913"/>
            <a:chOff x="447" y="1380"/>
            <a:chExt cx="1532" cy="1639"/>
          </a:xfrm>
        </p:grpSpPr>
        <p:sp>
          <p:nvSpPr>
            <p:cNvPr id="436238" name="Rectangle 14">
              <a:extLst>
                <a:ext uri="{FF2B5EF4-FFF2-40B4-BE49-F238E27FC236}">
                  <a16:creationId xmlns:a16="http://schemas.microsoft.com/office/drawing/2014/main" id="{0FAD3F50-1034-CB2E-BA85-2F72C2FB9B64}"/>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rPr>
                <a:t>OT  </a:t>
              </a:r>
              <a:r>
                <a:rPr lang="en-US" sz="6600" b="0">
                  <a:solidFill>
                    <a:srgbClr val="7FFF00"/>
                  </a:solidFill>
                  <a:latin typeface="Times" pitchFamily="-107" charset="0"/>
                  <a:ea typeface="+mn-ea"/>
                </a:rPr>
                <a:t>S </a:t>
              </a:r>
              <a:r>
                <a:rPr lang="en-US" sz="3600" b="0">
                  <a:solidFill>
                    <a:schemeClr val="tx2"/>
                  </a:solidFill>
                  <a:latin typeface="Times" pitchFamily="-107" charset="0"/>
                  <a:ea typeface="+mn-ea"/>
                </a:rPr>
                <a:t>NT</a:t>
              </a:r>
            </a:p>
          </p:txBody>
        </p:sp>
        <p:sp>
          <p:nvSpPr>
            <p:cNvPr id="20536" name="AutoShape 15">
              <a:extLst>
                <a:ext uri="{FF2B5EF4-FFF2-40B4-BE49-F238E27FC236}">
                  <a16:creationId xmlns:a16="http://schemas.microsoft.com/office/drawing/2014/main" id="{C7C7417C-FABE-4649-6B55-263BA8E1109E}"/>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436240" name="Rectangle 16">
            <a:extLst>
              <a:ext uri="{FF2B5EF4-FFF2-40B4-BE49-F238E27FC236}">
                <a16:creationId xmlns:a16="http://schemas.microsoft.com/office/drawing/2014/main" id="{9C83FE69-EC6B-0D2A-9B66-DDDDE6A7E12D}"/>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rPr>
              <a:t>ca. 500 B.C</a:t>
            </a:r>
            <a:r>
              <a:rPr lang="en-US" sz="2800" b="0">
                <a:solidFill>
                  <a:srgbClr val="FAFD00"/>
                </a:solidFill>
                <a:latin typeface="Times" pitchFamily="-107" charset="0"/>
                <a:ea typeface="+mn-ea"/>
              </a:rPr>
              <a:t>.</a:t>
            </a:r>
          </a:p>
        </p:txBody>
      </p:sp>
      <p:sp>
        <p:nvSpPr>
          <p:cNvPr id="20492" name="Text Box 25">
            <a:extLst>
              <a:ext uri="{FF2B5EF4-FFF2-40B4-BE49-F238E27FC236}">
                <a16:creationId xmlns:a16="http://schemas.microsoft.com/office/drawing/2014/main" id="{F5F3094E-C370-D244-1728-8C8BD35A2112}"/>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a:solidFill>
                <a:schemeClr val="tx1"/>
              </a:solidFill>
            </a:endParaRPr>
          </a:p>
        </p:txBody>
      </p:sp>
      <p:pic>
        <p:nvPicPr>
          <p:cNvPr id="20493" name="Picture 27">
            <a:extLst>
              <a:ext uri="{FF2B5EF4-FFF2-40B4-BE49-F238E27FC236}">
                <a16:creationId xmlns:a16="http://schemas.microsoft.com/office/drawing/2014/main" id="{10055210-F343-CDA8-79C9-4504F27D3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a:extLst>
              <a:ext uri="{FF2B5EF4-FFF2-40B4-BE49-F238E27FC236}">
                <a16:creationId xmlns:a16="http://schemas.microsoft.com/office/drawing/2014/main" id="{2ACE3C5A-F75B-4B60-2D4A-ABDC6C028A4A}"/>
              </a:ext>
            </a:extLst>
          </p:cNvPr>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AFRICA</a:t>
            </a:r>
          </a:p>
        </p:txBody>
      </p:sp>
      <p:sp>
        <p:nvSpPr>
          <p:cNvPr id="436253" name="Text Box 29">
            <a:extLst>
              <a:ext uri="{FF2B5EF4-FFF2-40B4-BE49-F238E27FC236}">
                <a16:creationId xmlns:a16="http://schemas.microsoft.com/office/drawing/2014/main" id="{93A9A149-509E-A467-9E53-DBEA9FA0A54B}"/>
              </a:ext>
            </a:extLst>
          </p:cNvPr>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ARABIA</a:t>
            </a:r>
          </a:p>
        </p:txBody>
      </p:sp>
      <p:sp>
        <p:nvSpPr>
          <p:cNvPr id="436255" name="Text Box 31">
            <a:extLst>
              <a:ext uri="{FF2B5EF4-FFF2-40B4-BE49-F238E27FC236}">
                <a16:creationId xmlns:a16="http://schemas.microsoft.com/office/drawing/2014/main" id="{77A9ACA6-52C3-5E2B-02CB-3A2C13CA0138}"/>
              </a:ext>
            </a:extLst>
          </p:cNvPr>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Comic Sans MS" pitchFamily="-107" charset="0"/>
                <a:ea typeface="+mn-ea"/>
              </a:rPr>
              <a:t>ASIA</a:t>
            </a:r>
          </a:p>
        </p:txBody>
      </p:sp>
      <p:sp>
        <p:nvSpPr>
          <p:cNvPr id="20497" name="Text Box 37">
            <a:extLst>
              <a:ext uri="{FF2B5EF4-FFF2-40B4-BE49-F238E27FC236}">
                <a16:creationId xmlns:a16="http://schemas.microsoft.com/office/drawing/2014/main" id="{0D8407EC-02FB-85B4-795C-49B6C2D2F2D3}"/>
              </a:ext>
            </a:extLst>
          </p:cNvPr>
          <p:cNvSpPr txBox="1">
            <a:spLocks noChangeArrowheads="1"/>
          </p:cNvSpPr>
          <p:nvPr/>
        </p:nvSpPr>
        <p:spPr bwMode="auto">
          <a:xfrm rot="1299097">
            <a:off x="660400" y="3241675"/>
            <a:ext cx="210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rPr>
              <a:t>MEDITERRANEAN NGAYI</a:t>
            </a:r>
          </a:p>
        </p:txBody>
      </p:sp>
      <p:sp>
        <p:nvSpPr>
          <p:cNvPr id="436264" name="Freeform 40">
            <a:extLst>
              <a:ext uri="{FF2B5EF4-FFF2-40B4-BE49-F238E27FC236}">
                <a16:creationId xmlns:a16="http://schemas.microsoft.com/office/drawing/2014/main" id="{74DE85EA-0FE2-4DA6-321E-9004FB325907}"/>
              </a:ext>
            </a:extLst>
          </p:cNvPr>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5" name="Freeform 41">
            <a:extLst>
              <a:ext uri="{FF2B5EF4-FFF2-40B4-BE49-F238E27FC236}">
                <a16:creationId xmlns:a16="http://schemas.microsoft.com/office/drawing/2014/main" id="{06A12374-5C3F-9DDA-9F68-0AF81ADE352F}"/>
              </a:ext>
            </a:extLst>
          </p:cNvPr>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8" name="Freeform 44">
            <a:extLst>
              <a:ext uri="{FF2B5EF4-FFF2-40B4-BE49-F238E27FC236}">
                <a16:creationId xmlns:a16="http://schemas.microsoft.com/office/drawing/2014/main" id="{609A0FF0-D7AB-00A4-E313-1BBBF38D5260}"/>
              </a:ext>
            </a:extLst>
          </p:cNvPr>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69" name="Freeform 45">
            <a:extLst>
              <a:ext uri="{FF2B5EF4-FFF2-40B4-BE49-F238E27FC236}">
                <a16:creationId xmlns:a16="http://schemas.microsoft.com/office/drawing/2014/main" id="{288E5B39-1701-7530-B2C1-1F5855D0A08E}"/>
              </a:ext>
            </a:extLst>
          </p:cNvPr>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0" name="Freeform 46">
            <a:extLst>
              <a:ext uri="{FF2B5EF4-FFF2-40B4-BE49-F238E27FC236}">
                <a16:creationId xmlns:a16="http://schemas.microsoft.com/office/drawing/2014/main" id="{063B44A5-2923-7975-EE81-7F7FC3CD9EF2}"/>
              </a:ext>
            </a:extLst>
          </p:cNvPr>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 name="Group 98">
            <a:extLst>
              <a:ext uri="{FF2B5EF4-FFF2-40B4-BE49-F238E27FC236}">
                <a16:creationId xmlns:a16="http://schemas.microsoft.com/office/drawing/2014/main" id="{E4241993-E630-70D0-ECAE-CF70DB6CEB90}"/>
              </a:ext>
            </a:extLst>
          </p:cNvPr>
          <p:cNvGrpSpPr>
            <a:grpSpLocks/>
          </p:cNvGrpSpPr>
          <p:nvPr/>
        </p:nvGrpSpPr>
        <p:grpSpPr bwMode="auto">
          <a:xfrm>
            <a:off x="4049713" y="2362200"/>
            <a:ext cx="4562475" cy="3070225"/>
            <a:chOff x="395" y="607"/>
            <a:chExt cx="2874" cy="1934"/>
          </a:xfrm>
        </p:grpSpPr>
        <p:pic>
          <p:nvPicPr>
            <p:cNvPr id="436323" name="Picture 99">
              <a:extLst>
                <a:ext uri="{FF2B5EF4-FFF2-40B4-BE49-F238E27FC236}">
                  <a16:creationId xmlns:a16="http://schemas.microsoft.com/office/drawing/2014/main" id="{8D92B954-7214-C05D-3D45-F7308927C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6324" name="Text Box 100">
              <a:extLst>
                <a:ext uri="{FF2B5EF4-FFF2-40B4-BE49-F238E27FC236}">
                  <a16:creationId xmlns:a16="http://schemas.microsoft.com/office/drawing/2014/main" id="{B88A86C2-AD13-BB6B-5CB4-A365606DE3BE}"/>
                </a:ext>
              </a:extLst>
            </p:cNvPr>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solidFill>
                    <a:srgbClr val="FFEA18"/>
                  </a:solidFill>
                  <a:latin typeface="Comic Sans MS" charset="0"/>
                  <a:ea typeface="MS PGothic" pitchFamily="34" charset="-128"/>
                  <a:cs typeface="MS PGothic" pitchFamily="34" charset="-128"/>
                </a:rPr>
                <a:t>Achalakhawui Philippi</a:t>
              </a:r>
            </a:p>
          </p:txBody>
        </p:sp>
      </p:grpSp>
      <p:sp>
        <p:nvSpPr>
          <p:cNvPr id="436274" name="AutoShape 50">
            <a:extLst>
              <a:ext uri="{FF2B5EF4-FFF2-40B4-BE49-F238E27FC236}">
                <a16:creationId xmlns:a16="http://schemas.microsoft.com/office/drawing/2014/main" id="{EC4C04BC-FB20-B7A6-D491-7CC43469D621}"/>
              </a:ext>
            </a:extLst>
          </p:cNvPr>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5" name="AutoShape 51">
            <a:extLst>
              <a:ext uri="{FF2B5EF4-FFF2-40B4-BE49-F238E27FC236}">
                <a16:creationId xmlns:a16="http://schemas.microsoft.com/office/drawing/2014/main" id="{C4BB16B3-DEFA-1F2C-71A2-5FAC69CD595E}"/>
              </a:ext>
            </a:extLst>
          </p:cNvPr>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6" name="AutoShape 52">
            <a:extLst>
              <a:ext uri="{FF2B5EF4-FFF2-40B4-BE49-F238E27FC236}">
                <a16:creationId xmlns:a16="http://schemas.microsoft.com/office/drawing/2014/main" id="{3C085DB8-D903-2AC1-E205-59455A61CEFE}"/>
              </a:ext>
            </a:extLst>
          </p:cNvPr>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7" name="Line 53">
            <a:extLst>
              <a:ext uri="{FF2B5EF4-FFF2-40B4-BE49-F238E27FC236}">
                <a16:creationId xmlns:a16="http://schemas.microsoft.com/office/drawing/2014/main" id="{7806D7C2-F2D4-CED9-F464-CF80B5435D59}"/>
              </a:ext>
            </a:extLst>
          </p:cNvPr>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36278" name="Line 54">
            <a:extLst>
              <a:ext uri="{FF2B5EF4-FFF2-40B4-BE49-F238E27FC236}">
                <a16:creationId xmlns:a16="http://schemas.microsoft.com/office/drawing/2014/main" id="{98AD05E9-4687-EA4F-FBAD-6A26ABC8A653}"/>
              </a:ext>
            </a:extLst>
          </p:cNvPr>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nvGrpSpPr>
          <p:cNvPr id="4" name="Group 103">
            <a:extLst>
              <a:ext uri="{FF2B5EF4-FFF2-40B4-BE49-F238E27FC236}">
                <a16:creationId xmlns:a16="http://schemas.microsoft.com/office/drawing/2014/main" id="{8E405391-3785-A5CC-3B13-14C2045C0B2A}"/>
              </a:ext>
            </a:extLst>
          </p:cNvPr>
          <p:cNvGrpSpPr>
            <a:grpSpLocks/>
          </p:cNvGrpSpPr>
          <p:nvPr/>
        </p:nvGrpSpPr>
        <p:grpSpPr bwMode="auto">
          <a:xfrm>
            <a:off x="2203450" y="3141663"/>
            <a:ext cx="812800" cy="1155700"/>
            <a:chOff x="1388" y="1979"/>
            <a:chExt cx="512" cy="728"/>
          </a:xfrm>
        </p:grpSpPr>
        <p:sp>
          <p:nvSpPr>
            <p:cNvPr id="436273" name="Oval 49">
              <a:extLst>
                <a:ext uri="{FF2B5EF4-FFF2-40B4-BE49-F238E27FC236}">
                  <a16:creationId xmlns:a16="http://schemas.microsoft.com/office/drawing/2014/main" id="{0D2B6CF7-9B3E-3938-00B1-72D65A147243}"/>
                </a:ext>
              </a:extLst>
            </p:cNvPr>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436272" name="Oval 48">
              <a:extLst>
                <a:ext uri="{FF2B5EF4-FFF2-40B4-BE49-F238E27FC236}">
                  <a16:creationId xmlns:a16="http://schemas.microsoft.com/office/drawing/2014/main" id="{AEE059DE-1E74-B543-29DC-5EB7B30D94E1}"/>
                </a:ext>
              </a:extLst>
            </p:cNvPr>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20510" name="Text Box 81">
            <a:extLst>
              <a:ext uri="{FF2B5EF4-FFF2-40B4-BE49-F238E27FC236}">
                <a16:creationId xmlns:a16="http://schemas.microsoft.com/office/drawing/2014/main" id="{E5BC537B-90BB-1473-FEFA-90BA6FC3F46B}"/>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0511" name="Text Box 87">
            <a:extLst>
              <a:ext uri="{FF2B5EF4-FFF2-40B4-BE49-F238E27FC236}">
                <a16:creationId xmlns:a16="http://schemas.microsoft.com/office/drawing/2014/main" id="{6286A054-18B6-E5B5-0082-26822F4F5FAE}"/>
              </a:ext>
            </a:extLst>
          </p:cNvPr>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5</a:t>
            </a:r>
            <a:endParaRPr lang="en-US" altLang="en-US" b="0">
              <a:solidFill>
                <a:srgbClr val="FFFFFF"/>
              </a:solidFill>
              <a:latin typeface="Arial" panose="020B0604020202020204" pitchFamily="34" charset="0"/>
            </a:endParaRPr>
          </a:p>
        </p:txBody>
      </p:sp>
      <p:sp>
        <p:nvSpPr>
          <p:cNvPr id="436316" name="Rectangle 92">
            <a:extLst>
              <a:ext uri="{FF2B5EF4-FFF2-40B4-BE49-F238E27FC236}">
                <a16:creationId xmlns:a16="http://schemas.microsoft.com/office/drawing/2014/main" id="{D9D5849C-5594-B382-E3A2-AC67423AA4B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07" charset="0"/>
                <a:ea typeface="+mn-ea"/>
              </a:rPr>
              <a:t>08</a:t>
            </a:r>
          </a:p>
        </p:txBody>
      </p:sp>
      <p:sp>
        <p:nvSpPr>
          <p:cNvPr id="20513" name="Text Box 93">
            <a:extLst>
              <a:ext uri="{FF2B5EF4-FFF2-40B4-BE49-F238E27FC236}">
                <a16:creationId xmlns:a16="http://schemas.microsoft.com/office/drawing/2014/main" id="{47893FE9-4D67-D985-BF93-D817E1F42CB1}"/>
              </a:ext>
            </a:extLst>
          </p:cNvPr>
          <p:cNvSpPr txBox="1">
            <a:spLocks noChangeArrowheads="1"/>
          </p:cNvSpPr>
          <p:nvPr/>
        </p:nvSpPr>
        <p:spPr bwMode="auto">
          <a:xfrm>
            <a:off x="6440488" y="6284913"/>
            <a:ext cx="2427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Arial" panose="020B0604020202020204" pitchFamily="34" charset="0"/>
              </a:rPr>
              <a:t>Ngasoda Kazat Lairik pg. 38-39</a:t>
            </a:r>
          </a:p>
        </p:txBody>
      </p:sp>
      <p:sp>
        <p:nvSpPr>
          <p:cNvPr id="20514" name="AutoShape 74">
            <a:extLst>
              <a:ext uri="{FF2B5EF4-FFF2-40B4-BE49-F238E27FC236}">
                <a16:creationId xmlns:a16="http://schemas.microsoft.com/office/drawing/2014/main" id="{CD5EB9B6-C05E-D544-65EB-196E817866A7}"/>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5" name="Rectangle 75">
            <a:extLst>
              <a:ext uri="{FF2B5EF4-FFF2-40B4-BE49-F238E27FC236}">
                <a16:creationId xmlns:a16="http://schemas.microsoft.com/office/drawing/2014/main" id="{58B4C516-3355-5683-1AAC-79D469E8B233}"/>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6" name="AutoShape 76">
            <a:extLst>
              <a:ext uri="{FF2B5EF4-FFF2-40B4-BE49-F238E27FC236}">
                <a16:creationId xmlns:a16="http://schemas.microsoft.com/office/drawing/2014/main" id="{7358CA5F-BC75-4FFB-5CB4-CD9A812C531C}"/>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7" name="Line 77">
            <a:extLst>
              <a:ext uri="{FF2B5EF4-FFF2-40B4-BE49-F238E27FC236}">
                <a16:creationId xmlns:a16="http://schemas.microsoft.com/office/drawing/2014/main" id="{E805A18B-7390-6365-4D30-64CE98AFAB2C}"/>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78">
            <a:extLst>
              <a:ext uri="{FF2B5EF4-FFF2-40B4-BE49-F238E27FC236}">
                <a16:creationId xmlns:a16="http://schemas.microsoft.com/office/drawing/2014/main" id="{E0A5A2E6-D653-799A-26CD-BB878C79E256}"/>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Rectangle 79">
            <a:extLst>
              <a:ext uri="{FF2B5EF4-FFF2-40B4-BE49-F238E27FC236}">
                <a16:creationId xmlns:a16="http://schemas.microsoft.com/office/drawing/2014/main" id="{5E451657-2DBD-9307-A6DE-590C8A7C021F}"/>
              </a:ext>
            </a:extLst>
          </p:cNvPr>
          <p:cNvSpPr>
            <a:spLocks noChangeArrowheads="1"/>
          </p:cNvSpPr>
          <p:nvPr/>
        </p:nvSpPr>
        <p:spPr bwMode="auto">
          <a:xfrm>
            <a:off x="7931150" y="3568700"/>
            <a:ext cx="10398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Helvetica" pitchFamily="2" charset="0"/>
              </a:rPr>
              <a:t>GREEKWUI ALEX</a:t>
            </a:r>
          </a:p>
        </p:txBody>
      </p:sp>
      <p:sp>
        <p:nvSpPr>
          <p:cNvPr id="20520" name="Rectangle 80">
            <a:extLst>
              <a:ext uri="{FF2B5EF4-FFF2-40B4-BE49-F238E27FC236}">
                <a16:creationId xmlns:a16="http://schemas.microsoft.com/office/drawing/2014/main" id="{52ECDCDB-6F90-152B-B48F-5A7BE53080E7}"/>
              </a:ext>
            </a:extLst>
          </p:cNvPr>
          <p:cNvSpPr>
            <a:spLocks noChangeArrowheads="1"/>
          </p:cNvSpPr>
          <p:nvPr/>
        </p:nvSpPr>
        <p:spPr bwMode="auto">
          <a:xfrm>
            <a:off x="7970838" y="3429000"/>
            <a:ext cx="7445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Chicago" charset="0"/>
              </a:rPr>
              <a:t>VARIKAHAI</a:t>
            </a:r>
          </a:p>
        </p:txBody>
      </p:sp>
      <p:grpSp>
        <p:nvGrpSpPr>
          <p:cNvPr id="5" name="Group 84">
            <a:extLst>
              <a:ext uri="{FF2B5EF4-FFF2-40B4-BE49-F238E27FC236}">
                <a16:creationId xmlns:a16="http://schemas.microsoft.com/office/drawing/2014/main" id="{812CA1B3-732A-A825-EF06-A66294B59F65}"/>
              </a:ext>
            </a:extLst>
          </p:cNvPr>
          <p:cNvGrpSpPr>
            <a:grpSpLocks/>
          </p:cNvGrpSpPr>
          <p:nvPr/>
        </p:nvGrpSpPr>
        <p:grpSpPr bwMode="auto">
          <a:xfrm>
            <a:off x="2232025" y="720725"/>
            <a:ext cx="4738688" cy="898525"/>
            <a:chOff x="1413" y="407"/>
            <a:chExt cx="2978" cy="566"/>
          </a:xfrm>
        </p:grpSpPr>
        <p:sp>
          <p:nvSpPr>
            <p:cNvPr id="436280" name="Rectangle 56">
              <a:extLst>
                <a:ext uri="{FF2B5EF4-FFF2-40B4-BE49-F238E27FC236}">
                  <a16:creationId xmlns:a16="http://schemas.microsoft.com/office/drawing/2014/main" id="{53204E4E-481B-0D32-9DF2-9F508EABAC8E}"/>
                </a:ext>
              </a:extLst>
            </p:cNvPr>
            <p:cNvSpPr>
              <a:spLocks noChangeArrowheads="1"/>
            </p:cNvSpPr>
            <p:nvPr/>
          </p:nvSpPr>
          <p:spPr bwMode="auto">
            <a:xfrm>
              <a:off x="1413" y="407"/>
              <a:ext cx="2978" cy="56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400">
                  <a:solidFill>
                    <a:schemeClr val="bg1"/>
                  </a:solidFill>
                </a:rPr>
                <a:t>MACEDONIA:              ALEXANDER’S BIRTHPLACE</a:t>
              </a:r>
              <a:endParaRPr lang="en-US" altLang="en-US" sz="2400">
                <a:solidFill>
                  <a:schemeClr val="tx1"/>
                </a:solidFill>
              </a:endParaRPr>
            </a:p>
          </p:txBody>
        </p:sp>
        <p:sp>
          <p:nvSpPr>
            <p:cNvPr id="436281" name="Rectangle 57">
              <a:extLst>
                <a:ext uri="{FF2B5EF4-FFF2-40B4-BE49-F238E27FC236}">
                  <a16:creationId xmlns:a16="http://schemas.microsoft.com/office/drawing/2014/main" id="{7138CE0E-998A-A8C4-945E-B475052CC23D}"/>
                </a:ext>
              </a:extLst>
            </p:cNvPr>
            <p:cNvSpPr>
              <a:spLocks noChangeArrowheads="1"/>
            </p:cNvSpPr>
            <p:nvPr/>
          </p:nvSpPr>
          <p:spPr bwMode="auto">
            <a:xfrm>
              <a:off x="1436" y="429"/>
              <a:ext cx="2875" cy="48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en-US" sz="2400">
                  <a:solidFill>
                    <a:schemeClr val="tx1"/>
                  </a:solidFill>
                  <a:latin typeface="Comic Sans MS" charset="0"/>
                  <a:ea typeface="MS PGothic" pitchFamily="34" charset="-128"/>
                  <a:cs typeface="MS PGothic" pitchFamily="34" charset="-128"/>
                </a:rPr>
                <a:t>MACEDONIA:                     </a:t>
              </a:r>
              <a:r>
                <a:rPr lang="en-US" sz="2000">
                  <a:solidFill>
                    <a:schemeClr val="tx1"/>
                  </a:solidFill>
                  <a:latin typeface="Comic Sans MS" charset="0"/>
                  <a:ea typeface="MS PGothic" pitchFamily="34" charset="-128"/>
                  <a:cs typeface="MS PGothic" pitchFamily="34" charset="-128"/>
                </a:rPr>
                <a:t>ALEXANDERWUI KAPHARA PAM</a:t>
              </a:r>
            </a:p>
          </p:txBody>
        </p:sp>
      </p:grpSp>
      <p:grpSp>
        <p:nvGrpSpPr>
          <p:cNvPr id="6" name="Group 104">
            <a:extLst>
              <a:ext uri="{FF2B5EF4-FFF2-40B4-BE49-F238E27FC236}">
                <a16:creationId xmlns:a16="http://schemas.microsoft.com/office/drawing/2014/main" id="{3A22D829-559F-7171-5DAC-A59C3A967C44}"/>
              </a:ext>
            </a:extLst>
          </p:cNvPr>
          <p:cNvGrpSpPr>
            <a:grpSpLocks/>
          </p:cNvGrpSpPr>
          <p:nvPr/>
        </p:nvGrpSpPr>
        <p:grpSpPr bwMode="auto">
          <a:xfrm>
            <a:off x="2794000" y="3265488"/>
            <a:ext cx="1976438" cy="533400"/>
            <a:chOff x="4307" y="335"/>
            <a:chExt cx="1245" cy="336"/>
          </a:xfrm>
        </p:grpSpPr>
        <p:sp>
          <p:nvSpPr>
            <p:cNvPr id="436293" name="Rectangle 69">
              <a:extLst>
                <a:ext uri="{FF2B5EF4-FFF2-40B4-BE49-F238E27FC236}">
                  <a16:creationId xmlns:a16="http://schemas.microsoft.com/office/drawing/2014/main" id="{212F03BA-E247-DC1F-B3F7-7E595E9DA569}"/>
                </a:ext>
              </a:extLst>
            </p:cNvPr>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latin typeface="Comic Sans MS" pitchFamily="-107" charset="0"/>
                <a:ea typeface="+mn-ea"/>
              </a:endParaRPr>
            </a:p>
          </p:txBody>
        </p:sp>
        <p:sp>
          <p:nvSpPr>
            <p:cNvPr id="436294" name="Rectangle 70">
              <a:extLst>
                <a:ext uri="{FF2B5EF4-FFF2-40B4-BE49-F238E27FC236}">
                  <a16:creationId xmlns:a16="http://schemas.microsoft.com/office/drawing/2014/main" id="{434F343D-07BB-6ABF-1C17-6CFAF1C04403}"/>
                </a:ext>
              </a:extLst>
            </p:cNvPr>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en-US" sz="2400">
                  <a:solidFill>
                    <a:schemeClr val="tx1"/>
                  </a:solidFill>
                  <a:latin typeface="Comic Sans MS" pitchFamily="-107" charset="0"/>
                  <a:ea typeface="+mn-ea"/>
                </a:rPr>
                <a:t>PALESTINE</a:t>
              </a:r>
            </a:p>
          </p:txBody>
        </p:sp>
      </p:grpSp>
      <p:grpSp>
        <p:nvGrpSpPr>
          <p:cNvPr id="7" name="Group 106">
            <a:extLst>
              <a:ext uri="{FF2B5EF4-FFF2-40B4-BE49-F238E27FC236}">
                <a16:creationId xmlns:a16="http://schemas.microsoft.com/office/drawing/2014/main" id="{9B94DB34-C9B6-3302-6898-595989867F56}"/>
              </a:ext>
            </a:extLst>
          </p:cNvPr>
          <p:cNvGrpSpPr>
            <a:grpSpLocks/>
          </p:cNvGrpSpPr>
          <p:nvPr/>
        </p:nvGrpSpPr>
        <p:grpSpPr bwMode="auto">
          <a:xfrm>
            <a:off x="2665413" y="4452938"/>
            <a:ext cx="4587875" cy="1824037"/>
            <a:chOff x="1679" y="2883"/>
            <a:chExt cx="2890" cy="1149"/>
          </a:xfrm>
        </p:grpSpPr>
        <p:sp>
          <p:nvSpPr>
            <p:cNvPr id="20525" name="Rectangle 105">
              <a:extLst>
                <a:ext uri="{FF2B5EF4-FFF2-40B4-BE49-F238E27FC236}">
                  <a16:creationId xmlns:a16="http://schemas.microsoft.com/office/drawing/2014/main" id="{863A663B-3C7B-2D9C-F863-A607F715DD5E}"/>
                </a:ext>
              </a:extLst>
            </p:cNvPr>
            <p:cNvSpPr>
              <a:spLocks noChangeArrowheads="1"/>
            </p:cNvSpPr>
            <p:nvPr/>
          </p:nvSpPr>
          <p:spPr bwMode="auto">
            <a:xfrm>
              <a:off x="1679" y="2929"/>
              <a:ext cx="2890" cy="1103"/>
            </a:xfrm>
            <a:prstGeom prst="rect">
              <a:avLst/>
            </a:prstGeom>
            <a:solidFill>
              <a:srgbClr val="0033CC"/>
            </a:solidFill>
            <a:ln w="76200">
              <a:solidFill>
                <a:schemeClr val="accent2"/>
              </a:solidFill>
              <a:miter lim="800000"/>
              <a:headEnd/>
              <a:tailEnd/>
            </a:ln>
          </p:spPr>
          <p:txBody>
            <a:bodyPr wrap="none" anchor="ctr"/>
            <a:lstStyle>
              <a:lvl1pPr>
                <a:defRPr sz="1600" b="1">
                  <a:solidFill>
                    <a:srgbClr val="00DFCA"/>
                  </a:solidFill>
                  <a:latin typeface="Comic Sans MS" panose="030F0902030302020204" pitchFamily="66" charset="0"/>
                  <a:ea typeface="ＭＳ Ｐゴシック" panose="020B0600070205080204" pitchFamily="34" charset="-128"/>
                </a:defRPr>
              </a:lvl1pPr>
              <a:lvl2pPr marL="37931725" indent="-37474525">
                <a:defRPr sz="1600" b="1">
                  <a:solidFill>
                    <a:srgbClr val="00DFCA"/>
                  </a:solidFill>
                  <a:latin typeface="Comic Sans MS" panose="030F0902030302020204" pitchFamily="66" charset="0"/>
                  <a:ea typeface="ＭＳ Ｐゴシック" panose="020B0600070205080204" pitchFamily="34" charset="-128"/>
                </a:defRPr>
              </a:lvl2pPr>
              <a:lvl3pPr marL="1143000" indent="-228600">
                <a:defRPr sz="1600" b="1">
                  <a:solidFill>
                    <a:srgbClr val="00DFCA"/>
                  </a:solidFill>
                  <a:latin typeface="Comic Sans MS" panose="030F0902030302020204" pitchFamily="66" charset="0"/>
                  <a:ea typeface="ＭＳ Ｐゴシック" panose="020B0600070205080204" pitchFamily="34" charset="-128"/>
                </a:defRPr>
              </a:lvl3pPr>
              <a:lvl4pPr marL="1600200" indent="-228600">
                <a:defRPr sz="1600" b="1">
                  <a:solidFill>
                    <a:srgbClr val="00DFCA"/>
                  </a:solidFill>
                  <a:latin typeface="Comic Sans MS" panose="030F0902030302020204" pitchFamily="66" charset="0"/>
                  <a:ea typeface="ＭＳ Ｐゴシック" panose="020B0600070205080204" pitchFamily="34" charset="-128"/>
                </a:defRPr>
              </a:lvl4pPr>
              <a:lvl5pPr marL="2057400" indent="-228600">
                <a:defRPr sz="1600" b="1">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6288" name="Text Box 64">
              <a:extLst>
                <a:ext uri="{FF2B5EF4-FFF2-40B4-BE49-F238E27FC236}">
                  <a16:creationId xmlns:a16="http://schemas.microsoft.com/office/drawing/2014/main" id="{4714B339-9184-AA2B-8B3A-595C5100C1D7}"/>
                </a:ext>
              </a:extLst>
            </p:cNvPr>
            <p:cNvSpPr txBox="1">
              <a:spLocks noChangeArrowheads="1"/>
            </p:cNvSpPr>
            <p:nvPr/>
          </p:nvSpPr>
          <p:spPr bwMode="auto">
            <a:xfrm>
              <a:off x="1733" y="2883"/>
              <a:ext cx="2769" cy="1027"/>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a:defRPr sz="1600" b="1">
                  <a:solidFill>
                    <a:srgbClr val="00DFCA"/>
                  </a:solidFill>
                  <a:latin typeface="Comic Sans MS" panose="030F0702030302020204" pitchFamily="66" charset="0"/>
                  <a:ea typeface="ＭＳ Ｐゴシック" panose="020B0600070205080204" pitchFamily="34" charset="-128"/>
                </a:defRPr>
              </a:lvl3pPr>
              <a:lvl4pPr>
                <a:defRPr sz="1600" b="1">
                  <a:solidFill>
                    <a:srgbClr val="00DFCA"/>
                  </a:solidFill>
                  <a:latin typeface="Comic Sans MS" panose="030F0702030302020204" pitchFamily="66" charset="0"/>
                  <a:ea typeface="ＭＳ Ｐゴシック" panose="020B0600070205080204" pitchFamily="34" charset="-128"/>
                </a:defRPr>
              </a:lvl4pPr>
              <a:lvl5pPr>
                <a:defRPr sz="1600" b="1">
                  <a:solidFill>
                    <a:srgbClr val="00DFCA"/>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spcBef>
                  <a:spcPct val="50000"/>
                </a:spcBef>
                <a:defRPr/>
              </a:pPr>
              <a:r>
                <a:rPr lang="en-US" altLang="en-US" sz="2800">
                  <a:solidFill>
                    <a:schemeClr val="tx1"/>
                  </a:solidFill>
                </a:rPr>
                <a:t>“HELLENISM”…                 GREEKWUI ZATKHANA &amp; “GREEK TUI”</a:t>
              </a:r>
            </a:p>
          </p:txBody>
        </p:sp>
      </p:grpSp>
      <p:sp>
        <p:nvSpPr>
          <p:cNvPr id="436326" name="Oval 102">
            <a:extLst>
              <a:ext uri="{FF2B5EF4-FFF2-40B4-BE49-F238E27FC236}">
                <a16:creationId xmlns:a16="http://schemas.microsoft.com/office/drawing/2014/main" id="{F048B48B-B509-2E81-B405-1D656BDB751E}"/>
              </a:ext>
            </a:extLst>
          </p:cNvPr>
          <p:cNvSpPr>
            <a:spLocks noChangeArrowheads="1"/>
          </p:cNvSpPr>
          <p:nvPr/>
        </p:nvSpPr>
        <p:spPr bwMode="auto">
          <a:xfrm>
            <a:off x="2854325" y="538956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10203</TotalTime>
  <Pages>52</Pages>
  <Words>4252</Words>
  <Application>Microsoft Macintosh PowerPoint</Application>
  <PresentationFormat>On-screen Show (4:3)</PresentationFormat>
  <Paragraphs>762</Paragraphs>
  <Slides>35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Comic Sans MS</vt:lpstr>
      <vt:lpstr>ＭＳ Ｐゴシック</vt:lpstr>
      <vt:lpstr>Arial</vt:lpstr>
      <vt:lpstr>Times</vt:lpstr>
      <vt:lpstr>Monotype Sorts</vt:lpstr>
      <vt:lpstr>Helvetica</vt:lpstr>
      <vt:lpstr>Chicago</vt:lpstr>
      <vt:lpstr>B VAG Rounded Bold</vt:lpstr>
      <vt:lpstr>Kosher-Normal</vt:lpstr>
      <vt:lpstr>Matura MT Script Capitals</vt:lpstr>
      <vt:lpstr>Times New Roman</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659</cp:revision>
  <cp:lastPrinted>2003-05-28T21:54:29Z</cp:lastPrinted>
  <dcterms:created xsi:type="dcterms:W3CDTF">2008-07-09T01:09:19Z</dcterms:created>
  <dcterms:modified xsi:type="dcterms:W3CDTF">2025-01-09T01:09:52Z</dcterms:modified>
</cp:coreProperties>
</file>