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tags/tag1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792" r:id="rId2"/>
    <p:sldId id="746" r:id="rId3"/>
    <p:sldId id="714" r:id="rId4"/>
    <p:sldId id="786" r:id="rId5"/>
    <p:sldId id="719" r:id="rId6"/>
    <p:sldId id="720" r:id="rId7"/>
    <p:sldId id="790" r:id="rId8"/>
    <p:sldId id="756" r:id="rId9"/>
    <p:sldId id="757" r:id="rId10"/>
    <p:sldId id="758" r:id="rId11"/>
    <p:sldId id="759" r:id="rId12"/>
    <p:sldId id="764" r:id="rId13"/>
    <p:sldId id="760" r:id="rId14"/>
    <p:sldId id="763" r:id="rId15"/>
    <p:sldId id="762" r:id="rId16"/>
    <p:sldId id="747" r:id="rId17"/>
    <p:sldId id="642" r:id="rId18"/>
    <p:sldId id="641" r:id="rId19"/>
    <p:sldId id="643" r:id="rId20"/>
    <p:sldId id="644" r:id="rId21"/>
    <p:sldId id="765" r:id="rId22"/>
    <p:sldId id="724" r:id="rId23"/>
    <p:sldId id="725" r:id="rId24"/>
    <p:sldId id="723" r:id="rId25"/>
    <p:sldId id="646" r:id="rId26"/>
    <p:sldId id="784" r:id="rId27"/>
    <p:sldId id="752" r:id="rId28"/>
    <p:sldId id="753" r:id="rId29"/>
    <p:sldId id="769" r:id="rId30"/>
    <p:sldId id="783" r:id="rId31"/>
    <p:sldId id="770" r:id="rId32"/>
    <p:sldId id="778" r:id="rId33"/>
    <p:sldId id="779" r:id="rId34"/>
    <p:sldId id="789" r:id="rId35"/>
    <p:sldId id="780" r:id="rId36"/>
    <p:sldId id="781" r:id="rId37"/>
    <p:sldId id="737" r:id="rId38"/>
    <p:sldId id="727" r:id="rId39"/>
    <p:sldId id="652" r:id="rId40"/>
    <p:sldId id="729" r:id="rId41"/>
    <p:sldId id="726" r:id="rId42"/>
    <p:sldId id="653" r:id="rId43"/>
    <p:sldId id="654" r:id="rId44"/>
    <p:sldId id="745" r:id="rId45"/>
    <p:sldId id="730" r:id="rId46"/>
    <p:sldId id="655" r:id="rId47"/>
    <p:sldId id="791" r:id="rId48"/>
    <p:sldId id="657" r:id="rId49"/>
    <p:sldId id="658" r:id="rId50"/>
    <p:sldId id="659" r:id="rId51"/>
    <p:sldId id="660" r:id="rId52"/>
    <p:sldId id="661" r:id="rId53"/>
    <p:sldId id="662" r:id="rId54"/>
    <p:sldId id="663" r:id="rId55"/>
    <p:sldId id="748" r:id="rId56"/>
    <p:sldId id="773" r:id="rId57"/>
    <p:sldId id="667" r:id="rId58"/>
    <p:sldId id="666" r:id="rId59"/>
    <p:sldId id="732" r:id="rId60"/>
    <p:sldId id="668" r:id="rId61"/>
    <p:sldId id="670" r:id="rId62"/>
    <p:sldId id="669" r:id="rId63"/>
    <p:sldId id="671" r:id="rId64"/>
    <p:sldId id="672" r:id="rId65"/>
    <p:sldId id="673" r:id="rId66"/>
    <p:sldId id="734" r:id="rId67"/>
    <p:sldId id="733" r:id="rId68"/>
    <p:sldId id="788" r:id="rId69"/>
    <p:sldId id="674" r:id="rId70"/>
    <p:sldId id="766" r:id="rId71"/>
    <p:sldId id="749" r:id="rId72"/>
    <p:sldId id="750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rgbClr val="00DFCA"/>
        </a:solidFill>
        <a:latin typeface="Matura MT Script Capitals" panose="03020802060602070202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1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1485">
          <p15:clr>
            <a:srgbClr val="A4A3A4"/>
          </p15:clr>
        </p15:guide>
        <p15:guide id="4" pos="4080">
          <p15:clr>
            <a:srgbClr val="A4A3A4"/>
          </p15:clr>
        </p15:guide>
        <p15:guide id="5" pos="5158">
          <p15:clr>
            <a:srgbClr val="A4A3A4"/>
          </p15:clr>
        </p15:guide>
        <p15:guide id="6" pos="55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60"/>
    <p:restoredTop sz="93729"/>
  </p:normalViewPr>
  <p:slideViewPr>
    <p:cSldViewPr snapToGrid="0">
      <p:cViewPr varScale="1">
        <p:scale>
          <a:sx n="150" d="100"/>
          <a:sy n="150" d="100"/>
        </p:scale>
        <p:origin x="368" y="168"/>
      </p:cViewPr>
      <p:guideLst>
        <p:guide orient="horz" pos="4231"/>
        <p:guide orient="horz"/>
        <p:guide orient="horz" pos="1485"/>
        <p:guide pos="4080"/>
        <p:guide pos="5158"/>
        <p:guide pos="55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128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F00E485-F21A-1728-AE0C-43DDC679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901198CF-5166-064B-A055-732391D6AF79}" type="slidenum">
              <a:rPr lang="en-US" altLang="en-US" sz="1400" smtClean="0">
                <a:solidFill>
                  <a:schemeClr val="tx1"/>
                </a:solidFill>
                <a:latin typeface="Times" panose="02020603050405020304" pitchFamily="18" charset="0"/>
              </a:rPr>
              <a:pPr algn="r"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4CD7B0D-1382-DFFB-AA16-4E1CC2A40F5C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85DC0AE-4BD6-6112-CE2A-D2344F766A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6A2684-8235-7836-77BC-AAC71DFFF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39256B8B-F310-AC4A-9B89-CDDDD064F447}" type="slidenum">
              <a:rPr lang="en-US" altLang="en-US" sz="1400" smtClean="0">
                <a:solidFill>
                  <a:schemeClr val="tx1"/>
                </a:solidFill>
                <a:latin typeface="Times" panose="02020603050405020304" pitchFamily="18" charset="0"/>
              </a:rPr>
              <a:pPr algn="r"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9822A25-D777-6793-9538-0324B5DF45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6B09F7CE-498B-5FD9-DF84-6336575CA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BE93E14-DE65-B604-C552-77A06E3F13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95DB669-6400-6929-6C82-289E4D2DE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168498C-3F0F-BB2E-78B1-2F769C5A9C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D5CE31F-720B-CBF3-FEC2-A603511C3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EDA55EE-2C79-9975-8017-F709333394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5EE58BD7-2574-52FE-AEF9-58B7DC950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42C66FFF-3EAE-8C42-313F-4412EFED23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398CFF2-45E0-9192-7231-FD2BF9079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822D97A-8FF5-A78D-4AE4-4E9DE62BA3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3CA2358D-5B16-1B2D-D2DC-C8231AE5B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9C719F9D-7283-9EFC-ACA4-DDB25F9120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89131787-A704-A8FB-9922-0C7BAC275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6A5115BA-0291-C342-54D3-81555BF158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980F7110-79EB-C589-683E-286FCA55C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5DD311A-33C7-388E-0CC5-6A6ECB6D9E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53C58D9-6FD9-2100-E6B1-7E382614B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F2F747E2-9997-DC0B-7EAC-C75C7F088BE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C477987C-91F8-0D11-AAA4-5BA5242BE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1B2A6E02-7253-DCE2-4E79-0940C5AA11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5E5F97A4-8206-FB1E-1020-804FE0BB3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04DB4FB1-8287-DBE5-C31E-DEB0879CC4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8A19A6FA-741D-123D-4241-ECBEF4799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F8DAB3C9-20CD-11DB-93C7-A5300AF0D1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20929EAA-D435-C414-5525-428B09D9B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433FBB03-1FDC-AB89-1373-EC8B679DAF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7615D51B-A0E7-028F-5982-7444888A1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8BF7EA8B-1603-84A6-7A6E-03842B3BCF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E15DE90-2685-8AEC-23F4-46B0D466B6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43D01FE9-E945-DD85-96D3-41827BCB00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B055D019-D692-D153-8822-625786B4B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A7F76D00-2E8D-94DC-6697-20DDA23094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DC151514-3A30-B0E0-3168-9A0992F71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42395DE-C06A-AFDB-CB78-A94AD9FE45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7E41885-8A30-27AC-7239-125CD7A5C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EC71E586-0ACB-5606-289C-F6D9ECBB48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5F7C401A-AF5F-236A-89D7-FC47738BB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283823D-982D-7895-681B-DDCD1F3DA2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BA80869F-9F14-9170-EEEF-93E5AE5E5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53D68CE6-4BC0-A766-AEB7-32F4887A01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123863EE-0338-D3CC-45DC-87CCC8572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DCE00C8E-A6A2-49EC-CA4A-048957D8DF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CBDC77F9-7A8B-8658-8F52-CAD96DE93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CF5E0B0A-5D90-112A-D6B8-F11124D74E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FFB223DB-373D-0B38-C678-22D94C5225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1E05ACE7-1F08-EE44-5DD0-31CF209413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74866838-5874-927A-48A6-5F877014D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F0AE4F1-FF8E-144A-17B8-CFFEEDC1B3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1156EDD-8A68-92FB-8FDA-558768D2E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E8E57040-2222-EBC9-51E4-616323EC2E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63B429D-3AD5-C58A-B434-E22A5A7A7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E8251E83-53BF-55EC-9F97-752E901E46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FE3F2D2C-B46C-B672-F67B-BF5A1BB8F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EB8CF1E4-0BA8-D97A-AC67-E4CFE5EF5E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4462C8B3-A509-3969-3833-D0208EBD2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B98F516A-D729-3CE4-813E-6F5F111264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2B9808A5-7E34-80A8-5E11-29EBEC915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960C53E7-1EE5-A3DE-23BA-C987659EE0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12DC14DE-4902-EBA7-38A0-3E4A45BAC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F2D43C31-B9D0-7329-0999-3B395ACCC3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51FCEB5D-94FE-1DD6-809C-ECBD540DC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6132AF5A-C8D3-84A9-BE3C-5EEAA4BA61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CB55D99F-3498-74E6-97A4-F84552CDD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EADE641-83C5-3DA5-2054-6E25247832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48D5F9AD-D232-6D90-1576-69AA384DC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9B61208C-835B-7B11-FE0A-EFC04C50F4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C1FE64BA-F0A4-06EB-FA36-CD37D76F2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0E3FE510-0D69-F891-FC61-FF3180AC93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7898DBD7-F4FB-A2F2-D76B-09609CD27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E1328CFA-4684-B335-B7C5-A165996A19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F8E08C06-E7C1-96F7-8B29-4D5EEC2DD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2E5EB5CD-5F68-2DE5-A18F-C611DCC514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B0594B48-1E6E-BFE6-4A9E-5BC2E0760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D05BE0E2-D8E1-A62E-4317-16C23ED441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6F3F6F97-94C0-83B7-D193-2E8A2C938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E999D989-F4EC-EC1E-FD88-12C4F3E07D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B9F7AFD7-09A5-CF83-7CE6-3E7B67C28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BB9B9098-5E97-84F1-0E2F-F8FA0DF88C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73B16653-4AD1-5AC1-B583-AFBF9BC38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85B8153E-64D4-F604-AF96-850D2042F3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32A84DFF-24A0-2CC6-48AA-B550716A5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8E7B59F2-8DAA-EC9D-9C0D-9A11B68DAE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E85E4384-11CE-3D45-A34A-79FC6327111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739D8F5E-1946-BE8D-5D0E-A43A535363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B1538239-815A-98A4-0B5B-79848E763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09F80961-5A61-0F2E-7931-D517BA6CA8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5B15B38E-5779-C9DD-FF51-3A25C01F3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BF3C2094-D17A-4957-80AC-901E26D11C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D811F6C6-A2AC-C9FD-BB05-1F27721BF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5BBFC0B8-442F-4732-D78C-407E338424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9835E0E5-1096-DF4F-1562-461AFAB04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B7F6DB74-D42C-83E4-4E8B-872AC02E73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2" name="Rectangle 3">
            <a:extLst>
              <a:ext uri="{FF2B5EF4-FFF2-40B4-BE49-F238E27FC236}">
                <a16:creationId xmlns:a16="http://schemas.microsoft.com/office/drawing/2014/main" id="{B8A5E77D-09DF-CEC5-A439-4CEA5CCD8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F32F7B30-F1C3-950C-DDD3-5FCC1574D0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087F386D-0278-8800-6674-A05C103E6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0E2766CE-5553-2F61-BBAF-D72C066CE3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8" name="Rectangle 3">
            <a:extLst>
              <a:ext uri="{FF2B5EF4-FFF2-40B4-BE49-F238E27FC236}">
                <a16:creationId xmlns:a16="http://schemas.microsoft.com/office/drawing/2014/main" id="{359EF859-0DD7-8259-AF13-B6026786E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876BB25D-0D0E-BB1C-01FA-F8F22411B1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47516CED-22C7-AB64-DE77-B07D55E3F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9BE6A4E3-BC3E-75D4-DF83-88155760AF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3B280CA5-1689-A7D5-D8FA-B97164F45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4DE0FF92-60AF-33FD-EFF9-D8A5EE7036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72C38266-2A7F-DCA9-CC0B-C2DD5343B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07C4345C-C986-8F25-0F00-18C22C6D17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16FB1662-D960-2639-D297-593838D67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5F8151EF-AE8E-CA20-75FD-E14FF93BEE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5E547F77-615E-428A-A33C-71666190B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2BCC1C1E-BE61-D559-0D92-D528D1E9B9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A2BF1947-8309-B7D1-2B3E-86A2B97B4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CE72B1E-D29F-1BA1-6D8C-90C9C8AB92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E10FDB8-16E1-0C48-6BD7-C6D7B6AEC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3CE0A517-BC21-B704-415C-E47416DD4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048C2E8F-E58D-93A8-0922-3DC9757970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D486ED80-1590-3F7E-D748-4C35818F72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5BF7302E-3680-FCBC-56E1-A0E5B86B09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EDDAAF71-F655-3502-2BE3-D74F5453AB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0" name="Rectangle 3">
            <a:extLst>
              <a:ext uri="{FF2B5EF4-FFF2-40B4-BE49-F238E27FC236}">
                <a16:creationId xmlns:a16="http://schemas.microsoft.com/office/drawing/2014/main" id="{51108D84-3E49-2E70-F221-12BAF309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52149C31-523A-660B-60E5-6218C2121A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153EE866-C580-8296-83F4-815BDF2D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AE4C7FF0-9B4C-F18E-20B2-901CA5E207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8341C30A-2F3F-61FF-B93D-5B0406F49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56B04BB8-96EB-DE3C-D3FD-229A3A3635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98CBE7E4-0E07-F78C-0001-680B4A36F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76EF6D40-BDC1-457D-48AA-16D7CA40F4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47826687-2542-94A4-C5B8-48179460A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68E09C73-5EE8-BD36-99D7-50CC4142C9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FF0F03D7-3084-B401-521E-CE204D914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8F473A02-70AE-E7FB-9798-88ECD190E7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F133FBEA-66FC-F5BF-5662-013CD4213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25BA9EA2-0F3F-303F-E5EB-73B46F7895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6EDECB7E-210E-CE46-53CF-8A1CEEFE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0F345C6-6F30-FBD7-0659-1E2B06503A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7BE58258-CCE4-DEA9-A111-A122CA4B3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8FD565B8-09C6-81DB-D706-94FC60B921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4" name="Rectangle 3">
            <a:extLst>
              <a:ext uri="{FF2B5EF4-FFF2-40B4-BE49-F238E27FC236}">
                <a16:creationId xmlns:a16="http://schemas.microsoft.com/office/drawing/2014/main" id="{1CEDD9D4-DB62-637F-751C-C67F1BDB6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A095301D-2628-39FD-F85B-A34EFE092C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2" name="Rectangle 3">
            <a:extLst>
              <a:ext uri="{FF2B5EF4-FFF2-40B4-BE49-F238E27FC236}">
                <a16:creationId xmlns:a16="http://schemas.microsoft.com/office/drawing/2014/main" id="{36FBA4F4-F158-2A10-1FA3-621EBF6BA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61911495-1C73-FAC7-98A4-6A3AA50FE4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0" name="Rectangle 3">
            <a:extLst>
              <a:ext uri="{FF2B5EF4-FFF2-40B4-BE49-F238E27FC236}">
                <a16:creationId xmlns:a16="http://schemas.microsoft.com/office/drawing/2014/main" id="{0BA808C8-83B2-008A-D2D4-90869A9EF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F8F14B52-BF0A-68E3-A51E-6E09C37631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44234DD-59B7-F0FF-EAAF-8BC1E78B4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E7202D9-773A-43EF-0919-E499CEDEBF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1F2F412D-5D6D-6E7C-BDED-98DA95B19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79931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1598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05263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29400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73869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50927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95309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56668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14917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403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56989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86632D38-380B-1CBD-7D9B-8343B7DCB5C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32" name="Rectangle 2">
              <a:extLst>
                <a:ext uri="{FF2B5EF4-FFF2-40B4-BE49-F238E27FC236}">
                  <a16:creationId xmlns:a16="http://schemas.microsoft.com/office/drawing/2014/main" id="{2CC55531-2B7E-3451-024B-A66EED223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grpSp>
          <p:nvGrpSpPr>
            <p:cNvPr id="1033" name="Group 26">
              <a:extLst>
                <a:ext uri="{FF2B5EF4-FFF2-40B4-BE49-F238E27FC236}">
                  <a16:creationId xmlns:a16="http://schemas.microsoft.com/office/drawing/2014/main" id="{C248138E-C803-A4A7-F0EC-C5B0BE6CC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3179C7B0-9FD6-B9DA-BC89-372A5C545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1039" name="Freeform 4">
                <a:extLst>
                  <a:ext uri="{FF2B5EF4-FFF2-40B4-BE49-F238E27FC236}">
                    <a16:creationId xmlns:a16="http://schemas.microsoft.com/office/drawing/2014/main" id="{E14BFC71-BEAF-1047-C0D4-1E1E09771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">
                <a:extLst>
                  <a:ext uri="{FF2B5EF4-FFF2-40B4-BE49-F238E27FC236}">
                    <a16:creationId xmlns:a16="http://schemas.microsoft.com/office/drawing/2014/main" id="{5E1B2A92-7E46-79FB-9FEA-C27C5DC35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6">
                <a:extLst>
                  <a:ext uri="{FF2B5EF4-FFF2-40B4-BE49-F238E27FC236}">
                    <a16:creationId xmlns:a16="http://schemas.microsoft.com/office/drawing/2014/main" id="{07C49A60-D518-3BBF-77CD-FD4C8AF0A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">
                <a:extLst>
                  <a:ext uri="{FF2B5EF4-FFF2-40B4-BE49-F238E27FC236}">
                    <a16:creationId xmlns:a16="http://schemas.microsoft.com/office/drawing/2014/main" id="{C23291F2-C0E7-2A4D-4835-99A4A1098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8">
                <a:extLst>
                  <a:ext uri="{FF2B5EF4-FFF2-40B4-BE49-F238E27FC236}">
                    <a16:creationId xmlns:a16="http://schemas.microsoft.com/office/drawing/2014/main" id="{A0DCE5CC-3009-3C24-D658-B58F93C62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9">
                <a:extLst>
                  <a:ext uri="{FF2B5EF4-FFF2-40B4-BE49-F238E27FC236}">
                    <a16:creationId xmlns:a16="http://schemas.microsoft.com/office/drawing/2014/main" id="{BB6783E4-C4CF-0937-9DA8-BB4C9CBCE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0">
                <a:extLst>
                  <a:ext uri="{FF2B5EF4-FFF2-40B4-BE49-F238E27FC236}">
                    <a16:creationId xmlns:a16="http://schemas.microsoft.com/office/drawing/2014/main" id="{33CA45D8-CF6F-DA36-B2DE-3E9E9BB7E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1">
                <a:extLst>
                  <a:ext uri="{FF2B5EF4-FFF2-40B4-BE49-F238E27FC236}">
                    <a16:creationId xmlns:a16="http://schemas.microsoft.com/office/drawing/2014/main" id="{0FEE2823-9D47-BA14-A6FA-1A090FD7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2">
                <a:extLst>
                  <a:ext uri="{FF2B5EF4-FFF2-40B4-BE49-F238E27FC236}">
                    <a16:creationId xmlns:a16="http://schemas.microsoft.com/office/drawing/2014/main" id="{EEEB8522-D50A-6FF4-EB3F-0B3A8CCC3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3">
                <a:extLst>
                  <a:ext uri="{FF2B5EF4-FFF2-40B4-BE49-F238E27FC236}">
                    <a16:creationId xmlns:a16="http://schemas.microsoft.com/office/drawing/2014/main" id="{EB78BD21-F4CC-0693-1D99-001897DDC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4">
                <a:extLst>
                  <a:ext uri="{FF2B5EF4-FFF2-40B4-BE49-F238E27FC236}">
                    <a16:creationId xmlns:a16="http://schemas.microsoft.com/office/drawing/2014/main" id="{8F011BF3-5C17-9F0C-3180-83AF28172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5">
                <a:extLst>
                  <a:ext uri="{FF2B5EF4-FFF2-40B4-BE49-F238E27FC236}">
                    <a16:creationId xmlns:a16="http://schemas.microsoft.com/office/drawing/2014/main" id="{8351C983-3A72-589D-3F99-4395D858B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6">
                <a:extLst>
                  <a:ext uri="{FF2B5EF4-FFF2-40B4-BE49-F238E27FC236}">
                    <a16:creationId xmlns:a16="http://schemas.microsoft.com/office/drawing/2014/main" id="{836E40FA-2C5F-6E44-42BF-589BEEAD7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17">
                <a:extLst>
                  <a:ext uri="{FF2B5EF4-FFF2-40B4-BE49-F238E27FC236}">
                    <a16:creationId xmlns:a16="http://schemas.microsoft.com/office/drawing/2014/main" id="{D0707E54-DD1A-2A3B-4AF8-9FD457174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18">
                <a:extLst>
                  <a:ext uri="{FF2B5EF4-FFF2-40B4-BE49-F238E27FC236}">
                    <a16:creationId xmlns:a16="http://schemas.microsoft.com/office/drawing/2014/main" id="{DDA0F508-490E-3C16-93FA-FC7BDAF61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19">
                <a:extLst>
                  <a:ext uri="{FF2B5EF4-FFF2-40B4-BE49-F238E27FC236}">
                    <a16:creationId xmlns:a16="http://schemas.microsoft.com/office/drawing/2014/main" id="{8BC7BCCB-7A32-F7E0-2C99-697C5D3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0">
                <a:extLst>
                  <a:ext uri="{FF2B5EF4-FFF2-40B4-BE49-F238E27FC236}">
                    <a16:creationId xmlns:a16="http://schemas.microsoft.com/office/drawing/2014/main" id="{5A23F0BA-34B8-1030-7132-992AC3B86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1">
                <a:extLst>
                  <a:ext uri="{FF2B5EF4-FFF2-40B4-BE49-F238E27FC236}">
                    <a16:creationId xmlns:a16="http://schemas.microsoft.com/office/drawing/2014/main" id="{11E30F81-9F1A-CFEC-02D6-EE311ED0D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2">
                <a:extLst>
                  <a:ext uri="{FF2B5EF4-FFF2-40B4-BE49-F238E27FC236}">
                    <a16:creationId xmlns:a16="http://schemas.microsoft.com/office/drawing/2014/main" id="{9EA83260-7740-51C5-8C8F-757765433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23">
                <a:extLst>
                  <a:ext uri="{FF2B5EF4-FFF2-40B4-BE49-F238E27FC236}">
                    <a16:creationId xmlns:a16="http://schemas.microsoft.com/office/drawing/2014/main" id="{5915D3F2-A6FE-5BEB-3FFA-BC16DAEB7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" name="Freeform 24">
                <a:extLst>
                  <a:ext uri="{FF2B5EF4-FFF2-40B4-BE49-F238E27FC236}">
                    <a16:creationId xmlns:a16="http://schemas.microsoft.com/office/drawing/2014/main" id="{85B21D5D-DBFB-F282-24D1-7C9BD16C6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25">
                <a:extLst>
                  <a:ext uri="{FF2B5EF4-FFF2-40B4-BE49-F238E27FC236}">
                    <a16:creationId xmlns:a16="http://schemas.microsoft.com/office/drawing/2014/main" id="{EBB07D4E-3BA1-095A-218C-BCA1907B1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4" name="Group 30">
              <a:extLst>
                <a:ext uri="{FF2B5EF4-FFF2-40B4-BE49-F238E27FC236}">
                  <a16:creationId xmlns:a16="http://schemas.microsoft.com/office/drawing/2014/main" id="{C6BF38C3-CC30-19CD-E89E-F47B8144B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5" name="Rectangle 27">
                <a:extLst>
                  <a:ext uri="{FF2B5EF4-FFF2-40B4-BE49-F238E27FC236}">
                    <a16:creationId xmlns:a16="http://schemas.microsoft.com/office/drawing/2014/main" id="{14266B2B-51A7-F135-1400-44A930B61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1036" name="Rectangle 28">
                <a:extLst>
                  <a:ext uri="{FF2B5EF4-FFF2-40B4-BE49-F238E27FC236}">
                    <a16:creationId xmlns:a16="http://schemas.microsoft.com/office/drawing/2014/main" id="{25134FF4-4366-C928-965F-C92C2412E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1037" name="Rectangle 29">
                <a:extLst>
                  <a:ext uri="{FF2B5EF4-FFF2-40B4-BE49-F238E27FC236}">
                    <a16:creationId xmlns:a16="http://schemas.microsoft.com/office/drawing/2014/main" id="{A8B0C37B-E29E-6A66-7661-130470719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</p:grpSp>
      </p:grpSp>
      <p:sp>
        <p:nvSpPr>
          <p:cNvPr id="1059" name="Text Box 35">
            <a:extLst>
              <a:ext uri="{FF2B5EF4-FFF2-40B4-BE49-F238E27FC236}">
                <a16:creationId xmlns:a16="http://schemas.microsoft.com/office/drawing/2014/main" id="{8CE0E06C-8900-ACBB-47E5-3D4456936C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9100" y="6569075"/>
            <a:ext cx="10080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 b="1">
                <a:solidFill>
                  <a:srgbClr val="FFFFFF"/>
                </a:solidFill>
                <a:latin typeface="Arial" panose="020B0604020202020204" pitchFamily="34" charset="0"/>
              </a:rPr>
              <a:t>2006 </a:t>
            </a: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1060" name="Rectangle 36">
            <a:extLst>
              <a:ext uri="{FF2B5EF4-FFF2-40B4-BE49-F238E27FC236}">
                <a16:creationId xmlns:a16="http://schemas.microsoft.com/office/drawing/2014/main" id="{960CD84D-8902-55D2-B22B-5293610509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40625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grpSp>
        <p:nvGrpSpPr>
          <p:cNvPr id="1029" name="Group 49">
            <a:extLst>
              <a:ext uri="{FF2B5EF4-FFF2-40B4-BE49-F238E27FC236}">
                <a16:creationId xmlns:a16="http://schemas.microsoft.com/office/drawing/2014/main" id="{149EF9A5-4353-9E10-127D-03B7A429D3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19113" y="90488"/>
            <a:ext cx="854075" cy="1722437"/>
            <a:chOff x="327" y="161"/>
            <a:chExt cx="538" cy="1190"/>
          </a:xfrm>
        </p:grpSpPr>
        <p:sp>
          <p:nvSpPr>
            <p:cNvPr id="35" name="Rectangle 50">
              <a:extLst>
                <a:ext uri="{FF2B5EF4-FFF2-40B4-BE49-F238E27FC236}">
                  <a16:creationId xmlns:a16="http://schemas.microsoft.com/office/drawing/2014/main" id="{07864ADC-F70B-FBEC-5D4F-4CCB68D3B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1"/>
              <a:ext cx="538" cy="1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0600">
                  <a:solidFill>
                    <a:srgbClr val="FFFF00"/>
                  </a:solidFill>
                  <a:latin typeface="Times" panose="02020603050405020304" pitchFamily="18" charset="0"/>
                </a:rPr>
                <a:t>7</a:t>
              </a:r>
              <a:endParaRPr lang="en-US" altLang="en-US"/>
            </a:p>
          </p:txBody>
        </p:sp>
        <p:sp>
          <p:nvSpPr>
            <p:cNvPr id="36" name="Line 51">
              <a:extLst>
                <a:ext uri="{FF2B5EF4-FFF2-40B4-BE49-F238E27FC236}">
                  <a16:creationId xmlns:a16="http://schemas.microsoft.com/office/drawing/2014/main" id="{9D167AB8-8F15-70BD-46C3-60C96AE603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" y="701"/>
              <a:ext cx="222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anose="020B0600070205080204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026">
            <a:extLst>
              <a:ext uri="{FF2B5EF4-FFF2-40B4-BE49-F238E27FC236}">
                <a16:creationId xmlns:a16="http://schemas.microsoft.com/office/drawing/2014/main" id="{CFA8A756-1663-454E-E852-6B4C57CFD4F3}"/>
              </a:ext>
            </a:extLst>
          </p:cNvPr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4102" name="Oval 1027">
              <a:extLst>
                <a:ext uri="{FF2B5EF4-FFF2-40B4-BE49-F238E27FC236}">
                  <a16:creationId xmlns:a16="http://schemas.microsoft.com/office/drawing/2014/main" id="{7B6F26EC-C7D1-6C32-F3DB-875DEAA50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3" name="Freeform 1028">
              <a:extLst>
                <a:ext uri="{FF2B5EF4-FFF2-40B4-BE49-F238E27FC236}">
                  <a16:creationId xmlns:a16="http://schemas.microsoft.com/office/drawing/2014/main" id="{B89F72FC-8815-F109-1573-19A5275E3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Freeform 1029">
              <a:extLst>
                <a:ext uri="{FF2B5EF4-FFF2-40B4-BE49-F238E27FC236}">
                  <a16:creationId xmlns:a16="http://schemas.microsoft.com/office/drawing/2014/main" id="{079BED4E-9C3E-2B42-3BCE-95D674864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1030">
            <a:extLst>
              <a:ext uri="{FF2B5EF4-FFF2-40B4-BE49-F238E27FC236}">
                <a16:creationId xmlns:a16="http://schemas.microsoft.com/office/drawing/2014/main" id="{D3D558E9-9885-6764-D47F-C72B2C1E512E}"/>
              </a:ext>
            </a:extLst>
          </p:cNvPr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1031">
            <a:extLst>
              <a:ext uri="{FF2B5EF4-FFF2-40B4-BE49-F238E27FC236}">
                <a16:creationId xmlns:a16="http://schemas.microsoft.com/office/drawing/2014/main" id="{AC42E783-1022-BA58-EAE7-80051A68B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1814513"/>
            <a:ext cx="2774950" cy="329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1000">
                <a:solidFill>
                  <a:srgbClr val="FA0532"/>
                </a:solidFill>
                <a:latin typeface="Times" charset="0"/>
                <a:ea typeface="+mn-ea"/>
              </a:rPr>
              <a:t>W</a:t>
            </a:r>
          </a:p>
        </p:txBody>
      </p:sp>
      <p:sp>
        <p:nvSpPr>
          <p:cNvPr id="584712" name="Rectangle 1032">
            <a:extLst>
              <a:ext uri="{FF2B5EF4-FFF2-40B4-BE49-F238E27FC236}">
                <a16:creationId xmlns:a16="http://schemas.microsoft.com/office/drawing/2014/main" id="{A2F10C6B-0309-4C72-5022-1D60ACC2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190750"/>
            <a:ext cx="5057775" cy="246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5600">
                <a:solidFill>
                  <a:srgbClr val="FAFD00"/>
                </a:solidFill>
                <a:latin typeface="Times" charset="0"/>
                <a:ea typeface="+mn-ea"/>
              </a:rPr>
              <a:t>R</a:t>
            </a:r>
            <a:r>
              <a:rPr lang="en-US" sz="14200">
                <a:solidFill>
                  <a:srgbClr val="FA0532"/>
                </a:solidFill>
                <a:latin typeface="Times" charset="0"/>
                <a:ea typeface="+mn-ea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  <a:ea typeface="+mn-ea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  <a:ea typeface="+mn-ea"/>
              </a:rPr>
              <a:t>N</a:t>
            </a:r>
          </a:p>
        </p:txBody>
      </p:sp>
      <p:sp>
        <p:nvSpPr>
          <p:cNvPr id="584713" name="Rectangle 1033">
            <a:extLst>
              <a:ext uri="{FF2B5EF4-FFF2-40B4-BE49-F238E27FC236}">
                <a16:creationId xmlns:a16="http://schemas.microsoft.com/office/drawing/2014/main" id="{F8CB795C-375A-E358-CC66-9121C7707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502150"/>
            <a:ext cx="762635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5400" b="1" i="1">
                <a:solidFill>
                  <a:srgbClr val="00FF00"/>
                </a:solidFill>
                <a:latin typeface="Times" panose="02020603050405020304" pitchFamily="18" charset="0"/>
              </a:rPr>
              <a:t>“LONGNAO KATHUM”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1" grpId="0" autoUpdateAnimBg="0"/>
      <p:bldP spid="584712" grpId="0" autoUpdateAnimBg="0"/>
      <p:bldP spid="5847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>
            <a:extLst>
              <a:ext uri="{FF2B5EF4-FFF2-40B4-BE49-F238E27FC236}">
                <a16:creationId xmlns:a16="http://schemas.microsoft.com/office/drawing/2014/main" id="{89C32C3E-4691-DB74-6559-2CBD1164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2530" name="AutoShape 3">
            <a:extLst>
              <a:ext uri="{FF2B5EF4-FFF2-40B4-BE49-F238E27FC236}">
                <a16:creationId xmlns:a16="http://schemas.microsoft.com/office/drawing/2014/main" id="{505DF461-8966-F4DB-CD0B-B7161E4F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AF13EBEF-7090-6286-F5BB-CB499C8B2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63354AAE-71F6-2CA7-E463-0C4C222A9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011238"/>
            <a:ext cx="1849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accent2"/>
                </a:solidFill>
                <a:latin typeface="Times" panose="020F0502020204030204" pitchFamily="34" charset="0"/>
              </a:rPr>
              <a:t>ROTKHAMARAT</a:t>
            </a:r>
          </a:p>
          <a:p>
            <a:endParaRPr lang="en-US" altLang="en-US" sz="2000" b="1">
              <a:solidFill>
                <a:schemeClr val="accent2"/>
              </a:solidFill>
              <a:latin typeface="Times" panose="020F0502020204030204" pitchFamily="34" charset="0"/>
            </a:endParaRPr>
          </a:p>
        </p:txBody>
      </p:sp>
      <p:sp>
        <p:nvSpPr>
          <p:cNvPr id="22533" name="Freeform 8">
            <a:extLst>
              <a:ext uri="{FF2B5EF4-FFF2-40B4-BE49-F238E27FC236}">
                <a16:creationId xmlns:a16="http://schemas.microsoft.com/office/drawing/2014/main" id="{023153B6-D2E3-8B60-3312-9C88CDDE1968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Rectangle 9">
            <a:extLst>
              <a:ext uri="{FF2B5EF4-FFF2-40B4-BE49-F238E27FC236}">
                <a16:creationId xmlns:a16="http://schemas.microsoft.com/office/drawing/2014/main" id="{547491B2-F961-5C43-A831-A8432066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Rectangle 10">
            <a:extLst>
              <a:ext uri="{FF2B5EF4-FFF2-40B4-BE49-F238E27FC236}">
                <a16:creationId xmlns:a16="http://schemas.microsoft.com/office/drawing/2014/main" id="{EEF3B6A7-FC23-3EEE-327F-27F2724D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1765300"/>
            <a:ext cx="28813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  <a:latin typeface="Times" panose="020F0502020204030204" pitchFamily="34" charset="0"/>
              </a:rPr>
              <a:t>WUNGV</a:t>
            </a:r>
            <a:r>
              <a:rPr lang="en-US" altLang="en-US" sz="2200" b="1" u="sng">
                <a:solidFill>
                  <a:schemeClr val="bg2"/>
                </a:solidFill>
                <a:latin typeface="Times" panose="020F0502020204030204" pitchFamily="34" charset="0"/>
              </a:rPr>
              <a:t>A</a:t>
            </a:r>
            <a:r>
              <a:rPr lang="en-US" altLang="en-US" sz="2200" b="1">
                <a:solidFill>
                  <a:schemeClr val="bg2"/>
                </a:solidFill>
                <a:latin typeface="Times" panose="020F0502020204030204" pitchFamily="34" charset="0"/>
              </a:rPr>
              <a:t>-WUNGVA</a:t>
            </a:r>
          </a:p>
        </p:txBody>
      </p:sp>
      <p:sp>
        <p:nvSpPr>
          <p:cNvPr id="22536" name="Rectangle 11">
            <a:extLst>
              <a:ext uri="{FF2B5EF4-FFF2-40B4-BE49-F238E27FC236}">
                <a16:creationId xmlns:a16="http://schemas.microsoft.com/office/drawing/2014/main" id="{18C53966-1E97-714C-23B3-9C33626E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7" name="Line 12">
            <a:extLst>
              <a:ext uri="{FF2B5EF4-FFF2-40B4-BE49-F238E27FC236}">
                <a16:creationId xmlns:a16="http://schemas.microsoft.com/office/drawing/2014/main" id="{F338DE64-DF49-26F3-9D5A-6D37C33A9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3">
            <a:extLst>
              <a:ext uri="{FF2B5EF4-FFF2-40B4-BE49-F238E27FC236}">
                <a16:creationId xmlns:a16="http://schemas.microsoft.com/office/drawing/2014/main" id="{7C7A77F2-08C4-9957-BBA6-28F4AD1AD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14">
            <a:extLst>
              <a:ext uri="{FF2B5EF4-FFF2-40B4-BE49-F238E27FC236}">
                <a16:creationId xmlns:a16="http://schemas.microsoft.com/office/drawing/2014/main" id="{9104A26A-01A5-0E4F-BADE-4901E363B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40" name="Text Box 15">
            <a:extLst>
              <a:ext uri="{FF2B5EF4-FFF2-40B4-BE49-F238E27FC236}">
                <a16:creationId xmlns:a16="http://schemas.microsoft.com/office/drawing/2014/main" id="{CC62D4DD-606D-ED5D-FA0E-BD967DF51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22541" name="Group 23">
            <a:extLst>
              <a:ext uri="{FF2B5EF4-FFF2-40B4-BE49-F238E27FC236}">
                <a16:creationId xmlns:a16="http://schemas.microsoft.com/office/drawing/2014/main" id="{1B82844E-EFD2-8D99-90EC-BD023AB80974}"/>
              </a:ext>
            </a:extLst>
          </p:cNvPr>
          <p:cNvGrpSpPr>
            <a:grpSpLocks/>
          </p:cNvGrpSpPr>
          <p:nvPr/>
        </p:nvGrpSpPr>
        <p:grpSpPr bwMode="auto">
          <a:xfrm>
            <a:off x="8020050" y="3429000"/>
            <a:ext cx="1211263" cy="633413"/>
            <a:chOff x="5029" y="2160"/>
            <a:chExt cx="627" cy="399"/>
          </a:xfrm>
        </p:grpSpPr>
        <p:sp>
          <p:nvSpPr>
            <p:cNvPr id="22551" name="Freeform 24">
              <a:extLst>
                <a:ext uri="{FF2B5EF4-FFF2-40B4-BE49-F238E27FC236}">
                  <a16:creationId xmlns:a16="http://schemas.microsoft.com/office/drawing/2014/main" id="{405D45CE-34C1-0C99-DB76-DE5419ABC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25">
              <a:extLst>
                <a:ext uri="{FF2B5EF4-FFF2-40B4-BE49-F238E27FC236}">
                  <a16:creationId xmlns:a16="http://schemas.microsoft.com/office/drawing/2014/main" id="{B40AAE71-28D1-8986-91C7-CF8ADC0C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Rectangle 26">
              <a:extLst>
                <a:ext uri="{FF2B5EF4-FFF2-40B4-BE49-F238E27FC236}">
                  <a16:creationId xmlns:a16="http://schemas.microsoft.com/office/drawing/2014/main" id="{CACF6BAF-F4E3-E03E-3E1B-6DBCCEBE2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2554" name="Freeform 27">
              <a:extLst>
                <a:ext uri="{FF2B5EF4-FFF2-40B4-BE49-F238E27FC236}">
                  <a16:creationId xmlns:a16="http://schemas.microsoft.com/office/drawing/2014/main" id="{AD25F982-C216-0986-86B9-1961F37DB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AutoShape 28">
              <a:extLst>
                <a:ext uri="{FF2B5EF4-FFF2-40B4-BE49-F238E27FC236}">
                  <a16:creationId xmlns:a16="http://schemas.microsoft.com/office/drawing/2014/main" id="{3DAB016C-8729-3D59-C286-DEA42610F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56" name="Rectangle 29">
              <a:extLst>
                <a:ext uri="{FF2B5EF4-FFF2-40B4-BE49-F238E27FC236}">
                  <a16:creationId xmlns:a16="http://schemas.microsoft.com/office/drawing/2014/main" id="{50C14B5D-5FF2-E5B7-E885-3A3276B0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57" name="AutoShape 30">
              <a:extLst>
                <a:ext uri="{FF2B5EF4-FFF2-40B4-BE49-F238E27FC236}">
                  <a16:creationId xmlns:a16="http://schemas.microsoft.com/office/drawing/2014/main" id="{23ACB8BE-3477-0558-9594-E0E39D99E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58" name="Line 31">
              <a:extLst>
                <a:ext uri="{FF2B5EF4-FFF2-40B4-BE49-F238E27FC236}">
                  <a16:creationId xmlns:a16="http://schemas.microsoft.com/office/drawing/2014/main" id="{34F3BD37-1F0B-1510-BD27-826E1BEBC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Line 32">
              <a:extLst>
                <a:ext uri="{FF2B5EF4-FFF2-40B4-BE49-F238E27FC236}">
                  <a16:creationId xmlns:a16="http://schemas.microsoft.com/office/drawing/2014/main" id="{5C5D2A23-EEC4-A341-AE83-7F5DAB34E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Rectangle 33">
              <a:extLst>
                <a:ext uri="{FF2B5EF4-FFF2-40B4-BE49-F238E27FC236}">
                  <a16:creationId xmlns:a16="http://schemas.microsoft.com/office/drawing/2014/main" id="{5430D332-6D4F-5B2D-F67C-E7C185051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52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Wungv</a:t>
              </a:r>
              <a:r>
                <a:rPr lang="en-US" altLang="en-US" sz="800" b="1" u="sng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-Wungva</a:t>
              </a:r>
            </a:p>
          </p:txBody>
        </p:sp>
        <p:sp>
          <p:nvSpPr>
            <p:cNvPr id="22561" name="Rectangle 34">
              <a:extLst>
                <a:ext uri="{FF2B5EF4-FFF2-40B4-BE49-F238E27FC236}">
                  <a16:creationId xmlns:a16="http://schemas.microsoft.com/office/drawing/2014/main" id="{7EB6DA55-BA0E-4164-3E17-704AAE13B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5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580624" name="Text Box 16">
            <a:extLst>
              <a:ext uri="{FF2B5EF4-FFF2-40B4-BE49-F238E27FC236}">
                <a16:creationId xmlns:a16="http://schemas.microsoft.com/office/drawing/2014/main" id="{E7EAA448-37B8-C583-6C97-DB2076A3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Wuv. 2:16-19</a:t>
            </a:r>
          </a:p>
        </p:txBody>
      </p:sp>
      <p:sp>
        <p:nvSpPr>
          <p:cNvPr id="22543" name="Text Box 19">
            <a:extLst>
              <a:ext uri="{FF2B5EF4-FFF2-40B4-BE49-F238E27FC236}">
                <a16:creationId xmlns:a16="http://schemas.microsoft.com/office/drawing/2014/main" id="{15EC3EB6-9B52-474E-84D5-044F9B8AB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075" y="6480175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80628" name="Rectangle 20">
            <a:extLst>
              <a:ext uri="{FF2B5EF4-FFF2-40B4-BE49-F238E27FC236}">
                <a16:creationId xmlns:a16="http://schemas.microsoft.com/office/drawing/2014/main" id="{4CB434F7-0CA8-189B-0AE2-0D482A8B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09</a:t>
            </a:r>
          </a:p>
        </p:txBody>
      </p:sp>
      <p:sp>
        <p:nvSpPr>
          <p:cNvPr id="580629" name="Text Box 21">
            <a:extLst>
              <a:ext uri="{FF2B5EF4-FFF2-40B4-BE49-F238E27FC236}">
                <a16:creationId xmlns:a16="http://schemas.microsoft.com/office/drawing/2014/main" id="{B4B667BC-6C9F-3A72-06AC-8847D5635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442913"/>
            <a:ext cx="1874838" cy="593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Othniel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Ehud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Shamgar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Deborah &amp; Barak</a:t>
            </a:r>
            <a:endParaRPr lang="en-US" altLang="en-US" sz="2400" b="1">
              <a:solidFill>
                <a:srgbClr val="0831AD"/>
              </a:solidFill>
              <a:latin typeface="Times" panose="020F0502020204030204" pitchFamily="34" charset="0"/>
            </a:endParaRP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Jair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Abimelech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Tola 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Gideon </a:t>
            </a:r>
            <a:endParaRPr lang="en-US" altLang="en-US" sz="2400" b="1">
              <a:solidFill>
                <a:srgbClr val="0831AD"/>
              </a:solidFill>
              <a:latin typeface="Times" panose="020F0502020204030204" pitchFamily="34" charset="0"/>
            </a:endParaRP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Jephthah 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Ibzan 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Elon 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Abdon</a:t>
            </a:r>
            <a:endParaRPr lang="en-US" altLang="en-US" sz="2400" b="1">
              <a:solidFill>
                <a:srgbClr val="0831AD"/>
              </a:solidFill>
              <a:latin typeface="Times" panose="020F0502020204030204" pitchFamily="34" charset="0"/>
            </a:endParaRP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Samson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Eli</a:t>
            </a:r>
          </a:p>
          <a:p>
            <a:pPr algn="ctr"/>
            <a:r>
              <a:rPr lang="en-US" altLang="en-US" sz="2400" b="1">
                <a:solidFill>
                  <a:srgbClr val="0831AD"/>
                </a:solidFill>
                <a:latin typeface="Helvetica" pitchFamily="2" charset="0"/>
              </a:rPr>
              <a:t>Samuel</a:t>
            </a:r>
          </a:p>
        </p:txBody>
      </p:sp>
      <p:sp>
        <p:nvSpPr>
          <p:cNvPr id="580630" name="Text Box 22">
            <a:extLst>
              <a:ext uri="{FF2B5EF4-FFF2-40B4-BE49-F238E27FC236}">
                <a16:creationId xmlns:a16="http://schemas.microsoft.com/office/drawing/2014/main" id="{F76326A0-FAD6-164D-80AA-AEC8B318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9400" y="3251200"/>
            <a:ext cx="6870700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3600" b="1" i="1">
                <a:solidFill>
                  <a:srgbClr val="1CFF23"/>
                </a:solidFill>
                <a:latin typeface="Comic Sans MS" panose="030F0702030302020204" pitchFamily="66" charset="0"/>
              </a:rPr>
              <a:t>Nana kathada shankhala kachiwui tungli lei…</a:t>
            </a:r>
            <a:r>
              <a:rPr lang="en-US" altLang="en-US" sz="3600" b="1" i="1">
                <a:solidFill>
                  <a:srgbClr val="FFFF00"/>
                </a:solidFill>
                <a:latin typeface="Comic Sans MS" panose="030F0702030302020204" pitchFamily="66" charset="0"/>
              </a:rPr>
              <a:t>            13 eina 15 WUNGV</a:t>
            </a:r>
            <a:r>
              <a:rPr lang="en-US" altLang="en-US" sz="3600" b="1" i="1" u="sng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600" b="1" i="1">
                <a:solidFill>
                  <a:srgbClr val="FFFF00"/>
                </a:solidFill>
                <a:latin typeface="Comic Sans MS" panose="030F0702030302020204" pitchFamily="66" charset="0"/>
              </a:rPr>
              <a:t>-WUNGVA SHAKHA          ACHALAKHAWUI ISRAELLI LEIKASANA</a:t>
            </a:r>
          </a:p>
        </p:txBody>
      </p:sp>
      <p:sp>
        <p:nvSpPr>
          <p:cNvPr id="580643" name="Text Box 35">
            <a:extLst>
              <a:ext uri="{FF2B5EF4-FFF2-40B4-BE49-F238E27FC236}">
                <a16:creationId xmlns:a16="http://schemas.microsoft.com/office/drawing/2014/main" id="{CC4268B5-21F6-8C25-75D8-F8884D55F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541463"/>
            <a:ext cx="1874838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Times" charset="0"/>
                <a:cs typeface="Times" charset="0"/>
              </a:rPr>
              <a:t>Deborah &amp; Barak</a:t>
            </a:r>
          </a:p>
        </p:txBody>
      </p:sp>
      <p:sp>
        <p:nvSpPr>
          <p:cNvPr id="580644" name="Text Box 36">
            <a:extLst>
              <a:ext uri="{FF2B5EF4-FFF2-40B4-BE49-F238E27FC236}">
                <a16:creationId xmlns:a16="http://schemas.microsoft.com/office/drawing/2014/main" id="{B9101A7F-C9A8-845E-3308-495F4F46D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3370263"/>
            <a:ext cx="1874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Times" charset="0"/>
                <a:cs typeface="Times" charset="0"/>
              </a:rPr>
              <a:t>Gideon </a:t>
            </a:r>
          </a:p>
        </p:txBody>
      </p:sp>
      <p:sp>
        <p:nvSpPr>
          <p:cNvPr id="580645" name="Text Box 37">
            <a:extLst>
              <a:ext uri="{FF2B5EF4-FFF2-40B4-BE49-F238E27FC236}">
                <a16:creationId xmlns:a16="http://schemas.microsoft.com/office/drawing/2014/main" id="{3DA75AEA-0851-FC77-3C3B-6FC2D2F6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0" y="5199063"/>
            <a:ext cx="1874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Times" charset="0"/>
                <a:cs typeface="Times" charset="0"/>
              </a:rPr>
              <a:t>Samson</a:t>
            </a:r>
          </a:p>
        </p:txBody>
      </p:sp>
      <p:sp>
        <p:nvSpPr>
          <p:cNvPr id="22550" name="Text Box 48">
            <a:extLst>
              <a:ext uri="{FF2B5EF4-FFF2-40B4-BE49-F238E27FC236}">
                <a16:creationId xmlns:a16="http://schemas.microsoft.com/office/drawing/2014/main" id="{6D88EBD5-F31D-840E-798A-01A7C7FD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9">
            <a:extLst>
              <a:ext uri="{FF2B5EF4-FFF2-40B4-BE49-F238E27FC236}">
                <a16:creationId xmlns:a16="http://schemas.microsoft.com/office/drawing/2014/main" id="{14BA3DA7-E7F5-75BE-78E3-ECAD54B5CEAF}"/>
              </a:ext>
            </a:extLst>
          </p:cNvPr>
          <p:cNvGrpSpPr>
            <a:grpSpLocks/>
          </p:cNvGrpSpPr>
          <p:nvPr/>
        </p:nvGrpSpPr>
        <p:grpSpPr bwMode="auto">
          <a:xfrm>
            <a:off x="7739063" y="3429000"/>
            <a:ext cx="1196975" cy="633413"/>
            <a:chOff x="5029" y="2160"/>
            <a:chExt cx="614" cy="399"/>
          </a:xfrm>
        </p:grpSpPr>
        <p:sp>
          <p:nvSpPr>
            <p:cNvPr id="24588" name="Freeform 10">
              <a:extLst>
                <a:ext uri="{FF2B5EF4-FFF2-40B4-BE49-F238E27FC236}">
                  <a16:creationId xmlns:a16="http://schemas.microsoft.com/office/drawing/2014/main" id="{1707C053-DDC7-0108-9ADB-1E37A7009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>
              <a:extLst>
                <a:ext uri="{FF2B5EF4-FFF2-40B4-BE49-F238E27FC236}">
                  <a16:creationId xmlns:a16="http://schemas.microsoft.com/office/drawing/2014/main" id="{CC084CD9-F15E-607A-D8C8-6F2BCA431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Rectangle 12">
              <a:extLst>
                <a:ext uri="{FF2B5EF4-FFF2-40B4-BE49-F238E27FC236}">
                  <a16:creationId xmlns:a16="http://schemas.microsoft.com/office/drawing/2014/main" id="{B398FA3F-4D70-DF24-CE73-768ED2A26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4591" name="Freeform 13">
              <a:extLst>
                <a:ext uri="{FF2B5EF4-FFF2-40B4-BE49-F238E27FC236}">
                  <a16:creationId xmlns:a16="http://schemas.microsoft.com/office/drawing/2014/main" id="{74DAC2A5-848C-B2B3-A0DD-722F0AFEC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AutoShape 14">
              <a:extLst>
                <a:ext uri="{FF2B5EF4-FFF2-40B4-BE49-F238E27FC236}">
                  <a16:creationId xmlns:a16="http://schemas.microsoft.com/office/drawing/2014/main" id="{4C86D815-4BFC-9AEF-92FA-4FA44E812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93" name="Rectangle 15">
              <a:extLst>
                <a:ext uri="{FF2B5EF4-FFF2-40B4-BE49-F238E27FC236}">
                  <a16:creationId xmlns:a16="http://schemas.microsoft.com/office/drawing/2014/main" id="{F26C4914-D013-A70F-441F-0FFA82D4C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94" name="AutoShape 16">
              <a:extLst>
                <a:ext uri="{FF2B5EF4-FFF2-40B4-BE49-F238E27FC236}">
                  <a16:creationId xmlns:a16="http://schemas.microsoft.com/office/drawing/2014/main" id="{08B8A104-567E-C4DC-E724-D057E5F4E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95" name="Line 17">
              <a:extLst>
                <a:ext uri="{FF2B5EF4-FFF2-40B4-BE49-F238E27FC236}">
                  <a16:creationId xmlns:a16="http://schemas.microsoft.com/office/drawing/2014/main" id="{52A54C82-4BC7-0737-CD56-F8F7582BB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Line 18">
              <a:extLst>
                <a:ext uri="{FF2B5EF4-FFF2-40B4-BE49-F238E27FC236}">
                  <a16:creationId xmlns:a16="http://schemas.microsoft.com/office/drawing/2014/main" id="{1368D17D-2006-0C4F-F2E3-892D1E57D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19">
              <a:extLst>
                <a:ext uri="{FF2B5EF4-FFF2-40B4-BE49-F238E27FC236}">
                  <a16:creationId xmlns:a16="http://schemas.microsoft.com/office/drawing/2014/main" id="{A51580B5-6C49-DA1D-0DA3-A24E7823C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46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Helvetica" pitchFamily="2" charset="0"/>
                </a:rPr>
                <a:t>Wungv</a:t>
              </a:r>
              <a:r>
                <a:rPr lang="en-US" altLang="en-US" sz="700" b="1" u="sng">
                  <a:solidFill>
                    <a:srgbClr val="000000"/>
                  </a:solidFill>
                  <a:latin typeface="Helvetica" pitchFamily="2" charset="0"/>
                </a:rPr>
                <a:t>a-Wungva</a:t>
              </a:r>
            </a:p>
          </p:txBody>
        </p:sp>
        <p:sp>
          <p:nvSpPr>
            <p:cNvPr id="24598" name="Rectangle 20">
              <a:extLst>
                <a:ext uri="{FF2B5EF4-FFF2-40B4-BE49-F238E27FC236}">
                  <a16:creationId xmlns:a16="http://schemas.microsoft.com/office/drawing/2014/main" id="{3B9CDB7C-A120-0C4B-292E-DAF69EAD9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5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581634" name="Rectangle 2">
            <a:extLst>
              <a:ext uri="{FF2B5EF4-FFF2-40B4-BE49-F238E27FC236}">
                <a16:creationId xmlns:a16="http://schemas.microsoft.com/office/drawing/2014/main" id="{93E5B804-B92E-A3A0-18B0-3A3CAA9BC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63" y="828675"/>
            <a:ext cx="4327525" cy="179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KHA ISRAELWUI </a:t>
            </a:r>
          </a:p>
          <a:p>
            <a:pPr algn="ctr">
              <a:defRPr/>
            </a:pP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WUNGV</a:t>
            </a:r>
            <a:r>
              <a:rPr lang="en-US" altLang="en-US" b="1" u="sng">
                <a:solidFill>
                  <a:srgbClr val="FAFD00"/>
                </a:solidFill>
                <a:latin typeface="Helvetica" panose="020B0604020202020204" pitchFamily="34" charset="0"/>
              </a:rPr>
              <a:t>A</a:t>
            </a: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-WUNGVAWUI </a:t>
            </a:r>
          </a:p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NGACHAILI</a:t>
            </a: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...</a:t>
            </a:r>
          </a:p>
          <a:p>
            <a:pPr algn="ctr">
              <a:defRPr/>
            </a:pPr>
            <a:endParaRPr lang="en-US" altLang="en-US" b="1">
              <a:solidFill>
                <a:srgbClr val="51DC00"/>
              </a:solidFill>
              <a:latin typeface="Helvetica" panose="020B0604020202020204" pitchFamily="34" charset="0"/>
            </a:endParaRPr>
          </a:p>
        </p:txBody>
      </p:sp>
      <p:sp>
        <p:nvSpPr>
          <p:cNvPr id="581635" name="Text Box 3">
            <a:extLst>
              <a:ext uri="{FF2B5EF4-FFF2-40B4-BE49-F238E27FC236}">
                <a16:creationId xmlns:a16="http://schemas.microsoft.com/office/drawing/2014/main" id="{93B99B8E-615B-17EE-A70E-56C92E9BA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KHANAOWA KALA HAKMEIKAP,</a:t>
            </a:r>
          </a:p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KACHI </a:t>
            </a: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“NGASUNKAKHUI ACHAM-ARAM KHAMATHA,” </a:t>
            </a: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PACHI...</a:t>
            </a:r>
          </a:p>
        </p:txBody>
      </p:sp>
      <p:sp>
        <p:nvSpPr>
          <p:cNvPr id="581638" name="WordArt 6">
            <a:extLst>
              <a:ext uri="{FF2B5EF4-FFF2-40B4-BE49-F238E27FC236}">
                <a16:creationId xmlns:a16="http://schemas.microsoft.com/office/drawing/2014/main" id="{66FA43D9-88FF-D404-1C21-58D3CF1C0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SAMUEL</a:t>
            </a: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0EB7887A-C70F-830C-2649-95800ABD3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81640" name="Text Box 8">
            <a:extLst>
              <a:ext uri="{FF2B5EF4-FFF2-40B4-BE49-F238E27FC236}">
                <a16:creationId xmlns:a16="http://schemas.microsoft.com/office/drawing/2014/main" id="{0C0E48A4-2F78-931B-57A0-184DD5AA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-12700"/>
            <a:ext cx="1993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7:15</a:t>
            </a:r>
          </a:p>
        </p:txBody>
      </p:sp>
      <p:sp>
        <p:nvSpPr>
          <p:cNvPr id="24583" name="Text Box 21">
            <a:extLst>
              <a:ext uri="{FF2B5EF4-FFF2-40B4-BE49-F238E27FC236}">
                <a16:creationId xmlns:a16="http://schemas.microsoft.com/office/drawing/2014/main" id="{A8E24364-C64E-C3D8-F5F5-F86BEE7B3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>
            <a:extLst>
              <a:ext uri="{FF2B5EF4-FFF2-40B4-BE49-F238E27FC236}">
                <a16:creationId xmlns:a16="http://schemas.microsoft.com/office/drawing/2014/main" id="{E49AFDB3-BEBE-511A-F5D8-816FA8DD7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52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10</a:t>
            </a:r>
          </a:p>
        </p:txBody>
      </p:sp>
      <p:sp>
        <p:nvSpPr>
          <p:cNvPr id="24585" name="Text Box 24">
            <a:extLst>
              <a:ext uri="{FF2B5EF4-FFF2-40B4-BE49-F238E27FC236}">
                <a16:creationId xmlns:a16="http://schemas.microsoft.com/office/drawing/2014/main" id="{697C257D-9401-0C44-32B3-15C3A831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24586" name="Text Box 26">
            <a:extLst>
              <a:ext uri="{FF2B5EF4-FFF2-40B4-BE49-F238E27FC236}">
                <a16:creationId xmlns:a16="http://schemas.microsoft.com/office/drawing/2014/main" id="{69A43FEA-E46A-0139-0EC5-D320A0EC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7" name="Text Box 52">
            <a:extLst>
              <a:ext uri="{FF2B5EF4-FFF2-40B4-BE49-F238E27FC236}">
                <a16:creationId xmlns:a16="http://schemas.microsoft.com/office/drawing/2014/main" id="{60D66716-B58B-1A65-50AC-25C03943B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>
            <a:extLst>
              <a:ext uri="{FF2B5EF4-FFF2-40B4-BE49-F238E27FC236}">
                <a16:creationId xmlns:a16="http://schemas.microsoft.com/office/drawing/2014/main" id="{DEB8716B-939D-CF9E-D8BC-D6D465AFA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828675"/>
            <a:ext cx="2887663" cy="222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BUT OF THE</a:t>
            </a:r>
          </a:p>
          <a:p>
            <a:pPr algn="ctr">
              <a:defRPr/>
            </a:pP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MANY JUDGES </a:t>
            </a:r>
          </a:p>
          <a:p>
            <a:pPr algn="ctr">
              <a:defRPr/>
            </a:pP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OF</a:t>
            </a:r>
          </a:p>
          <a:p>
            <a:pPr algn="ctr">
              <a:defRPr/>
            </a:pP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ISRAEL...</a:t>
            </a:r>
          </a:p>
          <a:p>
            <a:pPr algn="ctr">
              <a:defRPr/>
            </a:pPr>
            <a:endParaRPr lang="en-US" altLang="en-US" b="1">
              <a:solidFill>
                <a:srgbClr val="51DC00"/>
              </a:solidFill>
              <a:latin typeface="Helvetica" panose="020B0604020202020204" pitchFamily="34" charset="0"/>
            </a:endParaRPr>
          </a:p>
        </p:txBody>
      </p:sp>
      <p:sp>
        <p:nvSpPr>
          <p:cNvPr id="599043" name="Text Box 3">
            <a:extLst>
              <a:ext uri="{FF2B5EF4-FFF2-40B4-BE49-F238E27FC236}">
                <a16:creationId xmlns:a16="http://schemas.microsoft.com/office/drawing/2014/main" id="{820C7668-2515-5E71-05A7-0609DCE1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THE LAST AND GREATEST,</a:t>
            </a:r>
          </a:p>
          <a:p>
            <a:pPr algn="ctr">
              <a:defRPr/>
            </a:pP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THE </a:t>
            </a:r>
            <a:r>
              <a:rPr lang="en-US" altLang="en-US" b="1">
                <a:solidFill>
                  <a:srgbClr val="FAFD00"/>
                </a:solidFill>
                <a:latin typeface="Helvetica" panose="020B0604020202020204" pitchFamily="34" charset="0"/>
              </a:rPr>
              <a:t>“HINGE CHARACTER,” </a:t>
            </a:r>
            <a:r>
              <a:rPr lang="en-US" altLang="en-US" b="1">
                <a:solidFill>
                  <a:srgbClr val="51DC00"/>
                </a:solidFill>
                <a:latin typeface="Helvetica" panose="020B0604020202020204" pitchFamily="34" charset="0"/>
              </a:rPr>
              <a:t>WAS...</a:t>
            </a:r>
          </a:p>
        </p:txBody>
      </p:sp>
      <p:sp>
        <p:nvSpPr>
          <p:cNvPr id="599044" name="Rectangle 4">
            <a:extLst>
              <a:ext uri="{FF2B5EF4-FFF2-40B4-BE49-F238E27FC236}">
                <a16:creationId xmlns:a16="http://schemas.microsoft.com/office/drawing/2014/main" id="{CFDE9E13-1E00-1DD6-DEF3-D214D92D4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99045" name="Line 5">
            <a:extLst>
              <a:ext uri="{FF2B5EF4-FFF2-40B4-BE49-F238E27FC236}">
                <a16:creationId xmlns:a16="http://schemas.microsoft.com/office/drawing/2014/main" id="{EFCD42C5-D254-EC9C-077E-F4FA38A0A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6629" name="WordArt 6">
            <a:extLst>
              <a:ext uri="{FF2B5EF4-FFF2-40B4-BE49-F238E27FC236}">
                <a16:creationId xmlns:a16="http://schemas.microsoft.com/office/drawing/2014/main" id="{B94A33D5-6EEB-3621-4F5E-9880212ADF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SAMUEL</a:t>
            </a:r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104B78AD-7F9B-4D50-0255-6EF4C3EDE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9048" name="Text Box 8">
            <a:extLst>
              <a:ext uri="{FF2B5EF4-FFF2-40B4-BE49-F238E27FC236}">
                <a16:creationId xmlns:a16="http://schemas.microsoft.com/office/drawing/2014/main" id="{59F20FA2-23AB-6BF4-AA00-760A2317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7:15</a:t>
            </a:r>
          </a:p>
        </p:txBody>
      </p:sp>
      <p:grpSp>
        <p:nvGrpSpPr>
          <p:cNvPr id="26632" name="Group 9">
            <a:extLst>
              <a:ext uri="{FF2B5EF4-FFF2-40B4-BE49-F238E27FC236}">
                <a16:creationId xmlns:a16="http://schemas.microsoft.com/office/drawing/2014/main" id="{A7129F3A-382A-C6DF-9F8A-9D701ADA5DC3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26668" name="Freeform 10">
              <a:extLst>
                <a:ext uri="{FF2B5EF4-FFF2-40B4-BE49-F238E27FC236}">
                  <a16:creationId xmlns:a16="http://schemas.microsoft.com/office/drawing/2014/main" id="{F7AF6097-8CEF-ED73-8BB0-3C044479B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Freeform 11">
              <a:extLst>
                <a:ext uri="{FF2B5EF4-FFF2-40B4-BE49-F238E27FC236}">
                  <a16:creationId xmlns:a16="http://schemas.microsoft.com/office/drawing/2014/main" id="{04026FB6-F3DD-C1A1-127A-5CBCD923A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Rectangle 12">
              <a:extLst>
                <a:ext uri="{FF2B5EF4-FFF2-40B4-BE49-F238E27FC236}">
                  <a16:creationId xmlns:a16="http://schemas.microsoft.com/office/drawing/2014/main" id="{BF273E5A-810C-DA16-0045-392257A40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6671" name="Freeform 13">
              <a:extLst>
                <a:ext uri="{FF2B5EF4-FFF2-40B4-BE49-F238E27FC236}">
                  <a16:creationId xmlns:a16="http://schemas.microsoft.com/office/drawing/2014/main" id="{8C32F9DE-4F89-2EC4-325B-7B564D878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AutoShape 14">
              <a:extLst>
                <a:ext uri="{FF2B5EF4-FFF2-40B4-BE49-F238E27FC236}">
                  <a16:creationId xmlns:a16="http://schemas.microsoft.com/office/drawing/2014/main" id="{A5189348-7227-A70F-8FCC-28F92000F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3" name="Rectangle 15">
              <a:extLst>
                <a:ext uri="{FF2B5EF4-FFF2-40B4-BE49-F238E27FC236}">
                  <a16:creationId xmlns:a16="http://schemas.microsoft.com/office/drawing/2014/main" id="{8D92FCB4-17E3-AA4B-9C78-1FAF7ED01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4" name="AutoShape 16">
              <a:extLst>
                <a:ext uri="{FF2B5EF4-FFF2-40B4-BE49-F238E27FC236}">
                  <a16:creationId xmlns:a16="http://schemas.microsoft.com/office/drawing/2014/main" id="{2F8CCCCC-8308-CB1F-2CEC-A30D16523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5" name="Line 17">
              <a:extLst>
                <a:ext uri="{FF2B5EF4-FFF2-40B4-BE49-F238E27FC236}">
                  <a16:creationId xmlns:a16="http://schemas.microsoft.com/office/drawing/2014/main" id="{E76E7876-A905-D18F-E7C8-3ED830837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18">
              <a:extLst>
                <a:ext uri="{FF2B5EF4-FFF2-40B4-BE49-F238E27FC236}">
                  <a16:creationId xmlns:a16="http://schemas.microsoft.com/office/drawing/2014/main" id="{1C3F8E75-68F1-89DB-95C1-064198B49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7" name="Rectangle 19">
              <a:extLst>
                <a:ext uri="{FF2B5EF4-FFF2-40B4-BE49-F238E27FC236}">
                  <a16:creationId xmlns:a16="http://schemas.microsoft.com/office/drawing/2014/main" id="{EDE3C2BE-8AB3-649D-381B-9FF9B98B3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Judges</a:t>
              </a:r>
            </a:p>
          </p:txBody>
        </p:sp>
        <p:sp>
          <p:nvSpPr>
            <p:cNvPr id="26678" name="Rectangle 20">
              <a:extLst>
                <a:ext uri="{FF2B5EF4-FFF2-40B4-BE49-F238E27FC236}">
                  <a16:creationId xmlns:a16="http://schemas.microsoft.com/office/drawing/2014/main" id="{8D1E84D2-EDD3-7EAD-D651-0BE403C43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26633" name="Text Box 21">
            <a:extLst>
              <a:ext uri="{FF2B5EF4-FFF2-40B4-BE49-F238E27FC236}">
                <a16:creationId xmlns:a16="http://schemas.microsoft.com/office/drawing/2014/main" id="{72061E12-AC3F-3364-7763-D909BB77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>
            <a:extLst>
              <a:ext uri="{FF2B5EF4-FFF2-40B4-BE49-F238E27FC236}">
                <a16:creationId xmlns:a16="http://schemas.microsoft.com/office/drawing/2014/main" id="{89F7A2C1-7F0B-3D0D-AB38-5BDA99934C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East Jerusalem and Mt of Olives aerial from s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99064" name="Picture 24" descr="East Jerusalem and Mt of Olives aerial from s">
            <a:extLst>
              <a:ext uri="{FF2B5EF4-FFF2-40B4-BE49-F238E27FC236}">
                <a16:creationId xmlns:a16="http://schemas.microsoft.com/office/drawing/2014/main" id="{2682B13D-5360-7787-0EBF-481FEECD01D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636" name="Rectangle 25">
            <a:extLst>
              <a:ext uri="{FF2B5EF4-FFF2-40B4-BE49-F238E27FC236}">
                <a16:creationId xmlns:a16="http://schemas.microsoft.com/office/drawing/2014/main" id="{2FFE3CF8-E081-B8DA-21D0-18D4511CF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7" name="Rectangle 26">
            <a:extLst>
              <a:ext uri="{FF2B5EF4-FFF2-40B4-BE49-F238E27FC236}">
                <a16:creationId xmlns:a16="http://schemas.microsoft.com/office/drawing/2014/main" id="{30162F0E-17AE-84AA-ACE5-A28766ED0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8" name="Line 28">
            <a:extLst>
              <a:ext uri="{FF2B5EF4-FFF2-40B4-BE49-F238E27FC236}">
                <a16:creationId xmlns:a16="http://schemas.microsoft.com/office/drawing/2014/main" id="{3342B860-4AF0-9756-C247-8629A10E3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>
            <a:extLst>
              <a:ext uri="{FF2B5EF4-FFF2-40B4-BE49-F238E27FC236}">
                <a16:creationId xmlns:a16="http://schemas.microsoft.com/office/drawing/2014/main" id="{2BB93F93-1259-E247-6042-BB751F36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88" y="212725"/>
            <a:ext cx="5935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bg2"/>
                </a:solidFill>
                <a:latin typeface="Arial" charset="0"/>
                <a:ea typeface="+mn-ea"/>
              </a:rPr>
              <a:t>Nebi Samwil (Ramahwui ngalemli)</a:t>
            </a:r>
          </a:p>
        </p:txBody>
      </p:sp>
      <p:sp>
        <p:nvSpPr>
          <p:cNvPr id="599070" name="Text Box 30">
            <a:extLst>
              <a:ext uri="{FF2B5EF4-FFF2-40B4-BE49-F238E27FC236}">
                <a16:creationId xmlns:a16="http://schemas.microsoft.com/office/drawing/2014/main" id="{AF308476-9598-BC2D-4BAB-259AEEAB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5286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+mn-ea"/>
              </a:rPr>
              <a:t>Bethany</a:t>
            </a:r>
          </a:p>
        </p:txBody>
      </p:sp>
      <p:sp>
        <p:nvSpPr>
          <p:cNvPr id="26641" name="Line 31">
            <a:extLst>
              <a:ext uri="{FF2B5EF4-FFF2-40B4-BE49-F238E27FC236}">
                <a16:creationId xmlns:a16="http://schemas.microsoft.com/office/drawing/2014/main" id="{C3246E93-337E-E1B0-B145-73DA5A905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>
            <a:extLst>
              <a:ext uri="{FF2B5EF4-FFF2-40B4-BE49-F238E27FC236}">
                <a16:creationId xmlns:a16="http://schemas.microsoft.com/office/drawing/2014/main" id="{13740650-AD24-0BDB-237A-FE53B7E10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1125"/>
            <a:ext cx="1017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Temple Mount</a:t>
            </a:r>
            <a:endParaRPr lang="en-US" altLang="en-US" sz="1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26643" name="Rectangle 33">
            <a:extLst>
              <a:ext uri="{FF2B5EF4-FFF2-40B4-BE49-F238E27FC236}">
                <a16:creationId xmlns:a16="http://schemas.microsoft.com/office/drawing/2014/main" id="{D3B0FEA1-55EF-4BBC-E640-C455ED1B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3627438"/>
            <a:ext cx="1787525" cy="382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9074" name="Text Box 34">
            <a:extLst>
              <a:ext uri="{FF2B5EF4-FFF2-40B4-BE49-F238E27FC236}">
                <a16:creationId xmlns:a16="http://schemas.microsoft.com/office/drawing/2014/main" id="{6F5F1A2F-DB8D-952D-88B9-46D740BF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3609975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+mn-ea"/>
              </a:rPr>
              <a:t>Olive Kaphung</a:t>
            </a:r>
          </a:p>
        </p:txBody>
      </p:sp>
      <p:sp>
        <p:nvSpPr>
          <p:cNvPr id="599075" name="Text Box 35">
            <a:extLst>
              <a:ext uri="{FF2B5EF4-FFF2-40B4-BE49-F238E27FC236}">
                <a16:creationId xmlns:a16="http://schemas.microsoft.com/office/drawing/2014/main" id="{1F7352A6-84D7-04ED-BDB7-EC1CA09F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965575"/>
            <a:ext cx="1303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Dome of the Rock</a:t>
            </a:r>
            <a:endParaRPr lang="en-US" altLang="en-US" sz="1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26646" name="Line 36">
            <a:extLst>
              <a:ext uri="{FF2B5EF4-FFF2-40B4-BE49-F238E27FC236}">
                <a16:creationId xmlns:a16="http://schemas.microsoft.com/office/drawing/2014/main" id="{E6B77B76-9099-8B84-87B7-A305B0541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Text Box 43">
            <a:extLst>
              <a:ext uri="{FF2B5EF4-FFF2-40B4-BE49-F238E27FC236}">
                <a16:creationId xmlns:a16="http://schemas.microsoft.com/office/drawing/2014/main" id="{461213EF-DA08-04D5-F509-1D926BB12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99084" name="Rectangle 44">
            <a:extLst>
              <a:ext uri="{FF2B5EF4-FFF2-40B4-BE49-F238E27FC236}">
                <a16:creationId xmlns:a16="http://schemas.microsoft.com/office/drawing/2014/main" id="{418B9770-FBB1-4CCD-CD9C-F09BB41E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26649" name="Text Box 45">
            <a:extLst>
              <a:ext uri="{FF2B5EF4-FFF2-40B4-BE49-F238E27FC236}">
                <a16:creationId xmlns:a16="http://schemas.microsoft.com/office/drawing/2014/main" id="{2CBF56ED-D058-A5F5-D8FA-E40FC2CDB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300" y="6384925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99089" name="Rectangle 49">
            <a:extLst>
              <a:ext uri="{FF2B5EF4-FFF2-40B4-BE49-F238E27FC236}">
                <a16:creationId xmlns:a16="http://schemas.microsoft.com/office/drawing/2014/main" id="{E73D175C-2496-6E25-9753-E79DC05A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11</a:t>
            </a:r>
          </a:p>
        </p:txBody>
      </p:sp>
      <p:sp>
        <p:nvSpPr>
          <p:cNvPr id="26651" name="Rectangle 51">
            <a:extLst>
              <a:ext uri="{FF2B5EF4-FFF2-40B4-BE49-F238E27FC236}">
                <a16:creationId xmlns:a16="http://schemas.microsoft.com/office/drawing/2014/main" id="{C13DBF59-683B-907C-FBC8-CB8844292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3884613"/>
            <a:ext cx="1490663" cy="89376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9092" name="Text Box 52">
            <a:extLst>
              <a:ext uri="{FF2B5EF4-FFF2-40B4-BE49-F238E27FC236}">
                <a16:creationId xmlns:a16="http://schemas.microsoft.com/office/drawing/2014/main" id="{FB7AD958-2F7B-21A5-46FF-40D104342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363" y="3852863"/>
            <a:ext cx="13033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+mn-ea"/>
              </a:rPr>
              <a:t>Jericholi vakhavai shongfa</a:t>
            </a:r>
          </a:p>
        </p:txBody>
      </p:sp>
      <p:sp>
        <p:nvSpPr>
          <p:cNvPr id="599094" name="Oval 54">
            <a:extLst>
              <a:ext uri="{FF2B5EF4-FFF2-40B4-BE49-F238E27FC236}">
                <a16:creationId xmlns:a16="http://schemas.microsoft.com/office/drawing/2014/main" id="{5C93B1DF-5BDE-7B2F-7AD4-E68B68DB6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095" name="Oval 55">
            <a:extLst>
              <a:ext uri="{FF2B5EF4-FFF2-40B4-BE49-F238E27FC236}">
                <a16:creationId xmlns:a16="http://schemas.microsoft.com/office/drawing/2014/main" id="{6751E8AD-97F1-252F-2FC5-B5645F0D2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096" name="Oval 56">
            <a:extLst>
              <a:ext uri="{FF2B5EF4-FFF2-40B4-BE49-F238E27FC236}">
                <a16:creationId xmlns:a16="http://schemas.microsoft.com/office/drawing/2014/main" id="{8DA00309-FF7A-3C3C-44C2-3A61EAD34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097" name="Oval 57">
            <a:extLst>
              <a:ext uri="{FF2B5EF4-FFF2-40B4-BE49-F238E27FC236}">
                <a16:creationId xmlns:a16="http://schemas.microsoft.com/office/drawing/2014/main" id="{8CD5E181-DCD2-87D2-8715-0DDCB738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098" name="Oval 58">
            <a:extLst>
              <a:ext uri="{FF2B5EF4-FFF2-40B4-BE49-F238E27FC236}">
                <a16:creationId xmlns:a16="http://schemas.microsoft.com/office/drawing/2014/main" id="{5C302B9A-A4AD-1128-CC04-8B0DE053C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099" name="Oval 59">
            <a:extLst>
              <a:ext uri="{FF2B5EF4-FFF2-40B4-BE49-F238E27FC236}">
                <a16:creationId xmlns:a16="http://schemas.microsoft.com/office/drawing/2014/main" id="{139CBCA9-8990-36E0-8C63-6C34D7BDB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99100" name="Oval 60">
            <a:extLst>
              <a:ext uri="{FF2B5EF4-FFF2-40B4-BE49-F238E27FC236}">
                <a16:creationId xmlns:a16="http://schemas.microsoft.com/office/drawing/2014/main" id="{7D9A451F-7092-5908-5921-F36856F3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6660" name="Oval 61">
            <a:extLst>
              <a:ext uri="{FF2B5EF4-FFF2-40B4-BE49-F238E27FC236}">
                <a16:creationId xmlns:a16="http://schemas.microsoft.com/office/drawing/2014/main" id="{55B49827-9CDA-1DED-632F-8A4D9CADF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9067" name="Line 27">
            <a:extLst>
              <a:ext uri="{FF2B5EF4-FFF2-40B4-BE49-F238E27FC236}">
                <a16:creationId xmlns:a16="http://schemas.microsoft.com/office/drawing/2014/main" id="{556479A5-D3B8-571F-8F94-4A7DAC3BBE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6662" name="Rectangle 63">
            <a:extLst>
              <a:ext uri="{FF2B5EF4-FFF2-40B4-BE49-F238E27FC236}">
                <a16:creationId xmlns:a16="http://schemas.microsoft.com/office/drawing/2014/main" id="{10382ED8-92A2-25F2-C78F-54A56075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547813"/>
            <a:ext cx="5824538" cy="135255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9087" name="Text Box 47">
            <a:extLst>
              <a:ext uri="{FF2B5EF4-FFF2-40B4-BE49-F238E27FC236}">
                <a16:creationId xmlns:a16="http://schemas.microsoft.com/office/drawing/2014/main" id="{EA48E7DD-5B4E-CA9D-8E60-4C816D56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1562100"/>
            <a:ext cx="6065837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EA18"/>
                </a:solidFill>
                <a:latin typeface="Comic Sans MS" charset="0"/>
                <a:ea typeface="+mn-ea"/>
              </a:rPr>
              <a:t>Samuel: Maran kala Wungv</a:t>
            </a:r>
            <a:r>
              <a:rPr lang="en-US" b="1" u="sng">
                <a:solidFill>
                  <a:srgbClr val="FFEA18"/>
                </a:solidFill>
                <a:latin typeface="Comic Sans MS" charset="0"/>
                <a:ea typeface="+mn-ea"/>
              </a:rPr>
              <a:t>a</a:t>
            </a:r>
            <a:r>
              <a:rPr lang="en-US" b="1">
                <a:solidFill>
                  <a:srgbClr val="FFEA18"/>
                </a:solidFill>
                <a:latin typeface="Comic Sans MS" charset="0"/>
                <a:ea typeface="+mn-ea"/>
              </a:rPr>
              <a:t>nao; Awui Shim kala Kaphara Apam Jerusalemwui Atungshong</a:t>
            </a:r>
          </a:p>
        </p:txBody>
      </p:sp>
      <p:sp>
        <p:nvSpPr>
          <p:cNvPr id="26664" name="Text Box 64">
            <a:extLst>
              <a:ext uri="{FF2B5EF4-FFF2-40B4-BE49-F238E27FC236}">
                <a16:creationId xmlns:a16="http://schemas.microsoft.com/office/drawing/2014/main" id="{F38EFAE9-97E4-D600-973D-74566109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6486525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26665" name="Rectangle 69">
            <a:extLst>
              <a:ext uri="{FF2B5EF4-FFF2-40B4-BE49-F238E27FC236}">
                <a16:creationId xmlns:a16="http://schemas.microsoft.com/office/drawing/2014/main" id="{A56F8039-88EE-5AD5-48A6-50722A59C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5" y="3170238"/>
            <a:ext cx="2243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1 Sam. 8:4-19</a:t>
            </a:r>
          </a:p>
        </p:txBody>
      </p:sp>
      <p:sp>
        <p:nvSpPr>
          <p:cNvPr id="26666" name="Text Box 70">
            <a:extLst>
              <a:ext uri="{FF2B5EF4-FFF2-40B4-BE49-F238E27FC236}">
                <a16:creationId xmlns:a16="http://schemas.microsoft.com/office/drawing/2014/main" id="{58C4B9BF-A1FB-CF6F-34E8-FA00292A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accent1"/>
                </a:solidFill>
                <a:latin typeface="Comic Sans MS" panose="030F0902030302020204" pitchFamily="66" charset="0"/>
              </a:rPr>
              <a:t>1 Sam. 8:4-22</a:t>
            </a:r>
          </a:p>
        </p:txBody>
      </p:sp>
      <p:sp>
        <p:nvSpPr>
          <p:cNvPr id="26667" name="Text Box 71">
            <a:extLst>
              <a:ext uri="{FF2B5EF4-FFF2-40B4-BE49-F238E27FC236}">
                <a16:creationId xmlns:a16="http://schemas.microsoft.com/office/drawing/2014/main" id="{490E0F59-7749-A34E-8343-961FF8967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94" grpId="0" animBg="1"/>
      <p:bldP spid="599095" grpId="0" animBg="1"/>
      <p:bldP spid="599096" grpId="0" animBg="1"/>
      <p:bldP spid="599097" grpId="0" animBg="1"/>
      <p:bldP spid="599098" grpId="0" animBg="1"/>
      <p:bldP spid="599099" grpId="0" animBg="1"/>
      <p:bldP spid="599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>
            <a:extLst>
              <a:ext uri="{FF2B5EF4-FFF2-40B4-BE49-F238E27FC236}">
                <a16:creationId xmlns:a16="http://schemas.microsoft.com/office/drawing/2014/main" id="{A3163897-0885-7225-B587-F7765D9A6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8674" name="AutoShape 3">
            <a:extLst>
              <a:ext uri="{FF2B5EF4-FFF2-40B4-BE49-F238E27FC236}">
                <a16:creationId xmlns:a16="http://schemas.microsoft.com/office/drawing/2014/main" id="{5DA68457-4A73-41FA-8E54-9E4D9A3C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F91099FF-753D-0695-2FDC-C8F6BD09D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705554C7-4005-BE95-7749-42E1D02A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011238"/>
            <a:ext cx="1849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accent2"/>
                </a:solidFill>
                <a:latin typeface="Times" panose="020F0502020204030204" pitchFamily="34" charset="0"/>
              </a:rPr>
              <a:t>ROTKHAMARAT</a:t>
            </a:r>
          </a:p>
          <a:p>
            <a:endParaRPr lang="en-US" altLang="en-US" sz="2000" b="1">
              <a:solidFill>
                <a:schemeClr val="accent2"/>
              </a:solidFill>
              <a:latin typeface="Times" panose="020F0502020204030204" pitchFamily="34" charset="0"/>
            </a:endParaRPr>
          </a:p>
        </p:txBody>
      </p:sp>
      <p:sp>
        <p:nvSpPr>
          <p:cNvPr id="28677" name="Freeform 8">
            <a:extLst>
              <a:ext uri="{FF2B5EF4-FFF2-40B4-BE49-F238E27FC236}">
                <a16:creationId xmlns:a16="http://schemas.microsoft.com/office/drawing/2014/main" id="{80C97DEE-6BA6-A7BB-4791-E6B0CF61F356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Rectangle 9">
            <a:extLst>
              <a:ext uri="{FF2B5EF4-FFF2-40B4-BE49-F238E27FC236}">
                <a16:creationId xmlns:a16="http://schemas.microsoft.com/office/drawing/2014/main" id="{7519B5DA-027B-9E7D-4F53-65DA8AFC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9" name="Rectangle 10">
            <a:extLst>
              <a:ext uri="{FF2B5EF4-FFF2-40B4-BE49-F238E27FC236}">
                <a16:creationId xmlns:a16="http://schemas.microsoft.com/office/drawing/2014/main" id="{8B0C7AF5-D6A9-C4F4-9B29-7250569D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765300"/>
            <a:ext cx="31305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bg2"/>
                </a:solidFill>
                <a:latin typeface="Times" panose="020F0502020204030204" pitchFamily="34" charset="0"/>
              </a:rPr>
              <a:t>WUNGV</a:t>
            </a:r>
            <a:r>
              <a:rPr lang="en-US" altLang="en-US" sz="2400" b="1" u="sng">
                <a:solidFill>
                  <a:schemeClr val="bg2"/>
                </a:solidFill>
                <a:latin typeface="Times" panose="020F0502020204030204" pitchFamily="34" charset="0"/>
              </a:rPr>
              <a:t>A</a:t>
            </a:r>
            <a:r>
              <a:rPr lang="en-US" altLang="en-US" sz="2400" b="1">
                <a:solidFill>
                  <a:schemeClr val="bg2"/>
                </a:solidFill>
                <a:latin typeface="Times" panose="020F0502020204030204" pitchFamily="34" charset="0"/>
              </a:rPr>
              <a:t>-WUNGVA</a:t>
            </a:r>
            <a:endParaRPr lang="en-US" altLang="en-US" sz="2400" b="1" u="sng">
              <a:solidFill>
                <a:schemeClr val="bg2"/>
              </a:solidFill>
              <a:latin typeface="Times" panose="020F0502020204030204" pitchFamily="34" charset="0"/>
            </a:endParaRPr>
          </a:p>
        </p:txBody>
      </p:sp>
      <p:sp>
        <p:nvSpPr>
          <p:cNvPr id="28680" name="Rectangle 11">
            <a:extLst>
              <a:ext uri="{FF2B5EF4-FFF2-40B4-BE49-F238E27FC236}">
                <a16:creationId xmlns:a16="http://schemas.microsoft.com/office/drawing/2014/main" id="{C81D0D3C-F508-D9FE-46DE-BA93F1B6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81" name="Line 12">
            <a:extLst>
              <a:ext uri="{FF2B5EF4-FFF2-40B4-BE49-F238E27FC236}">
                <a16:creationId xmlns:a16="http://schemas.microsoft.com/office/drawing/2014/main" id="{5C4D3B25-1324-83B2-31C1-E3180DEA1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3">
            <a:extLst>
              <a:ext uri="{FF2B5EF4-FFF2-40B4-BE49-F238E27FC236}">
                <a16:creationId xmlns:a16="http://schemas.microsoft.com/office/drawing/2014/main" id="{53BBE6BE-F9C7-3A7C-854C-7B0A13A28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4">
            <a:extLst>
              <a:ext uri="{FF2B5EF4-FFF2-40B4-BE49-F238E27FC236}">
                <a16:creationId xmlns:a16="http://schemas.microsoft.com/office/drawing/2014/main" id="{CFD7EF80-9DF3-5632-9D31-9194BBB8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84" name="Text Box 16">
            <a:extLst>
              <a:ext uri="{FF2B5EF4-FFF2-40B4-BE49-F238E27FC236}">
                <a16:creationId xmlns:a16="http://schemas.microsoft.com/office/drawing/2014/main" id="{49032CAC-138F-DC56-A924-B6D5A6BF9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82671" name="Text Box 15">
            <a:extLst>
              <a:ext uri="{FF2B5EF4-FFF2-40B4-BE49-F238E27FC236}">
                <a16:creationId xmlns:a16="http://schemas.microsoft.com/office/drawing/2014/main" id="{4F337F4E-38D5-7E1B-3079-77AA365A7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111500"/>
            <a:ext cx="8331200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 i="1">
                <a:solidFill>
                  <a:srgbClr val="FFFF00"/>
                </a:solidFill>
                <a:latin typeface="Comic Sans MS" panose="030F0702030302020204" pitchFamily="66" charset="0"/>
              </a:rPr>
              <a:t>“ITHUM AWUNGA NINGCHANGA”</a:t>
            </a:r>
          </a:p>
        </p:txBody>
      </p:sp>
      <p:grpSp>
        <p:nvGrpSpPr>
          <p:cNvPr id="28686" name="Group 18">
            <a:extLst>
              <a:ext uri="{FF2B5EF4-FFF2-40B4-BE49-F238E27FC236}">
                <a16:creationId xmlns:a16="http://schemas.microsoft.com/office/drawing/2014/main" id="{F3B0A5E9-4503-1F70-E614-0D14CA079B70}"/>
              </a:ext>
            </a:extLst>
          </p:cNvPr>
          <p:cNvGrpSpPr>
            <a:grpSpLocks/>
          </p:cNvGrpSpPr>
          <p:nvPr/>
        </p:nvGrpSpPr>
        <p:grpSpPr bwMode="auto">
          <a:xfrm>
            <a:off x="7764463" y="3924300"/>
            <a:ext cx="1174750" cy="633413"/>
            <a:chOff x="5029" y="2160"/>
            <a:chExt cx="614" cy="399"/>
          </a:xfrm>
        </p:grpSpPr>
        <p:sp>
          <p:nvSpPr>
            <p:cNvPr id="28695" name="Freeform 19">
              <a:extLst>
                <a:ext uri="{FF2B5EF4-FFF2-40B4-BE49-F238E27FC236}">
                  <a16:creationId xmlns:a16="http://schemas.microsoft.com/office/drawing/2014/main" id="{5B21C947-D8AA-77A7-8EB3-8CE7DF96A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0">
              <a:extLst>
                <a:ext uri="{FF2B5EF4-FFF2-40B4-BE49-F238E27FC236}">
                  <a16:creationId xmlns:a16="http://schemas.microsoft.com/office/drawing/2014/main" id="{C84E07CC-199F-FD16-C763-8349C991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Rectangle 21">
              <a:extLst>
                <a:ext uri="{FF2B5EF4-FFF2-40B4-BE49-F238E27FC236}">
                  <a16:creationId xmlns:a16="http://schemas.microsoft.com/office/drawing/2014/main" id="{CCF8BEE2-086C-A56C-0C29-FC3CC76E4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8698" name="Freeform 22">
              <a:extLst>
                <a:ext uri="{FF2B5EF4-FFF2-40B4-BE49-F238E27FC236}">
                  <a16:creationId xmlns:a16="http://schemas.microsoft.com/office/drawing/2014/main" id="{C621EC15-9BB3-1B21-52FA-3A5E02838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AutoShape 23">
              <a:extLst>
                <a:ext uri="{FF2B5EF4-FFF2-40B4-BE49-F238E27FC236}">
                  <a16:creationId xmlns:a16="http://schemas.microsoft.com/office/drawing/2014/main" id="{A03B242B-7A01-885A-F351-A9A342138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700" name="Rectangle 24">
              <a:extLst>
                <a:ext uri="{FF2B5EF4-FFF2-40B4-BE49-F238E27FC236}">
                  <a16:creationId xmlns:a16="http://schemas.microsoft.com/office/drawing/2014/main" id="{DF0CBD0F-880B-FC65-792D-CAFBD01A5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701" name="AutoShape 25">
              <a:extLst>
                <a:ext uri="{FF2B5EF4-FFF2-40B4-BE49-F238E27FC236}">
                  <a16:creationId xmlns:a16="http://schemas.microsoft.com/office/drawing/2014/main" id="{F2FF417C-60C0-D606-9D2E-E05A3730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702" name="Line 26">
              <a:extLst>
                <a:ext uri="{FF2B5EF4-FFF2-40B4-BE49-F238E27FC236}">
                  <a16:creationId xmlns:a16="http://schemas.microsoft.com/office/drawing/2014/main" id="{9CCA146B-671E-E2F4-3A8B-DFAF4EC3B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Line 27">
              <a:extLst>
                <a:ext uri="{FF2B5EF4-FFF2-40B4-BE49-F238E27FC236}">
                  <a16:creationId xmlns:a16="http://schemas.microsoft.com/office/drawing/2014/main" id="{D00ECA0E-CD82-10B3-7794-FF90B6181B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28">
              <a:extLst>
                <a:ext uri="{FF2B5EF4-FFF2-40B4-BE49-F238E27FC236}">
                  <a16:creationId xmlns:a16="http://schemas.microsoft.com/office/drawing/2014/main" id="{9274150B-02B9-CD1E-D298-5C5EC050F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" y="2390"/>
              <a:ext cx="20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8705" name="Rectangle 29">
              <a:extLst>
                <a:ext uri="{FF2B5EF4-FFF2-40B4-BE49-F238E27FC236}">
                  <a16:creationId xmlns:a16="http://schemas.microsoft.com/office/drawing/2014/main" id="{64FBE5C3-C0F6-4D15-78C9-18E4A1F8B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47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Helvetica" pitchFamily="2" charset="0"/>
                </a:rPr>
                <a:t>Wungv</a:t>
              </a:r>
              <a:r>
                <a:rPr lang="en-US" altLang="en-US" sz="700" b="1" u="sng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altLang="en-US" sz="700" b="1">
                  <a:solidFill>
                    <a:srgbClr val="000000"/>
                  </a:solidFill>
                  <a:latin typeface="Helvetica" pitchFamily="2" charset="0"/>
                </a:rPr>
                <a:t>-Wungva</a:t>
              </a:r>
              <a:endParaRPr lang="en-US" altLang="en-US" sz="700" b="1" u="sng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28706" name="Rectangle 30">
              <a:extLst>
                <a:ext uri="{FF2B5EF4-FFF2-40B4-BE49-F238E27FC236}">
                  <a16:creationId xmlns:a16="http://schemas.microsoft.com/office/drawing/2014/main" id="{AD1CBBBA-E816-5AC2-0FFF-B6E3DB5BD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5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28687" name="Text Box 31">
            <a:extLst>
              <a:ext uri="{FF2B5EF4-FFF2-40B4-BE49-F238E27FC236}">
                <a16:creationId xmlns:a16="http://schemas.microsoft.com/office/drawing/2014/main" id="{102F0659-102B-7AB5-3234-1564890E9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2688" name="Rectangle 32">
            <a:extLst>
              <a:ext uri="{FF2B5EF4-FFF2-40B4-BE49-F238E27FC236}">
                <a16:creationId xmlns:a16="http://schemas.microsoft.com/office/drawing/2014/main" id="{147E976B-3794-AB7C-67BD-345B1E0C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12</a:t>
            </a:r>
          </a:p>
        </p:txBody>
      </p:sp>
      <p:sp>
        <p:nvSpPr>
          <p:cNvPr id="582693" name="Text Box 37">
            <a:extLst>
              <a:ext uri="{FF2B5EF4-FFF2-40B4-BE49-F238E27FC236}">
                <a16:creationId xmlns:a16="http://schemas.microsoft.com/office/drawing/2014/main" id="{9C31B2AA-8C20-8F06-5755-2830398CA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756150"/>
            <a:ext cx="83312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000" b="1" i="1">
                <a:solidFill>
                  <a:schemeClr val="hlink"/>
                </a:solidFill>
                <a:latin typeface="Comic Sans MS" panose="030F0702030302020204" pitchFamily="66" charset="0"/>
              </a:rPr>
              <a:t>“NA KACHANGKHAT EINA CHI SANGAILA?”</a:t>
            </a:r>
          </a:p>
        </p:txBody>
      </p:sp>
      <p:sp>
        <p:nvSpPr>
          <p:cNvPr id="582694" name="Text Box 38">
            <a:extLst>
              <a:ext uri="{FF2B5EF4-FFF2-40B4-BE49-F238E27FC236}">
                <a16:creationId xmlns:a16="http://schemas.microsoft.com/office/drawing/2014/main" id="{82DF53EB-4040-7B74-42BA-B59C2289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 b="1">
              <a:solidFill>
                <a:schemeClr val="tx1"/>
              </a:solidFill>
              <a:latin typeface="Comic Sans MS" charset="0"/>
              <a:ea typeface="+mn-ea"/>
            </a:endParaRPr>
          </a:p>
        </p:txBody>
      </p:sp>
      <p:sp>
        <p:nvSpPr>
          <p:cNvPr id="28691" name="Text Box 39">
            <a:extLst>
              <a:ext uri="{FF2B5EF4-FFF2-40B4-BE49-F238E27FC236}">
                <a16:creationId xmlns:a16="http://schemas.microsoft.com/office/drawing/2014/main" id="{6A7082CE-1279-67D1-778C-F840D9D31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881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82696" name="Rectangle 40">
            <a:extLst>
              <a:ext uri="{FF2B5EF4-FFF2-40B4-BE49-F238E27FC236}">
                <a16:creationId xmlns:a16="http://schemas.microsoft.com/office/drawing/2014/main" id="{1873CB93-118E-A8EC-B71B-6AF5BBCF8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350</a:t>
            </a:r>
          </a:p>
        </p:txBody>
      </p:sp>
      <p:sp>
        <p:nvSpPr>
          <p:cNvPr id="582697" name="Oval 41">
            <a:extLst>
              <a:ext uri="{FF2B5EF4-FFF2-40B4-BE49-F238E27FC236}">
                <a16:creationId xmlns:a16="http://schemas.microsoft.com/office/drawing/2014/main" id="{978F5895-AEAA-EE74-1495-FAEF3609F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8694" name="Text Box 48">
            <a:extLst>
              <a:ext uri="{FF2B5EF4-FFF2-40B4-BE49-F238E27FC236}">
                <a16:creationId xmlns:a16="http://schemas.microsoft.com/office/drawing/2014/main" id="{C8D313A8-4368-C795-4AF7-CEC7F6AF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3" grpId="0" autoUpdateAnimBg="0"/>
      <p:bldP spid="582696" grpId="0" autoUpdateAnimBg="0"/>
      <p:bldP spid="5826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BF88F677-BD61-6834-DCC0-3A26C495A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63" y="828675"/>
            <a:ext cx="223678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OF THE</a:t>
            </a:r>
          </a:p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13 JUDGES </a:t>
            </a:r>
          </a:p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OF</a:t>
            </a:r>
          </a:p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ISRAEL...</a:t>
            </a:r>
          </a:p>
          <a:p>
            <a:pPr algn="ctr"/>
            <a:endParaRPr lang="en-US" altLang="en-US" b="1">
              <a:solidFill>
                <a:srgbClr val="4D4D4D"/>
              </a:solidFill>
              <a:latin typeface="Helvetica" pitchFamily="2" charset="0"/>
            </a:endParaRPr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B975F9D5-3A9E-0C05-7631-9EEF8206F305}"/>
              </a:ext>
            </a:extLst>
          </p:cNvPr>
          <p:cNvSpPr txBox="1">
            <a:spLocks noChangeArrowheads="1"/>
          </p:cNvSpPr>
          <p:nvPr/>
        </p:nvSpPr>
        <p:spPr bwMode="auto">
          <a:xfrm rot="-1263965">
            <a:off x="320675" y="2192338"/>
            <a:ext cx="2676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4D4D4D"/>
                </a:solidFill>
                <a:latin typeface="Comic Sans MS" panose="030F0902030302020204" pitchFamily="66" charset="0"/>
              </a:rPr>
              <a:t>GIDEON</a:t>
            </a:r>
          </a:p>
        </p:txBody>
      </p:sp>
      <p:sp>
        <p:nvSpPr>
          <p:cNvPr id="30723" name="Text Box 5">
            <a:extLst>
              <a:ext uri="{FF2B5EF4-FFF2-40B4-BE49-F238E27FC236}">
                <a16:creationId xmlns:a16="http://schemas.microsoft.com/office/drawing/2014/main" id="{46FDE275-7F5E-9F45-2A7A-3F80FF81B9DC}"/>
              </a:ext>
            </a:extLst>
          </p:cNvPr>
          <p:cNvSpPr txBox="1">
            <a:spLocks noChangeArrowheads="1"/>
          </p:cNvSpPr>
          <p:nvPr/>
        </p:nvSpPr>
        <p:spPr bwMode="auto">
          <a:xfrm rot="1442299">
            <a:off x="6483350" y="1254125"/>
            <a:ext cx="2676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4D4D4D"/>
                </a:solidFill>
                <a:latin typeface="Comic Sans MS" panose="030F0902030302020204" pitchFamily="66" charset="0"/>
              </a:rPr>
              <a:t>DEBORAH</a:t>
            </a:r>
          </a:p>
        </p:txBody>
      </p:sp>
      <p:sp>
        <p:nvSpPr>
          <p:cNvPr id="30724" name="Text Box 6">
            <a:extLst>
              <a:ext uri="{FF2B5EF4-FFF2-40B4-BE49-F238E27FC236}">
                <a16:creationId xmlns:a16="http://schemas.microsoft.com/office/drawing/2014/main" id="{F60FFC72-7081-B500-9148-2B0A7C699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THE LAST AND GREATEST,</a:t>
            </a:r>
          </a:p>
          <a:p>
            <a:pPr algn="ctr"/>
            <a:r>
              <a:rPr lang="en-US" altLang="en-US" b="1">
                <a:solidFill>
                  <a:srgbClr val="4D4D4D"/>
                </a:solidFill>
                <a:latin typeface="Helvetica" pitchFamily="2" charset="0"/>
              </a:rPr>
              <a:t>THE “HINGE CHARACTER,” WAS...</a:t>
            </a:r>
          </a:p>
        </p:txBody>
      </p:sp>
      <p:sp>
        <p:nvSpPr>
          <p:cNvPr id="30725" name="WordArt 9">
            <a:extLst>
              <a:ext uri="{FF2B5EF4-FFF2-40B4-BE49-F238E27FC236}">
                <a16:creationId xmlns:a16="http://schemas.microsoft.com/office/drawing/2014/main" id="{0D6BE8C3-13E4-79DF-B6C6-7022C7307B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66688" y="2886075"/>
            <a:ext cx="8685213" cy="35829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SAMUEL</a:t>
            </a:r>
          </a:p>
        </p:txBody>
      </p:sp>
      <p:sp>
        <p:nvSpPr>
          <p:cNvPr id="585738" name="AutoShape 10">
            <a:extLst>
              <a:ext uri="{FF2B5EF4-FFF2-40B4-BE49-F238E27FC236}">
                <a16:creationId xmlns:a16="http://schemas.microsoft.com/office/drawing/2014/main" id="{13D9660B-7635-AF5E-0D1E-D7F59CB7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85739" name="Text Box 11">
            <a:extLst>
              <a:ext uri="{FF2B5EF4-FFF2-40B4-BE49-F238E27FC236}">
                <a16:creationId xmlns:a16="http://schemas.microsoft.com/office/drawing/2014/main" id="{76153548-C701-D60B-D302-D3F448C1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2832100"/>
            <a:ext cx="3848100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83949"/>
                </a:solidFill>
                <a:latin typeface="Comic Sans MS" charset="0"/>
                <a:ea typeface="+mn-ea"/>
              </a:rPr>
              <a:t>ROTKHAMARAT</a:t>
            </a:r>
          </a:p>
        </p:txBody>
      </p:sp>
      <p:sp>
        <p:nvSpPr>
          <p:cNvPr id="585740" name="Text Box 12">
            <a:extLst>
              <a:ext uri="{FF2B5EF4-FFF2-40B4-BE49-F238E27FC236}">
                <a16:creationId xmlns:a16="http://schemas.microsoft.com/office/drawing/2014/main" id="{BFF886C2-9EA8-4AE6-8143-4F10F847E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2806700"/>
            <a:ext cx="3556000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4500" b="1">
                <a:solidFill>
                  <a:srgbClr val="25A5FA"/>
                </a:solidFill>
                <a:latin typeface="Comic Sans MS" charset="0"/>
                <a:ea typeface="+mn-ea"/>
              </a:rPr>
              <a:t>WUNGNAO</a:t>
            </a:r>
          </a:p>
        </p:txBody>
      </p:sp>
      <p:sp>
        <p:nvSpPr>
          <p:cNvPr id="30729" name="Text Box 13">
            <a:extLst>
              <a:ext uri="{FF2B5EF4-FFF2-40B4-BE49-F238E27FC236}">
                <a16:creationId xmlns:a16="http://schemas.microsoft.com/office/drawing/2014/main" id="{60F99789-C9D5-99D9-AE20-478129DA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85742" name="Text Box 14">
            <a:extLst>
              <a:ext uri="{FF2B5EF4-FFF2-40B4-BE49-F238E27FC236}">
                <a16:creationId xmlns:a16="http://schemas.microsoft.com/office/drawing/2014/main" id="{60953AC4-EE3C-C387-2531-F28E940BF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9:17</a:t>
            </a:r>
          </a:p>
        </p:txBody>
      </p:sp>
      <p:sp>
        <p:nvSpPr>
          <p:cNvPr id="30731" name="Text Box 15">
            <a:extLst>
              <a:ext uri="{FF2B5EF4-FFF2-40B4-BE49-F238E27FC236}">
                <a16:creationId xmlns:a16="http://schemas.microsoft.com/office/drawing/2014/main" id="{6FD18E9A-15D9-E2DE-F1E3-B0911E0A0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6">
            <a:extLst>
              <a:ext uri="{FF2B5EF4-FFF2-40B4-BE49-F238E27FC236}">
                <a16:creationId xmlns:a16="http://schemas.microsoft.com/office/drawing/2014/main" id="{3529C5D1-1269-3727-88A5-5505714F2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13</a:t>
            </a:r>
          </a:p>
        </p:txBody>
      </p:sp>
      <p:sp>
        <p:nvSpPr>
          <p:cNvPr id="30733" name="Text Box 18">
            <a:extLst>
              <a:ext uri="{FF2B5EF4-FFF2-40B4-BE49-F238E27FC236}">
                <a16:creationId xmlns:a16="http://schemas.microsoft.com/office/drawing/2014/main" id="{B95F1966-267E-212B-C825-05D3E3409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30734" name="Text Box 22">
            <a:extLst>
              <a:ext uri="{FF2B5EF4-FFF2-40B4-BE49-F238E27FC236}">
                <a16:creationId xmlns:a16="http://schemas.microsoft.com/office/drawing/2014/main" id="{4E0C050D-4224-F71C-139A-D70CC0694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8" grpId="0" animBg="1"/>
      <p:bldP spid="585739" grpId="0" autoUpdateAnimBg="0"/>
      <p:bldP spid="58574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026">
            <a:extLst>
              <a:ext uri="{FF2B5EF4-FFF2-40B4-BE49-F238E27FC236}">
                <a16:creationId xmlns:a16="http://schemas.microsoft.com/office/drawing/2014/main" id="{0EA3AF38-CB59-10CC-2C52-4725F061F95C}"/>
              </a:ext>
            </a:extLst>
          </p:cNvPr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32776" name="Oval 1027">
              <a:extLst>
                <a:ext uri="{FF2B5EF4-FFF2-40B4-BE49-F238E27FC236}">
                  <a16:creationId xmlns:a16="http://schemas.microsoft.com/office/drawing/2014/main" id="{BCC649B3-F410-F29B-DE44-3BE3644B5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77" name="Freeform 1028">
              <a:extLst>
                <a:ext uri="{FF2B5EF4-FFF2-40B4-BE49-F238E27FC236}">
                  <a16:creationId xmlns:a16="http://schemas.microsoft.com/office/drawing/2014/main" id="{4CC74376-9E22-AFA9-FBD2-2D4E95035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8" name="Freeform 1029">
              <a:extLst>
                <a:ext uri="{FF2B5EF4-FFF2-40B4-BE49-F238E27FC236}">
                  <a16:creationId xmlns:a16="http://schemas.microsoft.com/office/drawing/2014/main" id="{36C6D5B6-1904-556E-A47D-AF992B00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1030">
            <a:extLst>
              <a:ext uri="{FF2B5EF4-FFF2-40B4-BE49-F238E27FC236}">
                <a16:creationId xmlns:a16="http://schemas.microsoft.com/office/drawing/2014/main" id="{56C9706E-6EEF-B560-8601-B6332C2AE744}"/>
              </a:ext>
            </a:extLst>
          </p:cNvPr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1031">
            <a:extLst>
              <a:ext uri="{FF2B5EF4-FFF2-40B4-BE49-F238E27FC236}">
                <a16:creationId xmlns:a16="http://schemas.microsoft.com/office/drawing/2014/main" id="{20431D84-304B-79E1-FA6C-8335F0355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1814513"/>
            <a:ext cx="2774950" cy="329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1000">
                <a:solidFill>
                  <a:srgbClr val="FA0532"/>
                </a:solidFill>
                <a:latin typeface="Times" charset="0"/>
                <a:ea typeface="+mn-ea"/>
              </a:rPr>
              <a:t>W</a:t>
            </a:r>
          </a:p>
        </p:txBody>
      </p:sp>
      <p:sp>
        <p:nvSpPr>
          <p:cNvPr id="584712" name="Rectangle 1032">
            <a:extLst>
              <a:ext uri="{FF2B5EF4-FFF2-40B4-BE49-F238E27FC236}">
                <a16:creationId xmlns:a16="http://schemas.microsoft.com/office/drawing/2014/main" id="{A8B48F89-7B50-80AB-FF8B-DCEB08682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190750"/>
            <a:ext cx="5057775" cy="246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5600">
                <a:solidFill>
                  <a:srgbClr val="FAFD00"/>
                </a:solidFill>
                <a:latin typeface="Times" charset="0"/>
                <a:ea typeface="+mn-ea"/>
              </a:rPr>
              <a:t>R</a:t>
            </a:r>
            <a:r>
              <a:rPr lang="en-US" sz="14200">
                <a:solidFill>
                  <a:srgbClr val="FA0532"/>
                </a:solidFill>
                <a:latin typeface="Times" charset="0"/>
                <a:ea typeface="+mn-ea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  <a:ea typeface="+mn-ea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  <a:ea typeface="+mn-ea"/>
              </a:rPr>
              <a:t>N</a:t>
            </a:r>
          </a:p>
        </p:txBody>
      </p:sp>
      <p:sp>
        <p:nvSpPr>
          <p:cNvPr id="584713" name="Rectangle 1033">
            <a:extLst>
              <a:ext uri="{FF2B5EF4-FFF2-40B4-BE49-F238E27FC236}">
                <a16:creationId xmlns:a16="http://schemas.microsoft.com/office/drawing/2014/main" id="{FE33EAD1-0A9E-D98A-3B42-626F8BAA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4502150"/>
            <a:ext cx="571817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7200" i="1">
                <a:solidFill>
                  <a:srgbClr val="00FF00"/>
                </a:solidFill>
                <a:latin typeface="Times" panose="02020603050405020304" pitchFamily="18" charset="0"/>
              </a:rPr>
              <a:t>“WUNGNAO”</a:t>
            </a:r>
          </a:p>
        </p:txBody>
      </p:sp>
      <p:sp>
        <p:nvSpPr>
          <p:cNvPr id="32774" name="Text Box 1034">
            <a:extLst>
              <a:ext uri="{FF2B5EF4-FFF2-40B4-BE49-F238E27FC236}">
                <a16:creationId xmlns:a16="http://schemas.microsoft.com/office/drawing/2014/main" id="{B6D1B427-6B4F-DC1D-A027-099ECFEE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84715" name="Rectangle 1035">
            <a:extLst>
              <a:ext uri="{FF2B5EF4-FFF2-40B4-BE49-F238E27FC236}">
                <a16:creationId xmlns:a16="http://schemas.microsoft.com/office/drawing/2014/main" id="{EAB11FAD-2896-207B-633C-DC9CFB22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65452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1" grpId="0" autoUpdateAnimBg="0"/>
      <p:bldP spid="584712" grpId="0" autoUpdateAnimBg="0"/>
      <p:bldP spid="5847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026">
            <a:extLst>
              <a:ext uri="{FF2B5EF4-FFF2-40B4-BE49-F238E27FC236}">
                <a16:creationId xmlns:a16="http://schemas.microsoft.com/office/drawing/2014/main" id="{AC4D1E5B-47A7-D11C-318D-4FA7AABDCA4D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19113"/>
            <a:ext cx="3717925" cy="5789612"/>
            <a:chOff x="2602" y="327"/>
            <a:chExt cx="2171" cy="3647"/>
          </a:xfrm>
        </p:grpSpPr>
        <p:grpSp>
          <p:nvGrpSpPr>
            <p:cNvPr id="34987" name="Group 1027">
              <a:extLst>
                <a:ext uri="{FF2B5EF4-FFF2-40B4-BE49-F238E27FC236}">
                  <a16:creationId xmlns:a16="http://schemas.microsoft.com/office/drawing/2014/main" id="{B6F2DEAD-348A-AF0F-2A70-36C091D06F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957" cy="3647"/>
              <a:chOff x="2602" y="327"/>
              <a:chExt cx="957" cy="3647"/>
            </a:xfrm>
          </p:grpSpPr>
          <p:sp>
            <p:nvSpPr>
              <p:cNvPr id="565252" name="Rectangle 1028">
                <a:extLst>
                  <a:ext uri="{FF2B5EF4-FFF2-40B4-BE49-F238E27FC236}">
                    <a16:creationId xmlns:a16="http://schemas.microsoft.com/office/drawing/2014/main" id="{100DC25C-B9E9-07FC-C28F-3BD2A87A6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62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35002" name="Rectangle 1029">
                <a:extLst>
                  <a:ext uri="{FF2B5EF4-FFF2-40B4-BE49-F238E27FC236}">
                    <a16:creationId xmlns:a16="http://schemas.microsoft.com/office/drawing/2014/main" id="{68034A65-BB92-A91A-842C-EAFE418E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03" name="Freeform 1030">
                <a:extLst>
                  <a:ext uri="{FF2B5EF4-FFF2-40B4-BE49-F238E27FC236}">
                    <a16:creationId xmlns:a16="http://schemas.microsoft.com/office/drawing/2014/main" id="{017D3EA2-4828-C9B5-0674-1566ADCD4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4" name="AutoShape 1031">
                <a:extLst>
                  <a:ext uri="{FF2B5EF4-FFF2-40B4-BE49-F238E27FC236}">
                    <a16:creationId xmlns:a16="http://schemas.microsoft.com/office/drawing/2014/main" id="{59AD88DE-34FB-E416-3113-5E0EC0873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05" name="Rectangle 1032">
                <a:extLst>
                  <a:ext uri="{FF2B5EF4-FFF2-40B4-BE49-F238E27FC236}">
                    <a16:creationId xmlns:a16="http://schemas.microsoft.com/office/drawing/2014/main" id="{84AE36EA-945C-11F6-7E5E-1EF9E31F7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06" name="Freeform 1033">
                <a:extLst>
                  <a:ext uri="{FF2B5EF4-FFF2-40B4-BE49-F238E27FC236}">
                    <a16:creationId xmlns:a16="http://schemas.microsoft.com/office/drawing/2014/main" id="{888DF742-E01A-304E-FF13-6B9CE9599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7" name="Rectangle 1034">
                <a:extLst>
                  <a:ext uri="{FF2B5EF4-FFF2-40B4-BE49-F238E27FC236}">
                    <a16:creationId xmlns:a16="http://schemas.microsoft.com/office/drawing/2014/main" id="{B14706BC-CA5C-FC03-FF94-3CC14E6EB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08" name="Freeform 1035">
                <a:extLst>
                  <a:ext uri="{FF2B5EF4-FFF2-40B4-BE49-F238E27FC236}">
                    <a16:creationId xmlns:a16="http://schemas.microsoft.com/office/drawing/2014/main" id="{C7FE320C-CC92-BCBA-8AB7-87D5AC189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9" name="AutoShape 1036">
                <a:extLst>
                  <a:ext uri="{FF2B5EF4-FFF2-40B4-BE49-F238E27FC236}">
                    <a16:creationId xmlns:a16="http://schemas.microsoft.com/office/drawing/2014/main" id="{74F6C636-6324-876C-8F9C-A514704FA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0" name="Rectangle 1037">
                <a:extLst>
                  <a:ext uri="{FF2B5EF4-FFF2-40B4-BE49-F238E27FC236}">
                    <a16:creationId xmlns:a16="http://schemas.microsoft.com/office/drawing/2014/main" id="{796CE7F5-2508-B1E1-C007-3EEB53049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1" name="Rectangle 1038">
                <a:extLst>
                  <a:ext uri="{FF2B5EF4-FFF2-40B4-BE49-F238E27FC236}">
                    <a16:creationId xmlns:a16="http://schemas.microsoft.com/office/drawing/2014/main" id="{920867F7-86A9-DCC6-013E-5051061F7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2" name="AutoShape 1039">
                <a:extLst>
                  <a:ext uri="{FF2B5EF4-FFF2-40B4-BE49-F238E27FC236}">
                    <a16:creationId xmlns:a16="http://schemas.microsoft.com/office/drawing/2014/main" id="{EB1C9521-C992-F8EB-4FD8-571479B23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3" name="Rectangle 1040">
                <a:extLst>
                  <a:ext uri="{FF2B5EF4-FFF2-40B4-BE49-F238E27FC236}">
                    <a16:creationId xmlns:a16="http://schemas.microsoft.com/office/drawing/2014/main" id="{ABF6B9BB-BE71-C88B-25A6-8A66A19C5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4" name="AutoShape 1041">
                <a:extLst>
                  <a:ext uri="{FF2B5EF4-FFF2-40B4-BE49-F238E27FC236}">
                    <a16:creationId xmlns:a16="http://schemas.microsoft.com/office/drawing/2014/main" id="{706157E9-3CD8-055E-5CA6-60B0F5427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5" name="AutoShape 1042">
                <a:extLst>
                  <a:ext uri="{FF2B5EF4-FFF2-40B4-BE49-F238E27FC236}">
                    <a16:creationId xmlns:a16="http://schemas.microsoft.com/office/drawing/2014/main" id="{2C45CA6E-6FC0-B388-F3E3-649A5615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6" name="AutoShape 1043">
                <a:extLst>
                  <a:ext uri="{FF2B5EF4-FFF2-40B4-BE49-F238E27FC236}">
                    <a16:creationId xmlns:a16="http://schemas.microsoft.com/office/drawing/2014/main" id="{F6324264-DFF0-A6D3-AC01-DD84C26E7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7" name="Rectangle 1044">
                <a:extLst>
                  <a:ext uri="{FF2B5EF4-FFF2-40B4-BE49-F238E27FC236}">
                    <a16:creationId xmlns:a16="http://schemas.microsoft.com/office/drawing/2014/main" id="{E2B57A7F-01C5-2A52-EF0A-EE7976AFB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18" name="Rectangle 1045">
                <a:extLst>
                  <a:ext uri="{FF2B5EF4-FFF2-40B4-BE49-F238E27FC236}">
                    <a16:creationId xmlns:a16="http://schemas.microsoft.com/office/drawing/2014/main" id="{F5B7CC34-3E95-0391-41D8-C016AFBB9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7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5019" name="AutoShape 1046">
                <a:extLst>
                  <a:ext uri="{FF2B5EF4-FFF2-40B4-BE49-F238E27FC236}">
                    <a16:creationId xmlns:a16="http://schemas.microsoft.com/office/drawing/2014/main" id="{9CED9D6C-EBF5-19D5-059D-2C6D41252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0" name="Rectangle 1047">
                <a:extLst>
                  <a:ext uri="{FF2B5EF4-FFF2-40B4-BE49-F238E27FC236}">
                    <a16:creationId xmlns:a16="http://schemas.microsoft.com/office/drawing/2014/main" id="{7A5EE503-51F4-A9A3-D40C-C02C9EC43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1" name="AutoShape 1048">
                <a:extLst>
                  <a:ext uri="{FF2B5EF4-FFF2-40B4-BE49-F238E27FC236}">
                    <a16:creationId xmlns:a16="http://schemas.microsoft.com/office/drawing/2014/main" id="{CCC8582B-8EB9-9B38-B2DA-0E27A5BB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2" name="Freeform 1049">
                <a:extLst>
                  <a:ext uri="{FF2B5EF4-FFF2-40B4-BE49-F238E27FC236}">
                    <a16:creationId xmlns:a16="http://schemas.microsoft.com/office/drawing/2014/main" id="{57E45616-8BF2-17AA-BFDC-CB683EDF4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3" name="Rectangle 1050">
                <a:extLst>
                  <a:ext uri="{FF2B5EF4-FFF2-40B4-BE49-F238E27FC236}">
                    <a16:creationId xmlns:a16="http://schemas.microsoft.com/office/drawing/2014/main" id="{CA6AC4ED-159E-3F4B-FBF7-D35C73EA8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4" name="Freeform 1051">
                <a:extLst>
                  <a:ext uri="{FF2B5EF4-FFF2-40B4-BE49-F238E27FC236}">
                    <a16:creationId xmlns:a16="http://schemas.microsoft.com/office/drawing/2014/main" id="{D2781CCE-2DD7-46D2-2E52-DB40871FB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5" name="AutoShape 1052">
                <a:extLst>
                  <a:ext uri="{FF2B5EF4-FFF2-40B4-BE49-F238E27FC236}">
                    <a16:creationId xmlns:a16="http://schemas.microsoft.com/office/drawing/2014/main" id="{9552E0E6-E043-5913-1BB4-A6AAEEB55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6" name="Rectangle 1053">
                <a:extLst>
                  <a:ext uri="{FF2B5EF4-FFF2-40B4-BE49-F238E27FC236}">
                    <a16:creationId xmlns:a16="http://schemas.microsoft.com/office/drawing/2014/main" id="{011A2E34-F089-BFBF-9A71-51C9EF203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7" name="Rectangle 1054">
                <a:extLst>
                  <a:ext uri="{FF2B5EF4-FFF2-40B4-BE49-F238E27FC236}">
                    <a16:creationId xmlns:a16="http://schemas.microsoft.com/office/drawing/2014/main" id="{C9D7A89E-6D44-F7D3-FF33-F456FEF53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28" name="AutoShape 1055">
                <a:extLst>
                  <a:ext uri="{FF2B5EF4-FFF2-40B4-BE49-F238E27FC236}">
                    <a16:creationId xmlns:a16="http://schemas.microsoft.com/office/drawing/2014/main" id="{FAC8C5B5-140F-D680-1EE8-1C61944FE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5280" name="Rectangle 1056">
                <a:extLst>
                  <a:ext uri="{FF2B5EF4-FFF2-40B4-BE49-F238E27FC236}">
                    <a16:creationId xmlns:a16="http://schemas.microsoft.com/office/drawing/2014/main" id="{8E61BE99-E1FA-6624-AC35-90ACB9ECC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" y="2648"/>
                <a:ext cx="463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35030" name="Line 1057">
                <a:extLst>
                  <a:ext uri="{FF2B5EF4-FFF2-40B4-BE49-F238E27FC236}">
                    <a16:creationId xmlns:a16="http://schemas.microsoft.com/office/drawing/2014/main" id="{E439F9FF-B3EB-CDD4-AEA2-ACAB75E9A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1" name="Line 1058">
                <a:extLst>
                  <a:ext uri="{FF2B5EF4-FFF2-40B4-BE49-F238E27FC236}">
                    <a16:creationId xmlns:a16="http://schemas.microsoft.com/office/drawing/2014/main" id="{CD407B50-D2D6-0E0E-B2B2-73D38234F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2" name="Line 1059">
                <a:extLst>
                  <a:ext uri="{FF2B5EF4-FFF2-40B4-BE49-F238E27FC236}">
                    <a16:creationId xmlns:a16="http://schemas.microsoft.com/office/drawing/2014/main" id="{CE7EDE27-9DA1-16B7-0854-E25951845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3" name="Line 1060">
                <a:extLst>
                  <a:ext uri="{FF2B5EF4-FFF2-40B4-BE49-F238E27FC236}">
                    <a16:creationId xmlns:a16="http://schemas.microsoft.com/office/drawing/2014/main" id="{12005BA0-F848-6F45-303D-5F18B601C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4" name="Line 1061">
                <a:extLst>
                  <a:ext uri="{FF2B5EF4-FFF2-40B4-BE49-F238E27FC236}">
                    <a16:creationId xmlns:a16="http://schemas.microsoft.com/office/drawing/2014/main" id="{8154A919-865D-5A3A-2A99-EA7C52643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5" name="Line 1062">
                <a:extLst>
                  <a:ext uri="{FF2B5EF4-FFF2-40B4-BE49-F238E27FC236}">
                    <a16:creationId xmlns:a16="http://schemas.microsoft.com/office/drawing/2014/main" id="{03133B24-1437-6638-B6B3-5ABD265F0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36" name="Rectangle 1063">
                <a:extLst>
                  <a:ext uri="{FF2B5EF4-FFF2-40B4-BE49-F238E27FC236}">
                    <a16:creationId xmlns:a16="http://schemas.microsoft.com/office/drawing/2014/main" id="{321B610B-384D-C960-B1C7-52BBCA72C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9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Morei</a:t>
                </a:r>
              </a:p>
            </p:txBody>
          </p:sp>
          <p:sp>
            <p:nvSpPr>
              <p:cNvPr id="35037" name="Rectangle 1064">
                <a:extLst>
                  <a:ext uri="{FF2B5EF4-FFF2-40B4-BE49-F238E27FC236}">
                    <a16:creationId xmlns:a16="http://schemas.microsoft.com/office/drawing/2014/main" id="{2A68372F-DDFE-9583-AD34-DAE3B4E4E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Pao Kapha</a:t>
                </a:r>
              </a:p>
            </p:txBody>
          </p:sp>
          <p:sp>
            <p:nvSpPr>
              <p:cNvPr id="35038" name="Rectangle 1065">
                <a:extLst>
                  <a:ext uri="{FF2B5EF4-FFF2-40B4-BE49-F238E27FC236}">
                    <a16:creationId xmlns:a16="http://schemas.microsoft.com/office/drawing/2014/main" id="{5CD62370-A8DD-816A-1873-82AE8FE57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2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Shimkhur</a:t>
                </a:r>
              </a:p>
            </p:txBody>
          </p:sp>
          <p:sp>
            <p:nvSpPr>
              <p:cNvPr id="35039" name="Rectangle 1066">
                <a:extLst>
                  <a:ext uri="{FF2B5EF4-FFF2-40B4-BE49-F238E27FC236}">
                    <a16:creationId xmlns:a16="http://schemas.microsoft.com/office/drawing/2014/main" id="{A82001C9-D115-B746-A6F6-CD48EECFE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Sakathat</a:t>
                </a:r>
              </a:p>
            </p:txBody>
          </p:sp>
          <p:sp>
            <p:nvSpPr>
              <p:cNvPr id="35040" name="Rectangle 1067">
                <a:extLst>
                  <a:ext uri="{FF2B5EF4-FFF2-40B4-BE49-F238E27FC236}">
                    <a16:creationId xmlns:a16="http://schemas.microsoft.com/office/drawing/2014/main" id="{DFD39511-E201-24B4-9940-A265FB664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58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Helvetica" pitchFamily="2" charset="0"/>
                  </a:rPr>
                  <a:t>Tara kaphong/changimahut</a:t>
                </a:r>
              </a:p>
            </p:txBody>
          </p:sp>
          <p:sp>
            <p:nvSpPr>
              <p:cNvPr id="35041" name="Rectangle 1068">
                <a:extLst>
                  <a:ext uri="{FF2B5EF4-FFF2-40B4-BE49-F238E27FC236}">
                    <a16:creationId xmlns:a16="http://schemas.microsoft.com/office/drawing/2014/main" id="{5D2E2A60-D751-9E29-71A2-3890DA1FD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45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Tolan shim</a:t>
                </a:r>
              </a:p>
            </p:txBody>
          </p:sp>
          <p:sp>
            <p:nvSpPr>
              <p:cNvPr id="35042" name="Rectangle 1069">
                <a:extLst>
                  <a:ext uri="{FF2B5EF4-FFF2-40B4-BE49-F238E27FC236}">
                    <a16:creationId xmlns:a16="http://schemas.microsoft.com/office/drawing/2014/main" id="{699B0DDC-8744-1C67-1873-4404AB77D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Chicago" charset="0"/>
                  </a:rPr>
                  <a:t> OKATHUI KASEM</a:t>
                </a:r>
              </a:p>
            </p:txBody>
          </p:sp>
          <p:sp>
            <p:nvSpPr>
              <p:cNvPr id="35043" name="Rectangle 1070">
                <a:extLst>
                  <a:ext uri="{FF2B5EF4-FFF2-40B4-BE49-F238E27FC236}">
                    <a16:creationId xmlns:a16="http://schemas.microsoft.com/office/drawing/2014/main" id="{DFE12EAA-0529-A46F-FB65-BD6E5BD54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08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Helvetica" pitchFamily="2" charset="0"/>
                  </a:rPr>
                  <a:t>1st Mayarnao &amp; Shanao</a:t>
                </a:r>
              </a:p>
            </p:txBody>
          </p:sp>
          <p:sp>
            <p:nvSpPr>
              <p:cNvPr id="35044" name="Line 1071">
                <a:extLst>
                  <a:ext uri="{FF2B5EF4-FFF2-40B4-BE49-F238E27FC236}">
                    <a16:creationId xmlns:a16="http://schemas.microsoft.com/office/drawing/2014/main" id="{1BCAB129-9326-6566-5D7E-D7DB75803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45" name="Line 1072">
                <a:extLst>
                  <a:ext uri="{FF2B5EF4-FFF2-40B4-BE49-F238E27FC236}">
                    <a16:creationId xmlns:a16="http://schemas.microsoft.com/office/drawing/2014/main" id="{7996657B-0D30-4198-1282-845775FF8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46" name="Rectangle 1073">
                <a:extLst>
                  <a:ext uri="{FF2B5EF4-FFF2-40B4-BE49-F238E27FC236}">
                    <a16:creationId xmlns:a16="http://schemas.microsoft.com/office/drawing/2014/main" id="{F0476F24-157A-E157-50C4-15BB21DB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047" name="Rectangle 1074">
                <a:extLst>
                  <a:ext uri="{FF2B5EF4-FFF2-40B4-BE49-F238E27FC236}">
                    <a16:creationId xmlns:a16="http://schemas.microsoft.com/office/drawing/2014/main" id="{5FEB3BC8-D4FB-E64C-8D0A-0650B0036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N - A - S</a:t>
                </a:r>
              </a:p>
            </p:txBody>
          </p:sp>
          <p:sp>
            <p:nvSpPr>
              <p:cNvPr id="35048" name="Rectangle 1075">
                <a:extLst>
                  <a:ext uri="{FF2B5EF4-FFF2-40B4-BE49-F238E27FC236}">
                    <a16:creationId xmlns:a16="http://schemas.microsoft.com/office/drawing/2014/main" id="{F3DF1A86-11DA-27E8-204F-23EA24899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1771"/>
                <a:ext cx="26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35049" name="Rectangle 1076">
                <a:extLst>
                  <a:ext uri="{FF2B5EF4-FFF2-40B4-BE49-F238E27FC236}">
                    <a16:creationId xmlns:a16="http://schemas.microsoft.com/office/drawing/2014/main" id="{75C211BF-3669-91AA-9E66-0B4183873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18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35050" name="Rectangle 1077">
                <a:extLst>
                  <a:ext uri="{FF2B5EF4-FFF2-40B4-BE49-F238E27FC236}">
                    <a16:creationId xmlns:a16="http://schemas.microsoft.com/office/drawing/2014/main" id="{70F108C1-3F9F-98F4-04D9-D0565C8D4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8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Awui KAHO</a:t>
                </a:r>
              </a:p>
            </p:txBody>
          </p:sp>
          <p:sp>
            <p:nvSpPr>
              <p:cNvPr id="35051" name="Rectangle 1078">
                <a:extLst>
                  <a:ext uri="{FF2B5EF4-FFF2-40B4-BE49-F238E27FC236}">
                    <a16:creationId xmlns:a16="http://schemas.microsoft.com/office/drawing/2014/main" id="{FD225CC7-8DC7-C214-21B8-5A056F662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51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35052" name="Rectangle 1079">
                <a:extLst>
                  <a:ext uri="{FF2B5EF4-FFF2-40B4-BE49-F238E27FC236}">
                    <a16:creationId xmlns:a16="http://schemas.microsoft.com/office/drawing/2014/main" id="{72465BE3-943B-E38A-9E5E-926303B12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1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35053" name="Line 1080">
                <a:extLst>
                  <a:ext uri="{FF2B5EF4-FFF2-40B4-BE49-F238E27FC236}">
                    <a16:creationId xmlns:a16="http://schemas.microsoft.com/office/drawing/2014/main" id="{6D0F61C1-D0EA-C404-0983-17F890E76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54" name="Line 1081">
                <a:extLst>
                  <a:ext uri="{FF2B5EF4-FFF2-40B4-BE49-F238E27FC236}">
                    <a16:creationId xmlns:a16="http://schemas.microsoft.com/office/drawing/2014/main" id="{14A550F4-6CED-9BE5-0847-BF3FFCC5D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55" name="Rectangle 1082">
                <a:extLst>
                  <a:ext uri="{FF2B5EF4-FFF2-40B4-BE49-F238E27FC236}">
                    <a16:creationId xmlns:a16="http://schemas.microsoft.com/office/drawing/2014/main" id="{1E1AD97C-B1E7-93CF-EAFE-093FB6EC2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37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35056" name="Rectangle 1083">
                <a:extLst>
                  <a:ext uri="{FF2B5EF4-FFF2-40B4-BE49-F238E27FC236}">
                    <a16:creationId xmlns:a16="http://schemas.microsoft.com/office/drawing/2014/main" id="{C96F86DA-33E6-B135-F4D7-CD3DFBC7C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6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   Rao Kasa</a:t>
                </a:r>
              </a:p>
            </p:txBody>
          </p:sp>
          <p:sp>
            <p:nvSpPr>
              <p:cNvPr id="35057" name="Rectangle 1084">
                <a:extLst>
                  <a:ext uri="{FF2B5EF4-FFF2-40B4-BE49-F238E27FC236}">
                    <a16:creationId xmlns:a16="http://schemas.microsoft.com/office/drawing/2014/main" id="{736DE8A6-02A6-49B2-EFC3-FD06B1CD1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1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35058" name="Line 1085">
                <a:extLst>
                  <a:ext uri="{FF2B5EF4-FFF2-40B4-BE49-F238E27FC236}">
                    <a16:creationId xmlns:a16="http://schemas.microsoft.com/office/drawing/2014/main" id="{17059F4A-6EB8-3D19-337C-EDE7E3536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59" name="Line 1086">
                <a:extLst>
                  <a:ext uri="{FF2B5EF4-FFF2-40B4-BE49-F238E27FC236}">
                    <a16:creationId xmlns:a16="http://schemas.microsoft.com/office/drawing/2014/main" id="{5DC5C44F-CEB7-D955-84C6-05B869301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0" name="Line 1087">
                <a:extLst>
                  <a:ext uri="{FF2B5EF4-FFF2-40B4-BE49-F238E27FC236}">
                    <a16:creationId xmlns:a16="http://schemas.microsoft.com/office/drawing/2014/main" id="{7DFAE3FB-9CFD-F42F-EC82-B38D95DA9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1" name="Line 1088">
                <a:extLst>
                  <a:ext uri="{FF2B5EF4-FFF2-40B4-BE49-F238E27FC236}">
                    <a16:creationId xmlns:a16="http://schemas.microsoft.com/office/drawing/2014/main" id="{1CEB7F6C-0851-7403-D0AE-B5A379A42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2" name="Line 1089">
                <a:extLst>
                  <a:ext uri="{FF2B5EF4-FFF2-40B4-BE49-F238E27FC236}">
                    <a16:creationId xmlns:a16="http://schemas.microsoft.com/office/drawing/2014/main" id="{D913CDB5-367D-174A-5A57-722D31890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3" name="Line 1090">
                <a:extLst>
                  <a:ext uri="{FF2B5EF4-FFF2-40B4-BE49-F238E27FC236}">
                    <a16:creationId xmlns:a16="http://schemas.microsoft.com/office/drawing/2014/main" id="{13A30EEB-18FD-92DC-2591-EB39270D6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4" name="Line 1091">
                <a:extLst>
                  <a:ext uri="{FF2B5EF4-FFF2-40B4-BE49-F238E27FC236}">
                    <a16:creationId xmlns:a16="http://schemas.microsoft.com/office/drawing/2014/main" id="{50AA1534-7D3E-3EF5-0397-31A998782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5" name="Line 1092">
                <a:extLst>
                  <a:ext uri="{FF2B5EF4-FFF2-40B4-BE49-F238E27FC236}">
                    <a16:creationId xmlns:a16="http://schemas.microsoft.com/office/drawing/2014/main" id="{32749DD0-7467-C47B-BBB5-A147BBA19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66" name="Rectangle 1093">
                <a:extLst>
                  <a:ext uri="{FF2B5EF4-FFF2-40B4-BE49-F238E27FC236}">
                    <a16:creationId xmlns:a16="http://schemas.microsoft.com/office/drawing/2014/main" id="{184CC502-A728-2087-AA0D-AD2B5270B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MOSES</a:t>
                </a:r>
              </a:p>
            </p:txBody>
          </p:sp>
          <p:sp>
            <p:nvSpPr>
              <p:cNvPr id="35067" name="Rectangle 1094">
                <a:extLst>
                  <a:ext uri="{FF2B5EF4-FFF2-40B4-BE49-F238E27FC236}">
                    <a16:creationId xmlns:a16="http://schemas.microsoft.com/office/drawing/2014/main" id="{48A3106D-ECD8-DA1D-BCC3-2E9BC2448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65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Sinai</a:t>
                </a:r>
              </a:p>
            </p:txBody>
          </p:sp>
          <p:sp>
            <p:nvSpPr>
              <p:cNvPr id="35068" name="Rectangle 1095">
                <a:extLst>
                  <a:ext uri="{FF2B5EF4-FFF2-40B4-BE49-F238E27FC236}">
                    <a16:creationId xmlns:a16="http://schemas.microsoft.com/office/drawing/2014/main" id="{7E174A60-A1CA-3D64-0412-854CE6D9C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36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 - Y - P</a:t>
                </a:r>
              </a:p>
            </p:txBody>
          </p:sp>
          <p:sp>
            <p:nvSpPr>
              <p:cNvPr id="35069" name="Rectangle 1096">
                <a:extLst>
                  <a:ext uri="{FF2B5EF4-FFF2-40B4-BE49-F238E27FC236}">
                    <a16:creationId xmlns:a16="http://schemas.microsoft.com/office/drawing/2014/main" id="{3BD2C289-08C2-68B9-9C75-9CE79472E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9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Kadesh Barnea</a:t>
                </a:r>
              </a:p>
            </p:txBody>
          </p:sp>
          <p:sp>
            <p:nvSpPr>
              <p:cNvPr id="35070" name="Rectangle 1097">
                <a:extLst>
                  <a:ext uri="{FF2B5EF4-FFF2-40B4-BE49-F238E27FC236}">
                    <a16:creationId xmlns:a16="http://schemas.microsoft.com/office/drawing/2014/main" id="{B89DB727-EA40-A814-C47D-E670135B2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8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5071" name="Rectangle 1098">
                <a:extLst>
                  <a:ext uri="{FF2B5EF4-FFF2-40B4-BE49-F238E27FC236}">
                    <a16:creationId xmlns:a16="http://schemas.microsoft.com/office/drawing/2014/main" id="{E2F8A62F-9A85-E2BC-8A63-4E1E28DC6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53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Tamkachithei 5</a:t>
                </a:r>
              </a:p>
            </p:txBody>
          </p:sp>
          <p:sp>
            <p:nvSpPr>
              <p:cNvPr id="35072" name="Line 1099">
                <a:extLst>
                  <a:ext uri="{FF2B5EF4-FFF2-40B4-BE49-F238E27FC236}">
                    <a16:creationId xmlns:a16="http://schemas.microsoft.com/office/drawing/2014/main" id="{9B3BA828-ECC3-E648-EF3D-12ECC7E1B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73" name="Rectangle 1100">
                <a:extLst>
                  <a:ext uri="{FF2B5EF4-FFF2-40B4-BE49-F238E27FC236}">
                    <a16:creationId xmlns:a16="http://schemas.microsoft.com/office/drawing/2014/main" id="{EBBCFC8B-14DC-1DEB-F2E3-622729405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8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Shongza</a:t>
                </a:r>
              </a:p>
            </p:txBody>
          </p:sp>
          <p:sp>
            <p:nvSpPr>
              <p:cNvPr id="35074" name="Line 1101">
                <a:extLst>
                  <a:ext uri="{FF2B5EF4-FFF2-40B4-BE49-F238E27FC236}">
                    <a16:creationId xmlns:a16="http://schemas.microsoft.com/office/drawing/2014/main" id="{6383DDC8-DAD6-93A0-2B05-C23864578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75" name="Line 1102">
                <a:extLst>
                  <a:ext uri="{FF2B5EF4-FFF2-40B4-BE49-F238E27FC236}">
                    <a16:creationId xmlns:a16="http://schemas.microsoft.com/office/drawing/2014/main" id="{14C2E073-C3AC-62DE-13F9-322F5BBD4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76" name="Line 1103">
                <a:extLst>
                  <a:ext uri="{FF2B5EF4-FFF2-40B4-BE49-F238E27FC236}">
                    <a16:creationId xmlns:a16="http://schemas.microsoft.com/office/drawing/2014/main" id="{C04632CF-AB9C-2323-6C59-B38F599BDD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77" name="Rectangle 1104">
                <a:extLst>
                  <a:ext uri="{FF2B5EF4-FFF2-40B4-BE49-F238E27FC236}">
                    <a16:creationId xmlns:a16="http://schemas.microsoft.com/office/drawing/2014/main" id="{7D46B915-83CA-3E05-31BC-B5568DE9A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JOSHUA</a:t>
                </a:r>
              </a:p>
            </p:txBody>
          </p:sp>
          <p:sp>
            <p:nvSpPr>
              <p:cNvPr id="35078" name="Rectangle 1105">
                <a:extLst>
                  <a:ext uri="{FF2B5EF4-FFF2-40B4-BE49-F238E27FC236}">
                    <a16:creationId xmlns:a16="http://schemas.microsoft.com/office/drawing/2014/main" id="{2385957B-874E-282E-8607-95207413C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2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Jericho/Ai</a:t>
                </a:r>
              </a:p>
            </p:txBody>
          </p:sp>
          <p:sp>
            <p:nvSpPr>
              <p:cNvPr id="35079" name="Rectangle 1106">
                <a:extLst>
                  <a:ext uri="{FF2B5EF4-FFF2-40B4-BE49-F238E27FC236}">
                    <a16:creationId xmlns:a16="http://schemas.microsoft.com/office/drawing/2014/main" id="{5C8285F9-8BE6-2519-FAC0-22D599A99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60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Ngalei khangayar</a:t>
                </a:r>
              </a:p>
            </p:txBody>
          </p:sp>
        </p:grpSp>
        <p:grpSp>
          <p:nvGrpSpPr>
            <p:cNvPr id="34988" name="Group 1107">
              <a:extLst>
                <a:ext uri="{FF2B5EF4-FFF2-40B4-BE49-F238E27FC236}">
                  <a16:creationId xmlns:a16="http://schemas.microsoft.com/office/drawing/2014/main" id="{72F0D61D-CD6B-78DF-D0A5-7C5F8D8CB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1" y="352"/>
              <a:ext cx="632" cy="399"/>
              <a:chOff x="4141" y="352"/>
              <a:chExt cx="632" cy="399"/>
            </a:xfrm>
          </p:grpSpPr>
          <p:sp>
            <p:nvSpPr>
              <p:cNvPr id="34989" name="Freeform 1108">
                <a:extLst>
                  <a:ext uri="{FF2B5EF4-FFF2-40B4-BE49-F238E27FC236}">
                    <a16:creationId xmlns:a16="http://schemas.microsoft.com/office/drawing/2014/main" id="{CA4EDFD9-D968-DB9D-6E6E-62F96CE5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0" name="Freeform 1109">
                <a:extLst>
                  <a:ext uri="{FF2B5EF4-FFF2-40B4-BE49-F238E27FC236}">
                    <a16:creationId xmlns:a16="http://schemas.microsoft.com/office/drawing/2014/main" id="{AE140885-A949-BA2E-ED2C-49E3B1A9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1" name="Rectangle 1110">
                <a:extLst>
                  <a:ext uri="{FF2B5EF4-FFF2-40B4-BE49-F238E27FC236}">
                    <a16:creationId xmlns:a16="http://schemas.microsoft.com/office/drawing/2014/main" id="{E6D7F6A7-F756-2848-0011-6F543D1A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0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34992" name="Freeform 1111">
                <a:extLst>
                  <a:ext uri="{FF2B5EF4-FFF2-40B4-BE49-F238E27FC236}">
                    <a16:creationId xmlns:a16="http://schemas.microsoft.com/office/drawing/2014/main" id="{B70288E7-D837-BFEC-ADEC-171195377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3" name="AutoShape 1112">
                <a:extLst>
                  <a:ext uri="{FF2B5EF4-FFF2-40B4-BE49-F238E27FC236}">
                    <a16:creationId xmlns:a16="http://schemas.microsoft.com/office/drawing/2014/main" id="{A2D2EF84-DB1D-A5BC-7115-80D7C8296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994" name="Rectangle 1113">
                <a:extLst>
                  <a:ext uri="{FF2B5EF4-FFF2-40B4-BE49-F238E27FC236}">
                    <a16:creationId xmlns:a16="http://schemas.microsoft.com/office/drawing/2014/main" id="{2B627547-CD7B-0263-76F1-CB0AA42F9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995" name="AutoShape 1114">
                <a:extLst>
                  <a:ext uri="{FF2B5EF4-FFF2-40B4-BE49-F238E27FC236}">
                    <a16:creationId xmlns:a16="http://schemas.microsoft.com/office/drawing/2014/main" id="{992F884D-034C-49F4-EDAD-5E0634629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996" name="Line 1115">
                <a:extLst>
                  <a:ext uri="{FF2B5EF4-FFF2-40B4-BE49-F238E27FC236}">
                    <a16:creationId xmlns:a16="http://schemas.microsoft.com/office/drawing/2014/main" id="{CE2F443B-A88A-E35B-7875-DD526E18A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97" name="Line 1116">
                <a:extLst>
                  <a:ext uri="{FF2B5EF4-FFF2-40B4-BE49-F238E27FC236}">
                    <a16:creationId xmlns:a16="http://schemas.microsoft.com/office/drawing/2014/main" id="{1027C091-9128-67C8-04B4-8780C058C9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98" name="Rectangle 1117">
                <a:extLst>
                  <a:ext uri="{FF2B5EF4-FFF2-40B4-BE49-F238E27FC236}">
                    <a16:creationId xmlns:a16="http://schemas.microsoft.com/office/drawing/2014/main" id="{AA79632E-61E6-3126-7868-2BC414C04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0" y="586"/>
                <a:ext cx="22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34999" name="Rectangle 1118">
                <a:extLst>
                  <a:ext uri="{FF2B5EF4-FFF2-40B4-BE49-F238E27FC236}">
                    <a16:creationId xmlns:a16="http://schemas.microsoft.com/office/drawing/2014/main" id="{3449ADEB-8271-D0F6-5073-DC4347960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525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Wungv</a:t>
                </a:r>
                <a:r>
                  <a:rPr lang="en-US" altLang="en-US" sz="700" b="1" u="sng">
                    <a:solidFill>
                      <a:srgbClr val="000000"/>
                    </a:solidFill>
                    <a:latin typeface="Helvetica" pitchFamily="2" charset="0"/>
                  </a:rPr>
                  <a:t>a</a:t>
                </a:r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-Wungva</a:t>
                </a:r>
                <a:endParaRPr lang="en-US" altLang="en-US" sz="700" b="1" u="sng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35000" name="Rectangle 1119">
                <a:extLst>
                  <a:ext uri="{FF2B5EF4-FFF2-40B4-BE49-F238E27FC236}">
                    <a16:creationId xmlns:a16="http://schemas.microsoft.com/office/drawing/2014/main" id="{B4B09429-08BA-469E-39FB-0F08DF0D7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513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Chicago" charset="0"/>
                  </a:rPr>
                  <a:t>ROTKHAMARAT</a:t>
                </a:r>
              </a:p>
            </p:txBody>
          </p:sp>
        </p:grpSp>
      </p:grpSp>
      <p:sp>
        <p:nvSpPr>
          <p:cNvPr id="34818" name="AutoShape 1120">
            <a:extLst>
              <a:ext uri="{FF2B5EF4-FFF2-40B4-BE49-F238E27FC236}">
                <a16:creationId xmlns:a16="http://schemas.microsoft.com/office/drawing/2014/main" id="{53D06C82-A8C7-6454-3331-7BC5ABA1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19" name="Freeform 1121">
            <a:extLst>
              <a:ext uri="{FF2B5EF4-FFF2-40B4-BE49-F238E27FC236}">
                <a16:creationId xmlns:a16="http://schemas.microsoft.com/office/drawing/2014/main" id="{7681D06C-59F8-0ADF-B59E-295C23950938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Freeform 1122">
            <a:extLst>
              <a:ext uri="{FF2B5EF4-FFF2-40B4-BE49-F238E27FC236}">
                <a16:creationId xmlns:a16="http://schemas.microsoft.com/office/drawing/2014/main" id="{589E9085-B2C8-BFF8-784D-5D2ACFA36BA9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Freeform 1123">
            <a:extLst>
              <a:ext uri="{FF2B5EF4-FFF2-40B4-BE49-F238E27FC236}">
                <a16:creationId xmlns:a16="http://schemas.microsoft.com/office/drawing/2014/main" id="{2D5EE449-96C6-3FDB-02B8-99F5C8520626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Freeform 1124">
            <a:extLst>
              <a:ext uri="{FF2B5EF4-FFF2-40B4-BE49-F238E27FC236}">
                <a16:creationId xmlns:a16="http://schemas.microsoft.com/office/drawing/2014/main" id="{A3E904A0-3E34-8003-F3FE-A23328A6BCF7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Freeform 1125">
            <a:extLst>
              <a:ext uri="{FF2B5EF4-FFF2-40B4-BE49-F238E27FC236}">
                <a16:creationId xmlns:a16="http://schemas.microsoft.com/office/drawing/2014/main" id="{C2A4C283-2E72-458F-AF99-21258F7CBA56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Freeform 1126">
            <a:extLst>
              <a:ext uri="{FF2B5EF4-FFF2-40B4-BE49-F238E27FC236}">
                <a16:creationId xmlns:a16="http://schemas.microsoft.com/office/drawing/2014/main" id="{BC7164E7-4115-A0C8-CA22-9CE53C30B94F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Freeform 1127">
            <a:extLst>
              <a:ext uri="{FF2B5EF4-FFF2-40B4-BE49-F238E27FC236}">
                <a16:creationId xmlns:a16="http://schemas.microsoft.com/office/drawing/2014/main" id="{A0FC5A08-B146-10B6-768A-EEB3649D6FF6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Freeform 1128">
            <a:extLst>
              <a:ext uri="{FF2B5EF4-FFF2-40B4-BE49-F238E27FC236}">
                <a16:creationId xmlns:a16="http://schemas.microsoft.com/office/drawing/2014/main" id="{5AA6E628-0D67-6915-D3B3-0869A2328D5E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Freeform 1129">
            <a:extLst>
              <a:ext uri="{FF2B5EF4-FFF2-40B4-BE49-F238E27FC236}">
                <a16:creationId xmlns:a16="http://schemas.microsoft.com/office/drawing/2014/main" id="{10D72952-51D9-45DF-8236-F2D3FCA6FD2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Freeform 1130">
            <a:extLst>
              <a:ext uri="{FF2B5EF4-FFF2-40B4-BE49-F238E27FC236}">
                <a16:creationId xmlns:a16="http://schemas.microsoft.com/office/drawing/2014/main" id="{AC64F66C-940E-C3C9-B9A4-1895AB4F9FBB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Freeform 1131">
            <a:extLst>
              <a:ext uri="{FF2B5EF4-FFF2-40B4-BE49-F238E27FC236}">
                <a16:creationId xmlns:a16="http://schemas.microsoft.com/office/drawing/2014/main" id="{CB2C224E-B221-03D3-4D61-61C116C7338D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Freeform 1132">
            <a:extLst>
              <a:ext uri="{FF2B5EF4-FFF2-40B4-BE49-F238E27FC236}">
                <a16:creationId xmlns:a16="http://schemas.microsoft.com/office/drawing/2014/main" id="{6297CF0C-803B-45C6-CDDB-0C52C06B79D9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Freeform 1133">
            <a:extLst>
              <a:ext uri="{FF2B5EF4-FFF2-40B4-BE49-F238E27FC236}">
                <a16:creationId xmlns:a16="http://schemas.microsoft.com/office/drawing/2014/main" id="{6CC1A713-3656-0D42-16E0-FF822AE15720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Freeform 1134">
            <a:extLst>
              <a:ext uri="{FF2B5EF4-FFF2-40B4-BE49-F238E27FC236}">
                <a16:creationId xmlns:a16="http://schemas.microsoft.com/office/drawing/2014/main" id="{E80AA386-9DFE-127C-2EAF-16C541C1CD78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Freeform 1135">
            <a:extLst>
              <a:ext uri="{FF2B5EF4-FFF2-40B4-BE49-F238E27FC236}">
                <a16:creationId xmlns:a16="http://schemas.microsoft.com/office/drawing/2014/main" id="{32888205-7BB1-D115-267B-5356ADDF97FE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Freeform 1136">
            <a:extLst>
              <a:ext uri="{FF2B5EF4-FFF2-40B4-BE49-F238E27FC236}">
                <a16:creationId xmlns:a16="http://schemas.microsoft.com/office/drawing/2014/main" id="{BBB2EA87-AA48-C946-D4C6-87E32E1DB03B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Freeform 1137">
            <a:extLst>
              <a:ext uri="{FF2B5EF4-FFF2-40B4-BE49-F238E27FC236}">
                <a16:creationId xmlns:a16="http://schemas.microsoft.com/office/drawing/2014/main" id="{A28A7660-BA43-F371-9D9C-59D9EFADC24C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Freeform 1138">
            <a:extLst>
              <a:ext uri="{FF2B5EF4-FFF2-40B4-BE49-F238E27FC236}">
                <a16:creationId xmlns:a16="http://schemas.microsoft.com/office/drawing/2014/main" id="{0ECA31E1-0337-85C3-D2C4-CDB808C2D22A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1139">
            <a:extLst>
              <a:ext uri="{FF2B5EF4-FFF2-40B4-BE49-F238E27FC236}">
                <a16:creationId xmlns:a16="http://schemas.microsoft.com/office/drawing/2014/main" id="{A538E542-7EEA-F07E-6E7B-D211A8870D6E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Freeform 1140">
            <a:extLst>
              <a:ext uri="{FF2B5EF4-FFF2-40B4-BE49-F238E27FC236}">
                <a16:creationId xmlns:a16="http://schemas.microsoft.com/office/drawing/2014/main" id="{E3E7C76A-423B-6FAD-0FAC-0C20A9735E5A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Freeform 1141">
            <a:extLst>
              <a:ext uri="{FF2B5EF4-FFF2-40B4-BE49-F238E27FC236}">
                <a16:creationId xmlns:a16="http://schemas.microsoft.com/office/drawing/2014/main" id="{EBE2BDED-79E5-EABB-F492-3293181949B8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0" name="Freeform 1142">
            <a:extLst>
              <a:ext uri="{FF2B5EF4-FFF2-40B4-BE49-F238E27FC236}">
                <a16:creationId xmlns:a16="http://schemas.microsoft.com/office/drawing/2014/main" id="{5ACD8488-6244-E6B8-20A2-72B2F2369492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1" name="Freeform 1143">
            <a:extLst>
              <a:ext uri="{FF2B5EF4-FFF2-40B4-BE49-F238E27FC236}">
                <a16:creationId xmlns:a16="http://schemas.microsoft.com/office/drawing/2014/main" id="{71DC1420-FE41-E1A1-A44A-DED2EA1E3B52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Freeform 1144">
            <a:extLst>
              <a:ext uri="{FF2B5EF4-FFF2-40B4-BE49-F238E27FC236}">
                <a16:creationId xmlns:a16="http://schemas.microsoft.com/office/drawing/2014/main" id="{2E7F2274-4E56-BDD4-D02A-EB239D42D139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3" name="Freeform 1145">
            <a:extLst>
              <a:ext uri="{FF2B5EF4-FFF2-40B4-BE49-F238E27FC236}">
                <a16:creationId xmlns:a16="http://schemas.microsoft.com/office/drawing/2014/main" id="{57997714-16AC-CAFB-EA90-5731C811E085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4" name="Freeform 1146">
            <a:extLst>
              <a:ext uri="{FF2B5EF4-FFF2-40B4-BE49-F238E27FC236}">
                <a16:creationId xmlns:a16="http://schemas.microsoft.com/office/drawing/2014/main" id="{BB9D4FE4-CA59-E197-FD4E-25E47A4E593D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5" name="Freeform 1147">
            <a:extLst>
              <a:ext uri="{FF2B5EF4-FFF2-40B4-BE49-F238E27FC236}">
                <a16:creationId xmlns:a16="http://schemas.microsoft.com/office/drawing/2014/main" id="{2175DE32-2DA6-4F84-CE72-EC468B315338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6" name="Freeform 1148">
            <a:extLst>
              <a:ext uri="{FF2B5EF4-FFF2-40B4-BE49-F238E27FC236}">
                <a16:creationId xmlns:a16="http://schemas.microsoft.com/office/drawing/2014/main" id="{982695BF-0E35-BC9D-9399-E4D457C5C318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7" name="Freeform 1149">
            <a:extLst>
              <a:ext uri="{FF2B5EF4-FFF2-40B4-BE49-F238E27FC236}">
                <a16:creationId xmlns:a16="http://schemas.microsoft.com/office/drawing/2014/main" id="{448C6B27-4D93-323A-2010-65C92FE208D4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8" name="Freeform 1150">
            <a:extLst>
              <a:ext uri="{FF2B5EF4-FFF2-40B4-BE49-F238E27FC236}">
                <a16:creationId xmlns:a16="http://schemas.microsoft.com/office/drawing/2014/main" id="{A83A192D-775C-8430-DD16-6873109B0B2D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9" name="Freeform 1151">
            <a:extLst>
              <a:ext uri="{FF2B5EF4-FFF2-40B4-BE49-F238E27FC236}">
                <a16:creationId xmlns:a16="http://schemas.microsoft.com/office/drawing/2014/main" id="{7D65CB35-5D8D-7901-1F90-3A365048373F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0" name="Freeform 1152">
            <a:extLst>
              <a:ext uri="{FF2B5EF4-FFF2-40B4-BE49-F238E27FC236}">
                <a16:creationId xmlns:a16="http://schemas.microsoft.com/office/drawing/2014/main" id="{06C528E1-B613-7F8A-C481-64E3F2B98C34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1" name="Freeform 1153">
            <a:extLst>
              <a:ext uri="{FF2B5EF4-FFF2-40B4-BE49-F238E27FC236}">
                <a16:creationId xmlns:a16="http://schemas.microsoft.com/office/drawing/2014/main" id="{4524FEF0-FAD1-E582-565D-2A3718FCC47E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2" name="Freeform 1154">
            <a:extLst>
              <a:ext uri="{FF2B5EF4-FFF2-40B4-BE49-F238E27FC236}">
                <a16:creationId xmlns:a16="http://schemas.microsoft.com/office/drawing/2014/main" id="{CDA786B9-585B-36CF-77C5-9E5406C93704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3" name="Freeform 1155">
            <a:extLst>
              <a:ext uri="{FF2B5EF4-FFF2-40B4-BE49-F238E27FC236}">
                <a16:creationId xmlns:a16="http://schemas.microsoft.com/office/drawing/2014/main" id="{B1816D89-E50D-0E44-F69F-223D2AAA21A5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4" name="Freeform 1159">
            <a:extLst>
              <a:ext uri="{FF2B5EF4-FFF2-40B4-BE49-F238E27FC236}">
                <a16:creationId xmlns:a16="http://schemas.microsoft.com/office/drawing/2014/main" id="{309F55E2-04A0-6B8A-5F95-C8AF5EAB24DC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322579212 w 129"/>
              <a:gd name="T1" fmla="*/ 100807024 h 41"/>
              <a:gd name="T2" fmla="*/ 0 w 129"/>
              <a:gd name="T3" fmla="*/ 100807024 h 41"/>
              <a:gd name="T4" fmla="*/ 0 w 129"/>
              <a:gd name="T5" fmla="*/ 0 h 41"/>
              <a:gd name="T6" fmla="*/ 322579212 w 129"/>
              <a:gd name="T7" fmla="*/ 100807024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55" name="Picture 1161">
            <a:extLst>
              <a:ext uri="{FF2B5EF4-FFF2-40B4-BE49-F238E27FC236}">
                <a16:creationId xmlns:a16="http://schemas.microsoft.com/office/drawing/2014/main" id="{5E61D2FC-9F15-4A17-1A4A-67E81DDD498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6" name="Line 1162">
            <a:extLst>
              <a:ext uri="{FF2B5EF4-FFF2-40B4-BE49-F238E27FC236}">
                <a16:creationId xmlns:a16="http://schemas.microsoft.com/office/drawing/2014/main" id="{AB8E0C52-7713-9F6E-0A85-5B7DD1DC5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Freeform 1163">
            <a:extLst>
              <a:ext uri="{FF2B5EF4-FFF2-40B4-BE49-F238E27FC236}">
                <a16:creationId xmlns:a16="http://schemas.microsoft.com/office/drawing/2014/main" id="{682C4366-0F60-98B6-E6F2-A767E55C840A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8" name="Rectangle 1164">
            <a:extLst>
              <a:ext uri="{FF2B5EF4-FFF2-40B4-BE49-F238E27FC236}">
                <a16:creationId xmlns:a16="http://schemas.microsoft.com/office/drawing/2014/main" id="{450D5DE6-C773-84DA-913F-286325A2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34859" name="Rectangle 1165">
            <a:extLst>
              <a:ext uri="{FF2B5EF4-FFF2-40B4-BE49-F238E27FC236}">
                <a16:creationId xmlns:a16="http://schemas.microsoft.com/office/drawing/2014/main" id="{351F6398-F733-DCE1-0C30-C27A9257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60" name="Rectangle 1166">
            <a:extLst>
              <a:ext uri="{FF2B5EF4-FFF2-40B4-BE49-F238E27FC236}">
                <a16:creationId xmlns:a16="http://schemas.microsoft.com/office/drawing/2014/main" id="{4617BEA1-1179-E281-B783-C36076987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61" name="Rectangle 1167">
            <a:extLst>
              <a:ext uri="{FF2B5EF4-FFF2-40B4-BE49-F238E27FC236}">
                <a16:creationId xmlns:a16="http://schemas.microsoft.com/office/drawing/2014/main" id="{35CE23BA-560B-6754-8AB4-D3D81E683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62" name="Rectangle 1168">
            <a:extLst>
              <a:ext uri="{FF2B5EF4-FFF2-40B4-BE49-F238E27FC236}">
                <a16:creationId xmlns:a16="http://schemas.microsoft.com/office/drawing/2014/main" id="{E8438620-8DCF-3E39-A423-0520E1E67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63" name="Rectangle 1169">
            <a:extLst>
              <a:ext uri="{FF2B5EF4-FFF2-40B4-BE49-F238E27FC236}">
                <a16:creationId xmlns:a16="http://schemas.microsoft.com/office/drawing/2014/main" id="{B2E10684-17A4-3AD4-06C0-9C0A98D28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64" name="Rectangle 1170">
            <a:extLst>
              <a:ext uri="{FF2B5EF4-FFF2-40B4-BE49-F238E27FC236}">
                <a16:creationId xmlns:a16="http://schemas.microsoft.com/office/drawing/2014/main" id="{20F210F9-0FF3-674D-CFC6-0EE07FCB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" panose="020F0502020204030204" pitchFamily="34" charset="0"/>
              </a:rPr>
              <a:t>S</a:t>
            </a:r>
          </a:p>
        </p:txBody>
      </p:sp>
      <p:sp>
        <p:nvSpPr>
          <p:cNvPr id="565395" name="Rectangle 1171">
            <a:extLst>
              <a:ext uri="{FF2B5EF4-FFF2-40B4-BE49-F238E27FC236}">
                <a16:creationId xmlns:a16="http://schemas.microsoft.com/office/drawing/2014/main" id="{60D164B5-B667-D767-E53E-B6EA141B6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</a:rPr>
              <a:t>O 7 V J </a:t>
            </a:r>
          </a:p>
        </p:txBody>
      </p:sp>
      <p:sp>
        <p:nvSpPr>
          <p:cNvPr id="565397" name="Rectangle 1173">
            <a:extLst>
              <a:ext uri="{FF2B5EF4-FFF2-40B4-BE49-F238E27FC236}">
                <a16:creationId xmlns:a16="http://schemas.microsoft.com/office/drawing/2014/main" id="{3C71C7E8-51F5-95A7-9A68-F203593C8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5400" name="Line 1176">
            <a:extLst>
              <a:ext uri="{FF2B5EF4-FFF2-40B4-BE49-F238E27FC236}">
                <a16:creationId xmlns:a16="http://schemas.microsoft.com/office/drawing/2014/main" id="{442DD199-48E4-06C7-993E-C4D19631E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4868" name="Rectangle 1177">
            <a:extLst>
              <a:ext uri="{FF2B5EF4-FFF2-40B4-BE49-F238E27FC236}">
                <a16:creationId xmlns:a16="http://schemas.microsoft.com/office/drawing/2014/main" id="{7DB58BC8-FFBC-FBE1-C550-854620AE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08000"/>
            <a:ext cx="511175" cy="37909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02" name="Text Box 1178">
            <a:extLst>
              <a:ext uri="{FF2B5EF4-FFF2-40B4-BE49-F238E27FC236}">
                <a16:creationId xmlns:a16="http://schemas.microsoft.com/office/drawing/2014/main" id="{05FC6CF8-A208-5689-5832-16DB06BB6A4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21200" y="2109788"/>
            <a:ext cx="33543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</a:rPr>
              <a:t>3 MISHANG</a:t>
            </a:r>
          </a:p>
        </p:txBody>
      </p:sp>
      <p:sp>
        <p:nvSpPr>
          <p:cNvPr id="34870" name="Rectangle 1179">
            <a:extLst>
              <a:ext uri="{FF2B5EF4-FFF2-40B4-BE49-F238E27FC236}">
                <a16:creationId xmlns:a16="http://schemas.microsoft.com/office/drawing/2014/main" id="{52AB3259-FD96-5996-4BE9-D0B5BCA347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71" name="Rectangle 1180">
            <a:extLst>
              <a:ext uri="{FF2B5EF4-FFF2-40B4-BE49-F238E27FC236}">
                <a16:creationId xmlns:a16="http://schemas.microsoft.com/office/drawing/2014/main" id="{E54A3093-3BF4-98E4-E723-EC1548FF58F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05" name="Text Box 1181">
            <a:extLst>
              <a:ext uri="{FF2B5EF4-FFF2-40B4-BE49-F238E27FC236}">
                <a16:creationId xmlns:a16="http://schemas.microsoft.com/office/drawing/2014/main" id="{5B5AFAC0-B76F-0476-BCF0-F2C5E5ECDC82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V</a:t>
            </a:r>
          </a:p>
        </p:txBody>
      </p:sp>
      <p:sp>
        <p:nvSpPr>
          <p:cNvPr id="565406" name="Text Box 1182">
            <a:extLst>
              <a:ext uri="{FF2B5EF4-FFF2-40B4-BE49-F238E27FC236}">
                <a16:creationId xmlns:a16="http://schemas.microsoft.com/office/drawing/2014/main" id="{95DB3F3C-A696-633F-6A43-184AEE8E675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34874" name="Rectangle 1183">
            <a:extLst>
              <a:ext uri="{FF2B5EF4-FFF2-40B4-BE49-F238E27FC236}">
                <a16:creationId xmlns:a16="http://schemas.microsoft.com/office/drawing/2014/main" id="{BD04D06F-A90F-5808-CA75-13D421CF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08" name="Text Box 1184">
            <a:extLst>
              <a:ext uri="{FF2B5EF4-FFF2-40B4-BE49-F238E27FC236}">
                <a16:creationId xmlns:a16="http://schemas.microsoft.com/office/drawing/2014/main" id="{21F4BCCD-6609-4F34-2AFA-EF006B64242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25725" y="3730625"/>
            <a:ext cx="22463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4 MIKUMO</a:t>
            </a:r>
          </a:p>
        </p:txBody>
      </p:sp>
      <p:sp>
        <p:nvSpPr>
          <p:cNvPr id="34876" name="Rectangle 1185">
            <a:extLst>
              <a:ext uri="{FF2B5EF4-FFF2-40B4-BE49-F238E27FC236}">
                <a16:creationId xmlns:a16="http://schemas.microsoft.com/office/drawing/2014/main" id="{96AEAF83-9969-6D54-844E-6637FF5DE1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10" name="Text Box 1186">
            <a:extLst>
              <a:ext uri="{FF2B5EF4-FFF2-40B4-BE49-F238E27FC236}">
                <a16:creationId xmlns:a16="http://schemas.microsoft.com/office/drawing/2014/main" id="{16B15622-6857-F194-889D-14A00B73EB2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144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O</a:t>
            </a:r>
          </a:p>
        </p:txBody>
      </p:sp>
      <p:sp>
        <p:nvSpPr>
          <p:cNvPr id="34878" name="Freeform 1187">
            <a:extLst>
              <a:ext uri="{FF2B5EF4-FFF2-40B4-BE49-F238E27FC236}">
                <a16:creationId xmlns:a16="http://schemas.microsoft.com/office/drawing/2014/main" id="{F73FF094-DAAC-66B4-7A9A-37129B6D94A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9" name="Freeform 1188">
            <a:extLst>
              <a:ext uri="{FF2B5EF4-FFF2-40B4-BE49-F238E27FC236}">
                <a16:creationId xmlns:a16="http://schemas.microsoft.com/office/drawing/2014/main" id="{FF68936F-2F08-A95C-6E2C-44EF67A52CB8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0" name="AutoShape 1190">
            <a:extLst>
              <a:ext uri="{FF2B5EF4-FFF2-40B4-BE49-F238E27FC236}">
                <a16:creationId xmlns:a16="http://schemas.microsoft.com/office/drawing/2014/main" id="{AE5AD27A-E153-829E-78EE-CB7914963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81" name="Freeform 1191">
            <a:extLst>
              <a:ext uri="{FF2B5EF4-FFF2-40B4-BE49-F238E27FC236}">
                <a16:creationId xmlns:a16="http://schemas.microsoft.com/office/drawing/2014/main" id="{744A2D1C-9182-0E58-2D35-85B9426287BB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2" name="AutoShape 1192">
            <a:extLst>
              <a:ext uri="{FF2B5EF4-FFF2-40B4-BE49-F238E27FC236}">
                <a16:creationId xmlns:a16="http://schemas.microsoft.com/office/drawing/2014/main" id="{9758CAA0-167D-E1DA-03BB-B115C290A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83" name="Rectangle 1193">
            <a:extLst>
              <a:ext uri="{FF2B5EF4-FFF2-40B4-BE49-F238E27FC236}">
                <a16:creationId xmlns:a16="http://schemas.microsoft.com/office/drawing/2014/main" id="{DF58A2E0-963A-8AD3-AFE8-0E2829C14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84" name="AutoShape 1194">
            <a:extLst>
              <a:ext uri="{FF2B5EF4-FFF2-40B4-BE49-F238E27FC236}">
                <a16:creationId xmlns:a16="http://schemas.microsoft.com/office/drawing/2014/main" id="{3E34886C-6C3F-FABE-A001-495FC2B4B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85" name="Rectangle 1195">
            <a:extLst>
              <a:ext uri="{FF2B5EF4-FFF2-40B4-BE49-F238E27FC236}">
                <a16:creationId xmlns:a16="http://schemas.microsoft.com/office/drawing/2014/main" id="{657391F1-7B82-0D1A-1ADC-AD37EF0C8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86" name="AutoShape 1196">
            <a:extLst>
              <a:ext uri="{FF2B5EF4-FFF2-40B4-BE49-F238E27FC236}">
                <a16:creationId xmlns:a16="http://schemas.microsoft.com/office/drawing/2014/main" id="{680E9B6F-2A30-1495-F817-6148175BB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4887" name="Group 1197">
            <a:extLst>
              <a:ext uri="{FF2B5EF4-FFF2-40B4-BE49-F238E27FC236}">
                <a16:creationId xmlns:a16="http://schemas.microsoft.com/office/drawing/2014/main" id="{295DBB0F-15C8-B5B7-8FFC-B505D9435085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34984" name="AutoShape 1198">
              <a:extLst>
                <a:ext uri="{FF2B5EF4-FFF2-40B4-BE49-F238E27FC236}">
                  <a16:creationId xmlns:a16="http://schemas.microsoft.com/office/drawing/2014/main" id="{DFB2DB77-7C75-5317-D79C-533CEF4E4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985" name="Rectangle 1199">
              <a:extLst>
                <a:ext uri="{FF2B5EF4-FFF2-40B4-BE49-F238E27FC236}">
                  <a16:creationId xmlns:a16="http://schemas.microsoft.com/office/drawing/2014/main" id="{85DF1B66-3B61-E257-C4B1-5CE54640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986" name="AutoShape 1200">
              <a:extLst>
                <a:ext uri="{FF2B5EF4-FFF2-40B4-BE49-F238E27FC236}">
                  <a16:creationId xmlns:a16="http://schemas.microsoft.com/office/drawing/2014/main" id="{28D83CD1-2AAE-22C7-C189-9BF36348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5425" name="Rectangle 1201">
            <a:extLst>
              <a:ext uri="{FF2B5EF4-FFF2-40B4-BE49-F238E27FC236}">
                <a16:creationId xmlns:a16="http://schemas.microsoft.com/office/drawing/2014/main" id="{BEEA86B8-57AA-17AC-4F15-74AF69FAC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565426" name="Rectangle 1202">
            <a:extLst>
              <a:ext uri="{FF2B5EF4-FFF2-40B4-BE49-F238E27FC236}">
                <a16:creationId xmlns:a16="http://schemas.microsoft.com/office/drawing/2014/main" id="{424952C7-4ACE-4CB0-82C0-A5C67B47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34890" name="Line 1203">
            <a:extLst>
              <a:ext uri="{FF2B5EF4-FFF2-40B4-BE49-F238E27FC236}">
                <a16:creationId xmlns:a16="http://schemas.microsoft.com/office/drawing/2014/main" id="{57F90EE1-B293-3003-956B-A6654149E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Line 1204">
            <a:extLst>
              <a:ext uri="{FF2B5EF4-FFF2-40B4-BE49-F238E27FC236}">
                <a16:creationId xmlns:a16="http://schemas.microsoft.com/office/drawing/2014/main" id="{82091530-0F75-D8BC-DC4A-21EB158D3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Line 1205">
            <a:extLst>
              <a:ext uri="{FF2B5EF4-FFF2-40B4-BE49-F238E27FC236}">
                <a16:creationId xmlns:a16="http://schemas.microsoft.com/office/drawing/2014/main" id="{6B280D08-191F-47EE-EAE1-7F30E89CC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Line 1206">
            <a:extLst>
              <a:ext uri="{FF2B5EF4-FFF2-40B4-BE49-F238E27FC236}">
                <a16:creationId xmlns:a16="http://schemas.microsoft.com/office/drawing/2014/main" id="{795EB21C-D89C-76E4-BA9E-D3E6B1E60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Line 1207">
            <a:extLst>
              <a:ext uri="{FF2B5EF4-FFF2-40B4-BE49-F238E27FC236}">
                <a16:creationId xmlns:a16="http://schemas.microsoft.com/office/drawing/2014/main" id="{E0E3C1F4-2ADB-C94E-F827-0B8B1A89C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Line 1208">
            <a:extLst>
              <a:ext uri="{FF2B5EF4-FFF2-40B4-BE49-F238E27FC236}">
                <a16:creationId xmlns:a16="http://schemas.microsoft.com/office/drawing/2014/main" id="{612879E6-83B6-4574-703F-E0BC162B1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Line 1209">
            <a:extLst>
              <a:ext uri="{FF2B5EF4-FFF2-40B4-BE49-F238E27FC236}">
                <a16:creationId xmlns:a16="http://schemas.microsoft.com/office/drawing/2014/main" id="{B2911AEF-0C15-64D7-039F-19CF17853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Line 1210">
            <a:extLst>
              <a:ext uri="{FF2B5EF4-FFF2-40B4-BE49-F238E27FC236}">
                <a16:creationId xmlns:a16="http://schemas.microsoft.com/office/drawing/2014/main" id="{2BA61D35-EA14-9A85-898F-AC495BC84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Line 1211">
            <a:extLst>
              <a:ext uri="{FF2B5EF4-FFF2-40B4-BE49-F238E27FC236}">
                <a16:creationId xmlns:a16="http://schemas.microsoft.com/office/drawing/2014/main" id="{5CDDEED9-745E-7B28-A091-A845DE70AD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Line 1212">
            <a:extLst>
              <a:ext uri="{FF2B5EF4-FFF2-40B4-BE49-F238E27FC236}">
                <a16:creationId xmlns:a16="http://schemas.microsoft.com/office/drawing/2014/main" id="{D4804032-A820-4FC4-98C7-4A2860E82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Line 1213">
            <a:extLst>
              <a:ext uri="{FF2B5EF4-FFF2-40B4-BE49-F238E27FC236}">
                <a16:creationId xmlns:a16="http://schemas.microsoft.com/office/drawing/2014/main" id="{B548DD76-EAED-E93B-48B8-144C6364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Line 1214">
            <a:extLst>
              <a:ext uri="{FF2B5EF4-FFF2-40B4-BE49-F238E27FC236}">
                <a16:creationId xmlns:a16="http://schemas.microsoft.com/office/drawing/2014/main" id="{A942A4E8-F950-D18C-9438-E80428E67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Rectangle 1215">
            <a:extLst>
              <a:ext uri="{FF2B5EF4-FFF2-40B4-BE49-F238E27FC236}">
                <a16:creationId xmlns:a16="http://schemas.microsoft.com/office/drawing/2014/main" id="{5BE6F45E-401D-8A29-6D5B-28F64187C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3213100"/>
            <a:ext cx="790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NARKAHAI</a:t>
            </a:r>
          </a:p>
        </p:txBody>
      </p:sp>
      <p:sp>
        <p:nvSpPr>
          <p:cNvPr id="34903" name="Line 1216">
            <a:extLst>
              <a:ext uri="{FF2B5EF4-FFF2-40B4-BE49-F238E27FC236}">
                <a16:creationId xmlns:a16="http://schemas.microsoft.com/office/drawing/2014/main" id="{36C8DD15-2DF4-98B2-8EE1-A86E39E0B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Line 1217">
            <a:extLst>
              <a:ext uri="{FF2B5EF4-FFF2-40B4-BE49-F238E27FC236}">
                <a16:creationId xmlns:a16="http://schemas.microsoft.com/office/drawing/2014/main" id="{2E249760-A077-F3FB-2F77-B49185717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Line 1218">
            <a:extLst>
              <a:ext uri="{FF2B5EF4-FFF2-40B4-BE49-F238E27FC236}">
                <a16:creationId xmlns:a16="http://schemas.microsoft.com/office/drawing/2014/main" id="{AD6718EC-251D-B4A7-6A68-68786062F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Rectangle 1219">
            <a:extLst>
              <a:ext uri="{FF2B5EF4-FFF2-40B4-BE49-F238E27FC236}">
                <a16:creationId xmlns:a16="http://schemas.microsoft.com/office/drawing/2014/main" id="{D22FBC4B-3B9D-9C57-119B-1B0968D56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94200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VARI KAHAI</a:t>
            </a:r>
          </a:p>
        </p:txBody>
      </p:sp>
      <p:sp>
        <p:nvSpPr>
          <p:cNvPr id="34907" name="Line 1220">
            <a:extLst>
              <a:ext uri="{FF2B5EF4-FFF2-40B4-BE49-F238E27FC236}">
                <a16:creationId xmlns:a16="http://schemas.microsoft.com/office/drawing/2014/main" id="{21142EC9-6CB4-60E4-8931-25ADD68E0D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Line 1221">
            <a:extLst>
              <a:ext uri="{FF2B5EF4-FFF2-40B4-BE49-F238E27FC236}">
                <a16:creationId xmlns:a16="http://schemas.microsoft.com/office/drawing/2014/main" id="{02BDEC91-6D1F-E50C-D4B9-F2DEAD78D2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Rectangle 1222">
            <a:extLst>
              <a:ext uri="{FF2B5EF4-FFF2-40B4-BE49-F238E27FC236}">
                <a16:creationId xmlns:a16="http://schemas.microsoft.com/office/drawing/2014/main" id="{62A96DC3-1153-220C-BAD0-1F4FCC165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910" name="AutoShape 1223">
            <a:extLst>
              <a:ext uri="{FF2B5EF4-FFF2-40B4-BE49-F238E27FC236}">
                <a16:creationId xmlns:a16="http://schemas.microsoft.com/office/drawing/2014/main" id="{906978B3-F17A-4069-8C12-871A59A1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911" name="Rectangle 1224">
            <a:extLst>
              <a:ext uri="{FF2B5EF4-FFF2-40B4-BE49-F238E27FC236}">
                <a16:creationId xmlns:a16="http://schemas.microsoft.com/office/drawing/2014/main" id="{69C0D725-EEEA-39B6-FB30-3CBA13C8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5102225"/>
            <a:ext cx="5778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Chicago" charset="0"/>
              </a:rPr>
              <a:t>JESU</a:t>
            </a:r>
          </a:p>
        </p:txBody>
      </p:sp>
      <p:sp>
        <p:nvSpPr>
          <p:cNvPr id="34912" name="Line 1225">
            <a:extLst>
              <a:ext uri="{FF2B5EF4-FFF2-40B4-BE49-F238E27FC236}">
                <a16:creationId xmlns:a16="http://schemas.microsoft.com/office/drawing/2014/main" id="{8757F4F3-6A2D-C205-90C8-FB50DE411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3" name="Line 1226">
            <a:extLst>
              <a:ext uri="{FF2B5EF4-FFF2-40B4-BE49-F238E27FC236}">
                <a16:creationId xmlns:a16="http://schemas.microsoft.com/office/drawing/2014/main" id="{9A37F9AF-E4A0-259B-7B79-08493ED65B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4" name="Line 1227">
            <a:extLst>
              <a:ext uri="{FF2B5EF4-FFF2-40B4-BE49-F238E27FC236}">
                <a16:creationId xmlns:a16="http://schemas.microsoft.com/office/drawing/2014/main" id="{56189999-6C3A-D0BC-5FA1-E741ABAE5E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5" name="Line 1228">
            <a:extLst>
              <a:ext uri="{FF2B5EF4-FFF2-40B4-BE49-F238E27FC236}">
                <a16:creationId xmlns:a16="http://schemas.microsoft.com/office/drawing/2014/main" id="{1B9577C3-3FDB-55B1-9E15-2528EA795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6" name="Line 1229">
            <a:extLst>
              <a:ext uri="{FF2B5EF4-FFF2-40B4-BE49-F238E27FC236}">
                <a16:creationId xmlns:a16="http://schemas.microsoft.com/office/drawing/2014/main" id="{751B8BCD-1649-D000-1683-BBBE13407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7" name="Line 1230">
            <a:extLst>
              <a:ext uri="{FF2B5EF4-FFF2-40B4-BE49-F238E27FC236}">
                <a16:creationId xmlns:a16="http://schemas.microsoft.com/office/drawing/2014/main" id="{2B413B20-41E2-1441-4D3D-E206C0546F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8" name="Rectangle 1231">
            <a:extLst>
              <a:ext uri="{FF2B5EF4-FFF2-40B4-BE49-F238E27FC236}">
                <a16:creationId xmlns:a16="http://schemas.microsoft.com/office/drawing/2014/main" id="{A52AA784-777F-8B21-054C-A30FEFDAA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96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WUNGNAO</a:t>
            </a:r>
          </a:p>
        </p:txBody>
      </p:sp>
      <p:sp>
        <p:nvSpPr>
          <p:cNvPr id="34919" name="Line 1232">
            <a:extLst>
              <a:ext uri="{FF2B5EF4-FFF2-40B4-BE49-F238E27FC236}">
                <a16:creationId xmlns:a16="http://schemas.microsoft.com/office/drawing/2014/main" id="{5BE0111F-CBD3-A1C6-9584-6A0727A28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" name="Rectangle 1233">
            <a:extLst>
              <a:ext uri="{FF2B5EF4-FFF2-40B4-BE49-F238E27FC236}">
                <a16:creationId xmlns:a16="http://schemas.microsoft.com/office/drawing/2014/main" id="{4799959E-64C0-63B4-CAF9-F5577162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59" name="Rectangle 1235">
            <a:extLst>
              <a:ext uri="{FF2B5EF4-FFF2-40B4-BE49-F238E27FC236}">
                <a16:creationId xmlns:a16="http://schemas.microsoft.com/office/drawing/2014/main" id="{A91F80B5-0F8C-DEB6-1D43-A2C43A46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5460" name="Rectangle 1236">
            <a:extLst>
              <a:ext uri="{FF2B5EF4-FFF2-40B4-BE49-F238E27FC236}">
                <a16:creationId xmlns:a16="http://schemas.microsoft.com/office/drawing/2014/main" id="{42007EE8-527B-31AC-1EFB-8BB28B8CA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4923" name="Rectangle 1237">
            <a:extLst>
              <a:ext uri="{FF2B5EF4-FFF2-40B4-BE49-F238E27FC236}">
                <a16:creationId xmlns:a16="http://schemas.microsoft.com/office/drawing/2014/main" id="{C36C6DCA-84FF-B80C-54A0-ED45230B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62" name="Text Box 1238">
            <a:extLst>
              <a:ext uri="{FF2B5EF4-FFF2-40B4-BE49-F238E27FC236}">
                <a16:creationId xmlns:a16="http://schemas.microsoft.com/office/drawing/2014/main" id="{743C1587-E413-4D4D-0BA3-8E054CDC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12700"/>
            <a:ext cx="56181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Haokaphok eina thuilaga 1 Samuel 8:22 eina tangda</a:t>
            </a:r>
          </a:p>
        </p:txBody>
      </p:sp>
      <p:grpSp>
        <p:nvGrpSpPr>
          <p:cNvPr id="34925" name="Group 1240">
            <a:extLst>
              <a:ext uri="{FF2B5EF4-FFF2-40B4-BE49-F238E27FC236}">
                <a16:creationId xmlns:a16="http://schemas.microsoft.com/office/drawing/2014/main" id="{F7B0B973-AEF8-C73D-E1F2-B7DFE8312914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0"/>
            <a:ext cx="1204912" cy="633413"/>
            <a:chOff x="5029" y="2160"/>
            <a:chExt cx="643" cy="399"/>
          </a:xfrm>
        </p:grpSpPr>
        <p:sp>
          <p:nvSpPr>
            <p:cNvPr id="34972" name="Freeform 1241">
              <a:extLst>
                <a:ext uri="{FF2B5EF4-FFF2-40B4-BE49-F238E27FC236}">
                  <a16:creationId xmlns:a16="http://schemas.microsoft.com/office/drawing/2014/main" id="{0B5141A8-6E7D-CD1E-DA4A-D91826D5A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73" name="Freeform 1242">
              <a:extLst>
                <a:ext uri="{FF2B5EF4-FFF2-40B4-BE49-F238E27FC236}">
                  <a16:creationId xmlns:a16="http://schemas.microsoft.com/office/drawing/2014/main" id="{C39A0600-198F-6F8D-E2B7-D0796ECA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74" name="Rectangle 1243">
              <a:extLst>
                <a:ext uri="{FF2B5EF4-FFF2-40B4-BE49-F238E27FC236}">
                  <a16:creationId xmlns:a16="http://schemas.microsoft.com/office/drawing/2014/main" id="{2309D888-BD25-8933-8FFE-44E6BFEC7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34975" name="Freeform 1244">
              <a:extLst>
                <a:ext uri="{FF2B5EF4-FFF2-40B4-BE49-F238E27FC236}">
                  <a16:creationId xmlns:a16="http://schemas.microsoft.com/office/drawing/2014/main" id="{90796A21-57F8-7C2C-2DB9-4D88DFA2A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76" name="AutoShape 1245">
              <a:extLst>
                <a:ext uri="{FF2B5EF4-FFF2-40B4-BE49-F238E27FC236}">
                  <a16:creationId xmlns:a16="http://schemas.microsoft.com/office/drawing/2014/main" id="{89B608F7-2BD4-798D-7407-84BDA445F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977" name="Rectangle 1246">
              <a:extLst>
                <a:ext uri="{FF2B5EF4-FFF2-40B4-BE49-F238E27FC236}">
                  <a16:creationId xmlns:a16="http://schemas.microsoft.com/office/drawing/2014/main" id="{C8301B90-7A63-31A6-F4DE-F11FDB66F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978" name="AutoShape 1247">
              <a:extLst>
                <a:ext uri="{FF2B5EF4-FFF2-40B4-BE49-F238E27FC236}">
                  <a16:creationId xmlns:a16="http://schemas.microsoft.com/office/drawing/2014/main" id="{0ADF2193-E8FE-C043-1003-53F215710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979" name="Line 1248">
              <a:extLst>
                <a:ext uri="{FF2B5EF4-FFF2-40B4-BE49-F238E27FC236}">
                  <a16:creationId xmlns:a16="http://schemas.microsoft.com/office/drawing/2014/main" id="{432C4CCE-691C-E688-2D80-9E1896F4C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0" name="Line 1249">
              <a:extLst>
                <a:ext uri="{FF2B5EF4-FFF2-40B4-BE49-F238E27FC236}">
                  <a16:creationId xmlns:a16="http://schemas.microsoft.com/office/drawing/2014/main" id="{B754D252-7EFB-38E8-9B41-29B107F89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1" name="Rectangle 1250">
              <a:extLst>
                <a:ext uri="{FF2B5EF4-FFF2-40B4-BE49-F238E27FC236}">
                  <a16:creationId xmlns:a16="http://schemas.microsoft.com/office/drawing/2014/main" id="{C6796FD4-ED0D-FEDC-FA75-BAE0E47AE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" y="2390"/>
              <a:ext cx="20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34982" name="Rectangle 1251">
              <a:extLst>
                <a:ext uri="{FF2B5EF4-FFF2-40B4-BE49-F238E27FC236}">
                  <a16:creationId xmlns:a16="http://schemas.microsoft.com/office/drawing/2014/main" id="{453460F5-EF9F-9BAC-C434-F0883C665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53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Wungv</a:t>
              </a:r>
              <a:r>
                <a:rPr lang="en-US" altLang="en-US" sz="800" b="1" u="sng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-Wungva</a:t>
              </a:r>
              <a:endParaRPr lang="en-US" altLang="en-US" sz="800" b="1" u="sng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4983" name="Rectangle 1252">
              <a:extLst>
                <a:ext uri="{FF2B5EF4-FFF2-40B4-BE49-F238E27FC236}">
                  <a16:creationId xmlns:a16="http://schemas.microsoft.com/office/drawing/2014/main" id="{4BFB44DB-2889-C56D-D2C9-BE4E43D8B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6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34926" name="Text Box 1254">
            <a:extLst>
              <a:ext uri="{FF2B5EF4-FFF2-40B4-BE49-F238E27FC236}">
                <a16:creationId xmlns:a16="http://schemas.microsoft.com/office/drawing/2014/main" id="{BC4C891D-CFD8-C8E0-DFE9-3F85D6A19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4927" name="Text Box 1255">
            <a:extLst>
              <a:ext uri="{FF2B5EF4-FFF2-40B4-BE49-F238E27FC236}">
                <a16:creationId xmlns:a16="http://schemas.microsoft.com/office/drawing/2014/main" id="{701BE337-1A9F-FDD2-64FB-315DE2C9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4928" name="Rectangle 1256">
            <a:extLst>
              <a:ext uri="{FF2B5EF4-FFF2-40B4-BE49-F238E27FC236}">
                <a16:creationId xmlns:a16="http://schemas.microsoft.com/office/drawing/2014/main" id="{660A3AED-0513-3E34-7B46-39230D906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5481" name="Rectangle 1257">
            <a:extLst>
              <a:ext uri="{FF2B5EF4-FFF2-40B4-BE49-F238E27FC236}">
                <a16:creationId xmlns:a16="http://schemas.microsoft.com/office/drawing/2014/main" id="{9F23F5D8-F0A9-E47B-E6BB-2751026A3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15</a:t>
            </a:r>
          </a:p>
        </p:txBody>
      </p:sp>
      <p:sp>
        <p:nvSpPr>
          <p:cNvPr id="565535" name="Oval 1311">
            <a:extLst>
              <a:ext uri="{FF2B5EF4-FFF2-40B4-BE49-F238E27FC236}">
                <a16:creationId xmlns:a16="http://schemas.microsoft.com/office/drawing/2014/main" id="{70A18DB6-D7DC-1AA5-FC56-79EA8CA76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12112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4931" name="Text Box 1312">
            <a:extLst>
              <a:ext uri="{FF2B5EF4-FFF2-40B4-BE49-F238E27FC236}">
                <a16:creationId xmlns:a16="http://schemas.microsoft.com/office/drawing/2014/main" id="{31381135-2BFF-EA0E-8354-A72B701AD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83350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</a:p>
        </p:txBody>
      </p:sp>
      <p:grpSp>
        <p:nvGrpSpPr>
          <p:cNvPr id="34932" name="Group 266">
            <a:extLst>
              <a:ext uri="{FF2B5EF4-FFF2-40B4-BE49-F238E27FC236}">
                <a16:creationId xmlns:a16="http://schemas.microsoft.com/office/drawing/2014/main" id="{ADD26004-3E6B-D952-06FD-C9F4310FFD67}"/>
              </a:ext>
            </a:extLst>
          </p:cNvPr>
          <p:cNvGrpSpPr>
            <a:grpSpLocks/>
          </p:cNvGrpSpPr>
          <p:nvPr/>
        </p:nvGrpSpPr>
        <p:grpSpPr bwMode="auto">
          <a:xfrm>
            <a:off x="5060950" y="1231900"/>
            <a:ext cx="3190875" cy="4741863"/>
            <a:chOff x="5060597" y="1232165"/>
            <a:chExt cx="3191496" cy="4741237"/>
          </a:xfrm>
        </p:grpSpPr>
        <p:grpSp>
          <p:nvGrpSpPr>
            <p:cNvPr id="34934" name="Group 113">
              <a:extLst>
                <a:ext uri="{FF2B5EF4-FFF2-40B4-BE49-F238E27FC236}">
                  <a16:creationId xmlns:a16="http://schemas.microsoft.com/office/drawing/2014/main" id="{5E9FB48A-3C87-1D7A-B3FC-42D5BA39A0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1697" y="2424377"/>
              <a:ext cx="726109" cy="869325"/>
              <a:chOff x="1557" y="1007"/>
              <a:chExt cx="2105" cy="1949"/>
            </a:xfrm>
          </p:grpSpPr>
          <p:grpSp>
            <p:nvGrpSpPr>
              <p:cNvPr id="34964" name="Group 115">
                <a:extLst>
                  <a:ext uri="{FF2B5EF4-FFF2-40B4-BE49-F238E27FC236}">
                    <a16:creationId xmlns:a16="http://schemas.microsoft.com/office/drawing/2014/main" id="{7745DC86-B6D4-7C66-2E34-FE99C6EDA8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4970" name="Freeform 116" descr="Cork">
                  <a:extLst>
                    <a:ext uri="{FF2B5EF4-FFF2-40B4-BE49-F238E27FC236}">
                      <a16:creationId xmlns:a16="http://schemas.microsoft.com/office/drawing/2014/main" id="{49E33AF3-7AE4-3813-9600-7D23229BD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71" name="Freeform 117" descr="Cork">
                  <a:extLst>
                    <a:ext uri="{FF2B5EF4-FFF2-40B4-BE49-F238E27FC236}">
                      <a16:creationId xmlns:a16="http://schemas.microsoft.com/office/drawing/2014/main" id="{81D60516-D65C-14AD-CD42-D0BFD5357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965" name="Freeform 119">
                <a:extLst>
                  <a:ext uri="{FF2B5EF4-FFF2-40B4-BE49-F238E27FC236}">
                    <a16:creationId xmlns:a16="http://schemas.microsoft.com/office/drawing/2014/main" id="{E73CD98C-8999-F84F-4172-D768375DB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6" name="Freeform 120">
                <a:extLst>
                  <a:ext uri="{FF2B5EF4-FFF2-40B4-BE49-F238E27FC236}">
                    <a16:creationId xmlns:a16="http://schemas.microsoft.com/office/drawing/2014/main" id="{F072496C-A201-B75A-ABA4-7AB0E8ED6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7" name="Freeform 121">
                <a:extLst>
                  <a:ext uri="{FF2B5EF4-FFF2-40B4-BE49-F238E27FC236}">
                    <a16:creationId xmlns:a16="http://schemas.microsoft.com/office/drawing/2014/main" id="{8DBABF7A-AA9E-C6A6-A64E-7509480E8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8" name="Freeform 122">
                <a:extLst>
                  <a:ext uri="{FF2B5EF4-FFF2-40B4-BE49-F238E27FC236}">
                    <a16:creationId xmlns:a16="http://schemas.microsoft.com/office/drawing/2014/main" id="{5FF69692-3B81-F36E-CD5A-0049EEF4B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9" name="Freeform 123">
                <a:extLst>
                  <a:ext uri="{FF2B5EF4-FFF2-40B4-BE49-F238E27FC236}">
                    <a16:creationId xmlns:a16="http://schemas.microsoft.com/office/drawing/2014/main" id="{DF08608B-6BAE-DC7F-2349-8173DF469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935" name="Group 113">
              <a:extLst>
                <a:ext uri="{FF2B5EF4-FFF2-40B4-BE49-F238E27FC236}">
                  <a16:creationId xmlns:a16="http://schemas.microsoft.com/office/drawing/2014/main" id="{18C79B03-0D51-3090-E92A-A342B5EE9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0597" y="2065602"/>
              <a:ext cx="726109" cy="869325"/>
              <a:chOff x="1557" y="1007"/>
              <a:chExt cx="2105" cy="1949"/>
            </a:xfrm>
          </p:grpSpPr>
          <p:grpSp>
            <p:nvGrpSpPr>
              <p:cNvPr id="34956" name="Group 115">
                <a:extLst>
                  <a:ext uri="{FF2B5EF4-FFF2-40B4-BE49-F238E27FC236}">
                    <a16:creationId xmlns:a16="http://schemas.microsoft.com/office/drawing/2014/main" id="{672C22EA-0BE4-1F6B-3418-9BC74C874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4962" name="Freeform 116" descr="Cork">
                  <a:extLst>
                    <a:ext uri="{FF2B5EF4-FFF2-40B4-BE49-F238E27FC236}">
                      <a16:creationId xmlns:a16="http://schemas.microsoft.com/office/drawing/2014/main" id="{046ACEA7-44D1-5503-370B-172F98D28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63" name="Freeform 117" descr="Cork">
                  <a:extLst>
                    <a:ext uri="{FF2B5EF4-FFF2-40B4-BE49-F238E27FC236}">
                      <a16:creationId xmlns:a16="http://schemas.microsoft.com/office/drawing/2014/main" id="{DACBD49D-0686-7772-5170-07DA4D301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957" name="Freeform 119">
                <a:extLst>
                  <a:ext uri="{FF2B5EF4-FFF2-40B4-BE49-F238E27FC236}">
                    <a16:creationId xmlns:a16="http://schemas.microsoft.com/office/drawing/2014/main" id="{C7ADD1DD-1D9E-A025-759A-1A03D422A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8" name="Freeform 120">
                <a:extLst>
                  <a:ext uri="{FF2B5EF4-FFF2-40B4-BE49-F238E27FC236}">
                    <a16:creationId xmlns:a16="http://schemas.microsoft.com/office/drawing/2014/main" id="{0B79BA5F-0BC8-2151-0F97-7AA17D28B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9" name="Freeform 121">
                <a:extLst>
                  <a:ext uri="{FF2B5EF4-FFF2-40B4-BE49-F238E27FC236}">
                    <a16:creationId xmlns:a16="http://schemas.microsoft.com/office/drawing/2014/main" id="{77E4D4DA-89E3-F938-55FE-E4FC96860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0" name="Freeform 122">
                <a:extLst>
                  <a:ext uri="{FF2B5EF4-FFF2-40B4-BE49-F238E27FC236}">
                    <a16:creationId xmlns:a16="http://schemas.microsoft.com/office/drawing/2014/main" id="{25E49247-E76D-86DD-F5CE-BBD7B1F5A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61" name="Freeform 123">
                <a:extLst>
                  <a:ext uri="{FF2B5EF4-FFF2-40B4-BE49-F238E27FC236}">
                    <a16:creationId xmlns:a16="http://schemas.microsoft.com/office/drawing/2014/main" id="{0E8DE675-BFF0-AD21-2BE4-4767FA185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936" name="Group 113">
              <a:extLst>
                <a:ext uri="{FF2B5EF4-FFF2-40B4-BE49-F238E27FC236}">
                  <a16:creationId xmlns:a16="http://schemas.microsoft.com/office/drawing/2014/main" id="{FAA5FDE7-7D02-573E-C36F-CFBE560B1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7272" y="5104077"/>
              <a:ext cx="726109" cy="869325"/>
              <a:chOff x="1557" y="1007"/>
              <a:chExt cx="2105" cy="1949"/>
            </a:xfrm>
          </p:grpSpPr>
          <p:grpSp>
            <p:nvGrpSpPr>
              <p:cNvPr id="34948" name="Group 115">
                <a:extLst>
                  <a:ext uri="{FF2B5EF4-FFF2-40B4-BE49-F238E27FC236}">
                    <a16:creationId xmlns:a16="http://schemas.microsoft.com/office/drawing/2014/main" id="{8D72E7F8-5E1F-ACF5-8436-16EEF0C371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4954" name="Freeform 116" descr="Cork">
                  <a:extLst>
                    <a:ext uri="{FF2B5EF4-FFF2-40B4-BE49-F238E27FC236}">
                      <a16:creationId xmlns:a16="http://schemas.microsoft.com/office/drawing/2014/main" id="{B8254FC1-0168-F6E0-AECD-24B7208C6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55" name="Freeform 117" descr="Cork">
                  <a:extLst>
                    <a:ext uri="{FF2B5EF4-FFF2-40B4-BE49-F238E27FC236}">
                      <a16:creationId xmlns:a16="http://schemas.microsoft.com/office/drawing/2014/main" id="{A9ED1E01-0CFA-7D66-6376-D5406BBAA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949" name="Freeform 119">
                <a:extLst>
                  <a:ext uri="{FF2B5EF4-FFF2-40B4-BE49-F238E27FC236}">
                    <a16:creationId xmlns:a16="http://schemas.microsoft.com/office/drawing/2014/main" id="{FC2518D4-9EEB-6177-D5B0-45F4AED24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0" name="Freeform 120">
                <a:extLst>
                  <a:ext uri="{FF2B5EF4-FFF2-40B4-BE49-F238E27FC236}">
                    <a16:creationId xmlns:a16="http://schemas.microsoft.com/office/drawing/2014/main" id="{DE19689D-A940-F9C2-479E-D0FBD7E5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1" name="Freeform 121">
                <a:extLst>
                  <a:ext uri="{FF2B5EF4-FFF2-40B4-BE49-F238E27FC236}">
                    <a16:creationId xmlns:a16="http://schemas.microsoft.com/office/drawing/2014/main" id="{D270D0E8-1CB3-93B1-525B-03FBA2D4C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2" name="Freeform 122">
                <a:extLst>
                  <a:ext uri="{FF2B5EF4-FFF2-40B4-BE49-F238E27FC236}">
                    <a16:creationId xmlns:a16="http://schemas.microsoft.com/office/drawing/2014/main" id="{B583E74B-AE80-DC28-F088-90DDC739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53" name="Freeform 123">
                <a:extLst>
                  <a:ext uri="{FF2B5EF4-FFF2-40B4-BE49-F238E27FC236}">
                    <a16:creationId xmlns:a16="http://schemas.microsoft.com/office/drawing/2014/main" id="{744CD606-4AC6-BBD7-C1F6-5C9D231DE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937" name="Rectangle 239">
              <a:extLst>
                <a:ext uri="{FF2B5EF4-FFF2-40B4-BE49-F238E27FC236}">
                  <a16:creationId xmlns:a16="http://schemas.microsoft.com/office/drawing/2014/main" id="{032B5E9B-C311-F0DC-CDD8-E284D39FB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288" y="2278063"/>
              <a:ext cx="425026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AT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34938" name="Rectangle 252">
              <a:extLst>
                <a:ext uri="{FF2B5EF4-FFF2-40B4-BE49-F238E27FC236}">
                  <a16:creationId xmlns:a16="http://schemas.microsoft.com/office/drawing/2014/main" id="{CCAAF409-8387-F30C-626D-15F208FC4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0" y="5302250"/>
              <a:ext cx="418489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NT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34939" name="Group 113">
              <a:extLst>
                <a:ext uri="{FF2B5EF4-FFF2-40B4-BE49-F238E27FC236}">
                  <a16:creationId xmlns:a16="http://schemas.microsoft.com/office/drawing/2014/main" id="{FF6E16A9-F6B6-8FEB-613E-DB981F9F88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5984" y="1232165"/>
              <a:ext cx="726109" cy="869325"/>
              <a:chOff x="1557" y="1007"/>
              <a:chExt cx="2105" cy="1949"/>
            </a:xfrm>
          </p:grpSpPr>
          <p:grpSp>
            <p:nvGrpSpPr>
              <p:cNvPr id="34940" name="Group 115">
                <a:extLst>
                  <a:ext uri="{FF2B5EF4-FFF2-40B4-BE49-F238E27FC236}">
                    <a16:creationId xmlns:a16="http://schemas.microsoft.com/office/drawing/2014/main" id="{92CA6229-19C8-7968-2849-FF3EB1F092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4946" name="Freeform 116" descr="Cork">
                  <a:extLst>
                    <a:ext uri="{FF2B5EF4-FFF2-40B4-BE49-F238E27FC236}">
                      <a16:creationId xmlns:a16="http://schemas.microsoft.com/office/drawing/2014/main" id="{B049EA70-8015-B06A-5E9A-32869F8A7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47" name="Freeform 117" descr="Cork">
                  <a:extLst>
                    <a:ext uri="{FF2B5EF4-FFF2-40B4-BE49-F238E27FC236}">
                      <a16:creationId xmlns:a16="http://schemas.microsoft.com/office/drawing/2014/main" id="{CC69888B-77E4-E253-7AB3-839C94E1F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941" name="Freeform 119">
                <a:extLst>
                  <a:ext uri="{FF2B5EF4-FFF2-40B4-BE49-F238E27FC236}">
                    <a16:creationId xmlns:a16="http://schemas.microsoft.com/office/drawing/2014/main" id="{BACADC0F-954F-033A-9984-0A635513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42" name="Freeform 120">
                <a:extLst>
                  <a:ext uri="{FF2B5EF4-FFF2-40B4-BE49-F238E27FC236}">
                    <a16:creationId xmlns:a16="http://schemas.microsoft.com/office/drawing/2014/main" id="{BB4E1B03-335B-3AAD-5F72-39E159063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43" name="Freeform 121">
                <a:extLst>
                  <a:ext uri="{FF2B5EF4-FFF2-40B4-BE49-F238E27FC236}">
                    <a16:creationId xmlns:a16="http://schemas.microsoft.com/office/drawing/2014/main" id="{7368C337-2AF8-74F7-CA48-7E0A5477A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44" name="Freeform 122">
                <a:extLst>
                  <a:ext uri="{FF2B5EF4-FFF2-40B4-BE49-F238E27FC236}">
                    <a16:creationId xmlns:a16="http://schemas.microsoft.com/office/drawing/2014/main" id="{38940CFF-5C0A-E15A-E264-7C0014889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45" name="Freeform 123">
                <a:extLst>
                  <a:ext uri="{FF2B5EF4-FFF2-40B4-BE49-F238E27FC236}">
                    <a16:creationId xmlns:a16="http://schemas.microsoft.com/office/drawing/2014/main" id="{92096C8F-F90F-61AD-7D24-4C6F1DEAF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5458" name="Rectangle 1234">
            <a:extLst>
              <a:ext uri="{FF2B5EF4-FFF2-40B4-BE49-F238E27FC236}">
                <a16:creationId xmlns:a16="http://schemas.microsoft.com/office/drawing/2014/main" id="{E39DC8CD-6EAB-246A-F233-C0732364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976438"/>
            <a:ext cx="15748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459" grpId="0" animBg="1"/>
      <p:bldP spid="565460" grpId="0" animBg="1"/>
      <p:bldP spid="565535" grpId="0" animBg="1"/>
      <p:bldP spid="5654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1026">
            <a:extLst>
              <a:ext uri="{FF2B5EF4-FFF2-40B4-BE49-F238E27FC236}">
                <a16:creationId xmlns:a16="http://schemas.microsoft.com/office/drawing/2014/main" id="{3A49B249-EDC3-1E78-9BED-38CF0945D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6866" name="Rectangle 1027">
            <a:extLst>
              <a:ext uri="{FF2B5EF4-FFF2-40B4-BE49-F238E27FC236}">
                <a16:creationId xmlns:a16="http://schemas.microsoft.com/office/drawing/2014/main" id="{E43BCDDA-C621-B7C3-1F6C-0E3875DA4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4420" name="Rectangle 1028">
            <a:extLst>
              <a:ext uri="{FF2B5EF4-FFF2-40B4-BE49-F238E27FC236}">
                <a16:creationId xmlns:a16="http://schemas.microsoft.com/office/drawing/2014/main" id="{2D3EDD86-5EC8-E58F-410F-5C98F6470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536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HAIRAP KAHAI TARIK KHAMI:</a:t>
            </a:r>
          </a:p>
          <a:p>
            <a:pPr algn="ctr"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ABRAHAM-JOSEPH	  	2000 B.C.</a:t>
            </a:r>
            <a:endParaRPr lang="en-US" altLang="en-US" sz="3600" b="1">
              <a:solidFill>
                <a:schemeClr val="hlink"/>
              </a:solidFill>
              <a:latin typeface="Times" panose="02020603050405020304" pitchFamily="18" charset="0"/>
            </a:endParaRPr>
          </a:p>
          <a:p>
            <a:pPr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MOSES-JOSHUA	  		1500 B.C.</a:t>
            </a:r>
          </a:p>
          <a:p>
            <a:pPr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2900" b="1">
                <a:solidFill>
                  <a:schemeClr val="hlink"/>
                </a:solidFill>
                <a:latin typeface="Times" panose="02020603050405020304" pitchFamily="18" charset="0"/>
              </a:rPr>
              <a:t>ROTKHAMARAT-WUNGNAO  	1000 B.C.</a:t>
            </a:r>
            <a:endParaRPr lang="en-US" altLang="en-US" sz="29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endParaRPr lang="en-US" altLang="en-US" sz="29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</p:txBody>
      </p:sp>
      <p:sp>
        <p:nvSpPr>
          <p:cNvPr id="36868" name="Rectangle 1029">
            <a:extLst>
              <a:ext uri="{FF2B5EF4-FFF2-40B4-BE49-F238E27FC236}">
                <a16:creationId xmlns:a16="http://schemas.microsoft.com/office/drawing/2014/main" id="{81C18905-3390-F1DE-203B-793B62965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4422" name="Oval 1030">
            <a:extLst>
              <a:ext uri="{FF2B5EF4-FFF2-40B4-BE49-F238E27FC236}">
                <a16:creationId xmlns:a16="http://schemas.microsoft.com/office/drawing/2014/main" id="{EEA24F30-D15A-94D9-5D35-0ACBB5D82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39751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6870" name="Text Box 1033">
            <a:extLst>
              <a:ext uri="{FF2B5EF4-FFF2-40B4-BE49-F238E27FC236}">
                <a16:creationId xmlns:a16="http://schemas.microsoft.com/office/drawing/2014/main" id="{5E786CFD-4D8A-AF91-8268-021063E27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035">
            <a:extLst>
              <a:ext uri="{FF2B5EF4-FFF2-40B4-BE49-F238E27FC236}">
                <a16:creationId xmlns:a16="http://schemas.microsoft.com/office/drawing/2014/main" id="{0E9D070F-6FA3-83D8-86E6-8A12C7229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  <p:bldP spid="4444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reeform 18">
            <a:extLst>
              <a:ext uri="{FF2B5EF4-FFF2-40B4-BE49-F238E27FC236}">
                <a16:creationId xmlns:a16="http://schemas.microsoft.com/office/drawing/2014/main" id="{DFCE18EE-164B-96EA-4F52-2F3180DC9884}"/>
              </a:ext>
            </a:extLst>
          </p:cNvPr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546874943 w 709"/>
              <a:gd name="T1" fmla="*/ 88206263 h 856"/>
              <a:gd name="T2" fmla="*/ 282257625 w 709"/>
              <a:gd name="T3" fmla="*/ 194052825 h 856"/>
              <a:gd name="T4" fmla="*/ 158770708 w 709"/>
              <a:gd name="T5" fmla="*/ 372983125 h 856"/>
              <a:gd name="T6" fmla="*/ 70564406 w 709"/>
              <a:gd name="T7" fmla="*/ 496471575 h 856"/>
              <a:gd name="T8" fmla="*/ 52924099 w 709"/>
              <a:gd name="T9" fmla="*/ 567035950 h 856"/>
              <a:gd name="T10" fmla="*/ 17641895 w 709"/>
              <a:gd name="T11" fmla="*/ 619958438 h 856"/>
              <a:gd name="T12" fmla="*/ 194052911 w 709"/>
              <a:gd name="T13" fmla="*/ 972780313 h 856"/>
              <a:gd name="T14" fmla="*/ 282257625 w 709"/>
              <a:gd name="T15" fmla="*/ 1096268763 h 856"/>
              <a:gd name="T16" fmla="*/ 405746130 w 709"/>
              <a:gd name="T17" fmla="*/ 1237397513 h 856"/>
              <a:gd name="T18" fmla="*/ 476310537 w 709"/>
              <a:gd name="T19" fmla="*/ 1381045625 h 856"/>
              <a:gd name="T20" fmla="*/ 690523119 w 709"/>
              <a:gd name="T21" fmla="*/ 1892638138 h 856"/>
              <a:gd name="T22" fmla="*/ 1025704843 w 709"/>
              <a:gd name="T23" fmla="*/ 1980842813 h 856"/>
              <a:gd name="T24" fmla="*/ 1325602776 w 709"/>
              <a:gd name="T25" fmla="*/ 2121971563 h 856"/>
              <a:gd name="T26" fmla="*/ 1431449386 w 709"/>
              <a:gd name="T27" fmla="*/ 2147483646 h 856"/>
              <a:gd name="T28" fmla="*/ 1628021661 w 709"/>
              <a:gd name="T29" fmla="*/ 2104331263 h 856"/>
              <a:gd name="T30" fmla="*/ 1680945759 w 709"/>
              <a:gd name="T31" fmla="*/ 1945560625 h 856"/>
              <a:gd name="T32" fmla="*/ 1537295995 w 709"/>
              <a:gd name="T33" fmla="*/ 1628020938 h 856"/>
              <a:gd name="T34" fmla="*/ 1628021661 w 709"/>
              <a:gd name="T35" fmla="*/ 1363405325 h 856"/>
              <a:gd name="T36" fmla="*/ 1698586067 w 709"/>
              <a:gd name="T37" fmla="*/ 1202115325 h 856"/>
              <a:gd name="T38" fmla="*/ 1786792369 w 709"/>
              <a:gd name="T39" fmla="*/ 796369375 h 856"/>
              <a:gd name="T40" fmla="*/ 1645663556 w 709"/>
              <a:gd name="T41" fmla="*/ 655240625 h 856"/>
              <a:gd name="T42" fmla="*/ 1466731589 w 709"/>
              <a:gd name="T43" fmla="*/ 443547500 h 856"/>
              <a:gd name="T44" fmla="*/ 1202115859 w 709"/>
              <a:gd name="T45" fmla="*/ 282257500 h 856"/>
              <a:gd name="T46" fmla="*/ 1008062948 w 709"/>
              <a:gd name="T47" fmla="*/ 0 h 856"/>
              <a:gd name="T48" fmla="*/ 690523119 w 709"/>
              <a:gd name="T49" fmla="*/ 141128750 h 856"/>
              <a:gd name="T50" fmla="*/ 546874943 w 709"/>
              <a:gd name="T51" fmla="*/ 88206263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Text Box 5">
            <a:extLst>
              <a:ext uri="{FF2B5EF4-FFF2-40B4-BE49-F238E27FC236}">
                <a16:creationId xmlns:a16="http://schemas.microsoft.com/office/drawing/2014/main" id="{0AC1F5ED-9FDB-7B34-7282-1FD4D47A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43398" name="Text Box 6">
            <a:extLst>
              <a:ext uri="{FF2B5EF4-FFF2-40B4-BE49-F238E27FC236}">
                <a16:creationId xmlns:a16="http://schemas.microsoft.com/office/drawing/2014/main" id="{06B6F009-D22F-1040-EE9C-AADF509CA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-9525"/>
            <a:ext cx="5153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9:1 wui eina 2 Kings 25:21 eina tangda</a:t>
            </a: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7DD660D9-9F7A-8226-31DA-C6F553CF5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3402" name="Rectangle 10">
            <a:extLst>
              <a:ext uri="{FF2B5EF4-FFF2-40B4-BE49-F238E27FC236}">
                <a16:creationId xmlns:a16="http://schemas.microsoft.com/office/drawing/2014/main" id="{BADA3525-D96E-8705-29E0-342313B41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17</a:t>
            </a:r>
          </a:p>
        </p:txBody>
      </p:sp>
      <p:sp>
        <p:nvSpPr>
          <p:cNvPr id="38918" name="Text Box 12">
            <a:extLst>
              <a:ext uri="{FF2B5EF4-FFF2-40B4-BE49-F238E27FC236}">
                <a16:creationId xmlns:a16="http://schemas.microsoft.com/office/drawing/2014/main" id="{1FCDE927-06F5-B14F-2743-5D80F5853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443405" name="Rectangle 13">
            <a:extLst>
              <a:ext uri="{FF2B5EF4-FFF2-40B4-BE49-F238E27FC236}">
                <a16:creationId xmlns:a16="http://schemas.microsoft.com/office/drawing/2014/main" id="{41BD5E81-3E27-46C8-D7B2-AA5C9539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443407" name="Oval 15">
            <a:extLst>
              <a:ext uri="{FF2B5EF4-FFF2-40B4-BE49-F238E27FC236}">
                <a16:creationId xmlns:a16="http://schemas.microsoft.com/office/drawing/2014/main" id="{C2BBD4AB-EFA7-4B4E-84E3-9B2E6945F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38921" name="Freeform 16">
            <a:extLst>
              <a:ext uri="{FF2B5EF4-FFF2-40B4-BE49-F238E27FC236}">
                <a16:creationId xmlns:a16="http://schemas.microsoft.com/office/drawing/2014/main" id="{77C8AE45-187D-0B5B-66D3-941B9845537B}"/>
              </a:ext>
            </a:extLst>
          </p:cNvPr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30241860 w 637"/>
              <a:gd name="T1" fmla="*/ 60483782 h 601"/>
              <a:gd name="T2" fmla="*/ 30241860 w 637"/>
              <a:gd name="T3" fmla="*/ 181451345 h 601"/>
              <a:gd name="T4" fmla="*/ 30241860 w 637"/>
              <a:gd name="T5" fmla="*/ 302418908 h 601"/>
              <a:gd name="T6" fmla="*/ 90725580 w 637"/>
              <a:gd name="T7" fmla="*/ 362902690 h 601"/>
              <a:gd name="T8" fmla="*/ 241934880 w 637"/>
              <a:gd name="T9" fmla="*/ 423386472 h 601"/>
              <a:gd name="T10" fmla="*/ 362902321 w 637"/>
              <a:gd name="T11" fmla="*/ 483870254 h 601"/>
              <a:gd name="T12" fmla="*/ 483869761 w 637"/>
              <a:gd name="T13" fmla="*/ 514112144 h 601"/>
              <a:gd name="T14" fmla="*/ 604837201 w 637"/>
              <a:gd name="T15" fmla="*/ 574595926 h 601"/>
              <a:gd name="T16" fmla="*/ 725804641 w 637"/>
              <a:gd name="T17" fmla="*/ 665321599 h 601"/>
              <a:gd name="T18" fmla="*/ 846772081 w 637"/>
              <a:gd name="T19" fmla="*/ 756047271 h 601"/>
              <a:gd name="T20" fmla="*/ 907255801 w 637"/>
              <a:gd name="T21" fmla="*/ 877014835 h 601"/>
              <a:gd name="T22" fmla="*/ 967739522 w 637"/>
              <a:gd name="T23" fmla="*/ 997982398 h 601"/>
              <a:gd name="T24" fmla="*/ 1058465102 w 637"/>
              <a:gd name="T25" fmla="*/ 1088708071 h 601"/>
              <a:gd name="T26" fmla="*/ 1118948822 w 637"/>
              <a:gd name="T27" fmla="*/ 1209675634 h 601"/>
              <a:gd name="T28" fmla="*/ 1149190682 w 637"/>
              <a:gd name="T29" fmla="*/ 1330643197 h 601"/>
              <a:gd name="T30" fmla="*/ 1149190682 w 637"/>
              <a:gd name="T31" fmla="*/ 1451610761 h 601"/>
              <a:gd name="T32" fmla="*/ 1209674402 w 637"/>
              <a:gd name="T33" fmla="*/ 1512094542 h 601"/>
              <a:gd name="T34" fmla="*/ 1330641842 w 637"/>
              <a:gd name="T35" fmla="*/ 1512094542 h 601"/>
              <a:gd name="T36" fmla="*/ 1481851142 w 637"/>
              <a:gd name="T37" fmla="*/ 1512094542 h 601"/>
              <a:gd name="T38" fmla="*/ 1602818582 w 637"/>
              <a:gd name="T39" fmla="*/ 1512094542 h 601"/>
              <a:gd name="T40" fmla="*/ 1572576722 w 637"/>
              <a:gd name="T41" fmla="*/ 1391126979 h 601"/>
              <a:gd name="T42" fmla="*/ 1542334862 w 637"/>
              <a:gd name="T43" fmla="*/ 1270159416 h 601"/>
              <a:gd name="T44" fmla="*/ 1481851142 w 637"/>
              <a:gd name="T45" fmla="*/ 1149191852 h 601"/>
              <a:gd name="T46" fmla="*/ 1421367422 w 637"/>
              <a:gd name="T47" fmla="*/ 1028224289 h 601"/>
              <a:gd name="T48" fmla="*/ 1360883702 w 637"/>
              <a:gd name="T49" fmla="*/ 907256725 h 601"/>
              <a:gd name="T50" fmla="*/ 1270158122 w 637"/>
              <a:gd name="T51" fmla="*/ 786289162 h 601"/>
              <a:gd name="T52" fmla="*/ 1239916262 w 637"/>
              <a:gd name="T53" fmla="*/ 665321599 h 601"/>
              <a:gd name="T54" fmla="*/ 1149190682 w 637"/>
              <a:gd name="T55" fmla="*/ 574595926 h 601"/>
              <a:gd name="T56" fmla="*/ 1058465102 w 637"/>
              <a:gd name="T57" fmla="*/ 483870254 h 601"/>
              <a:gd name="T58" fmla="*/ 967739522 w 637"/>
              <a:gd name="T59" fmla="*/ 393144581 h 601"/>
              <a:gd name="T60" fmla="*/ 877013941 w 637"/>
              <a:gd name="T61" fmla="*/ 302418908 h 601"/>
              <a:gd name="T62" fmla="*/ 756046501 w 637"/>
              <a:gd name="T63" fmla="*/ 241935127 h 601"/>
              <a:gd name="T64" fmla="*/ 635079061 w 637"/>
              <a:gd name="T65" fmla="*/ 181451345 h 601"/>
              <a:gd name="T66" fmla="*/ 514111621 w 637"/>
              <a:gd name="T67" fmla="*/ 120967563 h 601"/>
              <a:gd name="T68" fmla="*/ 393144181 w 637"/>
              <a:gd name="T69" fmla="*/ 90725673 h 601"/>
              <a:gd name="T70" fmla="*/ 272176740 w 637"/>
              <a:gd name="T71" fmla="*/ 60483782 h 601"/>
              <a:gd name="T72" fmla="*/ 151209300 w 637"/>
              <a:gd name="T73" fmla="*/ 0 h 601"/>
              <a:gd name="T74" fmla="*/ 3024186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09" name="Rectangle 17">
            <a:extLst>
              <a:ext uri="{FF2B5EF4-FFF2-40B4-BE49-F238E27FC236}">
                <a16:creationId xmlns:a16="http://schemas.microsoft.com/office/drawing/2014/main" id="{C04D47D7-AF27-42F3-FD9B-675B9141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901700"/>
            <a:ext cx="1844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EA18"/>
                </a:solidFill>
                <a:latin typeface="Times" charset="0"/>
                <a:ea typeface="+mn-ea"/>
              </a:rPr>
              <a:t>R</a:t>
            </a:r>
            <a:r>
              <a:rPr lang="en-US" sz="3600">
                <a:solidFill>
                  <a:srgbClr val="51DC00"/>
                </a:solidFill>
                <a:latin typeface="Times" charset="0"/>
                <a:ea typeface="+mn-ea"/>
              </a:rPr>
              <a:t> </a:t>
            </a:r>
            <a:r>
              <a:rPr lang="en-US" sz="5400">
                <a:solidFill>
                  <a:srgbClr val="1CFF23"/>
                </a:solidFill>
                <a:latin typeface="Times" charset="0"/>
                <a:ea typeface="+mn-ea"/>
              </a:rPr>
              <a:t>W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</a:rPr>
              <a:t> N</a:t>
            </a:r>
          </a:p>
        </p:txBody>
      </p:sp>
      <p:grpSp>
        <p:nvGrpSpPr>
          <p:cNvPr id="38923" name="Group 19">
            <a:extLst>
              <a:ext uri="{FF2B5EF4-FFF2-40B4-BE49-F238E27FC236}">
                <a16:creationId xmlns:a16="http://schemas.microsoft.com/office/drawing/2014/main" id="{CF5B422A-F17D-C69C-07EE-73882745C300}"/>
              </a:ext>
            </a:extLst>
          </p:cNvPr>
          <p:cNvGrpSpPr>
            <a:grpSpLocks/>
          </p:cNvGrpSpPr>
          <p:nvPr/>
        </p:nvGrpSpPr>
        <p:grpSpPr bwMode="auto">
          <a:xfrm>
            <a:off x="2216150" y="1112838"/>
            <a:ext cx="5092700" cy="4221162"/>
            <a:chOff x="1396" y="701"/>
            <a:chExt cx="3208" cy="2659"/>
          </a:xfrm>
        </p:grpSpPr>
        <p:sp>
          <p:nvSpPr>
            <p:cNvPr id="38926" name="Rectangle 20">
              <a:extLst>
                <a:ext uri="{FF2B5EF4-FFF2-40B4-BE49-F238E27FC236}">
                  <a16:creationId xmlns:a16="http://schemas.microsoft.com/office/drawing/2014/main" id="{6D20DF22-1778-237C-B9A2-8A30454FA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27" name="Rectangle 21">
              <a:extLst>
                <a:ext uri="{FF2B5EF4-FFF2-40B4-BE49-F238E27FC236}">
                  <a16:creationId xmlns:a16="http://schemas.microsoft.com/office/drawing/2014/main" id="{4B2C931C-1C64-11AF-DE9B-5B594B6AE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38928" name="Rectangle 22">
              <a:extLst>
                <a:ext uri="{FF2B5EF4-FFF2-40B4-BE49-F238E27FC236}">
                  <a16:creationId xmlns:a16="http://schemas.microsoft.com/office/drawing/2014/main" id="{6F07BF6B-7D9C-1E45-998E-D676F1CD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29" name="AutoShape 23">
              <a:extLst>
                <a:ext uri="{FF2B5EF4-FFF2-40B4-BE49-F238E27FC236}">
                  <a16:creationId xmlns:a16="http://schemas.microsoft.com/office/drawing/2014/main" id="{2A22062F-17D8-ECB1-C4F4-075C7E814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0" name="Rectangle 24">
              <a:extLst>
                <a:ext uri="{FF2B5EF4-FFF2-40B4-BE49-F238E27FC236}">
                  <a16:creationId xmlns:a16="http://schemas.microsoft.com/office/drawing/2014/main" id="{7270EC7C-7887-4225-93A2-36B29274B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1" name="Rectangle 25">
              <a:extLst>
                <a:ext uri="{FF2B5EF4-FFF2-40B4-BE49-F238E27FC236}">
                  <a16:creationId xmlns:a16="http://schemas.microsoft.com/office/drawing/2014/main" id="{C99A6094-96C7-ACCE-B779-39D182CF0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6" y="727"/>
              <a:ext cx="9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</a:t>
              </a:r>
              <a:r>
                <a:rPr lang="en-US" altLang="en-US" sz="1300" b="1">
                  <a:solidFill>
                    <a:srgbClr val="790015"/>
                  </a:solidFill>
                  <a:latin typeface="Helvetica" pitchFamily="2" charset="0"/>
                </a:rPr>
                <a:t>  OKATHUI KASEM</a:t>
              </a:r>
              <a:endParaRPr lang="en-US" altLang="en-US" sz="1300"/>
            </a:p>
          </p:txBody>
        </p:sp>
        <p:sp>
          <p:nvSpPr>
            <p:cNvPr id="38932" name="Line 26">
              <a:extLst>
                <a:ext uri="{FF2B5EF4-FFF2-40B4-BE49-F238E27FC236}">
                  <a16:creationId xmlns:a16="http://schemas.microsoft.com/office/drawing/2014/main" id="{2168AA0E-43AB-30F7-AC00-CF95EE91E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Line 27">
              <a:extLst>
                <a:ext uri="{FF2B5EF4-FFF2-40B4-BE49-F238E27FC236}">
                  <a16:creationId xmlns:a16="http://schemas.microsoft.com/office/drawing/2014/main" id="{799592C0-3BEE-2094-0888-DA0D067C2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Rectangle 28">
              <a:extLst>
                <a:ext uri="{FF2B5EF4-FFF2-40B4-BE49-F238E27FC236}">
                  <a16:creationId xmlns:a16="http://schemas.microsoft.com/office/drawing/2014/main" id="{42E33D42-D0F5-415E-7AEC-ABDACBDCE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5" name="Rectangle 29">
              <a:extLst>
                <a:ext uri="{FF2B5EF4-FFF2-40B4-BE49-F238E27FC236}">
                  <a16:creationId xmlns:a16="http://schemas.microsoft.com/office/drawing/2014/main" id="{709A1E94-9DC9-057D-92A0-2096420EA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38936" name="Rectangle 30">
              <a:extLst>
                <a:ext uri="{FF2B5EF4-FFF2-40B4-BE49-F238E27FC236}">
                  <a16:creationId xmlns:a16="http://schemas.microsoft.com/office/drawing/2014/main" id="{C51E4998-7506-A313-44D9-AC5F66E6D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7" name="AutoShape 31">
              <a:extLst>
                <a:ext uri="{FF2B5EF4-FFF2-40B4-BE49-F238E27FC236}">
                  <a16:creationId xmlns:a16="http://schemas.microsoft.com/office/drawing/2014/main" id="{54CFF21B-EFAF-4B62-9A7D-855DBDE51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8" name="Rectangle 32">
              <a:extLst>
                <a:ext uri="{FF2B5EF4-FFF2-40B4-BE49-F238E27FC236}">
                  <a16:creationId xmlns:a16="http://schemas.microsoft.com/office/drawing/2014/main" id="{2C5731F4-3DB6-1258-BC92-E056BCA0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9" name="Rectangle 33">
              <a:extLst>
                <a:ext uri="{FF2B5EF4-FFF2-40B4-BE49-F238E27FC236}">
                  <a16:creationId xmlns:a16="http://schemas.microsoft.com/office/drawing/2014/main" id="{1D3BFDCF-DCC2-E4B1-1F34-D472EADF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ABRAHAM</a:t>
              </a:r>
              <a:endParaRPr lang="en-US" altLang="en-US"/>
            </a:p>
          </p:txBody>
        </p:sp>
        <p:sp>
          <p:nvSpPr>
            <p:cNvPr id="38940" name="Line 34">
              <a:extLst>
                <a:ext uri="{FF2B5EF4-FFF2-40B4-BE49-F238E27FC236}">
                  <a16:creationId xmlns:a16="http://schemas.microsoft.com/office/drawing/2014/main" id="{731AB057-FD45-DEFA-3A06-9A903BE95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1" name="Line 35">
              <a:extLst>
                <a:ext uri="{FF2B5EF4-FFF2-40B4-BE49-F238E27FC236}">
                  <a16:creationId xmlns:a16="http://schemas.microsoft.com/office/drawing/2014/main" id="{82F2B2B0-DACF-F3DB-F276-54CF35041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Rectangle 36">
              <a:extLst>
                <a:ext uri="{FF2B5EF4-FFF2-40B4-BE49-F238E27FC236}">
                  <a16:creationId xmlns:a16="http://schemas.microsoft.com/office/drawing/2014/main" id="{3028066F-1CA9-B8D5-BAD9-26727FE8B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3" name="Rectangle 37">
              <a:extLst>
                <a:ext uri="{FF2B5EF4-FFF2-40B4-BE49-F238E27FC236}">
                  <a16:creationId xmlns:a16="http://schemas.microsoft.com/office/drawing/2014/main" id="{B80732D8-B227-F737-EFC2-FF933C18A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38944" name="Rectangle 38">
              <a:extLst>
                <a:ext uri="{FF2B5EF4-FFF2-40B4-BE49-F238E27FC236}">
                  <a16:creationId xmlns:a16="http://schemas.microsoft.com/office/drawing/2014/main" id="{4865B224-7A7D-BCAA-4444-985632D85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5" name="AutoShape 39">
              <a:extLst>
                <a:ext uri="{FF2B5EF4-FFF2-40B4-BE49-F238E27FC236}">
                  <a16:creationId xmlns:a16="http://schemas.microsoft.com/office/drawing/2014/main" id="{FDC54176-D27B-91AD-0ABD-D63E01458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6" name="Rectangle 40">
              <a:extLst>
                <a:ext uri="{FF2B5EF4-FFF2-40B4-BE49-F238E27FC236}">
                  <a16:creationId xmlns:a16="http://schemas.microsoft.com/office/drawing/2014/main" id="{144907B1-26AD-E54A-981E-87A0A07EC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7" name="Rectangle 41">
              <a:extLst>
                <a:ext uri="{FF2B5EF4-FFF2-40B4-BE49-F238E27FC236}">
                  <a16:creationId xmlns:a16="http://schemas.microsoft.com/office/drawing/2014/main" id="{976BEB90-B84D-2193-032A-9329504C6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" y="1121"/>
              <a:ext cx="7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JOSEPH</a:t>
              </a:r>
              <a:endParaRPr lang="en-US" altLang="en-US"/>
            </a:p>
          </p:txBody>
        </p:sp>
        <p:sp>
          <p:nvSpPr>
            <p:cNvPr id="38948" name="Line 42">
              <a:extLst>
                <a:ext uri="{FF2B5EF4-FFF2-40B4-BE49-F238E27FC236}">
                  <a16:creationId xmlns:a16="http://schemas.microsoft.com/office/drawing/2014/main" id="{79C03033-4830-CAE0-91A7-2AD0B2406D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Line 43">
              <a:extLst>
                <a:ext uri="{FF2B5EF4-FFF2-40B4-BE49-F238E27FC236}">
                  <a16:creationId xmlns:a16="http://schemas.microsoft.com/office/drawing/2014/main" id="{7A02AB56-3A87-965E-D287-E59F7FCE3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Rectangle 44">
              <a:extLst>
                <a:ext uri="{FF2B5EF4-FFF2-40B4-BE49-F238E27FC236}">
                  <a16:creationId xmlns:a16="http://schemas.microsoft.com/office/drawing/2014/main" id="{C00DF53D-1456-C5A7-8E08-B2290E8DA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1" name="AutoShape 45">
              <a:extLst>
                <a:ext uri="{FF2B5EF4-FFF2-40B4-BE49-F238E27FC236}">
                  <a16:creationId xmlns:a16="http://schemas.microsoft.com/office/drawing/2014/main" id="{62E21F99-C477-90D5-800B-364E2280C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2" name="Rectangle 46">
              <a:extLst>
                <a:ext uri="{FF2B5EF4-FFF2-40B4-BE49-F238E27FC236}">
                  <a16:creationId xmlns:a16="http://schemas.microsoft.com/office/drawing/2014/main" id="{6BBAFEAE-5323-E051-9CB4-E031292F9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3" name="Rectangle 47">
              <a:extLst>
                <a:ext uri="{FF2B5EF4-FFF2-40B4-BE49-F238E27FC236}">
                  <a16:creationId xmlns:a16="http://schemas.microsoft.com/office/drawing/2014/main" id="{3861A019-C38E-43B6-28AC-2F3199D9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" y="1310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MOSES</a:t>
              </a:r>
              <a:endParaRPr lang="en-US" altLang="en-US"/>
            </a:p>
          </p:txBody>
        </p:sp>
        <p:sp>
          <p:nvSpPr>
            <p:cNvPr id="38954" name="Line 48">
              <a:extLst>
                <a:ext uri="{FF2B5EF4-FFF2-40B4-BE49-F238E27FC236}">
                  <a16:creationId xmlns:a16="http://schemas.microsoft.com/office/drawing/2014/main" id="{41274204-797D-5A0A-F2E4-18AC9D99F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Rectangle 49">
              <a:extLst>
                <a:ext uri="{FF2B5EF4-FFF2-40B4-BE49-F238E27FC236}">
                  <a16:creationId xmlns:a16="http://schemas.microsoft.com/office/drawing/2014/main" id="{30117FD3-3CD0-ADCF-F3B1-7F7B31500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6" name="AutoShape 50">
              <a:extLst>
                <a:ext uri="{FF2B5EF4-FFF2-40B4-BE49-F238E27FC236}">
                  <a16:creationId xmlns:a16="http://schemas.microsoft.com/office/drawing/2014/main" id="{0972D879-71E9-692E-5333-289DB0D2B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7" name="Rectangle 51">
              <a:extLst>
                <a:ext uri="{FF2B5EF4-FFF2-40B4-BE49-F238E27FC236}">
                  <a16:creationId xmlns:a16="http://schemas.microsoft.com/office/drawing/2014/main" id="{20BFCE6B-CAF9-95D8-5486-F5A79CCB8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8" name="Rectangle 52">
              <a:extLst>
                <a:ext uri="{FF2B5EF4-FFF2-40B4-BE49-F238E27FC236}">
                  <a16:creationId xmlns:a16="http://schemas.microsoft.com/office/drawing/2014/main" id="{78D61D62-A0B1-E31E-6D5A-AB70834EA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" y="1516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JOSHUA</a:t>
              </a:r>
              <a:endParaRPr lang="en-US" altLang="en-US"/>
            </a:p>
          </p:txBody>
        </p:sp>
        <p:sp>
          <p:nvSpPr>
            <p:cNvPr id="38959" name="Line 53">
              <a:extLst>
                <a:ext uri="{FF2B5EF4-FFF2-40B4-BE49-F238E27FC236}">
                  <a16:creationId xmlns:a16="http://schemas.microsoft.com/office/drawing/2014/main" id="{3694EAE0-4A55-7EC3-370D-AE4774F21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Rectangle 54">
              <a:extLst>
                <a:ext uri="{FF2B5EF4-FFF2-40B4-BE49-F238E27FC236}">
                  <a16:creationId xmlns:a16="http://schemas.microsoft.com/office/drawing/2014/main" id="{23EF7A33-D5C5-4570-7268-380B89747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1" name="AutoShape 55">
              <a:extLst>
                <a:ext uri="{FF2B5EF4-FFF2-40B4-BE49-F238E27FC236}">
                  <a16:creationId xmlns:a16="http://schemas.microsoft.com/office/drawing/2014/main" id="{4484BFA3-6CEA-C5D1-7232-D58558833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2" name="Rectangle 56">
              <a:extLst>
                <a:ext uri="{FF2B5EF4-FFF2-40B4-BE49-F238E27FC236}">
                  <a16:creationId xmlns:a16="http://schemas.microsoft.com/office/drawing/2014/main" id="{12D24DF8-62E9-3219-9376-A3FF4B18C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3" name="Rectangle 57">
              <a:extLst>
                <a:ext uri="{FF2B5EF4-FFF2-40B4-BE49-F238E27FC236}">
                  <a16:creationId xmlns:a16="http://schemas.microsoft.com/office/drawing/2014/main" id="{A342955F-44D0-241F-0374-A6DEF50CC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706"/>
              <a:ext cx="103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rgbClr val="790015"/>
                  </a:solidFill>
                  <a:latin typeface="Helvetica" pitchFamily="2" charset="0"/>
                </a:rPr>
                <a:t>     ROTKHAMARAT</a:t>
              </a:r>
              <a:endParaRPr lang="en-US" altLang="en-US" sz="1400"/>
            </a:p>
          </p:txBody>
        </p:sp>
        <p:sp>
          <p:nvSpPr>
            <p:cNvPr id="38964" name="Line 58">
              <a:extLst>
                <a:ext uri="{FF2B5EF4-FFF2-40B4-BE49-F238E27FC236}">
                  <a16:creationId xmlns:a16="http://schemas.microsoft.com/office/drawing/2014/main" id="{3D2E57C6-FD86-EDA9-FD0E-E500F1D0A5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Rectangle 59">
              <a:extLst>
                <a:ext uri="{FF2B5EF4-FFF2-40B4-BE49-F238E27FC236}">
                  <a16:creationId xmlns:a16="http://schemas.microsoft.com/office/drawing/2014/main" id="{DB98C780-F39F-C7C2-BC79-87218F549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6" name="AutoShape 60">
              <a:extLst>
                <a:ext uri="{FF2B5EF4-FFF2-40B4-BE49-F238E27FC236}">
                  <a16:creationId xmlns:a16="http://schemas.microsoft.com/office/drawing/2014/main" id="{5F81964D-5E0D-052D-1538-B16B290A2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7" name="Rectangle 61">
              <a:extLst>
                <a:ext uri="{FF2B5EF4-FFF2-40B4-BE49-F238E27FC236}">
                  <a16:creationId xmlns:a16="http://schemas.microsoft.com/office/drawing/2014/main" id="{FC5A07ED-482A-1F66-4364-4D1156606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68" name="Rectangle 62">
              <a:extLst>
                <a:ext uri="{FF2B5EF4-FFF2-40B4-BE49-F238E27FC236}">
                  <a16:creationId xmlns:a16="http://schemas.microsoft.com/office/drawing/2014/main" id="{E989D2FF-4DFA-EEA9-FE98-6614BA863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1920"/>
              <a:ext cx="8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WUNGNAO</a:t>
              </a:r>
              <a:endParaRPr lang="en-US" altLang="en-US"/>
            </a:p>
          </p:txBody>
        </p:sp>
        <p:sp>
          <p:nvSpPr>
            <p:cNvPr id="38969" name="Line 63">
              <a:extLst>
                <a:ext uri="{FF2B5EF4-FFF2-40B4-BE49-F238E27FC236}">
                  <a16:creationId xmlns:a16="http://schemas.microsoft.com/office/drawing/2014/main" id="{5A0366C5-714E-3EBA-8FFA-5EF4D03AB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Rectangle 64">
              <a:extLst>
                <a:ext uri="{FF2B5EF4-FFF2-40B4-BE49-F238E27FC236}">
                  <a16:creationId xmlns:a16="http://schemas.microsoft.com/office/drawing/2014/main" id="{6B578AEA-F5A7-E2BE-037E-5CCE8282B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1" name="AutoShape 65">
              <a:extLst>
                <a:ext uri="{FF2B5EF4-FFF2-40B4-BE49-F238E27FC236}">
                  <a16:creationId xmlns:a16="http://schemas.microsoft.com/office/drawing/2014/main" id="{99FFC6DF-7ACC-2B32-6CD0-577D389B6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2" name="Rectangle 66">
              <a:extLst>
                <a:ext uri="{FF2B5EF4-FFF2-40B4-BE49-F238E27FC236}">
                  <a16:creationId xmlns:a16="http://schemas.microsoft.com/office/drawing/2014/main" id="{FAC0543D-D31C-FAB2-4D16-EC78FE483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3" name="Rectangle 67">
              <a:extLst>
                <a:ext uri="{FF2B5EF4-FFF2-40B4-BE49-F238E27FC236}">
                  <a16:creationId xmlns:a16="http://schemas.microsoft.com/office/drawing/2014/main" id="{75B1EDBD-EF44-97BD-173B-EE7870556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125"/>
              <a:ext cx="8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NARKAHAI</a:t>
              </a:r>
              <a:endParaRPr lang="en-US" altLang="en-US"/>
            </a:p>
          </p:txBody>
        </p:sp>
        <p:sp>
          <p:nvSpPr>
            <p:cNvPr id="38974" name="Line 68">
              <a:extLst>
                <a:ext uri="{FF2B5EF4-FFF2-40B4-BE49-F238E27FC236}">
                  <a16:creationId xmlns:a16="http://schemas.microsoft.com/office/drawing/2014/main" id="{0435F151-A08A-7784-7352-BA70A2F41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5" name="Line 69">
              <a:extLst>
                <a:ext uri="{FF2B5EF4-FFF2-40B4-BE49-F238E27FC236}">
                  <a16:creationId xmlns:a16="http://schemas.microsoft.com/office/drawing/2014/main" id="{608D1DD0-0DA2-BBC7-DD26-850C615F7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6" name="Rectangle 70">
              <a:extLst>
                <a:ext uri="{FF2B5EF4-FFF2-40B4-BE49-F238E27FC236}">
                  <a16:creationId xmlns:a16="http://schemas.microsoft.com/office/drawing/2014/main" id="{9FD11BC0-983B-928A-7095-51B2E49AA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7" name="AutoShape 71">
              <a:extLst>
                <a:ext uri="{FF2B5EF4-FFF2-40B4-BE49-F238E27FC236}">
                  <a16:creationId xmlns:a16="http://schemas.microsoft.com/office/drawing/2014/main" id="{02848917-B6BF-D364-5B8F-713279DDE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8" name="Rectangle 72">
              <a:extLst>
                <a:ext uri="{FF2B5EF4-FFF2-40B4-BE49-F238E27FC236}">
                  <a16:creationId xmlns:a16="http://schemas.microsoft.com/office/drawing/2014/main" id="{5B1EF7D0-DB9C-1F58-7157-4B124152F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79" name="Rectangle 73">
              <a:extLst>
                <a:ext uri="{FF2B5EF4-FFF2-40B4-BE49-F238E27FC236}">
                  <a16:creationId xmlns:a16="http://schemas.microsoft.com/office/drawing/2014/main" id="{BE5672EE-E463-8D87-D447-AE8C89632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2344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VARI KAHAI</a:t>
              </a:r>
              <a:endParaRPr lang="en-US" altLang="en-US"/>
            </a:p>
          </p:txBody>
        </p:sp>
        <p:sp>
          <p:nvSpPr>
            <p:cNvPr id="38980" name="Line 74">
              <a:extLst>
                <a:ext uri="{FF2B5EF4-FFF2-40B4-BE49-F238E27FC236}">
                  <a16:creationId xmlns:a16="http://schemas.microsoft.com/office/drawing/2014/main" id="{1DA1D026-8AA8-37E1-57B0-729695004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1" name="Line 75">
              <a:extLst>
                <a:ext uri="{FF2B5EF4-FFF2-40B4-BE49-F238E27FC236}">
                  <a16:creationId xmlns:a16="http://schemas.microsoft.com/office/drawing/2014/main" id="{EE1E53BE-BA3E-A66E-AFDE-4568A4CB0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2" name="Rectangle 76">
              <a:extLst>
                <a:ext uri="{FF2B5EF4-FFF2-40B4-BE49-F238E27FC236}">
                  <a16:creationId xmlns:a16="http://schemas.microsoft.com/office/drawing/2014/main" id="{E1E30B3B-8DFC-E140-5DD3-02CE24403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83" name="AutoShape 77">
              <a:extLst>
                <a:ext uri="{FF2B5EF4-FFF2-40B4-BE49-F238E27FC236}">
                  <a16:creationId xmlns:a16="http://schemas.microsoft.com/office/drawing/2014/main" id="{2A94D0F1-B545-6048-33BF-A7D0002FF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84" name="Rectangle 78">
              <a:extLst>
                <a:ext uri="{FF2B5EF4-FFF2-40B4-BE49-F238E27FC236}">
                  <a16:creationId xmlns:a16="http://schemas.microsoft.com/office/drawing/2014/main" id="{1F272E2B-0E8F-3F35-1710-6D844007C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8985" name="Group 79">
              <a:extLst>
                <a:ext uri="{FF2B5EF4-FFF2-40B4-BE49-F238E27FC236}">
                  <a16:creationId xmlns:a16="http://schemas.microsoft.com/office/drawing/2014/main" id="{6E78DCDA-70D4-0561-3461-8AC36F5EB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0" y="2564"/>
              <a:ext cx="650" cy="282"/>
              <a:chOff x="3073" y="3101"/>
              <a:chExt cx="570" cy="240"/>
            </a:xfrm>
          </p:grpSpPr>
          <p:sp>
            <p:nvSpPr>
              <p:cNvPr id="38988" name="Rectangle 80">
                <a:extLst>
                  <a:ext uri="{FF2B5EF4-FFF2-40B4-BE49-F238E27FC236}">
                    <a16:creationId xmlns:a16="http://schemas.microsoft.com/office/drawing/2014/main" id="{5689A61F-BA5F-4253-0221-3BA445552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/>
              </a:p>
            </p:txBody>
          </p:sp>
          <p:sp>
            <p:nvSpPr>
              <p:cNvPr id="38989" name="Rectangle 81">
                <a:extLst>
                  <a:ext uri="{FF2B5EF4-FFF2-40B4-BE49-F238E27FC236}">
                    <a16:creationId xmlns:a16="http://schemas.microsoft.com/office/drawing/2014/main" id="{108D3E04-F1E5-C8C9-72A3-5C443510F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" y="3101"/>
                <a:ext cx="5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900" b="1">
                    <a:solidFill>
                      <a:schemeClr val="accent1"/>
                    </a:solidFill>
                    <a:latin typeface="Helvetica" pitchFamily="2" charset="0"/>
                  </a:rPr>
                  <a:t>JESU</a:t>
                </a:r>
                <a:endParaRPr lang="en-US" altLang="en-US"/>
              </a:p>
            </p:txBody>
          </p:sp>
        </p:grpSp>
        <p:sp>
          <p:nvSpPr>
            <p:cNvPr id="38986" name="Line 82">
              <a:extLst>
                <a:ext uri="{FF2B5EF4-FFF2-40B4-BE49-F238E27FC236}">
                  <a16:creationId xmlns:a16="http://schemas.microsoft.com/office/drawing/2014/main" id="{890BD91D-C7E5-CB96-DF70-DA06EDE45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7" name="Line 83">
              <a:extLst>
                <a:ext uri="{FF2B5EF4-FFF2-40B4-BE49-F238E27FC236}">
                  <a16:creationId xmlns:a16="http://schemas.microsoft.com/office/drawing/2014/main" id="{9A6E225E-25D4-41CD-6B5B-0A766242D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395" name="AutoShape 3">
            <a:extLst>
              <a:ext uri="{FF2B5EF4-FFF2-40B4-BE49-F238E27FC236}">
                <a16:creationId xmlns:a16="http://schemas.microsoft.com/office/drawing/2014/main" id="{1F5B6ACC-47A3-C9CF-A523-AEDB9C929C56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2608263" y="32051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25" name="Text Box 84">
            <a:extLst>
              <a:ext uri="{FF2B5EF4-FFF2-40B4-BE49-F238E27FC236}">
                <a16:creationId xmlns:a16="http://schemas.microsoft.com/office/drawing/2014/main" id="{010047AB-223B-FFFF-4A60-C470E9007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6">
            <a:extLst>
              <a:ext uri="{FF2B5EF4-FFF2-40B4-BE49-F238E27FC236}">
                <a16:creationId xmlns:a16="http://schemas.microsoft.com/office/drawing/2014/main" id="{57E6BD45-2027-4879-CD99-92D82F46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192DC17-837F-4880-4A8B-198E1A4DA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963" name="Freeform 3">
            <a:extLst>
              <a:ext uri="{FF2B5EF4-FFF2-40B4-BE49-F238E27FC236}">
                <a16:creationId xmlns:a16="http://schemas.microsoft.com/office/drawing/2014/main" id="{2A628E8B-1300-9A53-BE7F-72F48CDAC08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4" name="Rectangle 4">
            <a:extLst>
              <a:ext uri="{FF2B5EF4-FFF2-40B4-BE49-F238E27FC236}">
                <a16:creationId xmlns:a16="http://schemas.microsoft.com/office/drawing/2014/main" id="{24DBEC25-78E4-1CB9-DFCC-0BED29F79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7BF873C-FB6F-6292-43AB-DC353495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966" name="Freeform 6">
            <a:extLst>
              <a:ext uri="{FF2B5EF4-FFF2-40B4-BE49-F238E27FC236}">
                <a16:creationId xmlns:a16="http://schemas.microsoft.com/office/drawing/2014/main" id="{DB028C85-3D09-6812-E0B7-C9D30E20A78A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>
            <a:extLst>
              <a:ext uri="{FF2B5EF4-FFF2-40B4-BE49-F238E27FC236}">
                <a16:creationId xmlns:a16="http://schemas.microsoft.com/office/drawing/2014/main" id="{A004B085-F50D-4454-87B1-33CBEF5CE09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>
            <a:extLst>
              <a:ext uri="{FF2B5EF4-FFF2-40B4-BE49-F238E27FC236}">
                <a16:creationId xmlns:a16="http://schemas.microsoft.com/office/drawing/2014/main" id="{B8B3296E-EB44-CE1D-D914-E659FF88E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842DE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40969" name="Freeform 9">
            <a:extLst>
              <a:ext uri="{FF2B5EF4-FFF2-40B4-BE49-F238E27FC236}">
                <a16:creationId xmlns:a16="http://schemas.microsoft.com/office/drawing/2014/main" id="{C2FCF6F9-88DB-2C08-34F6-51B53FEA004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>
            <a:extLst>
              <a:ext uri="{FF2B5EF4-FFF2-40B4-BE49-F238E27FC236}">
                <a16:creationId xmlns:a16="http://schemas.microsoft.com/office/drawing/2014/main" id="{7811BD11-870A-8E9B-40B7-AF19CCCF8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40971" name="Freeform 11">
            <a:extLst>
              <a:ext uri="{FF2B5EF4-FFF2-40B4-BE49-F238E27FC236}">
                <a16:creationId xmlns:a16="http://schemas.microsoft.com/office/drawing/2014/main" id="{E6F43D5F-7825-AD00-47B5-E0D73206B82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>
            <a:extLst>
              <a:ext uri="{FF2B5EF4-FFF2-40B4-BE49-F238E27FC236}">
                <a16:creationId xmlns:a16="http://schemas.microsoft.com/office/drawing/2014/main" id="{F413B98E-576D-6065-EBC0-4633932A6F5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>
            <a:extLst>
              <a:ext uri="{FF2B5EF4-FFF2-40B4-BE49-F238E27FC236}">
                <a16:creationId xmlns:a16="http://schemas.microsoft.com/office/drawing/2014/main" id="{C1820408-AB6B-4C4C-6E5E-B18AAC270F3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>
            <a:extLst>
              <a:ext uri="{FF2B5EF4-FFF2-40B4-BE49-F238E27FC236}">
                <a16:creationId xmlns:a16="http://schemas.microsoft.com/office/drawing/2014/main" id="{B3E6F017-30F2-C414-D748-A763A950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445455" name="Rectangle 15">
            <a:extLst>
              <a:ext uri="{FF2B5EF4-FFF2-40B4-BE49-F238E27FC236}">
                <a16:creationId xmlns:a16="http://schemas.microsoft.com/office/drawing/2014/main" id="{7774C586-8CAC-2C6E-F17C-65C4300EC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445456" name="Rectangle 16">
            <a:extLst>
              <a:ext uri="{FF2B5EF4-FFF2-40B4-BE49-F238E27FC236}">
                <a16:creationId xmlns:a16="http://schemas.microsoft.com/office/drawing/2014/main" id="{CE531390-3CD1-B041-CDA6-364676114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536C7FCB-1D17-2192-5699-D1345869D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978" name="Line 18">
            <a:extLst>
              <a:ext uri="{FF2B5EF4-FFF2-40B4-BE49-F238E27FC236}">
                <a16:creationId xmlns:a16="http://schemas.microsoft.com/office/drawing/2014/main" id="{94BF8B24-68AB-6E3D-737A-7CCB7D94E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44466605-7167-6EAA-E83F-866F1E299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Rectangle 21">
            <a:extLst>
              <a:ext uri="{FF2B5EF4-FFF2-40B4-BE49-F238E27FC236}">
                <a16:creationId xmlns:a16="http://schemas.microsoft.com/office/drawing/2014/main" id="{24F9B854-8CD4-EF36-B2DF-EA9B8F4CB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445462" name="Line 22">
            <a:extLst>
              <a:ext uri="{FF2B5EF4-FFF2-40B4-BE49-F238E27FC236}">
                <a16:creationId xmlns:a16="http://schemas.microsoft.com/office/drawing/2014/main" id="{CE779452-0C83-3D88-DA95-3C0B5B578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64" name="Rectangle 24">
            <a:extLst>
              <a:ext uri="{FF2B5EF4-FFF2-40B4-BE49-F238E27FC236}">
                <a16:creationId xmlns:a16="http://schemas.microsoft.com/office/drawing/2014/main" id="{FF289504-661A-61C0-3253-E4E8C52B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65" name="Rectangle 25">
            <a:extLst>
              <a:ext uri="{FF2B5EF4-FFF2-40B4-BE49-F238E27FC236}">
                <a16:creationId xmlns:a16="http://schemas.microsoft.com/office/drawing/2014/main" id="{E97CB80D-D7F3-B600-524B-B6F942A6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445466" name="Rectangle 26">
            <a:extLst>
              <a:ext uri="{FF2B5EF4-FFF2-40B4-BE49-F238E27FC236}">
                <a16:creationId xmlns:a16="http://schemas.microsoft.com/office/drawing/2014/main" id="{45D34A89-F5B0-5F83-33C3-A704EC0F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445468" name="Rectangle 28">
            <a:extLst>
              <a:ext uri="{FF2B5EF4-FFF2-40B4-BE49-F238E27FC236}">
                <a16:creationId xmlns:a16="http://schemas.microsoft.com/office/drawing/2014/main" id="{E369D0EA-5AEC-2FC3-2A52-2312B5A86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40986" name="Oval 29">
            <a:extLst>
              <a:ext uri="{FF2B5EF4-FFF2-40B4-BE49-F238E27FC236}">
                <a16:creationId xmlns:a16="http://schemas.microsoft.com/office/drawing/2014/main" id="{448852F6-D372-A079-C346-CAEE88694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5470" name="Rectangle 30">
            <a:extLst>
              <a:ext uri="{FF2B5EF4-FFF2-40B4-BE49-F238E27FC236}">
                <a16:creationId xmlns:a16="http://schemas.microsoft.com/office/drawing/2014/main" id="{FD371E1A-BD93-5EB7-9D6D-ED097AABF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sp>
        <p:nvSpPr>
          <p:cNvPr id="445473" name="Rectangle 33">
            <a:extLst>
              <a:ext uri="{FF2B5EF4-FFF2-40B4-BE49-F238E27FC236}">
                <a16:creationId xmlns:a16="http://schemas.microsoft.com/office/drawing/2014/main" id="{5F38B68C-BCD3-E935-4474-832C634A0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445475" name="Rectangle 35">
            <a:extLst>
              <a:ext uri="{FF2B5EF4-FFF2-40B4-BE49-F238E27FC236}">
                <a16:creationId xmlns:a16="http://schemas.microsoft.com/office/drawing/2014/main" id="{A692A65F-08CC-EF0B-9DE7-0BB029DB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445478" name="Rectangle 38">
            <a:extLst>
              <a:ext uri="{FF2B5EF4-FFF2-40B4-BE49-F238E27FC236}">
                <a16:creationId xmlns:a16="http://schemas.microsoft.com/office/drawing/2014/main" id="{861DEF34-FB78-4568-3EF1-45BDC67A0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445480" name="Rectangle 40">
            <a:extLst>
              <a:ext uri="{FF2B5EF4-FFF2-40B4-BE49-F238E27FC236}">
                <a16:creationId xmlns:a16="http://schemas.microsoft.com/office/drawing/2014/main" id="{004465C5-A999-771B-3036-94719B2DB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SK</a:t>
            </a:r>
          </a:p>
        </p:txBody>
      </p:sp>
      <p:sp>
        <p:nvSpPr>
          <p:cNvPr id="445482" name="Rectangle 42">
            <a:extLst>
              <a:ext uri="{FF2B5EF4-FFF2-40B4-BE49-F238E27FC236}">
                <a16:creationId xmlns:a16="http://schemas.microsoft.com/office/drawing/2014/main" id="{1877DA7A-6988-9D49-B13D-D11EE3DE7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445483" name="Rectangle 43">
            <a:extLst>
              <a:ext uri="{FF2B5EF4-FFF2-40B4-BE49-F238E27FC236}">
                <a16:creationId xmlns:a16="http://schemas.microsoft.com/office/drawing/2014/main" id="{F08B65C7-27E6-AD33-0DAD-DDC13DDA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445484" name="Freeform 44">
            <a:extLst>
              <a:ext uri="{FF2B5EF4-FFF2-40B4-BE49-F238E27FC236}">
                <a16:creationId xmlns:a16="http://schemas.microsoft.com/office/drawing/2014/main" id="{FD135A17-6227-1B37-395F-4A54F5F17920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85" name="Freeform 45">
            <a:extLst>
              <a:ext uri="{FF2B5EF4-FFF2-40B4-BE49-F238E27FC236}">
                <a16:creationId xmlns:a16="http://schemas.microsoft.com/office/drawing/2014/main" id="{4DB565A5-7521-C88F-6962-EC498EFAC9F2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0996" name="Freeform 46">
            <a:extLst>
              <a:ext uri="{FF2B5EF4-FFF2-40B4-BE49-F238E27FC236}">
                <a16:creationId xmlns:a16="http://schemas.microsoft.com/office/drawing/2014/main" id="{F63B0ECD-F462-D18A-609B-C150B1397200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874996250 w 744"/>
              <a:gd name="T1" fmla="*/ 0 h 888"/>
              <a:gd name="T2" fmla="*/ 1733867500 w 744"/>
              <a:gd name="T3" fmla="*/ 866933750 h 888"/>
              <a:gd name="T4" fmla="*/ 1592738750 w 744"/>
              <a:gd name="T5" fmla="*/ 1552416250 h 888"/>
              <a:gd name="T6" fmla="*/ 1149191250 w 744"/>
              <a:gd name="T7" fmla="*/ 1895157500 h 888"/>
              <a:gd name="T8" fmla="*/ 443547500 w 744"/>
              <a:gd name="T9" fmla="*/ 2076608750 h 888"/>
              <a:gd name="T10" fmla="*/ 0 w 744"/>
              <a:gd name="T11" fmla="*/ 2147483646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>
            <a:extLst>
              <a:ext uri="{FF2B5EF4-FFF2-40B4-BE49-F238E27FC236}">
                <a16:creationId xmlns:a16="http://schemas.microsoft.com/office/drawing/2014/main" id="{78BBE56E-3B7D-121F-B677-8C137DAE2987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88" name="Freeform 48">
            <a:extLst>
              <a:ext uri="{FF2B5EF4-FFF2-40B4-BE49-F238E27FC236}">
                <a16:creationId xmlns:a16="http://schemas.microsoft.com/office/drawing/2014/main" id="{26229D29-A500-666C-0078-A2B2CD09B4C7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89" name="Freeform 49">
            <a:extLst>
              <a:ext uri="{FF2B5EF4-FFF2-40B4-BE49-F238E27FC236}">
                <a16:creationId xmlns:a16="http://schemas.microsoft.com/office/drawing/2014/main" id="{A5423FA5-1C9E-84CF-1329-DA5838DD674E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90" name="Freeform 50">
            <a:extLst>
              <a:ext uri="{FF2B5EF4-FFF2-40B4-BE49-F238E27FC236}">
                <a16:creationId xmlns:a16="http://schemas.microsoft.com/office/drawing/2014/main" id="{E37371DD-C589-DE21-70FC-84E46A0D8A5A}"/>
              </a:ext>
            </a:extLst>
          </p:cNvPr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1001" name="Text Box 55">
            <a:extLst>
              <a:ext uri="{FF2B5EF4-FFF2-40B4-BE49-F238E27FC236}">
                <a16:creationId xmlns:a16="http://schemas.microsoft.com/office/drawing/2014/main" id="{CFD3A529-FD8F-6C44-E97A-FCA1DB791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2" name="Oval 41">
            <a:extLst>
              <a:ext uri="{FF2B5EF4-FFF2-40B4-BE49-F238E27FC236}">
                <a16:creationId xmlns:a16="http://schemas.microsoft.com/office/drawing/2014/main" id="{BA3553B5-5D67-AA2B-1412-35FE3522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03" name="Oval 37">
            <a:extLst>
              <a:ext uri="{FF2B5EF4-FFF2-40B4-BE49-F238E27FC236}">
                <a16:creationId xmlns:a16="http://schemas.microsoft.com/office/drawing/2014/main" id="{EFA5A4BF-DF0B-D249-FB92-5662CD0E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04" name="Oval 34">
            <a:extLst>
              <a:ext uri="{FF2B5EF4-FFF2-40B4-BE49-F238E27FC236}">
                <a16:creationId xmlns:a16="http://schemas.microsoft.com/office/drawing/2014/main" id="{98B0A027-1C68-4AFD-5AEF-F4C7D30CF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05" name="Oval 36">
            <a:extLst>
              <a:ext uri="{FF2B5EF4-FFF2-40B4-BE49-F238E27FC236}">
                <a16:creationId xmlns:a16="http://schemas.microsoft.com/office/drawing/2014/main" id="{CDE01837-5B8A-1513-9881-35D965B6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06" name="Oval 32">
            <a:extLst>
              <a:ext uri="{FF2B5EF4-FFF2-40B4-BE49-F238E27FC236}">
                <a16:creationId xmlns:a16="http://schemas.microsoft.com/office/drawing/2014/main" id="{C96AC4DE-BACE-04F7-5D7E-C20FEF86E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07" name="Oval 39">
            <a:extLst>
              <a:ext uri="{FF2B5EF4-FFF2-40B4-BE49-F238E27FC236}">
                <a16:creationId xmlns:a16="http://schemas.microsoft.com/office/drawing/2014/main" id="{D4382470-1901-94B1-331F-69B0BAB63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D95A2333-8ACE-F06D-A34B-3D5AB698A824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 descr="Small confetti">
              <a:extLst>
                <a:ext uri="{FF2B5EF4-FFF2-40B4-BE49-F238E27FC236}">
                  <a16:creationId xmlns:a16="http://schemas.microsoft.com/office/drawing/2014/main" id="{B2B35644-1804-E2A1-0E4E-E24271DFAA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45493" name="Oval 53" descr="Small confetti">
              <a:extLst>
                <a:ext uri="{FF2B5EF4-FFF2-40B4-BE49-F238E27FC236}">
                  <a16:creationId xmlns:a16="http://schemas.microsoft.com/office/drawing/2014/main" id="{5275436B-8965-B7FA-EC77-8124568FF0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41009" name="Oval 23">
            <a:extLst>
              <a:ext uri="{FF2B5EF4-FFF2-40B4-BE49-F238E27FC236}">
                <a16:creationId xmlns:a16="http://schemas.microsoft.com/office/drawing/2014/main" id="{49DA631C-FDF2-C198-416B-D63562364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10" name="Oval 27">
            <a:extLst>
              <a:ext uri="{FF2B5EF4-FFF2-40B4-BE49-F238E27FC236}">
                <a16:creationId xmlns:a16="http://schemas.microsoft.com/office/drawing/2014/main" id="{2E4014D3-C46D-127F-6F3D-01C14A351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011" name="Oval 31">
            <a:extLst>
              <a:ext uri="{FF2B5EF4-FFF2-40B4-BE49-F238E27FC236}">
                <a16:creationId xmlns:a16="http://schemas.microsoft.com/office/drawing/2014/main" id="{483EE9A8-0AE2-E669-48F4-89A468DC7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5497" name="Line 57">
            <a:extLst>
              <a:ext uri="{FF2B5EF4-FFF2-40B4-BE49-F238E27FC236}">
                <a16:creationId xmlns:a16="http://schemas.microsoft.com/office/drawing/2014/main" id="{A7DD5438-B4A7-2FB9-0FB0-CB0E41644D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45498" name="Line 58">
            <a:extLst>
              <a:ext uri="{FF2B5EF4-FFF2-40B4-BE49-F238E27FC236}">
                <a16:creationId xmlns:a16="http://schemas.microsoft.com/office/drawing/2014/main" id="{168ABD3F-CCBE-94E4-32FA-456B65DE21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1014" name="Text Box 59">
            <a:extLst>
              <a:ext uri="{FF2B5EF4-FFF2-40B4-BE49-F238E27FC236}">
                <a16:creationId xmlns:a16="http://schemas.microsoft.com/office/drawing/2014/main" id="{93D57E4F-5475-E0D3-FE86-28FC1EC6C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>
            <a:extLst>
              <a:ext uri="{FF2B5EF4-FFF2-40B4-BE49-F238E27FC236}">
                <a16:creationId xmlns:a16="http://schemas.microsoft.com/office/drawing/2014/main" id="{464E05FD-FBC4-C747-9C30-78B8A123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2252663"/>
            <a:ext cx="3206750" cy="3081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u="sng">
                <a:solidFill>
                  <a:srgbClr val="FFF814"/>
                </a:solidFill>
                <a:latin typeface="Comic Sans MS" charset="0"/>
                <a:ea typeface="+mn-ea"/>
              </a:rPr>
              <a:t>KHOKHA KASA</a:t>
            </a:r>
            <a:r>
              <a:rPr lang="en-US" b="1">
                <a:solidFill>
                  <a:srgbClr val="FFF814"/>
                </a:solidFill>
                <a:latin typeface="Comic Sans MS" charset="0"/>
                <a:ea typeface="+mn-ea"/>
              </a:rPr>
              <a:t>    Okathuili Israel hi lan kala khamungli pangshap khaleia akha ngasa haowa!</a:t>
            </a:r>
          </a:p>
        </p:txBody>
      </p:sp>
      <p:sp>
        <p:nvSpPr>
          <p:cNvPr id="445502" name="Rectangle 62">
            <a:extLst>
              <a:ext uri="{FF2B5EF4-FFF2-40B4-BE49-F238E27FC236}">
                <a16:creationId xmlns:a16="http://schemas.microsoft.com/office/drawing/2014/main" id="{D055F547-2F40-9A97-4259-311BF99E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18</a:t>
            </a:r>
          </a:p>
        </p:txBody>
      </p:sp>
      <p:sp>
        <p:nvSpPr>
          <p:cNvPr id="41017" name="Text Box 64">
            <a:extLst>
              <a:ext uri="{FF2B5EF4-FFF2-40B4-BE49-F238E27FC236}">
                <a16:creationId xmlns:a16="http://schemas.microsoft.com/office/drawing/2014/main" id="{DBA28BF0-F269-A993-E071-18F3A8C6E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41018" name="Text Box 65">
            <a:extLst>
              <a:ext uri="{FF2B5EF4-FFF2-40B4-BE49-F238E27FC236}">
                <a16:creationId xmlns:a16="http://schemas.microsoft.com/office/drawing/2014/main" id="{DAAE3550-6905-E60D-F421-3A02C83F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50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026">
            <a:extLst>
              <a:ext uri="{FF2B5EF4-FFF2-40B4-BE49-F238E27FC236}">
                <a16:creationId xmlns:a16="http://schemas.microsoft.com/office/drawing/2014/main" id="{53A55A9D-31AA-73AC-419F-3BA574E2F0BF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46100"/>
            <a:ext cx="1166813" cy="5762625"/>
            <a:chOff x="2602" y="344"/>
            <a:chExt cx="704" cy="3630"/>
          </a:xfrm>
        </p:grpSpPr>
        <p:sp>
          <p:nvSpPr>
            <p:cNvPr id="6323" name="Freeform 1027">
              <a:extLst>
                <a:ext uri="{FF2B5EF4-FFF2-40B4-BE49-F238E27FC236}">
                  <a16:creationId xmlns:a16="http://schemas.microsoft.com/office/drawing/2014/main" id="{6F0723F1-BBE6-D42D-8CA5-6DE05C81C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AutoShape 1028">
              <a:extLst>
                <a:ext uri="{FF2B5EF4-FFF2-40B4-BE49-F238E27FC236}">
                  <a16:creationId xmlns:a16="http://schemas.microsoft.com/office/drawing/2014/main" id="{2060E364-43B9-1520-4711-2457AEBE8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25" name="Rectangle 1029">
              <a:extLst>
                <a:ext uri="{FF2B5EF4-FFF2-40B4-BE49-F238E27FC236}">
                  <a16:creationId xmlns:a16="http://schemas.microsoft.com/office/drawing/2014/main" id="{F9ECB5F0-2E27-D747-699D-24E6F3F05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26" name="Freeform 1030">
              <a:extLst>
                <a:ext uri="{FF2B5EF4-FFF2-40B4-BE49-F238E27FC236}">
                  <a16:creationId xmlns:a16="http://schemas.microsoft.com/office/drawing/2014/main" id="{B2FC6E73-33DC-B11D-F347-0ABBE213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Rectangle 1031">
              <a:extLst>
                <a:ext uri="{FF2B5EF4-FFF2-40B4-BE49-F238E27FC236}">
                  <a16:creationId xmlns:a16="http://schemas.microsoft.com/office/drawing/2014/main" id="{CF4DAA50-90A9-EBCB-D833-DF87D37DE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28" name="Freeform 1032">
              <a:extLst>
                <a:ext uri="{FF2B5EF4-FFF2-40B4-BE49-F238E27FC236}">
                  <a16:creationId xmlns:a16="http://schemas.microsoft.com/office/drawing/2014/main" id="{555F3AF8-08AE-2493-46EB-6A471C366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69 w 129"/>
                <a:gd name="T1" fmla="*/ 115 h 49"/>
                <a:gd name="T2" fmla="*/ 0 w 129"/>
                <a:gd name="T3" fmla="*/ 115 h 49"/>
                <a:gd name="T4" fmla="*/ 0 w 129"/>
                <a:gd name="T5" fmla="*/ 0 h 49"/>
                <a:gd name="T6" fmla="*/ 169 w 129"/>
                <a:gd name="T7" fmla="*/ 115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AutoShape 1033">
              <a:extLst>
                <a:ext uri="{FF2B5EF4-FFF2-40B4-BE49-F238E27FC236}">
                  <a16:creationId xmlns:a16="http://schemas.microsoft.com/office/drawing/2014/main" id="{D5A7A728-86F6-BB99-31A4-4F73F6C2D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0" name="Rectangle 1034">
              <a:extLst>
                <a:ext uri="{FF2B5EF4-FFF2-40B4-BE49-F238E27FC236}">
                  <a16:creationId xmlns:a16="http://schemas.microsoft.com/office/drawing/2014/main" id="{94B262A4-F9DF-12E5-0E74-6084C5146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1" name="Rectangle 1035">
              <a:extLst>
                <a:ext uri="{FF2B5EF4-FFF2-40B4-BE49-F238E27FC236}">
                  <a16:creationId xmlns:a16="http://schemas.microsoft.com/office/drawing/2014/main" id="{356EEA5F-4F52-EB99-7C13-BE6AA8D0D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2" name="AutoShape 1036">
              <a:extLst>
                <a:ext uri="{FF2B5EF4-FFF2-40B4-BE49-F238E27FC236}">
                  <a16:creationId xmlns:a16="http://schemas.microsoft.com/office/drawing/2014/main" id="{DD87A8B9-7352-2603-8665-BC9D196ED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3" name="Rectangle 1037">
              <a:extLst>
                <a:ext uri="{FF2B5EF4-FFF2-40B4-BE49-F238E27FC236}">
                  <a16:creationId xmlns:a16="http://schemas.microsoft.com/office/drawing/2014/main" id="{B131BF52-B1B5-5AD7-E543-387B5ECC3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4" name="AutoShape 1038">
              <a:extLst>
                <a:ext uri="{FF2B5EF4-FFF2-40B4-BE49-F238E27FC236}">
                  <a16:creationId xmlns:a16="http://schemas.microsoft.com/office/drawing/2014/main" id="{6AE50BA5-CA5B-2A05-8AC9-C18261B47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5" name="AutoShape 1039">
              <a:extLst>
                <a:ext uri="{FF2B5EF4-FFF2-40B4-BE49-F238E27FC236}">
                  <a16:creationId xmlns:a16="http://schemas.microsoft.com/office/drawing/2014/main" id="{D908AAA1-FC32-D9B1-C1F6-04D0C675D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6" name="AutoShape 1040">
              <a:extLst>
                <a:ext uri="{FF2B5EF4-FFF2-40B4-BE49-F238E27FC236}">
                  <a16:creationId xmlns:a16="http://schemas.microsoft.com/office/drawing/2014/main" id="{288DCC78-4744-0E83-3911-29E43862B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7" name="Rectangle 1041">
              <a:extLst>
                <a:ext uri="{FF2B5EF4-FFF2-40B4-BE49-F238E27FC236}">
                  <a16:creationId xmlns:a16="http://schemas.microsoft.com/office/drawing/2014/main" id="{40529C63-6AD5-4B61-12CF-ABB3DD7B7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38" name="Rectangle 1042">
              <a:extLst>
                <a:ext uri="{FF2B5EF4-FFF2-40B4-BE49-F238E27FC236}">
                  <a16:creationId xmlns:a16="http://schemas.microsoft.com/office/drawing/2014/main" id="{43329CB9-FB4A-389E-02A0-43BDA4376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7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6339" name="AutoShape 1043">
              <a:extLst>
                <a:ext uri="{FF2B5EF4-FFF2-40B4-BE49-F238E27FC236}">
                  <a16:creationId xmlns:a16="http://schemas.microsoft.com/office/drawing/2014/main" id="{91AF65F7-DEE4-E2CE-17AB-4ED995131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0" name="Rectangle 1044">
              <a:extLst>
                <a:ext uri="{FF2B5EF4-FFF2-40B4-BE49-F238E27FC236}">
                  <a16:creationId xmlns:a16="http://schemas.microsoft.com/office/drawing/2014/main" id="{DE7629B5-8E0E-39F2-DB0A-CBFC92637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1" name="AutoShape 1045">
              <a:extLst>
                <a:ext uri="{FF2B5EF4-FFF2-40B4-BE49-F238E27FC236}">
                  <a16:creationId xmlns:a16="http://schemas.microsoft.com/office/drawing/2014/main" id="{E040CAEE-282B-F4CC-19E7-B9FD5EFC4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2" name="Freeform 1046">
              <a:extLst>
                <a:ext uri="{FF2B5EF4-FFF2-40B4-BE49-F238E27FC236}">
                  <a16:creationId xmlns:a16="http://schemas.microsoft.com/office/drawing/2014/main" id="{15C34630-DC2F-2773-A491-DA39235C0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3" name="Rectangle 1047">
              <a:extLst>
                <a:ext uri="{FF2B5EF4-FFF2-40B4-BE49-F238E27FC236}">
                  <a16:creationId xmlns:a16="http://schemas.microsoft.com/office/drawing/2014/main" id="{43F85DDF-E653-CC97-69C0-8820B5DF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4" name="Freeform 1048">
              <a:extLst>
                <a:ext uri="{FF2B5EF4-FFF2-40B4-BE49-F238E27FC236}">
                  <a16:creationId xmlns:a16="http://schemas.microsoft.com/office/drawing/2014/main" id="{2ED204D6-0F7C-81FE-288F-8C5BF9DA4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69 w 129"/>
                <a:gd name="T1" fmla="*/ 115 h 49"/>
                <a:gd name="T2" fmla="*/ 0 w 129"/>
                <a:gd name="T3" fmla="*/ 115 h 49"/>
                <a:gd name="T4" fmla="*/ 0 w 129"/>
                <a:gd name="T5" fmla="*/ 0 h 49"/>
                <a:gd name="T6" fmla="*/ 169 w 129"/>
                <a:gd name="T7" fmla="*/ 115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5" name="AutoShape 1049">
              <a:extLst>
                <a:ext uri="{FF2B5EF4-FFF2-40B4-BE49-F238E27FC236}">
                  <a16:creationId xmlns:a16="http://schemas.microsoft.com/office/drawing/2014/main" id="{1041662C-0BB2-E0A7-183A-9546C6F10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6" name="Rectangle 1050">
              <a:extLst>
                <a:ext uri="{FF2B5EF4-FFF2-40B4-BE49-F238E27FC236}">
                  <a16:creationId xmlns:a16="http://schemas.microsoft.com/office/drawing/2014/main" id="{3E9805EE-F7F3-1967-B313-9547B7D3A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7" name="Rectangle 1051">
              <a:extLst>
                <a:ext uri="{FF2B5EF4-FFF2-40B4-BE49-F238E27FC236}">
                  <a16:creationId xmlns:a16="http://schemas.microsoft.com/office/drawing/2014/main" id="{E4F3EA16-EE7E-3B89-E97E-A6C50DA3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8" name="AutoShape 1052">
              <a:extLst>
                <a:ext uri="{FF2B5EF4-FFF2-40B4-BE49-F238E27FC236}">
                  <a16:creationId xmlns:a16="http://schemas.microsoft.com/office/drawing/2014/main" id="{AE07B64F-62BD-819D-CF89-D8FF9A447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49" name="Line 1053">
              <a:extLst>
                <a:ext uri="{FF2B5EF4-FFF2-40B4-BE49-F238E27FC236}">
                  <a16:creationId xmlns:a16="http://schemas.microsoft.com/office/drawing/2014/main" id="{A63FFC4C-DC49-C4C6-745B-87A14A16B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" name="Line 1054">
              <a:extLst>
                <a:ext uri="{FF2B5EF4-FFF2-40B4-BE49-F238E27FC236}">
                  <a16:creationId xmlns:a16="http://schemas.microsoft.com/office/drawing/2014/main" id="{CB045835-F143-8714-3CCE-EAE1F5600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" name="Line 1055">
              <a:extLst>
                <a:ext uri="{FF2B5EF4-FFF2-40B4-BE49-F238E27FC236}">
                  <a16:creationId xmlns:a16="http://schemas.microsoft.com/office/drawing/2014/main" id="{F10BFA6D-48DD-4372-272A-D0DDDBDAF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" name="Line 1056">
              <a:extLst>
                <a:ext uri="{FF2B5EF4-FFF2-40B4-BE49-F238E27FC236}">
                  <a16:creationId xmlns:a16="http://schemas.microsoft.com/office/drawing/2014/main" id="{A0316E36-1D60-F5A0-F94B-91E613237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" name="Line 1057">
              <a:extLst>
                <a:ext uri="{FF2B5EF4-FFF2-40B4-BE49-F238E27FC236}">
                  <a16:creationId xmlns:a16="http://schemas.microsoft.com/office/drawing/2014/main" id="{48140064-0AFE-031F-2A69-2877C0226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" name="Line 1058">
              <a:extLst>
                <a:ext uri="{FF2B5EF4-FFF2-40B4-BE49-F238E27FC236}">
                  <a16:creationId xmlns:a16="http://schemas.microsoft.com/office/drawing/2014/main" id="{45A22CE8-681A-0BBD-DD16-53DDBCA5D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" name="Rectangle 1059">
              <a:extLst>
                <a:ext uri="{FF2B5EF4-FFF2-40B4-BE49-F238E27FC236}">
                  <a16:creationId xmlns:a16="http://schemas.microsoft.com/office/drawing/2014/main" id="{5619BE52-34F2-02AF-EC86-D70E1A3B4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41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Morei</a:t>
              </a:r>
            </a:p>
          </p:txBody>
        </p:sp>
        <p:sp>
          <p:nvSpPr>
            <p:cNvPr id="6356" name="Rectangle 1060">
              <a:extLst>
                <a:ext uri="{FF2B5EF4-FFF2-40B4-BE49-F238E27FC236}">
                  <a16:creationId xmlns:a16="http://schemas.microsoft.com/office/drawing/2014/main" id="{B7307E90-E4D3-4911-5A7E-B1D9E360C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58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Pao Kapha</a:t>
              </a:r>
            </a:p>
          </p:txBody>
        </p:sp>
        <p:sp>
          <p:nvSpPr>
            <p:cNvPr id="6357" name="Rectangle 1061">
              <a:extLst>
                <a:ext uri="{FF2B5EF4-FFF2-40B4-BE49-F238E27FC236}">
                  <a16:creationId xmlns:a16="http://schemas.microsoft.com/office/drawing/2014/main" id="{72C21635-17AA-B87F-0E2A-0BB1317BE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54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Shimkhur</a:t>
              </a:r>
            </a:p>
          </p:txBody>
        </p:sp>
        <p:sp>
          <p:nvSpPr>
            <p:cNvPr id="6358" name="Rectangle 1062">
              <a:extLst>
                <a:ext uri="{FF2B5EF4-FFF2-40B4-BE49-F238E27FC236}">
                  <a16:creationId xmlns:a16="http://schemas.microsoft.com/office/drawing/2014/main" id="{D080FA57-F354-9954-B01F-6A59F5354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51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Sakathat</a:t>
              </a:r>
            </a:p>
          </p:txBody>
        </p:sp>
        <p:sp>
          <p:nvSpPr>
            <p:cNvPr id="6359" name="Rectangle 1063">
              <a:extLst>
                <a:ext uri="{FF2B5EF4-FFF2-40B4-BE49-F238E27FC236}">
                  <a16:creationId xmlns:a16="http://schemas.microsoft.com/office/drawing/2014/main" id="{4ABD314C-FFA5-73F4-1A17-B0997FB83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60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500" b="1">
                  <a:solidFill>
                    <a:srgbClr val="000000"/>
                  </a:solidFill>
                  <a:latin typeface="Helvetica" pitchFamily="2" charset="0"/>
                </a:rPr>
                <a:t>Tara kaphong/changimahut</a:t>
              </a:r>
            </a:p>
          </p:txBody>
        </p:sp>
        <p:sp>
          <p:nvSpPr>
            <p:cNvPr id="6360" name="Rectangle 1064">
              <a:extLst>
                <a:ext uri="{FF2B5EF4-FFF2-40B4-BE49-F238E27FC236}">
                  <a16:creationId xmlns:a16="http://schemas.microsoft.com/office/drawing/2014/main" id="{49F27E58-B492-5CEB-2D45-329B5C6AC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47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Tolan shim</a:t>
              </a:r>
            </a:p>
          </p:txBody>
        </p:sp>
        <p:sp>
          <p:nvSpPr>
            <p:cNvPr id="6361" name="Rectangle 1065">
              <a:extLst>
                <a:ext uri="{FF2B5EF4-FFF2-40B4-BE49-F238E27FC236}">
                  <a16:creationId xmlns:a16="http://schemas.microsoft.com/office/drawing/2014/main" id="{3A9D0298-C9EE-EF1F-3E64-F1B1DEC08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49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600" b="1">
                  <a:solidFill>
                    <a:srgbClr val="000000"/>
                  </a:solidFill>
                  <a:latin typeface="Chicago" charset="0"/>
                </a:rPr>
                <a:t>OKATHUI KASEM</a:t>
              </a:r>
            </a:p>
          </p:txBody>
        </p:sp>
        <p:sp>
          <p:nvSpPr>
            <p:cNvPr id="6362" name="Rectangle 1066">
              <a:extLst>
                <a:ext uri="{FF2B5EF4-FFF2-40B4-BE49-F238E27FC236}">
                  <a16:creationId xmlns:a16="http://schemas.microsoft.com/office/drawing/2014/main" id="{9084596E-1E7D-1AE7-68F6-FAA62A39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62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600" b="1">
                  <a:solidFill>
                    <a:srgbClr val="000000"/>
                  </a:solidFill>
                  <a:latin typeface="Helvetica" pitchFamily="2" charset="0"/>
                </a:rPr>
                <a:t>1st Mayarnao &amp; Shanao</a:t>
              </a:r>
            </a:p>
          </p:txBody>
        </p:sp>
        <p:sp>
          <p:nvSpPr>
            <p:cNvPr id="6363" name="Line 1067">
              <a:extLst>
                <a:ext uri="{FF2B5EF4-FFF2-40B4-BE49-F238E27FC236}">
                  <a16:creationId xmlns:a16="http://schemas.microsoft.com/office/drawing/2014/main" id="{922FEAE9-B5F5-D470-F285-134A02F3D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4" name="Line 1068">
              <a:extLst>
                <a:ext uri="{FF2B5EF4-FFF2-40B4-BE49-F238E27FC236}">
                  <a16:creationId xmlns:a16="http://schemas.microsoft.com/office/drawing/2014/main" id="{53AB721E-08B9-67C8-E729-795E94B29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5" name="Rectangle 1069">
              <a:extLst>
                <a:ext uri="{FF2B5EF4-FFF2-40B4-BE49-F238E27FC236}">
                  <a16:creationId xmlns:a16="http://schemas.microsoft.com/office/drawing/2014/main" id="{6B61DF16-A5D1-15C5-865C-EDCF75A8F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66" name="Rectangle 1070">
              <a:extLst>
                <a:ext uri="{FF2B5EF4-FFF2-40B4-BE49-F238E27FC236}">
                  <a16:creationId xmlns:a16="http://schemas.microsoft.com/office/drawing/2014/main" id="{71009A1F-1CFD-4BAA-C6F7-D758C2CCF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0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N - A - S</a:t>
              </a:r>
            </a:p>
          </p:txBody>
        </p:sp>
        <p:sp>
          <p:nvSpPr>
            <p:cNvPr id="6367" name="Rectangle 1071">
              <a:extLst>
                <a:ext uri="{FF2B5EF4-FFF2-40B4-BE49-F238E27FC236}">
                  <a16:creationId xmlns:a16="http://schemas.microsoft.com/office/drawing/2014/main" id="{C4121884-6865-FB60-BB7E-A449D7225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7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6368" name="Rectangle 1072">
              <a:extLst>
                <a:ext uri="{FF2B5EF4-FFF2-40B4-BE49-F238E27FC236}">
                  <a16:creationId xmlns:a16="http://schemas.microsoft.com/office/drawing/2014/main" id="{DFD0B69C-E30D-CDC4-D70A-AA6F1985A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19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6369" name="Rectangle 1073">
              <a:extLst>
                <a:ext uri="{FF2B5EF4-FFF2-40B4-BE49-F238E27FC236}">
                  <a16:creationId xmlns:a16="http://schemas.microsoft.com/office/drawing/2014/main" id="{9479DF1B-DA3B-3573-2E3B-9D5308D7E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49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Awui KAHO</a:t>
              </a:r>
            </a:p>
          </p:txBody>
        </p:sp>
        <p:sp>
          <p:nvSpPr>
            <p:cNvPr id="6370" name="Rectangle 1074">
              <a:extLst>
                <a:ext uri="{FF2B5EF4-FFF2-40B4-BE49-F238E27FC236}">
                  <a16:creationId xmlns:a16="http://schemas.microsoft.com/office/drawing/2014/main" id="{D4BDC025-4D1F-3550-C8C1-C927DADE0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46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6371" name="Rectangle 1075">
              <a:extLst>
                <a:ext uri="{FF2B5EF4-FFF2-40B4-BE49-F238E27FC236}">
                  <a16:creationId xmlns:a16="http://schemas.microsoft.com/office/drawing/2014/main" id="{9054E2CC-4FE5-13F2-D045-9BF912A09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1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6372" name="Line 1076">
              <a:extLst>
                <a:ext uri="{FF2B5EF4-FFF2-40B4-BE49-F238E27FC236}">
                  <a16:creationId xmlns:a16="http://schemas.microsoft.com/office/drawing/2014/main" id="{26F5CBC6-0560-0F48-2231-0C9162995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" name="Line 1077">
              <a:extLst>
                <a:ext uri="{FF2B5EF4-FFF2-40B4-BE49-F238E27FC236}">
                  <a16:creationId xmlns:a16="http://schemas.microsoft.com/office/drawing/2014/main" id="{E4FFB329-29BF-E3F6-1CC6-DD9E0EF9E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4" name="Rectangle 1078">
              <a:extLst>
                <a:ext uri="{FF2B5EF4-FFF2-40B4-BE49-F238E27FC236}">
                  <a16:creationId xmlns:a16="http://schemas.microsoft.com/office/drawing/2014/main" id="{260064F3-42D1-9DA5-6E61-5C3F24E8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6375" name="Rectangle 1079">
              <a:extLst>
                <a:ext uri="{FF2B5EF4-FFF2-40B4-BE49-F238E27FC236}">
                  <a16:creationId xmlns:a16="http://schemas.microsoft.com/office/drawing/2014/main" id="{38F0B1A9-C211-2550-74C6-06D8A6ED3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46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   Rao kasa</a:t>
              </a:r>
            </a:p>
          </p:txBody>
        </p:sp>
        <p:sp>
          <p:nvSpPr>
            <p:cNvPr id="6376" name="Rectangle 1080">
              <a:extLst>
                <a:ext uri="{FF2B5EF4-FFF2-40B4-BE49-F238E27FC236}">
                  <a16:creationId xmlns:a16="http://schemas.microsoft.com/office/drawing/2014/main" id="{6004942B-4E25-4F3A-F2B7-2EED9BC42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2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6377" name="Line 1081">
              <a:extLst>
                <a:ext uri="{FF2B5EF4-FFF2-40B4-BE49-F238E27FC236}">
                  <a16:creationId xmlns:a16="http://schemas.microsoft.com/office/drawing/2014/main" id="{7EE8959F-4149-C3D5-C34D-B740E307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8" name="Line 1082">
              <a:extLst>
                <a:ext uri="{FF2B5EF4-FFF2-40B4-BE49-F238E27FC236}">
                  <a16:creationId xmlns:a16="http://schemas.microsoft.com/office/drawing/2014/main" id="{26C5701E-5E20-343B-4D1E-2ACBC5885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" name="Line 1083">
              <a:extLst>
                <a:ext uri="{FF2B5EF4-FFF2-40B4-BE49-F238E27FC236}">
                  <a16:creationId xmlns:a16="http://schemas.microsoft.com/office/drawing/2014/main" id="{909EE081-E044-EDFA-9178-AFFBA813C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" name="Line 1084">
              <a:extLst>
                <a:ext uri="{FF2B5EF4-FFF2-40B4-BE49-F238E27FC236}">
                  <a16:creationId xmlns:a16="http://schemas.microsoft.com/office/drawing/2014/main" id="{7C835B8E-F893-D4E7-7C5E-80A9FE589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1" name="Line 1085">
              <a:extLst>
                <a:ext uri="{FF2B5EF4-FFF2-40B4-BE49-F238E27FC236}">
                  <a16:creationId xmlns:a16="http://schemas.microsoft.com/office/drawing/2014/main" id="{64F0610C-65D2-8948-7C27-9B686CB25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2" name="Line 1086">
              <a:extLst>
                <a:ext uri="{FF2B5EF4-FFF2-40B4-BE49-F238E27FC236}">
                  <a16:creationId xmlns:a16="http://schemas.microsoft.com/office/drawing/2014/main" id="{F3B86497-51EE-513F-BAE3-9A8900919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3" name="Line 1087">
              <a:extLst>
                <a:ext uri="{FF2B5EF4-FFF2-40B4-BE49-F238E27FC236}">
                  <a16:creationId xmlns:a16="http://schemas.microsoft.com/office/drawing/2014/main" id="{5D596436-7B3D-789C-EC49-C2BAA8DB4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4" name="Line 1088">
              <a:extLst>
                <a:ext uri="{FF2B5EF4-FFF2-40B4-BE49-F238E27FC236}">
                  <a16:creationId xmlns:a16="http://schemas.microsoft.com/office/drawing/2014/main" id="{CEB185F1-EEDE-0C70-E3FC-EF8054BE2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5" name="Rectangle 1089">
              <a:extLst>
                <a:ext uri="{FF2B5EF4-FFF2-40B4-BE49-F238E27FC236}">
                  <a16:creationId xmlns:a16="http://schemas.microsoft.com/office/drawing/2014/main" id="{7D198DE7-0091-3623-5A26-9D38098F5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35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MOSES</a:t>
              </a:r>
            </a:p>
          </p:txBody>
        </p:sp>
        <p:sp>
          <p:nvSpPr>
            <p:cNvPr id="6386" name="Rectangle 1090">
              <a:extLst>
                <a:ext uri="{FF2B5EF4-FFF2-40B4-BE49-F238E27FC236}">
                  <a16:creationId xmlns:a16="http://schemas.microsoft.com/office/drawing/2014/main" id="{4040EC2D-7899-C4B9-AB12-9300F7549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2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Sinai</a:t>
              </a:r>
            </a:p>
          </p:txBody>
        </p:sp>
        <p:sp>
          <p:nvSpPr>
            <p:cNvPr id="6387" name="Rectangle 1091">
              <a:extLst>
                <a:ext uri="{FF2B5EF4-FFF2-40B4-BE49-F238E27FC236}">
                  <a16:creationId xmlns:a16="http://schemas.microsoft.com/office/drawing/2014/main" id="{CCA3E4B2-9E52-FDC1-F163-DAE6E5700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3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A - Y - P</a:t>
              </a:r>
            </a:p>
          </p:txBody>
        </p:sp>
        <p:sp>
          <p:nvSpPr>
            <p:cNvPr id="6388" name="Rectangle 1092">
              <a:extLst>
                <a:ext uri="{FF2B5EF4-FFF2-40B4-BE49-F238E27FC236}">
                  <a16:creationId xmlns:a16="http://schemas.microsoft.com/office/drawing/2014/main" id="{CA5F82D4-95E5-F710-1FF3-05B1873C8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61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Kadesh Barnea</a:t>
              </a:r>
            </a:p>
          </p:txBody>
        </p:sp>
        <p:sp>
          <p:nvSpPr>
            <p:cNvPr id="6389" name="Rectangle 1093">
              <a:extLst>
                <a:ext uri="{FF2B5EF4-FFF2-40B4-BE49-F238E27FC236}">
                  <a16:creationId xmlns:a16="http://schemas.microsoft.com/office/drawing/2014/main" id="{CB1475BB-8F96-E053-9E67-23FFB1D51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6390" name="Rectangle 1094">
              <a:extLst>
                <a:ext uri="{FF2B5EF4-FFF2-40B4-BE49-F238E27FC236}">
                  <a16:creationId xmlns:a16="http://schemas.microsoft.com/office/drawing/2014/main" id="{CB365EEF-929E-1F33-2ED1-B2FE882AA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5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Tamkachithei 5</a:t>
              </a:r>
            </a:p>
          </p:txBody>
        </p:sp>
        <p:sp>
          <p:nvSpPr>
            <p:cNvPr id="6391" name="Line 1095">
              <a:extLst>
                <a:ext uri="{FF2B5EF4-FFF2-40B4-BE49-F238E27FC236}">
                  <a16:creationId xmlns:a16="http://schemas.microsoft.com/office/drawing/2014/main" id="{91F75D13-A6A2-1C3E-90FC-93D5A9B7C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2" name="Rectangle 1096">
              <a:extLst>
                <a:ext uri="{FF2B5EF4-FFF2-40B4-BE49-F238E27FC236}">
                  <a16:creationId xmlns:a16="http://schemas.microsoft.com/office/drawing/2014/main" id="{5B3FDA1C-6E1A-276C-A90C-A6CE87F9A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39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Shongza</a:t>
              </a:r>
            </a:p>
          </p:txBody>
        </p:sp>
        <p:sp>
          <p:nvSpPr>
            <p:cNvPr id="6393" name="Line 1097">
              <a:extLst>
                <a:ext uri="{FF2B5EF4-FFF2-40B4-BE49-F238E27FC236}">
                  <a16:creationId xmlns:a16="http://schemas.microsoft.com/office/drawing/2014/main" id="{65A49594-9BC0-03FA-961D-22D46EF14E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4" name="Line 1098">
              <a:extLst>
                <a:ext uri="{FF2B5EF4-FFF2-40B4-BE49-F238E27FC236}">
                  <a16:creationId xmlns:a16="http://schemas.microsoft.com/office/drawing/2014/main" id="{5E0F70E0-E3D1-D589-6D0F-73ED32F9C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5" name="Line 1099">
              <a:extLst>
                <a:ext uri="{FF2B5EF4-FFF2-40B4-BE49-F238E27FC236}">
                  <a16:creationId xmlns:a16="http://schemas.microsoft.com/office/drawing/2014/main" id="{C3F74659-09E1-1636-1C5E-04251FC49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6" name="Rectangle 1100">
              <a:extLst>
                <a:ext uri="{FF2B5EF4-FFF2-40B4-BE49-F238E27FC236}">
                  <a16:creationId xmlns:a16="http://schemas.microsoft.com/office/drawing/2014/main" id="{A5B57AF3-7A20-F2F3-0CCD-A07C0F36F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550"/>
              <a:ext cx="39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6397" name="Rectangle 1101">
              <a:extLst>
                <a:ext uri="{FF2B5EF4-FFF2-40B4-BE49-F238E27FC236}">
                  <a16:creationId xmlns:a16="http://schemas.microsoft.com/office/drawing/2014/main" id="{C4DF2F23-E407-11C5-176F-9FDC51739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3686"/>
              <a:ext cx="44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Jericho/Ai</a:t>
              </a:r>
            </a:p>
          </p:txBody>
        </p:sp>
        <p:sp>
          <p:nvSpPr>
            <p:cNvPr id="6398" name="Rectangle 1102">
              <a:extLst>
                <a:ext uri="{FF2B5EF4-FFF2-40B4-BE49-F238E27FC236}">
                  <a16:creationId xmlns:a16="http://schemas.microsoft.com/office/drawing/2014/main" id="{B8B2436C-FD54-CD4D-9AD0-22233B5AD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806"/>
              <a:ext cx="62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Ngalei khangayar</a:t>
              </a:r>
            </a:p>
          </p:txBody>
        </p:sp>
      </p:grpSp>
      <p:sp>
        <p:nvSpPr>
          <p:cNvPr id="6146" name="AutoShape 1103">
            <a:extLst>
              <a:ext uri="{FF2B5EF4-FFF2-40B4-BE49-F238E27FC236}">
                <a16:creationId xmlns:a16="http://schemas.microsoft.com/office/drawing/2014/main" id="{47FBE528-016F-3BBE-6163-DAFFCD0E5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7" name="Freeform 1104">
            <a:extLst>
              <a:ext uri="{FF2B5EF4-FFF2-40B4-BE49-F238E27FC236}">
                <a16:creationId xmlns:a16="http://schemas.microsoft.com/office/drawing/2014/main" id="{F037252D-30CA-31A0-2C76-4BFF6D32C1A0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Freeform 1105">
            <a:extLst>
              <a:ext uri="{FF2B5EF4-FFF2-40B4-BE49-F238E27FC236}">
                <a16:creationId xmlns:a16="http://schemas.microsoft.com/office/drawing/2014/main" id="{7FC4414F-41BA-8C37-D086-5F489CDADA37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Freeform 1106">
            <a:extLst>
              <a:ext uri="{FF2B5EF4-FFF2-40B4-BE49-F238E27FC236}">
                <a16:creationId xmlns:a16="http://schemas.microsoft.com/office/drawing/2014/main" id="{8C117773-5E48-F79B-B753-22D246E1F763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1107">
            <a:extLst>
              <a:ext uri="{FF2B5EF4-FFF2-40B4-BE49-F238E27FC236}">
                <a16:creationId xmlns:a16="http://schemas.microsoft.com/office/drawing/2014/main" id="{4B45E1AB-6F0E-2FB2-1B2F-76AB4FE80E5B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Freeform 1108">
            <a:extLst>
              <a:ext uri="{FF2B5EF4-FFF2-40B4-BE49-F238E27FC236}">
                <a16:creationId xmlns:a16="http://schemas.microsoft.com/office/drawing/2014/main" id="{36F547E2-1E66-1604-9F43-2D30688BB2BE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Freeform 1109">
            <a:extLst>
              <a:ext uri="{FF2B5EF4-FFF2-40B4-BE49-F238E27FC236}">
                <a16:creationId xmlns:a16="http://schemas.microsoft.com/office/drawing/2014/main" id="{B680B444-F57D-0C6B-BBF5-36CE4C17B8F6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Freeform 1110">
            <a:extLst>
              <a:ext uri="{FF2B5EF4-FFF2-40B4-BE49-F238E27FC236}">
                <a16:creationId xmlns:a16="http://schemas.microsoft.com/office/drawing/2014/main" id="{B3A2B449-BAAB-CD0A-823A-78EE6113CF05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Freeform 1111">
            <a:extLst>
              <a:ext uri="{FF2B5EF4-FFF2-40B4-BE49-F238E27FC236}">
                <a16:creationId xmlns:a16="http://schemas.microsoft.com/office/drawing/2014/main" id="{36DC1816-CE8A-9307-3580-6FC175E8425F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112">
            <a:extLst>
              <a:ext uri="{FF2B5EF4-FFF2-40B4-BE49-F238E27FC236}">
                <a16:creationId xmlns:a16="http://schemas.microsoft.com/office/drawing/2014/main" id="{2DBCB9FA-E9EB-5508-6B39-40DE8877E561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113">
            <a:extLst>
              <a:ext uri="{FF2B5EF4-FFF2-40B4-BE49-F238E27FC236}">
                <a16:creationId xmlns:a16="http://schemas.microsoft.com/office/drawing/2014/main" id="{47C8A85E-96B6-8443-A030-0E4492933055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Freeform 1114">
            <a:extLst>
              <a:ext uri="{FF2B5EF4-FFF2-40B4-BE49-F238E27FC236}">
                <a16:creationId xmlns:a16="http://schemas.microsoft.com/office/drawing/2014/main" id="{BA4F4898-8A96-DE0E-C2AC-1EAAEBD1951D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Freeform 1115">
            <a:extLst>
              <a:ext uri="{FF2B5EF4-FFF2-40B4-BE49-F238E27FC236}">
                <a16:creationId xmlns:a16="http://schemas.microsoft.com/office/drawing/2014/main" id="{41FCDC93-0827-29EF-C337-55F9BEE329C0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Freeform 1116">
            <a:extLst>
              <a:ext uri="{FF2B5EF4-FFF2-40B4-BE49-F238E27FC236}">
                <a16:creationId xmlns:a16="http://schemas.microsoft.com/office/drawing/2014/main" id="{83051ECA-B1FD-4BD5-AF2B-D0252BDDCDC5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Freeform 1117">
            <a:extLst>
              <a:ext uri="{FF2B5EF4-FFF2-40B4-BE49-F238E27FC236}">
                <a16:creationId xmlns:a16="http://schemas.microsoft.com/office/drawing/2014/main" id="{0B45BA28-7F3A-1E53-C0CB-A3D17FB8D1D4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Freeform 1118">
            <a:extLst>
              <a:ext uri="{FF2B5EF4-FFF2-40B4-BE49-F238E27FC236}">
                <a16:creationId xmlns:a16="http://schemas.microsoft.com/office/drawing/2014/main" id="{F01936F7-71FB-D520-04E1-4836CABD053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Freeform 1119">
            <a:extLst>
              <a:ext uri="{FF2B5EF4-FFF2-40B4-BE49-F238E27FC236}">
                <a16:creationId xmlns:a16="http://schemas.microsoft.com/office/drawing/2014/main" id="{2452F358-4C12-67CF-E682-E24DE1847463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Freeform 1120">
            <a:extLst>
              <a:ext uri="{FF2B5EF4-FFF2-40B4-BE49-F238E27FC236}">
                <a16:creationId xmlns:a16="http://schemas.microsoft.com/office/drawing/2014/main" id="{5E53BF60-158B-8895-1229-A7CBD384139B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Freeform 1121">
            <a:extLst>
              <a:ext uri="{FF2B5EF4-FFF2-40B4-BE49-F238E27FC236}">
                <a16:creationId xmlns:a16="http://schemas.microsoft.com/office/drawing/2014/main" id="{0134ACE4-07FB-863F-733E-8E17C2C6C507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Freeform 1122">
            <a:extLst>
              <a:ext uri="{FF2B5EF4-FFF2-40B4-BE49-F238E27FC236}">
                <a16:creationId xmlns:a16="http://schemas.microsoft.com/office/drawing/2014/main" id="{9D455E00-A0DF-7AA4-8631-DCDB6A3DE776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Freeform 1123">
            <a:extLst>
              <a:ext uri="{FF2B5EF4-FFF2-40B4-BE49-F238E27FC236}">
                <a16:creationId xmlns:a16="http://schemas.microsoft.com/office/drawing/2014/main" id="{B6F7DC78-78E3-FD7B-C82F-B2D4D013673C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Freeform 1124">
            <a:extLst>
              <a:ext uri="{FF2B5EF4-FFF2-40B4-BE49-F238E27FC236}">
                <a16:creationId xmlns:a16="http://schemas.microsoft.com/office/drawing/2014/main" id="{927FAE74-4594-D641-C97E-999F90C31319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Freeform 1125">
            <a:extLst>
              <a:ext uri="{FF2B5EF4-FFF2-40B4-BE49-F238E27FC236}">
                <a16:creationId xmlns:a16="http://schemas.microsoft.com/office/drawing/2014/main" id="{47A084D8-E757-E0E4-12D3-D86993DA93A4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Freeform 1126">
            <a:extLst>
              <a:ext uri="{FF2B5EF4-FFF2-40B4-BE49-F238E27FC236}">
                <a16:creationId xmlns:a16="http://schemas.microsoft.com/office/drawing/2014/main" id="{3EFA1C90-5B8F-D5D3-CE9F-E445AF4E4F43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Freeform 1127">
            <a:extLst>
              <a:ext uri="{FF2B5EF4-FFF2-40B4-BE49-F238E27FC236}">
                <a16:creationId xmlns:a16="http://schemas.microsoft.com/office/drawing/2014/main" id="{A59A3E97-F08A-6C71-F7BB-F489D2C32195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1" name="Freeform 1128">
            <a:extLst>
              <a:ext uri="{FF2B5EF4-FFF2-40B4-BE49-F238E27FC236}">
                <a16:creationId xmlns:a16="http://schemas.microsoft.com/office/drawing/2014/main" id="{BF766E4A-827B-F972-9167-8B750B04148F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Freeform 1129">
            <a:extLst>
              <a:ext uri="{FF2B5EF4-FFF2-40B4-BE49-F238E27FC236}">
                <a16:creationId xmlns:a16="http://schemas.microsoft.com/office/drawing/2014/main" id="{4FE25CEB-CA11-B4CF-B2BC-6366F7ADF18D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3" name="Freeform 1130">
            <a:extLst>
              <a:ext uri="{FF2B5EF4-FFF2-40B4-BE49-F238E27FC236}">
                <a16:creationId xmlns:a16="http://schemas.microsoft.com/office/drawing/2014/main" id="{D2C33ABC-8530-41E3-B22D-8D48EF58A117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Freeform 1131">
            <a:extLst>
              <a:ext uri="{FF2B5EF4-FFF2-40B4-BE49-F238E27FC236}">
                <a16:creationId xmlns:a16="http://schemas.microsoft.com/office/drawing/2014/main" id="{08B0E78D-540F-C8F4-1357-D8A3B4FF087A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" name="Freeform 1132">
            <a:extLst>
              <a:ext uri="{FF2B5EF4-FFF2-40B4-BE49-F238E27FC236}">
                <a16:creationId xmlns:a16="http://schemas.microsoft.com/office/drawing/2014/main" id="{DCFAE19F-72DA-3A6A-D1B1-BAC5CBBEE935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Freeform 1133">
            <a:extLst>
              <a:ext uri="{FF2B5EF4-FFF2-40B4-BE49-F238E27FC236}">
                <a16:creationId xmlns:a16="http://schemas.microsoft.com/office/drawing/2014/main" id="{17BBF2C6-1FB1-F552-C6E4-6ACF46276317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Freeform 1134">
            <a:extLst>
              <a:ext uri="{FF2B5EF4-FFF2-40B4-BE49-F238E27FC236}">
                <a16:creationId xmlns:a16="http://schemas.microsoft.com/office/drawing/2014/main" id="{602ADA89-2187-3F7D-DC46-F34ACA5027AA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8" name="Freeform 1135">
            <a:extLst>
              <a:ext uri="{FF2B5EF4-FFF2-40B4-BE49-F238E27FC236}">
                <a16:creationId xmlns:a16="http://schemas.microsoft.com/office/drawing/2014/main" id="{B3CAB908-F11C-B190-E860-9ECE4DF3E5C1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9" name="Freeform 1136">
            <a:extLst>
              <a:ext uri="{FF2B5EF4-FFF2-40B4-BE49-F238E27FC236}">
                <a16:creationId xmlns:a16="http://schemas.microsoft.com/office/drawing/2014/main" id="{77730801-57D5-ED7F-5148-5DC0C237C73B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0" name="Freeform 1137">
            <a:extLst>
              <a:ext uri="{FF2B5EF4-FFF2-40B4-BE49-F238E27FC236}">
                <a16:creationId xmlns:a16="http://schemas.microsoft.com/office/drawing/2014/main" id="{49408719-F6FE-2305-F42E-A4BD43540517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1" name="Freeform 1138">
            <a:extLst>
              <a:ext uri="{FF2B5EF4-FFF2-40B4-BE49-F238E27FC236}">
                <a16:creationId xmlns:a16="http://schemas.microsoft.com/office/drawing/2014/main" id="{7DD14B33-1411-E745-D449-4E64CBE868C9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2" name="Freeform 1139">
            <a:extLst>
              <a:ext uri="{FF2B5EF4-FFF2-40B4-BE49-F238E27FC236}">
                <a16:creationId xmlns:a16="http://schemas.microsoft.com/office/drawing/2014/main" id="{E0BC31BA-1D31-C114-674D-B624CF896268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3" name="Freeform 1140">
            <a:extLst>
              <a:ext uri="{FF2B5EF4-FFF2-40B4-BE49-F238E27FC236}">
                <a16:creationId xmlns:a16="http://schemas.microsoft.com/office/drawing/2014/main" id="{DEC2EB9D-8B98-B6EF-5715-9F510AEAC246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4" name="Freeform 1141">
            <a:extLst>
              <a:ext uri="{FF2B5EF4-FFF2-40B4-BE49-F238E27FC236}">
                <a16:creationId xmlns:a16="http://schemas.microsoft.com/office/drawing/2014/main" id="{957051D4-1B37-5ACA-FE03-BD3899AB0389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Freeform 1142">
            <a:extLst>
              <a:ext uri="{FF2B5EF4-FFF2-40B4-BE49-F238E27FC236}">
                <a16:creationId xmlns:a16="http://schemas.microsoft.com/office/drawing/2014/main" id="{A753DBEF-AAE2-229B-C759-3242CBA728E6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Freeform 1143">
            <a:extLst>
              <a:ext uri="{FF2B5EF4-FFF2-40B4-BE49-F238E27FC236}">
                <a16:creationId xmlns:a16="http://schemas.microsoft.com/office/drawing/2014/main" id="{BA2E147F-A689-89D1-7458-227ED7C60EA9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12599754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12599754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Freeform 1144">
            <a:extLst>
              <a:ext uri="{FF2B5EF4-FFF2-40B4-BE49-F238E27FC236}">
                <a16:creationId xmlns:a16="http://schemas.microsoft.com/office/drawing/2014/main" id="{08AE396E-788C-0089-C778-5B82AE25DC55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8" name="Freeform 1145">
            <a:extLst>
              <a:ext uri="{FF2B5EF4-FFF2-40B4-BE49-F238E27FC236}">
                <a16:creationId xmlns:a16="http://schemas.microsoft.com/office/drawing/2014/main" id="{A52E579C-47AC-7C9D-69DC-5EE67A13A2B1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12599754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12599754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9" name="Freeform 1146">
            <a:extLst>
              <a:ext uri="{FF2B5EF4-FFF2-40B4-BE49-F238E27FC236}">
                <a16:creationId xmlns:a16="http://schemas.microsoft.com/office/drawing/2014/main" id="{EA976892-3A6F-8C8D-0B46-668E02563040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12599754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12599754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0" name="Freeform 1150">
            <a:extLst>
              <a:ext uri="{FF2B5EF4-FFF2-40B4-BE49-F238E27FC236}">
                <a16:creationId xmlns:a16="http://schemas.microsoft.com/office/drawing/2014/main" id="{AA08F71D-B5CD-B734-0FBF-7053D1730EF6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322579212 w 129"/>
              <a:gd name="T1" fmla="*/ 100807024 h 41"/>
              <a:gd name="T2" fmla="*/ 0 w 129"/>
              <a:gd name="T3" fmla="*/ 100807024 h 41"/>
              <a:gd name="T4" fmla="*/ 0 w 129"/>
              <a:gd name="T5" fmla="*/ 0 h 41"/>
              <a:gd name="T6" fmla="*/ 322579212 w 129"/>
              <a:gd name="T7" fmla="*/ 100807024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91" name="Picture 1153">
            <a:extLst>
              <a:ext uri="{FF2B5EF4-FFF2-40B4-BE49-F238E27FC236}">
                <a16:creationId xmlns:a16="http://schemas.microsoft.com/office/drawing/2014/main" id="{4CFFC79A-1125-1DDD-F1A1-414049CA6F9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2" name="Line 1154">
            <a:extLst>
              <a:ext uri="{FF2B5EF4-FFF2-40B4-BE49-F238E27FC236}">
                <a16:creationId xmlns:a16="http://schemas.microsoft.com/office/drawing/2014/main" id="{9A0BBA6F-62B3-530B-80F6-A5D201F1A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3" name="Freeform 1155">
            <a:extLst>
              <a:ext uri="{FF2B5EF4-FFF2-40B4-BE49-F238E27FC236}">
                <a16:creationId xmlns:a16="http://schemas.microsoft.com/office/drawing/2014/main" id="{BB0B84B7-0137-5F1D-457B-8B4484DB3C29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4" name="Rectangle 1156">
            <a:extLst>
              <a:ext uri="{FF2B5EF4-FFF2-40B4-BE49-F238E27FC236}">
                <a16:creationId xmlns:a16="http://schemas.microsoft.com/office/drawing/2014/main" id="{EDCBAD1F-623F-C6B0-D8B5-C9E07D11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6195" name="Rectangle 1157">
            <a:extLst>
              <a:ext uri="{FF2B5EF4-FFF2-40B4-BE49-F238E27FC236}">
                <a16:creationId xmlns:a16="http://schemas.microsoft.com/office/drawing/2014/main" id="{EAB363FF-A1DA-0205-D051-65CC8BD43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96" name="Rectangle 1158">
            <a:extLst>
              <a:ext uri="{FF2B5EF4-FFF2-40B4-BE49-F238E27FC236}">
                <a16:creationId xmlns:a16="http://schemas.microsoft.com/office/drawing/2014/main" id="{D4773032-A01C-8B65-C865-36171BC4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97" name="Rectangle 1159">
            <a:extLst>
              <a:ext uri="{FF2B5EF4-FFF2-40B4-BE49-F238E27FC236}">
                <a16:creationId xmlns:a16="http://schemas.microsoft.com/office/drawing/2014/main" id="{FD430430-B9A1-A906-7950-297A03637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98" name="Rectangle 1160">
            <a:extLst>
              <a:ext uri="{FF2B5EF4-FFF2-40B4-BE49-F238E27FC236}">
                <a16:creationId xmlns:a16="http://schemas.microsoft.com/office/drawing/2014/main" id="{77D95AE0-3212-88FC-1F4F-532CFEF7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99" name="Rectangle 1161">
            <a:extLst>
              <a:ext uri="{FF2B5EF4-FFF2-40B4-BE49-F238E27FC236}">
                <a16:creationId xmlns:a16="http://schemas.microsoft.com/office/drawing/2014/main" id="{EF9620B1-A56B-D76D-FEAC-636562E68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00" name="Rectangle 1162">
            <a:extLst>
              <a:ext uri="{FF2B5EF4-FFF2-40B4-BE49-F238E27FC236}">
                <a16:creationId xmlns:a16="http://schemas.microsoft.com/office/drawing/2014/main" id="{C4FAB9F4-4D89-94E4-F44B-1B7BBDBA6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" panose="020F0502020204030204" pitchFamily="34" charset="0"/>
              </a:rPr>
              <a:t>S</a:t>
            </a:r>
          </a:p>
        </p:txBody>
      </p:sp>
      <p:sp>
        <p:nvSpPr>
          <p:cNvPr id="564363" name="Rectangle 1163">
            <a:extLst>
              <a:ext uri="{FF2B5EF4-FFF2-40B4-BE49-F238E27FC236}">
                <a16:creationId xmlns:a16="http://schemas.microsoft.com/office/drawing/2014/main" id="{571FDC52-2B49-E3DE-468A-A647E392B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564364" name="Rectangle 1164">
            <a:extLst>
              <a:ext uri="{FF2B5EF4-FFF2-40B4-BE49-F238E27FC236}">
                <a16:creationId xmlns:a16="http://schemas.microsoft.com/office/drawing/2014/main" id="{D62D3FD8-95E9-30EE-A5A6-5C47D005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</a:rPr>
              <a:t>O 7 V J </a:t>
            </a:r>
          </a:p>
        </p:txBody>
      </p:sp>
      <p:sp>
        <p:nvSpPr>
          <p:cNvPr id="564366" name="Rectangle 1166">
            <a:extLst>
              <a:ext uri="{FF2B5EF4-FFF2-40B4-BE49-F238E27FC236}">
                <a16:creationId xmlns:a16="http://schemas.microsoft.com/office/drawing/2014/main" id="{C389610B-EF62-9CE3-2E69-B0175DF6F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4369" name="Line 1169">
            <a:extLst>
              <a:ext uri="{FF2B5EF4-FFF2-40B4-BE49-F238E27FC236}">
                <a16:creationId xmlns:a16="http://schemas.microsoft.com/office/drawing/2014/main" id="{282EAC7E-971D-BC7D-1031-70C5BA7945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05" name="Rectangle 1170">
            <a:extLst>
              <a:ext uri="{FF2B5EF4-FFF2-40B4-BE49-F238E27FC236}">
                <a16:creationId xmlns:a16="http://schemas.microsoft.com/office/drawing/2014/main" id="{E20B46F9-D311-1CDC-6785-2C6E7E49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74675"/>
            <a:ext cx="511175" cy="37242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4371" name="Text Box 1171">
            <a:extLst>
              <a:ext uri="{FF2B5EF4-FFF2-40B4-BE49-F238E27FC236}">
                <a16:creationId xmlns:a16="http://schemas.microsoft.com/office/drawing/2014/main" id="{D6B50D58-CD17-C104-A6CB-CD1575B5A9C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58506" y="2185195"/>
            <a:ext cx="3254375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</a:rPr>
              <a:t>3 MISHANG</a:t>
            </a:r>
          </a:p>
        </p:txBody>
      </p:sp>
      <p:sp>
        <p:nvSpPr>
          <p:cNvPr id="6207" name="Rectangle 1172">
            <a:extLst>
              <a:ext uri="{FF2B5EF4-FFF2-40B4-BE49-F238E27FC236}">
                <a16:creationId xmlns:a16="http://schemas.microsoft.com/office/drawing/2014/main" id="{400D420A-AADC-254A-9E46-C4522C8DA0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08" name="Rectangle 1173">
            <a:extLst>
              <a:ext uri="{FF2B5EF4-FFF2-40B4-BE49-F238E27FC236}">
                <a16:creationId xmlns:a16="http://schemas.microsoft.com/office/drawing/2014/main" id="{72F9EBC2-B26E-8A17-238D-69CD1BF2C04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4374" name="Text Box 1174">
            <a:extLst>
              <a:ext uri="{FF2B5EF4-FFF2-40B4-BE49-F238E27FC236}">
                <a16:creationId xmlns:a16="http://schemas.microsoft.com/office/drawing/2014/main" id="{98C0F21A-3D3A-4EEA-6D12-2DB11DAD735B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V</a:t>
            </a:r>
          </a:p>
        </p:txBody>
      </p:sp>
      <p:sp>
        <p:nvSpPr>
          <p:cNvPr id="564375" name="Text Box 1175">
            <a:extLst>
              <a:ext uri="{FF2B5EF4-FFF2-40B4-BE49-F238E27FC236}">
                <a16:creationId xmlns:a16="http://schemas.microsoft.com/office/drawing/2014/main" id="{400DD1F6-B68F-7F36-5C50-4EA8079D62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6211" name="Rectangle 1176">
            <a:extLst>
              <a:ext uri="{FF2B5EF4-FFF2-40B4-BE49-F238E27FC236}">
                <a16:creationId xmlns:a16="http://schemas.microsoft.com/office/drawing/2014/main" id="{AB6FEAE6-51F0-E34A-A10E-4AD7162C6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4377" name="Text Box 1177">
            <a:extLst>
              <a:ext uri="{FF2B5EF4-FFF2-40B4-BE49-F238E27FC236}">
                <a16:creationId xmlns:a16="http://schemas.microsoft.com/office/drawing/2014/main" id="{41F954D3-6C67-8CA8-6AB4-8A81932B6EFC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19375" y="3711575"/>
            <a:ext cx="22844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4 MIKUMO</a:t>
            </a:r>
          </a:p>
        </p:txBody>
      </p:sp>
      <p:sp>
        <p:nvSpPr>
          <p:cNvPr id="6213" name="Rectangle 1178">
            <a:extLst>
              <a:ext uri="{FF2B5EF4-FFF2-40B4-BE49-F238E27FC236}">
                <a16:creationId xmlns:a16="http://schemas.microsoft.com/office/drawing/2014/main" id="{1B1FDEEE-2950-0E49-676A-D40A1419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14" name="Rectangle 1179">
            <a:extLst>
              <a:ext uri="{FF2B5EF4-FFF2-40B4-BE49-F238E27FC236}">
                <a16:creationId xmlns:a16="http://schemas.microsoft.com/office/drawing/2014/main" id="{EA56AB62-D6DE-53AC-483D-FE2E98A828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4380" name="Text Box 1180">
            <a:extLst>
              <a:ext uri="{FF2B5EF4-FFF2-40B4-BE49-F238E27FC236}">
                <a16:creationId xmlns:a16="http://schemas.microsoft.com/office/drawing/2014/main" id="{88BA1568-D6F6-C455-F8F4-216A838FB0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144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O</a:t>
            </a:r>
          </a:p>
        </p:txBody>
      </p:sp>
      <p:sp>
        <p:nvSpPr>
          <p:cNvPr id="6216" name="Freeform 1181">
            <a:extLst>
              <a:ext uri="{FF2B5EF4-FFF2-40B4-BE49-F238E27FC236}">
                <a16:creationId xmlns:a16="http://schemas.microsoft.com/office/drawing/2014/main" id="{F5DD303B-7C4E-B530-7794-3243EF89A7EF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" name="Freeform 1182">
            <a:extLst>
              <a:ext uri="{FF2B5EF4-FFF2-40B4-BE49-F238E27FC236}">
                <a16:creationId xmlns:a16="http://schemas.microsoft.com/office/drawing/2014/main" id="{0EFA86C8-FF9E-F2E5-AF55-5247BC0A44CC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8" name="Rectangle 1183">
            <a:extLst>
              <a:ext uri="{FF2B5EF4-FFF2-40B4-BE49-F238E27FC236}">
                <a16:creationId xmlns:a16="http://schemas.microsoft.com/office/drawing/2014/main" id="{30B112B9-4F0F-2CFF-4950-F07086ED2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19" name="AutoShape 1184">
            <a:extLst>
              <a:ext uri="{FF2B5EF4-FFF2-40B4-BE49-F238E27FC236}">
                <a16:creationId xmlns:a16="http://schemas.microsoft.com/office/drawing/2014/main" id="{E63E61C5-265A-6D26-405E-BC5CB81D8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0" name="Freeform 1185">
            <a:extLst>
              <a:ext uri="{FF2B5EF4-FFF2-40B4-BE49-F238E27FC236}">
                <a16:creationId xmlns:a16="http://schemas.microsoft.com/office/drawing/2014/main" id="{2EEAB80C-C223-091F-E042-E41A42D584E2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21" name="Rectangle 1186">
            <a:extLst>
              <a:ext uri="{FF2B5EF4-FFF2-40B4-BE49-F238E27FC236}">
                <a16:creationId xmlns:a16="http://schemas.microsoft.com/office/drawing/2014/main" id="{7C4C43B5-4A18-04C9-02AE-E281FAD0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2" name="AutoShape 1187">
            <a:extLst>
              <a:ext uri="{FF2B5EF4-FFF2-40B4-BE49-F238E27FC236}">
                <a16:creationId xmlns:a16="http://schemas.microsoft.com/office/drawing/2014/main" id="{A949B734-0265-399D-418C-D560DAA3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3" name="Rectangle 1188">
            <a:extLst>
              <a:ext uri="{FF2B5EF4-FFF2-40B4-BE49-F238E27FC236}">
                <a16:creationId xmlns:a16="http://schemas.microsoft.com/office/drawing/2014/main" id="{06B1F951-309C-45FE-98AC-0DE5E794D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4" name="AutoShape 1189">
            <a:extLst>
              <a:ext uri="{FF2B5EF4-FFF2-40B4-BE49-F238E27FC236}">
                <a16:creationId xmlns:a16="http://schemas.microsoft.com/office/drawing/2014/main" id="{397AD03F-1C95-783C-5FD6-AA63248D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5" name="Rectangle 1190">
            <a:extLst>
              <a:ext uri="{FF2B5EF4-FFF2-40B4-BE49-F238E27FC236}">
                <a16:creationId xmlns:a16="http://schemas.microsoft.com/office/drawing/2014/main" id="{B1014478-F27E-4CF6-27B7-DB8333EF0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26" name="AutoShape 1191">
            <a:extLst>
              <a:ext uri="{FF2B5EF4-FFF2-40B4-BE49-F238E27FC236}">
                <a16:creationId xmlns:a16="http://schemas.microsoft.com/office/drawing/2014/main" id="{195F137E-866C-0AA2-815A-A8CB804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227" name="Group 1192">
            <a:extLst>
              <a:ext uri="{FF2B5EF4-FFF2-40B4-BE49-F238E27FC236}">
                <a16:creationId xmlns:a16="http://schemas.microsoft.com/office/drawing/2014/main" id="{11A14880-4C95-9F6F-6897-AC5FAD8B6FC4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320" name="AutoShape 1193">
              <a:extLst>
                <a:ext uri="{FF2B5EF4-FFF2-40B4-BE49-F238E27FC236}">
                  <a16:creationId xmlns:a16="http://schemas.microsoft.com/office/drawing/2014/main" id="{1C4D00E5-00F3-E248-F0D8-F84E78DCD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21" name="Rectangle 1194">
              <a:extLst>
                <a:ext uri="{FF2B5EF4-FFF2-40B4-BE49-F238E27FC236}">
                  <a16:creationId xmlns:a16="http://schemas.microsoft.com/office/drawing/2014/main" id="{DEF790F7-BB51-D237-93CB-A01247F2A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22" name="AutoShape 1195">
              <a:extLst>
                <a:ext uri="{FF2B5EF4-FFF2-40B4-BE49-F238E27FC236}">
                  <a16:creationId xmlns:a16="http://schemas.microsoft.com/office/drawing/2014/main" id="{DCAAD4FE-CB4F-48FF-1AD4-F226295B4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4396" name="Rectangle 1196">
            <a:extLst>
              <a:ext uri="{FF2B5EF4-FFF2-40B4-BE49-F238E27FC236}">
                <a16:creationId xmlns:a16="http://schemas.microsoft.com/office/drawing/2014/main" id="{38D63732-49D9-2110-A3F4-8AEEC4358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564397" name="Rectangle 1197">
            <a:extLst>
              <a:ext uri="{FF2B5EF4-FFF2-40B4-BE49-F238E27FC236}">
                <a16:creationId xmlns:a16="http://schemas.microsoft.com/office/drawing/2014/main" id="{EA68AE33-FDDB-0F17-0325-B5804F6C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564398" name="Rectangle 1198">
            <a:extLst>
              <a:ext uri="{FF2B5EF4-FFF2-40B4-BE49-F238E27FC236}">
                <a16:creationId xmlns:a16="http://schemas.microsoft.com/office/drawing/2014/main" id="{C35A41F1-54A7-4C77-9E6B-BD2873055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6231" name="Line 1199">
            <a:extLst>
              <a:ext uri="{FF2B5EF4-FFF2-40B4-BE49-F238E27FC236}">
                <a16:creationId xmlns:a16="http://schemas.microsoft.com/office/drawing/2014/main" id="{1098E5BF-F947-0223-D80A-55D7DE059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2" name="Line 1200">
            <a:extLst>
              <a:ext uri="{FF2B5EF4-FFF2-40B4-BE49-F238E27FC236}">
                <a16:creationId xmlns:a16="http://schemas.microsoft.com/office/drawing/2014/main" id="{B87875DC-8DC8-C2F4-C0AF-242A78A92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3" name="Line 1201">
            <a:extLst>
              <a:ext uri="{FF2B5EF4-FFF2-40B4-BE49-F238E27FC236}">
                <a16:creationId xmlns:a16="http://schemas.microsoft.com/office/drawing/2014/main" id="{25BA7DF0-36A4-FC5D-C03C-F7E0F578F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4" name="Line 1202">
            <a:extLst>
              <a:ext uri="{FF2B5EF4-FFF2-40B4-BE49-F238E27FC236}">
                <a16:creationId xmlns:a16="http://schemas.microsoft.com/office/drawing/2014/main" id="{78735323-A688-90EA-5091-7C02B0A17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5" name="Line 1203">
            <a:extLst>
              <a:ext uri="{FF2B5EF4-FFF2-40B4-BE49-F238E27FC236}">
                <a16:creationId xmlns:a16="http://schemas.microsoft.com/office/drawing/2014/main" id="{2DF9E675-B488-699A-94AA-4A1763BE1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" name="Line 1204">
            <a:extLst>
              <a:ext uri="{FF2B5EF4-FFF2-40B4-BE49-F238E27FC236}">
                <a16:creationId xmlns:a16="http://schemas.microsoft.com/office/drawing/2014/main" id="{0932F860-40E0-5C11-D1D5-FC01C9FCB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7" name="Line 1205">
            <a:extLst>
              <a:ext uri="{FF2B5EF4-FFF2-40B4-BE49-F238E27FC236}">
                <a16:creationId xmlns:a16="http://schemas.microsoft.com/office/drawing/2014/main" id="{1233B8B8-CE01-2202-26F9-286F95322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8" name="Line 1206">
            <a:extLst>
              <a:ext uri="{FF2B5EF4-FFF2-40B4-BE49-F238E27FC236}">
                <a16:creationId xmlns:a16="http://schemas.microsoft.com/office/drawing/2014/main" id="{876D345B-85AF-ECD8-C62D-F1B3FFD946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9" name="Line 1207">
            <a:extLst>
              <a:ext uri="{FF2B5EF4-FFF2-40B4-BE49-F238E27FC236}">
                <a16:creationId xmlns:a16="http://schemas.microsoft.com/office/drawing/2014/main" id="{42025924-3FF0-091D-0EF3-CE6D9FC199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0" name="Line 1208">
            <a:extLst>
              <a:ext uri="{FF2B5EF4-FFF2-40B4-BE49-F238E27FC236}">
                <a16:creationId xmlns:a16="http://schemas.microsoft.com/office/drawing/2014/main" id="{3A3C5F87-D8BB-9D4C-F3C4-09052D097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1" name="Line 1209">
            <a:extLst>
              <a:ext uri="{FF2B5EF4-FFF2-40B4-BE49-F238E27FC236}">
                <a16:creationId xmlns:a16="http://schemas.microsoft.com/office/drawing/2014/main" id="{394E2A99-5806-A1CC-BC13-EE776A78E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2" name="Line 1210">
            <a:extLst>
              <a:ext uri="{FF2B5EF4-FFF2-40B4-BE49-F238E27FC236}">
                <a16:creationId xmlns:a16="http://schemas.microsoft.com/office/drawing/2014/main" id="{508218F4-E860-E446-94D3-69691C924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3" name="Rectangle 1211">
            <a:extLst>
              <a:ext uri="{FF2B5EF4-FFF2-40B4-BE49-F238E27FC236}">
                <a16:creationId xmlns:a16="http://schemas.microsoft.com/office/drawing/2014/main" id="{50906DB7-427A-1FDB-FD11-2CC37852C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3213100"/>
            <a:ext cx="790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NARKAHAI</a:t>
            </a:r>
          </a:p>
        </p:txBody>
      </p:sp>
      <p:sp>
        <p:nvSpPr>
          <p:cNvPr id="6244" name="Line 1212">
            <a:extLst>
              <a:ext uri="{FF2B5EF4-FFF2-40B4-BE49-F238E27FC236}">
                <a16:creationId xmlns:a16="http://schemas.microsoft.com/office/drawing/2014/main" id="{11362AE3-C7FA-3C9D-5CBF-92881B38A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5" name="Line 1213">
            <a:extLst>
              <a:ext uri="{FF2B5EF4-FFF2-40B4-BE49-F238E27FC236}">
                <a16:creationId xmlns:a16="http://schemas.microsoft.com/office/drawing/2014/main" id="{3F832493-61C7-4D6F-3E69-00E43B64A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" name="Line 1214">
            <a:extLst>
              <a:ext uri="{FF2B5EF4-FFF2-40B4-BE49-F238E27FC236}">
                <a16:creationId xmlns:a16="http://schemas.microsoft.com/office/drawing/2014/main" id="{10F3ADF7-595F-F9BC-1C5F-F239BA006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" name="Rectangle 1215">
            <a:extLst>
              <a:ext uri="{FF2B5EF4-FFF2-40B4-BE49-F238E27FC236}">
                <a16:creationId xmlns:a16="http://schemas.microsoft.com/office/drawing/2014/main" id="{232C99E9-5A55-D688-DE42-FC52D1E00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94200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VARI KAHAI</a:t>
            </a:r>
          </a:p>
        </p:txBody>
      </p:sp>
      <p:sp>
        <p:nvSpPr>
          <p:cNvPr id="6248" name="Line 1216">
            <a:extLst>
              <a:ext uri="{FF2B5EF4-FFF2-40B4-BE49-F238E27FC236}">
                <a16:creationId xmlns:a16="http://schemas.microsoft.com/office/drawing/2014/main" id="{E199570B-4201-DC9C-3AB1-D131B5BBE3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" name="Line 1217">
            <a:extLst>
              <a:ext uri="{FF2B5EF4-FFF2-40B4-BE49-F238E27FC236}">
                <a16:creationId xmlns:a16="http://schemas.microsoft.com/office/drawing/2014/main" id="{851E80ED-20B6-2585-85AF-685259F245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" name="Rectangle 1218">
            <a:extLst>
              <a:ext uri="{FF2B5EF4-FFF2-40B4-BE49-F238E27FC236}">
                <a16:creationId xmlns:a16="http://schemas.microsoft.com/office/drawing/2014/main" id="{7D77E942-E988-69DF-5C67-B4D6A4F54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51" name="AutoShape 1219">
            <a:extLst>
              <a:ext uri="{FF2B5EF4-FFF2-40B4-BE49-F238E27FC236}">
                <a16:creationId xmlns:a16="http://schemas.microsoft.com/office/drawing/2014/main" id="{B01B92E9-974C-B27A-736C-A6BD42F35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52" name="Rectangle 1220">
            <a:extLst>
              <a:ext uri="{FF2B5EF4-FFF2-40B4-BE49-F238E27FC236}">
                <a16:creationId xmlns:a16="http://schemas.microsoft.com/office/drawing/2014/main" id="{C7AADBA2-C5B5-8BBC-DD6F-FB81992DA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5102225"/>
            <a:ext cx="5778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Chicago" charset="0"/>
              </a:rPr>
              <a:t>JESU</a:t>
            </a:r>
          </a:p>
        </p:txBody>
      </p:sp>
      <p:sp>
        <p:nvSpPr>
          <p:cNvPr id="6253" name="Line 1221">
            <a:extLst>
              <a:ext uri="{FF2B5EF4-FFF2-40B4-BE49-F238E27FC236}">
                <a16:creationId xmlns:a16="http://schemas.microsoft.com/office/drawing/2014/main" id="{46F175E3-4808-50FA-3C22-0EE0B083D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4" name="Line 1222">
            <a:extLst>
              <a:ext uri="{FF2B5EF4-FFF2-40B4-BE49-F238E27FC236}">
                <a16:creationId xmlns:a16="http://schemas.microsoft.com/office/drawing/2014/main" id="{CA65444C-C546-CCF8-B537-224E408BE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5" name="Line 1223">
            <a:extLst>
              <a:ext uri="{FF2B5EF4-FFF2-40B4-BE49-F238E27FC236}">
                <a16:creationId xmlns:a16="http://schemas.microsoft.com/office/drawing/2014/main" id="{5F493D01-7A24-64A7-7DA5-51A9772D95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6" name="Line 1224">
            <a:extLst>
              <a:ext uri="{FF2B5EF4-FFF2-40B4-BE49-F238E27FC236}">
                <a16:creationId xmlns:a16="http://schemas.microsoft.com/office/drawing/2014/main" id="{73BB4957-A3FA-FD32-9B7C-3490F4D3A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7" name="Line 1225">
            <a:extLst>
              <a:ext uri="{FF2B5EF4-FFF2-40B4-BE49-F238E27FC236}">
                <a16:creationId xmlns:a16="http://schemas.microsoft.com/office/drawing/2014/main" id="{5B8C1965-F701-557F-5B11-60B5B3FA4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8" name="Line 1226">
            <a:extLst>
              <a:ext uri="{FF2B5EF4-FFF2-40B4-BE49-F238E27FC236}">
                <a16:creationId xmlns:a16="http://schemas.microsoft.com/office/drawing/2014/main" id="{B9BBD138-74F2-45CE-2648-50B5E8DB1B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9" name="AutoShape 1227">
            <a:extLst>
              <a:ext uri="{FF2B5EF4-FFF2-40B4-BE49-F238E27FC236}">
                <a16:creationId xmlns:a16="http://schemas.microsoft.com/office/drawing/2014/main" id="{DC7C4FC2-ED02-FB3B-56E2-40CF9A0D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60" name="Rectangle 1228">
            <a:extLst>
              <a:ext uri="{FF2B5EF4-FFF2-40B4-BE49-F238E27FC236}">
                <a16:creationId xmlns:a16="http://schemas.microsoft.com/office/drawing/2014/main" id="{BAE97AC2-1510-EB68-B339-6FD7D340F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61" name="AutoShape 1229">
            <a:extLst>
              <a:ext uri="{FF2B5EF4-FFF2-40B4-BE49-F238E27FC236}">
                <a16:creationId xmlns:a16="http://schemas.microsoft.com/office/drawing/2014/main" id="{C54CD28C-3E89-80F5-49E1-5DB45EB81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62" name="Rectangle 1230">
            <a:extLst>
              <a:ext uri="{FF2B5EF4-FFF2-40B4-BE49-F238E27FC236}">
                <a16:creationId xmlns:a16="http://schemas.microsoft.com/office/drawing/2014/main" id="{AAA1211C-2746-9F7F-A601-ED7C0A0B7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561975"/>
            <a:ext cx="877887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00" b="1">
                <a:solidFill>
                  <a:srgbClr val="000000"/>
                </a:solidFill>
                <a:latin typeface="Chicago" charset="0"/>
              </a:rPr>
              <a:t>ROTKHAMARAT</a:t>
            </a:r>
          </a:p>
        </p:txBody>
      </p:sp>
      <p:sp>
        <p:nvSpPr>
          <p:cNvPr id="6263" name="Line 1231">
            <a:extLst>
              <a:ext uri="{FF2B5EF4-FFF2-40B4-BE49-F238E27FC236}">
                <a16:creationId xmlns:a16="http://schemas.microsoft.com/office/drawing/2014/main" id="{7DA49DAC-714D-B20C-2BDD-781269798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64" name="Line 1232">
            <a:extLst>
              <a:ext uri="{FF2B5EF4-FFF2-40B4-BE49-F238E27FC236}">
                <a16:creationId xmlns:a16="http://schemas.microsoft.com/office/drawing/2014/main" id="{AD0D99A5-5D85-D5AE-B3EA-2A14186D27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65" name="Rectangle 1233">
            <a:extLst>
              <a:ext uri="{FF2B5EF4-FFF2-40B4-BE49-F238E27FC236}">
                <a16:creationId xmlns:a16="http://schemas.microsoft.com/office/drawing/2014/main" id="{E111556A-48AC-0422-B40B-B723617D8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96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WUNGNAO</a:t>
            </a:r>
          </a:p>
        </p:txBody>
      </p:sp>
      <p:sp>
        <p:nvSpPr>
          <p:cNvPr id="6266" name="Line 1234">
            <a:extLst>
              <a:ext uri="{FF2B5EF4-FFF2-40B4-BE49-F238E27FC236}">
                <a16:creationId xmlns:a16="http://schemas.microsoft.com/office/drawing/2014/main" id="{80C87418-0C53-0E4B-D8C8-0BA73EC5F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67" name="Rectangle 1235">
            <a:extLst>
              <a:ext uri="{FF2B5EF4-FFF2-40B4-BE49-F238E27FC236}">
                <a16:creationId xmlns:a16="http://schemas.microsoft.com/office/drawing/2014/main" id="{DEEAD188-465C-77F6-EE3A-FC5BAC0D1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4436" name="Rectangle 1236">
            <a:extLst>
              <a:ext uri="{FF2B5EF4-FFF2-40B4-BE49-F238E27FC236}">
                <a16:creationId xmlns:a16="http://schemas.microsoft.com/office/drawing/2014/main" id="{1949EDC0-55BC-C51B-5C3C-7522FE758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4437" name="Rectangle 1237">
            <a:extLst>
              <a:ext uri="{FF2B5EF4-FFF2-40B4-BE49-F238E27FC236}">
                <a16:creationId xmlns:a16="http://schemas.microsoft.com/office/drawing/2014/main" id="{0DE67864-4900-3A05-D816-7AB12B4B8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4438" name="Oval 1238">
            <a:extLst>
              <a:ext uri="{FF2B5EF4-FFF2-40B4-BE49-F238E27FC236}">
                <a16:creationId xmlns:a16="http://schemas.microsoft.com/office/drawing/2014/main" id="{26F720EF-B633-1B72-791E-72829791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708025"/>
            <a:ext cx="746125" cy="3779838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4439" name="Oval 1239">
            <a:extLst>
              <a:ext uri="{FF2B5EF4-FFF2-40B4-BE49-F238E27FC236}">
                <a16:creationId xmlns:a16="http://schemas.microsoft.com/office/drawing/2014/main" id="{08C796B6-D566-D176-0D05-8E4B27D3C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4441" name="Oval 1241">
            <a:extLst>
              <a:ext uri="{FF2B5EF4-FFF2-40B4-BE49-F238E27FC236}">
                <a16:creationId xmlns:a16="http://schemas.microsoft.com/office/drawing/2014/main" id="{E54E74CB-EEDF-41E9-84B0-8584821D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73" name="Text Box 1243">
            <a:extLst>
              <a:ext uri="{FF2B5EF4-FFF2-40B4-BE49-F238E27FC236}">
                <a16:creationId xmlns:a16="http://schemas.microsoft.com/office/drawing/2014/main" id="{B615C68B-34F6-275D-92A5-22FBC363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64444" name="Text Box 1244">
            <a:extLst>
              <a:ext uri="{FF2B5EF4-FFF2-40B4-BE49-F238E27FC236}">
                <a16:creationId xmlns:a16="http://schemas.microsoft.com/office/drawing/2014/main" id="{4A901D80-9DB1-CCD6-7AE3-5C6CB624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-12700"/>
            <a:ext cx="3740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Wungv</a:t>
            </a:r>
            <a:r>
              <a:rPr lang="en-US" sz="1600" b="1" u="sng">
                <a:solidFill>
                  <a:schemeClr val="tx1"/>
                </a:solidFill>
                <a:latin typeface="Comic Sans MS" charset="0"/>
                <a:ea typeface="+mn-ea"/>
              </a:rPr>
              <a:t>a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-Wungva -  Esther</a:t>
            </a:r>
          </a:p>
        </p:txBody>
      </p:sp>
      <p:sp>
        <p:nvSpPr>
          <p:cNvPr id="6275" name="Text Box 1245">
            <a:extLst>
              <a:ext uri="{FF2B5EF4-FFF2-40B4-BE49-F238E27FC236}">
                <a16:creationId xmlns:a16="http://schemas.microsoft.com/office/drawing/2014/main" id="{D4634AB1-2F34-E6BC-5BA5-AC7CE783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76" name="Text Box 1246">
            <a:extLst>
              <a:ext uri="{FF2B5EF4-FFF2-40B4-BE49-F238E27FC236}">
                <a16:creationId xmlns:a16="http://schemas.microsoft.com/office/drawing/2014/main" id="{DF48971B-8EA6-6025-5C56-1960B37F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1248">
            <a:extLst>
              <a:ext uri="{FF2B5EF4-FFF2-40B4-BE49-F238E27FC236}">
                <a16:creationId xmlns:a16="http://schemas.microsoft.com/office/drawing/2014/main" id="{2008F9C5-3889-4845-E185-1CD41C05D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68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01</a:t>
            </a:r>
          </a:p>
        </p:txBody>
      </p:sp>
      <p:sp>
        <p:nvSpPr>
          <p:cNvPr id="564440" name="Oval 1240">
            <a:extLst>
              <a:ext uri="{FF2B5EF4-FFF2-40B4-BE49-F238E27FC236}">
                <a16:creationId xmlns:a16="http://schemas.microsoft.com/office/drawing/2014/main" id="{9E948C2A-D1BD-EDEE-A638-5733A7C3B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79" name="Rectangle 1303">
            <a:extLst>
              <a:ext uri="{FF2B5EF4-FFF2-40B4-BE49-F238E27FC236}">
                <a16:creationId xmlns:a16="http://schemas.microsoft.com/office/drawing/2014/main" id="{A27D55E4-132A-3C7B-C847-9652946A1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Comic Sans MS" panose="030F0902030302020204" pitchFamily="66" charset="0"/>
            </a:endParaRPr>
          </a:p>
        </p:txBody>
      </p:sp>
      <p:sp>
        <p:nvSpPr>
          <p:cNvPr id="6280" name="Text Box 1304">
            <a:extLst>
              <a:ext uri="{FF2B5EF4-FFF2-40B4-BE49-F238E27FC236}">
                <a16:creationId xmlns:a16="http://schemas.microsoft.com/office/drawing/2014/main" id="{19EFFE04-EE86-CB36-5C74-B658A5BC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281" name="Group 266">
            <a:extLst>
              <a:ext uri="{FF2B5EF4-FFF2-40B4-BE49-F238E27FC236}">
                <a16:creationId xmlns:a16="http://schemas.microsoft.com/office/drawing/2014/main" id="{3BD3585B-A944-3FB8-513B-7FBF9D55D552}"/>
              </a:ext>
            </a:extLst>
          </p:cNvPr>
          <p:cNvGrpSpPr>
            <a:grpSpLocks/>
          </p:cNvGrpSpPr>
          <p:nvPr/>
        </p:nvGrpSpPr>
        <p:grpSpPr bwMode="auto">
          <a:xfrm>
            <a:off x="5060950" y="1231900"/>
            <a:ext cx="3190875" cy="4741863"/>
            <a:chOff x="5060597" y="1232165"/>
            <a:chExt cx="3191496" cy="4741237"/>
          </a:xfrm>
        </p:grpSpPr>
        <p:grpSp>
          <p:nvGrpSpPr>
            <p:cNvPr id="6282" name="Group 113">
              <a:extLst>
                <a:ext uri="{FF2B5EF4-FFF2-40B4-BE49-F238E27FC236}">
                  <a16:creationId xmlns:a16="http://schemas.microsoft.com/office/drawing/2014/main" id="{62F85DDF-EA49-BDCF-3AC9-E2E3B5ACD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1697" y="2424377"/>
              <a:ext cx="726109" cy="869325"/>
              <a:chOff x="1557" y="1007"/>
              <a:chExt cx="2105" cy="1949"/>
            </a:xfrm>
          </p:grpSpPr>
          <p:grpSp>
            <p:nvGrpSpPr>
              <p:cNvPr id="6312" name="Group 115">
                <a:extLst>
                  <a:ext uri="{FF2B5EF4-FFF2-40B4-BE49-F238E27FC236}">
                    <a16:creationId xmlns:a16="http://schemas.microsoft.com/office/drawing/2014/main" id="{1F504559-1BBB-82D6-DC1F-CB198218EB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318" name="Freeform 116" descr="Cork">
                  <a:extLst>
                    <a:ext uri="{FF2B5EF4-FFF2-40B4-BE49-F238E27FC236}">
                      <a16:creationId xmlns:a16="http://schemas.microsoft.com/office/drawing/2014/main" id="{E8EEC1D9-2BB6-7482-709B-3AEC5A053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19" name="Freeform 117" descr="Cork">
                  <a:extLst>
                    <a:ext uri="{FF2B5EF4-FFF2-40B4-BE49-F238E27FC236}">
                      <a16:creationId xmlns:a16="http://schemas.microsoft.com/office/drawing/2014/main" id="{D7ED3CF4-413C-AA7A-E379-2B935CAA1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13" name="Freeform 119">
                <a:extLst>
                  <a:ext uri="{FF2B5EF4-FFF2-40B4-BE49-F238E27FC236}">
                    <a16:creationId xmlns:a16="http://schemas.microsoft.com/office/drawing/2014/main" id="{64FE726B-5598-1302-2092-DA9DF7EA5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Freeform 120">
                <a:extLst>
                  <a:ext uri="{FF2B5EF4-FFF2-40B4-BE49-F238E27FC236}">
                    <a16:creationId xmlns:a16="http://schemas.microsoft.com/office/drawing/2014/main" id="{1CE67A75-8EE4-EEDB-3491-AEB952C39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5" name="Freeform 121">
                <a:extLst>
                  <a:ext uri="{FF2B5EF4-FFF2-40B4-BE49-F238E27FC236}">
                    <a16:creationId xmlns:a16="http://schemas.microsoft.com/office/drawing/2014/main" id="{172A2317-7918-9C57-6D65-7F216719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6" name="Freeform 122">
                <a:extLst>
                  <a:ext uri="{FF2B5EF4-FFF2-40B4-BE49-F238E27FC236}">
                    <a16:creationId xmlns:a16="http://schemas.microsoft.com/office/drawing/2014/main" id="{AFF36BFF-7B0F-A70E-C49A-C9E500460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7" name="Freeform 123">
                <a:extLst>
                  <a:ext uri="{FF2B5EF4-FFF2-40B4-BE49-F238E27FC236}">
                    <a16:creationId xmlns:a16="http://schemas.microsoft.com/office/drawing/2014/main" id="{C5D88856-5C15-507E-8A96-EBDDF4B1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83" name="Group 113">
              <a:extLst>
                <a:ext uri="{FF2B5EF4-FFF2-40B4-BE49-F238E27FC236}">
                  <a16:creationId xmlns:a16="http://schemas.microsoft.com/office/drawing/2014/main" id="{16DCFEBA-4179-B4D3-2671-D86398157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0597" y="2065602"/>
              <a:ext cx="726109" cy="869325"/>
              <a:chOff x="1557" y="1007"/>
              <a:chExt cx="2105" cy="1949"/>
            </a:xfrm>
          </p:grpSpPr>
          <p:grpSp>
            <p:nvGrpSpPr>
              <p:cNvPr id="6304" name="Group 115">
                <a:extLst>
                  <a:ext uri="{FF2B5EF4-FFF2-40B4-BE49-F238E27FC236}">
                    <a16:creationId xmlns:a16="http://schemas.microsoft.com/office/drawing/2014/main" id="{212FDDD6-6553-F03D-D839-0C8558327D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310" name="Freeform 116" descr="Cork">
                  <a:extLst>
                    <a:ext uri="{FF2B5EF4-FFF2-40B4-BE49-F238E27FC236}">
                      <a16:creationId xmlns:a16="http://schemas.microsoft.com/office/drawing/2014/main" id="{5469FA9C-058A-86AB-9A31-4818493A9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11" name="Freeform 117" descr="Cork">
                  <a:extLst>
                    <a:ext uri="{FF2B5EF4-FFF2-40B4-BE49-F238E27FC236}">
                      <a16:creationId xmlns:a16="http://schemas.microsoft.com/office/drawing/2014/main" id="{03FFDA4E-372F-AA25-1CE3-CC1A4837B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05" name="Freeform 119">
                <a:extLst>
                  <a:ext uri="{FF2B5EF4-FFF2-40B4-BE49-F238E27FC236}">
                    <a16:creationId xmlns:a16="http://schemas.microsoft.com/office/drawing/2014/main" id="{D57D7239-1CFC-A94F-C48D-24D694A48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6" name="Freeform 120">
                <a:extLst>
                  <a:ext uri="{FF2B5EF4-FFF2-40B4-BE49-F238E27FC236}">
                    <a16:creationId xmlns:a16="http://schemas.microsoft.com/office/drawing/2014/main" id="{E32D23B9-227C-D211-7518-9F1E52EC9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" name="Freeform 121">
                <a:extLst>
                  <a:ext uri="{FF2B5EF4-FFF2-40B4-BE49-F238E27FC236}">
                    <a16:creationId xmlns:a16="http://schemas.microsoft.com/office/drawing/2014/main" id="{8D2B9BD8-D9D2-104D-5215-A81687477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" name="Freeform 122">
                <a:extLst>
                  <a:ext uri="{FF2B5EF4-FFF2-40B4-BE49-F238E27FC236}">
                    <a16:creationId xmlns:a16="http://schemas.microsoft.com/office/drawing/2014/main" id="{A03646AB-B108-CE51-21F0-AEC41C483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Freeform 123">
                <a:extLst>
                  <a:ext uri="{FF2B5EF4-FFF2-40B4-BE49-F238E27FC236}">
                    <a16:creationId xmlns:a16="http://schemas.microsoft.com/office/drawing/2014/main" id="{0FDCD027-784A-DB43-5DD6-157F4FC84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84" name="Group 113">
              <a:extLst>
                <a:ext uri="{FF2B5EF4-FFF2-40B4-BE49-F238E27FC236}">
                  <a16:creationId xmlns:a16="http://schemas.microsoft.com/office/drawing/2014/main" id="{667AA657-935D-7732-7243-36A2B1125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7272" y="5104077"/>
              <a:ext cx="726109" cy="869325"/>
              <a:chOff x="1557" y="1007"/>
              <a:chExt cx="2105" cy="1949"/>
            </a:xfrm>
          </p:grpSpPr>
          <p:grpSp>
            <p:nvGrpSpPr>
              <p:cNvPr id="6296" name="Group 115">
                <a:extLst>
                  <a:ext uri="{FF2B5EF4-FFF2-40B4-BE49-F238E27FC236}">
                    <a16:creationId xmlns:a16="http://schemas.microsoft.com/office/drawing/2014/main" id="{D40D5D3A-820A-7424-6DAA-2C62E5F3C5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302" name="Freeform 116" descr="Cork">
                  <a:extLst>
                    <a:ext uri="{FF2B5EF4-FFF2-40B4-BE49-F238E27FC236}">
                      <a16:creationId xmlns:a16="http://schemas.microsoft.com/office/drawing/2014/main" id="{ECC31F58-2B46-8608-166C-412C247F0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03" name="Freeform 117" descr="Cork">
                  <a:extLst>
                    <a:ext uri="{FF2B5EF4-FFF2-40B4-BE49-F238E27FC236}">
                      <a16:creationId xmlns:a16="http://schemas.microsoft.com/office/drawing/2014/main" id="{E9BFFDAB-3095-75FA-5C1C-CFD8F635A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97" name="Freeform 119">
                <a:extLst>
                  <a:ext uri="{FF2B5EF4-FFF2-40B4-BE49-F238E27FC236}">
                    <a16:creationId xmlns:a16="http://schemas.microsoft.com/office/drawing/2014/main" id="{A86BB7C4-B075-5E37-9F22-6D61CD0C5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" name="Freeform 120">
                <a:extLst>
                  <a:ext uri="{FF2B5EF4-FFF2-40B4-BE49-F238E27FC236}">
                    <a16:creationId xmlns:a16="http://schemas.microsoft.com/office/drawing/2014/main" id="{39AB7EDA-0285-63EF-A17F-DA1622F04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Freeform 121">
                <a:extLst>
                  <a:ext uri="{FF2B5EF4-FFF2-40B4-BE49-F238E27FC236}">
                    <a16:creationId xmlns:a16="http://schemas.microsoft.com/office/drawing/2014/main" id="{0F0B37D5-53C1-9974-01BE-51D239FD0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Freeform 122">
                <a:extLst>
                  <a:ext uri="{FF2B5EF4-FFF2-40B4-BE49-F238E27FC236}">
                    <a16:creationId xmlns:a16="http://schemas.microsoft.com/office/drawing/2014/main" id="{C4FE0DE9-63D2-CC0E-9919-3A1A120F0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1" name="Freeform 123">
                <a:extLst>
                  <a:ext uri="{FF2B5EF4-FFF2-40B4-BE49-F238E27FC236}">
                    <a16:creationId xmlns:a16="http://schemas.microsoft.com/office/drawing/2014/main" id="{C9EABACD-A536-7564-A5E1-231F49597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85" name="Rectangle 239">
              <a:extLst>
                <a:ext uri="{FF2B5EF4-FFF2-40B4-BE49-F238E27FC236}">
                  <a16:creationId xmlns:a16="http://schemas.microsoft.com/office/drawing/2014/main" id="{67160F4A-9BAF-E395-E13C-9234EA24B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288" y="2278063"/>
              <a:ext cx="425026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AT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6286" name="Rectangle 252">
              <a:extLst>
                <a:ext uri="{FF2B5EF4-FFF2-40B4-BE49-F238E27FC236}">
                  <a16:creationId xmlns:a16="http://schemas.microsoft.com/office/drawing/2014/main" id="{AC8BA7BF-58E0-8762-4DBF-83F2D6791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0" y="5302250"/>
              <a:ext cx="418489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NT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6287" name="Group 113">
              <a:extLst>
                <a:ext uri="{FF2B5EF4-FFF2-40B4-BE49-F238E27FC236}">
                  <a16:creationId xmlns:a16="http://schemas.microsoft.com/office/drawing/2014/main" id="{9CFC9F15-3468-A30B-1CBD-6F75EF071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5984" y="1232165"/>
              <a:ext cx="726109" cy="869325"/>
              <a:chOff x="1557" y="1007"/>
              <a:chExt cx="2105" cy="1949"/>
            </a:xfrm>
          </p:grpSpPr>
          <p:grpSp>
            <p:nvGrpSpPr>
              <p:cNvPr id="6288" name="Group 115">
                <a:extLst>
                  <a:ext uri="{FF2B5EF4-FFF2-40B4-BE49-F238E27FC236}">
                    <a16:creationId xmlns:a16="http://schemas.microsoft.com/office/drawing/2014/main" id="{23F0E5C4-B88A-004E-573C-3355CA9902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294" name="Freeform 116" descr="Cork">
                  <a:extLst>
                    <a:ext uri="{FF2B5EF4-FFF2-40B4-BE49-F238E27FC236}">
                      <a16:creationId xmlns:a16="http://schemas.microsoft.com/office/drawing/2014/main" id="{2590C70E-14CC-1CA3-5E7D-CC7E0A8A0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95" name="Freeform 117" descr="Cork">
                  <a:extLst>
                    <a:ext uri="{FF2B5EF4-FFF2-40B4-BE49-F238E27FC236}">
                      <a16:creationId xmlns:a16="http://schemas.microsoft.com/office/drawing/2014/main" id="{7A5D692C-66B5-B724-3792-BCA09345A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89" name="Freeform 119">
                <a:extLst>
                  <a:ext uri="{FF2B5EF4-FFF2-40B4-BE49-F238E27FC236}">
                    <a16:creationId xmlns:a16="http://schemas.microsoft.com/office/drawing/2014/main" id="{C7C450F2-1B85-BA71-4BC7-BB8DA97C1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Freeform 120">
                <a:extLst>
                  <a:ext uri="{FF2B5EF4-FFF2-40B4-BE49-F238E27FC236}">
                    <a16:creationId xmlns:a16="http://schemas.microsoft.com/office/drawing/2014/main" id="{1139550F-1562-E5BD-6E79-9565FCF70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1" name="Freeform 121">
                <a:extLst>
                  <a:ext uri="{FF2B5EF4-FFF2-40B4-BE49-F238E27FC236}">
                    <a16:creationId xmlns:a16="http://schemas.microsoft.com/office/drawing/2014/main" id="{29CA9DED-69AC-B023-8FCF-FEA3C2A98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2" name="Freeform 122">
                <a:extLst>
                  <a:ext uri="{FF2B5EF4-FFF2-40B4-BE49-F238E27FC236}">
                    <a16:creationId xmlns:a16="http://schemas.microsoft.com/office/drawing/2014/main" id="{F2A53E32-F700-FF10-1144-0DAEF5C5D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3" name="Freeform 123">
                <a:extLst>
                  <a:ext uri="{FF2B5EF4-FFF2-40B4-BE49-F238E27FC236}">
                    <a16:creationId xmlns:a16="http://schemas.microsoft.com/office/drawing/2014/main" id="{4B83E661-DE0C-0D23-7147-8F635213F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6" grpId="0" animBg="1"/>
      <p:bldP spid="564437" grpId="0" animBg="1"/>
      <p:bldP spid="564438" grpId="0" animBg="1"/>
      <p:bldP spid="564439" grpId="0" animBg="1"/>
      <p:bldP spid="564441" grpId="0" animBg="1"/>
      <p:bldP spid="5644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795CF332-53CD-5617-9D8C-C963F38A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3010" name="AutoShape 3">
            <a:extLst>
              <a:ext uri="{FF2B5EF4-FFF2-40B4-BE49-F238E27FC236}">
                <a16:creationId xmlns:a16="http://schemas.microsoft.com/office/drawing/2014/main" id="{6E16A3F0-EB43-10F1-81EF-012A7AF0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11" name="Rectangle 4">
            <a:extLst>
              <a:ext uri="{FF2B5EF4-FFF2-40B4-BE49-F238E27FC236}">
                <a16:creationId xmlns:a16="http://schemas.microsoft.com/office/drawing/2014/main" id="{B300C46F-DC8D-6DBD-0048-093704DA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6E56349E-A6FB-BCAE-DF19-E94760EEF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43013" name="Rectangle 6">
            <a:extLst>
              <a:ext uri="{FF2B5EF4-FFF2-40B4-BE49-F238E27FC236}">
                <a16:creationId xmlns:a16="http://schemas.microsoft.com/office/drawing/2014/main" id="{DE648B4C-B311-7E10-E348-4E41870F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6471" name="Rectangle 7">
            <a:extLst>
              <a:ext uri="{FF2B5EF4-FFF2-40B4-BE49-F238E27FC236}">
                <a16:creationId xmlns:a16="http://schemas.microsoft.com/office/drawing/2014/main" id="{0283B614-71F8-9489-686D-F5849B4F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43015" name="Rectangle 9">
            <a:extLst>
              <a:ext uri="{FF2B5EF4-FFF2-40B4-BE49-F238E27FC236}">
                <a16:creationId xmlns:a16="http://schemas.microsoft.com/office/drawing/2014/main" id="{5DD6DF3D-23AB-CB3A-9FE8-C68071665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16" name="Rectangle 11">
            <a:extLst>
              <a:ext uri="{FF2B5EF4-FFF2-40B4-BE49-F238E27FC236}">
                <a16:creationId xmlns:a16="http://schemas.microsoft.com/office/drawing/2014/main" id="{D7D6846E-7E4F-AC41-49B5-EEA2A5A7D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17" name="Line 12">
            <a:extLst>
              <a:ext uri="{FF2B5EF4-FFF2-40B4-BE49-F238E27FC236}">
                <a16:creationId xmlns:a16="http://schemas.microsoft.com/office/drawing/2014/main" id="{D11D9D98-58CA-4AF8-A577-A9721228D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3">
            <a:extLst>
              <a:ext uri="{FF2B5EF4-FFF2-40B4-BE49-F238E27FC236}">
                <a16:creationId xmlns:a16="http://schemas.microsoft.com/office/drawing/2014/main" id="{391EEB32-3349-0E20-5CAE-E31FA2679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4">
            <a:extLst>
              <a:ext uri="{FF2B5EF4-FFF2-40B4-BE49-F238E27FC236}">
                <a16:creationId xmlns:a16="http://schemas.microsoft.com/office/drawing/2014/main" id="{14ED36AE-447A-6225-76AC-63D16535C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5">
            <a:extLst>
              <a:ext uri="{FF2B5EF4-FFF2-40B4-BE49-F238E27FC236}">
                <a16:creationId xmlns:a16="http://schemas.microsoft.com/office/drawing/2014/main" id="{2CFB443A-8F79-5325-7005-246FCD7C4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Line 16">
            <a:extLst>
              <a:ext uri="{FF2B5EF4-FFF2-40B4-BE49-F238E27FC236}">
                <a16:creationId xmlns:a16="http://schemas.microsoft.com/office/drawing/2014/main" id="{58037760-73F2-1561-2C6F-6E9AD4ADB7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7">
            <a:extLst>
              <a:ext uri="{FF2B5EF4-FFF2-40B4-BE49-F238E27FC236}">
                <a16:creationId xmlns:a16="http://schemas.microsoft.com/office/drawing/2014/main" id="{881FEAEF-68A1-4746-C8E1-6AC66C3E1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Line 18">
            <a:extLst>
              <a:ext uri="{FF2B5EF4-FFF2-40B4-BE49-F238E27FC236}">
                <a16:creationId xmlns:a16="http://schemas.microsoft.com/office/drawing/2014/main" id="{87F8BCA9-B8EA-DEE5-A796-CD8859C97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9">
            <a:extLst>
              <a:ext uri="{FF2B5EF4-FFF2-40B4-BE49-F238E27FC236}">
                <a16:creationId xmlns:a16="http://schemas.microsoft.com/office/drawing/2014/main" id="{50B9A913-DAC9-6B42-4C7F-52596049A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Line 20">
            <a:extLst>
              <a:ext uri="{FF2B5EF4-FFF2-40B4-BE49-F238E27FC236}">
                <a16:creationId xmlns:a16="http://schemas.microsoft.com/office/drawing/2014/main" id="{B5E676C9-A333-12B3-9DCF-1C0F0E13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Rectangle 21">
            <a:extLst>
              <a:ext uri="{FF2B5EF4-FFF2-40B4-BE49-F238E27FC236}">
                <a16:creationId xmlns:a16="http://schemas.microsoft.com/office/drawing/2014/main" id="{7573A715-2AFE-D5EC-EF81-B72CFB138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27" name="Rectangle 22">
            <a:extLst>
              <a:ext uri="{FF2B5EF4-FFF2-40B4-BE49-F238E27FC236}">
                <a16:creationId xmlns:a16="http://schemas.microsoft.com/office/drawing/2014/main" id="{9E43451F-9BE4-EC4F-4059-44E4D5D6E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28" name="Rectangle 23">
            <a:extLst>
              <a:ext uri="{FF2B5EF4-FFF2-40B4-BE49-F238E27FC236}">
                <a16:creationId xmlns:a16="http://schemas.microsoft.com/office/drawing/2014/main" id="{2A9E8790-FF8F-61D2-200B-B42F10093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29" name="Rectangle 24">
            <a:extLst>
              <a:ext uri="{FF2B5EF4-FFF2-40B4-BE49-F238E27FC236}">
                <a16:creationId xmlns:a16="http://schemas.microsoft.com/office/drawing/2014/main" id="{3C8B8DE7-3409-11B6-12D9-439B428B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30" name="Line 25">
            <a:extLst>
              <a:ext uri="{FF2B5EF4-FFF2-40B4-BE49-F238E27FC236}">
                <a16:creationId xmlns:a16="http://schemas.microsoft.com/office/drawing/2014/main" id="{97627942-4BC5-5026-963A-40CD5A599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31" name="Group 28">
            <a:extLst>
              <a:ext uri="{FF2B5EF4-FFF2-40B4-BE49-F238E27FC236}">
                <a16:creationId xmlns:a16="http://schemas.microsoft.com/office/drawing/2014/main" id="{32C071BF-E48F-B770-6C8D-9D3888BE8E90}"/>
              </a:ext>
            </a:extLst>
          </p:cNvPr>
          <p:cNvGrpSpPr>
            <a:grpSpLocks/>
          </p:cNvGrpSpPr>
          <p:nvPr/>
        </p:nvGrpSpPr>
        <p:grpSpPr bwMode="auto">
          <a:xfrm>
            <a:off x="496888" y="1981200"/>
            <a:ext cx="2667000" cy="4221163"/>
            <a:chOff x="313" y="1248"/>
            <a:chExt cx="1680" cy="2659"/>
          </a:xfrm>
        </p:grpSpPr>
        <p:sp>
          <p:nvSpPr>
            <p:cNvPr id="446493" name="Rectangle 29">
              <a:extLst>
                <a:ext uri="{FF2B5EF4-FFF2-40B4-BE49-F238E27FC236}">
                  <a16:creationId xmlns:a16="http://schemas.microsoft.com/office/drawing/2014/main" id="{A08D5FFB-F4AD-42CF-CB88-4CCD54D11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709"/>
              <a:ext cx="1164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46494" name="Oval 30">
              <a:extLst>
                <a:ext uri="{FF2B5EF4-FFF2-40B4-BE49-F238E27FC236}">
                  <a16:creationId xmlns:a16="http://schemas.microsoft.com/office/drawing/2014/main" id="{2D545D47-1B99-7476-37E2-941F70353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" y="2895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46495" name="Rectangle 31">
              <a:extLst>
                <a:ext uri="{FF2B5EF4-FFF2-40B4-BE49-F238E27FC236}">
                  <a16:creationId xmlns:a16="http://schemas.microsoft.com/office/drawing/2014/main" id="{4378ECBC-D73F-A69B-2207-121AB5302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" y="1248"/>
              <a:ext cx="1680" cy="15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srgbClr val="1CFF23"/>
                  </a:solidFill>
                  <a:latin typeface="Times" charset="0"/>
                  <a:ea typeface="+mn-ea"/>
                </a:rPr>
                <a:t>MISHANG </a:t>
              </a:r>
            </a:p>
            <a:p>
              <a:pPr algn="ctr">
                <a:defRPr/>
              </a:pPr>
              <a:r>
                <a:rPr lang="en-US" sz="3200" b="1">
                  <a:solidFill>
                    <a:srgbClr val="1CFF23"/>
                  </a:solidFill>
                  <a:latin typeface="Times" charset="0"/>
                  <a:ea typeface="+mn-ea"/>
                </a:rPr>
                <a:t>KATHUM</a:t>
              </a:r>
              <a:endParaRPr lang="en-US" sz="3200">
                <a:solidFill>
                  <a:schemeClr val="tx2"/>
                </a:solidFill>
                <a:latin typeface="Times" charset="0"/>
                <a:ea typeface="+mn-ea"/>
              </a:endParaRPr>
            </a:p>
            <a:p>
              <a:pPr algn="ctr">
                <a:defRPr/>
              </a:pP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</a:rPr>
                <a:t>Chiwui eina</a:t>
              </a:r>
            </a:p>
            <a:p>
              <a:pPr algn="ctr">
                <a:defRPr/>
              </a:pPr>
              <a:r>
                <a:rPr lang="en-US" sz="3200" b="1" i="1">
                  <a:solidFill>
                    <a:srgbClr val="1CFF23"/>
                  </a:solidFill>
                  <a:latin typeface="Times" charset="0"/>
                  <a:ea typeface="+mn-ea"/>
                </a:rPr>
                <a:t>KAKHANEPA</a:t>
              </a:r>
              <a:endParaRPr lang="en-US" sz="3200">
                <a:solidFill>
                  <a:schemeClr val="tx2"/>
                </a:solidFill>
                <a:latin typeface="Times" charset="0"/>
                <a:ea typeface="+mn-ea"/>
              </a:endParaRPr>
            </a:p>
            <a:p>
              <a:pPr algn="ctr">
                <a:defRPr/>
              </a:pP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</a:rPr>
                <a:t>chi:</a:t>
              </a:r>
            </a:p>
          </p:txBody>
        </p:sp>
        <p:sp>
          <p:nvSpPr>
            <p:cNvPr id="446496" name="Freeform 32">
              <a:extLst>
                <a:ext uri="{FF2B5EF4-FFF2-40B4-BE49-F238E27FC236}">
                  <a16:creationId xmlns:a16="http://schemas.microsoft.com/office/drawing/2014/main" id="{E32198C4-187E-CF01-ADFD-4A597F4C9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" y="2843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46497" name="Rectangle 33">
              <a:extLst>
                <a:ext uri="{FF2B5EF4-FFF2-40B4-BE49-F238E27FC236}">
                  <a16:creationId xmlns:a16="http://schemas.microsoft.com/office/drawing/2014/main" id="{F146C7F5-8795-D352-99E0-1CA4F62F0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" y="2897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3600">
                  <a:solidFill>
                    <a:srgbClr val="FAFD00"/>
                  </a:solidFill>
                  <a:latin typeface="Times" panose="02020603050405020304" pitchFamily="18" charset="0"/>
                </a:rPr>
                <a:t>R</a:t>
              </a:r>
              <a:r>
                <a:rPr lang="en-US" altLang="en-US" sz="3600">
                  <a:solidFill>
                    <a:schemeClr val="tx2"/>
                  </a:solidFill>
                  <a:latin typeface="Times" panose="02020603050405020304" pitchFamily="18" charset="0"/>
                </a:rPr>
                <a:t> </a:t>
              </a:r>
              <a:r>
                <a:rPr lang="en-US" altLang="en-US" sz="6000">
                  <a:solidFill>
                    <a:srgbClr val="51DC00"/>
                  </a:solidFill>
                  <a:latin typeface="Times" panose="02020603050405020304" pitchFamily="18" charset="0"/>
                </a:rPr>
                <a:t>W</a:t>
              </a:r>
              <a:r>
                <a:rPr lang="en-US" altLang="en-US" sz="3600">
                  <a:solidFill>
                    <a:schemeClr val="tx2"/>
                  </a:solidFill>
                  <a:latin typeface="Times" panose="02020603050405020304" pitchFamily="18" charset="0"/>
                </a:rPr>
                <a:t> N</a:t>
              </a:r>
              <a:endParaRPr lang="en-US" altLang="en-US" sz="3600">
                <a:solidFill>
                  <a:srgbClr val="FAFD00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43032" name="Text Box 64">
            <a:extLst>
              <a:ext uri="{FF2B5EF4-FFF2-40B4-BE49-F238E27FC236}">
                <a16:creationId xmlns:a16="http://schemas.microsoft.com/office/drawing/2014/main" id="{F4C22250-D1F3-ECB7-4555-9D05400B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46531" name="Text Box 67">
            <a:extLst>
              <a:ext uri="{FF2B5EF4-FFF2-40B4-BE49-F238E27FC236}">
                <a16:creationId xmlns:a16="http://schemas.microsoft.com/office/drawing/2014/main" id="{461C46B6-F4BC-2763-BFCA-1346003D1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9:1</a:t>
            </a:r>
          </a:p>
        </p:txBody>
      </p:sp>
      <p:grpSp>
        <p:nvGrpSpPr>
          <p:cNvPr id="43034" name="Group 86">
            <a:extLst>
              <a:ext uri="{FF2B5EF4-FFF2-40B4-BE49-F238E27FC236}">
                <a16:creationId xmlns:a16="http://schemas.microsoft.com/office/drawing/2014/main" id="{7B2801BA-F04F-1386-3F76-9141350F4DE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3058" name="Freeform 34">
              <a:extLst>
                <a:ext uri="{FF2B5EF4-FFF2-40B4-BE49-F238E27FC236}">
                  <a16:creationId xmlns:a16="http://schemas.microsoft.com/office/drawing/2014/main" id="{C2402816-D466-B6EB-44BE-C31DE8F5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AutoShape 37">
              <a:extLst>
                <a:ext uri="{FF2B5EF4-FFF2-40B4-BE49-F238E27FC236}">
                  <a16:creationId xmlns:a16="http://schemas.microsoft.com/office/drawing/2014/main" id="{88D2B1D3-AE9C-1922-9D3D-E6912BBC2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0" name="Rectangle 38">
              <a:extLst>
                <a:ext uri="{FF2B5EF4-FFF2-40B4-BE49-F238E27FC236}">
                  <a16:creationId xmlns:a16="http://schemas.microsoft.com/office/drawing/2014/main" id="{5E361D75-AB22-335C-CFF7-07E8F9F01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1" name="Line 62">
              <a:extLst>
                <a:ext uri="{FF2B5EF4-FFF2-40B4-BE49-F238E27FC236}">
                  <a16:creationId xmlns:a16="http://schemas.microsoft.com/office/drawing/2014/main" id="{A2C65416-C5A8-2B31-2F88-EF254FA50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2" name="Rectangle 72">
              <a:extLst>
                <a:ext uri="{FF2B5EF4-FFF2-40B4-BE49-F238E27FC236}">
                  <a16:creationId xmlns:a16="http://schemas.microsoft.com/office/drawing/2014/main" id="{D034170A-8EC5-CCEF-E55A-B32962F73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3" name="Rectangle 73">
              <a:extLst>
                <a:ext uri="{FF2B5EF4-FFF2-40B4-BE49-F238E27FC236}">
                  <a16:creationId xmlns:a16="http://schemas.microsoft.com/office/drawing/2014/main" id="{36ADA64C-9417-79AC-6836-ECD4C7DB3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4" name="Line 74">
              <a:extLst>
                <a:ext uri="{FF2B5EF4-FFF2-40B4-BE49-F238E27FC236}">
                  <a16:creationId xmlns:a16="http://schemas.microsoft.com/office/drawing/2014/main" id="{2ABD599B-D566-7CED-B887-78BD0D284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5" name="Line 76">
              <a:extLst>
                <a:ext uri="{FF2B5EF4-FFF2-40B4-BE49-F238E27FC236}">
                  <a16:creationId xmlns:a16="http://schemas.microsoft.com/office/drawing/2014/main" id="{C3A16C40-F0F8-4936-CE0B-44F4584C1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6" name="Line 77">
              <a:extLst>
                <a:ext uri="{FF2B5EF4-FFF2-40B4-BE49-F238E27FC236}">
                  <a16:creationId xmlns:a16="http://schemas.microsoft.com/office/drawing/2014/main" id="{DB06767E-47E8-DA69-7B29-0525DB86D4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7" name="Line 78">
              <a:extLst>
                <a:ext uri="{FF2B5EF4-FFF2-40B4-BE49-F238E27FC236}">
                  <a16:creationId xmlns:a16="http://schemas.microsoft.com/office/drawing/2014/main" id="{4AF70379-754D-603C-22A5-A2247CBE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8" name="Line 79">
              <a:extLst>
                <a:ext uri="{FF2B5EF4-FFF2-40B4-BE49-F238E27FC236}">
                  <a16:creationId xmlns:a16="http://schemas.microsoft.com/office/drawing/2014/main" id="{A0FA2EA7-278A-05BD-BD20-60FABF238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9" name="Line 80">
              <a:extLst>
                <a:ext uri="{FF2B5EF4-FFF2-40B4-BE49-F238E27FC236}">
                  <a16:creationId xmlns:a16="http://schemas.microsoft.com/office/drawing/2014/main" id="{83D3D1CC-2524-1216-396D-7EE982B68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0" name="Line 81">
              <a:extLst>
                <a:ext uri="{FF2B5EF4-FFF2-40B4-BE49-F238E27FC236}">
                  <a16:creationId xmlns:a16="http://schemas.microsoft.com/office/drawing/2014/main" id="{BDF55DA3-16BC-A201-F493-198EE123CC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1" name="Line 82">
              <a:extLst>
                <a:ext uri="{FF2B5EF4-FFF2-40B4-BE49-F238E27FC236}">
                  <a16:creationId xmlns:a16="http://schemas.microsoft.com/office/drawing/2014/main" id="{D369264C-87EB-96BE-3D10-D1304FDD3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2" name="Line 52">
              <a:extLst>
                <a:ext uri="{FF2B5EF4-FFF2-40B4-BE49-F238E27FC236}">
                  <a16:creationId xmlns:a16="http://schemas.microsoft.com/office/drawing/2014/main" id="{D3E6DA50-7788-9304-0B11-5F883E6C4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3" name="Line 61">
              <a:extLst>
                <a:ext uri="{FF2B5EF4-FFF2-40B4-BE49-F238E27FC236}">
                  <a16:creationId xmlns:a16="http://schemas.microsoft.com/office/drawing/2014/main" id="{7CA19FE7-5DDB-2293-F045-26F7C6BA8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4" name="Rectangle 84">
              <a:extLst>
                <a:ext uri="{FF2B5EF4-FFF2-40B4-BE49-F238E27FC236}">
                  <a16:creationId xmlns:a16="http://schemas.microsoft.com/office/drawing/2014/main" id="{0712ABF3-E466-795E-5BFD-0F47AF903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WUNGNAO</a:t>
              </a:r>
            </a:p>
          </p:txBody>
        </p:sp>
      </p:grpSp>
      <p:sp>
        <p:nvSpPr>
          <p:cNvPr id="43035" name="Text Box 106">
            <a:extLst>
              <a:ext uri="{FF2B5EF4-FFF2-40B4-BE49-F238E27FC236}">
                <a16:creationId xmlns:a16="http://schemas.microsoft.com/office/drawing/2014/main" id="{F0EAE8D3-4365-15EF-5F4B-0F9EC7E0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>
            <a:extLst>
              <a:ext uri="{FF2B5EF4-FFF2-40B4-BE49-F238E27FC236}">
                <a16:creationId xmlns:a16="http://schemas.microsoft.com/office/drawing/2014/main" id="{7F7DB780-7EA4-7A7A-85D5-09764289D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19</a:t>
            </a:r>
          </a:p>
        </p:txBody>
      </p:sp>
      <p:sp>
        <p:nvSpPr>
          <p:cNvPr id="446640" name="Oval 176">
            <a:extLst>
              <a:ext uri="{FF2B5EF4-FFF2-40B4-BE49-F238E27FC236}">
                <a16:creationId xmlns:a16="http://schemas.microsoft.com/office/drawing/2014/main" id="{AB476179-D1AD-2563-C187-7361607DF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3038" name="Text Box 177">
            <a:extLst>
              <a:ext uri="{FF2B5EF4-FFF2-40B4-BE49-F238E27FC236}">
                <a16:creationId xmlns:a16="http://schemas.microsoft.com/office/drawing/2014/main" id="{2675D3D6-05D6-6E06-6ACC-BCEAA4161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43039" name="Text Box 181">
            <a:extLst>
              <a:ext uri="{FF2B5EF4-FFF2-40B4-BE49-F238E27FC236}">
                <a16:creationId xmlns:a16="http://schemas.microsoft.com/office/drawing/2014/main" id="{866CBE62-C6F1-7696-3DDE-61F6CAFA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  <p:grpSp>
        <p:nvGrpSpPr>
          <p:cNvPr id="43040" name="Group 113">
            <a:extLst>
              <a:ext uri="{FF2B5EF4-FFF2-40B4-BE49-F238E27FC236}">
                <a16:creationId xmlns:a16="http://schemas.microsoft.com/office/drawing/2014/main" id="{7547FAB3-C666-7B66-899F-8CB945BAC24A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1290638"/>
            <a:ext cx="920750" cy="1009650"/>
            <a:chOff x="1557" y="1007"/>
            <a:chExt cx="2105" cy="1949"/>
          </a:xfrm>
        </p:grpSpPr>
        <p:grpSp>
          <p:nvGrpSpPr>
            <p:cNvPr id="43050" name="Group 115">
              <a:extLst>
                <a:ext uri="{FF2B5EF4-FFF2-40B4-BE49-F238E27FC236}">
                  <a16:creationId xmlns:a16="http://schemas.microsoft.com/office/drawing/2014/main" id="{2341D6F9-7C49-D78B-13E9-F27A8611A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3056" name="Freeform 116" descr="Cork">
                <a:extLst>
                  <a:ext uri="{FF2B5EF4-FFF2-40B4-BE49-F238E27FC236}">
                    <a16:creationId xmlns:a16="http://schemas.microsoft.com/office/drawing/2014/main" id="{E42FC11D-9E1C-1134-2F9C-6B08E6382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7" name="Freeform 117" descr="Cork">
                <a:extLst>
                  <a:ext uri="{FF2B5EF4-FFF2-40B4-BE49-F238E27FC236}">
                    <a16:creationId xmlns:a16="http://schemas.microsoft.com/office/drawing/2014/main" id="{E263F9A5-D283-46CF-8948-A63C075A7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51" name="Freeform 119">
              <a:extLst>
                <a:ext uri="{FF2B5EF4-FFF2-40B4-BE49-F238E27FC236}">
                  <a16:creationId xmlns:a16="http://schemas.microsoft.com/office/drawing/2014/main" id="{6DE59857-D0DA-A646-98C0-B8215F46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2" name="Freeform 120">
              <a:extLst>
                <a:ext uri="{FF2B5EF4-FFF2-40B4-BE49-F238E27FC236}">
                  <a16:creationId xmlns:a16="http://schemas.microsoft.com/office/drawing/2014/main" id="{2C455B51-5857-4B12-B74E-0F7C71FE8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3" name="Freeform 121">
              <a:extLst>
                <a:ext uri="{FF2B5EF4-FFF2-40B4-BE49-F238E27FC236}">
                  <a16:creationId xmlns:a16="http://schemas.microsoft.com/office/drawing/2014/main" id="{F91EC0CE-E77D-9883-EC91-665BFA9CE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4" name="Freeform 122">
              <a:extLst>
                <a:ext uri="{FF2B5EF4-FFF2-40B4-BE49-F238E27FC236}">
                  <a16:creationId xmlns:a16="http://schemas.microsoft.com/office/drawing/2014/main" id="{88EB97BB-7724-5B93-ED31-924B7A75E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5" name="Freeform 123">
              <a:extLst>
                <a:ext uri="{FF2B5EF4-FFF2-40B4-BE49-F238E27FC236}">
                  <a16:creationId xmlns:a16="http://schemas.microsoft.com/office/drawing/2014/main" id="{3499DD60-FCE2-C584-5D4A-A87212570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41" name="Group 113">
            <a:extLst>
              <a:ext uri="{FF2B5EF4-FFF2-40B4-BE49-F238E27FC236}">
                <a16:creationId xmlns:a16="http://schemas.microsoft.com/office/drawing/2014/main" id="{F470C230-B37E-C728-DC13-11EB9D6ECF33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308350"/>
            <a:ext cx="920750" cy="1009650"/>
            <a:chOff x="1557" y="1007"/>
            <a:chExt cx="2105" cy="1949"/>
          </a:xfrm>
        </p:grpSpPr>
        <p:grpSp>
          <p:nvGrpSpPr>
            <p:cNvPr id="43042" name="Group 115">
              <a:extLst>
                <a:ext uri="{FF2B5EF4-FFF2-40B4-BE49-F238E27FC236}">
                  <a16:creationId xmlns:a16="http://schemas.microsoft.com/office/drawing/2014/main" id="{33EDFC3A-0072-AA19-B66B-AAA0C8CC4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3048" name="Freeform 116" descr="Cork">
                <a:extLst>
                  <a:ext uri="{FF2B5EF4-FFF2-40B4-BE49-F238E27FC236}">
                    <a16:creationId xmlns:a16="http://schemas.microsoft.com/office/drawing/2014/main" id="{F444EDFA-299F-118E-FA2A-114D36879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9" name="Freeform 117" descr="Cork">
                <a:extLst>
                  <a:ext uri="{FF2B5EF4-FFF2-40B4-BE49-F238E27FC236}">
                    <a16:creationId xmlns:a16="http://schemas.microsoft.com/office/drawing/2014/main" id="{BE9FB029-55CB-07D7-6E33-9ED353820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43" name="Freeform 119">
              <a:extLst>
                <a:ext uri="{FF2B5EF4-FFF2-40B4-BE49-F238E27FC236}">
                  <a16:creationId xmlns:a16="http://schemas.microsoft.com/office/drawing/2014/main" id="{FF6B60CC-06E5-2A8F-4443-B35471EA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4" name="Freeform 120">
              <a:extLst>
                <a:ext uri="{FF2B5EF4-FFF2-40B4-BE49-F238E27FC236}">
                  <a16:creationId xmlns:a16="http://schemas.microsoft.com/office/drawing/2014/main" id="{A256BC59-CB5D-37B8-0C88-2C10F010B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Freeform 121">
              <a:extLst>
                <a:ext uri="{FF2B5EF4-FFF2-40B4-BE49-F238E27FC236}">
                  <a16:creationId xmlns:a16="http://schemas.microsoft.com/office/drawing/2014/main" id="{D56788AE-0D6D-4FDA-0FCF-DD0696B3A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Freeform 122">
              <a:extLst>
                <a:ext uri="{FF2B5EF4-FFF2-40B4-BE49-F238E27FC236}">
                  <a16:creationId xmlns:a16="http://schemas.microsoft.com/office/drawing/2014/main" id="{0BEB64F3-416C-4964-BBDA-0841CCEC6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7" name="Freeform 123">
              <a:extLst>
                <a:ext uri="{FF2B5EF4-FFF2-40B4-BE49-F238E27FC236}">
                  <a16:creationId xmlns:a16="http://schemas.microsoft.com/office/drawing/2014/main" id="{7D94FA47-3AF4-55BC-83AF-B46B92FC7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>
            <a:extLst>
              <a:ext uri="{FF2B5EF4-FFF2-40B4-BE49-F238E27FC236}">
                <a16:creationId xmlns:a16="http://schemas.microsoft.com/office/drawing/2014/main" id="{BF2E60F7-7307-2F49-73C6-556DFBB5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5058" name="AutoShape 3">
            <a:extLst>
              <a:ext uri="{FF2B5EF4-FFF2-40B4-BE49-F238E27FC236}">
                <a16:creationId xmlns:a16="http://schemas.microsoft.com/office/drawing/2014/main" id="{BCC7A33E-5193-82A4-6AF9-A87602CA4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59" name="Rectangle 5">
            <a:extLst>
              <a:ext uri="{FF2B5EF4-FFF2-40B4-BE49-F238E27FC236}">
                <a16:creationId xmlns:a16="http://schemas.microsoft.com/office/drawing/2014/main" id="{27624A58-6BB2-7232-6DFC-AD56F17C7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F682BB6D-E485-0C92-4643-EC6F4AEA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61" name="Rectangle 7">
            <a:extLst>
              <a:ext uri="{FF2B5EF4-FFF2-40B4-BE49-F238E27FC236}">
                <a16:creationId xmlns:a16="http://schemas.microsoft.com/office/drawing/2014/main" id="{A1EBF5A6-F700-5343-28A2-E23B576DB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5062" name="Group 8">
            <a:extLst>
              <a:ext uri="{FF2B5EF4-FFF2-40B4-BE49-F238E27FC236}">
                <a16:creationId xmlns:a16="http://schemas.microsoft.com/office/drawing/2014/main" id="{8CFE1DD1-F9A0-E011-44AD-7C039E8D4994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5130" name="Group 9">
              <a:extLst>
                <a:ext uri="{FF2B5EF4-FFF2-40B4-BE49-F238E27FC236}">
                  <a16:creationId xmlns:a16="http://schemas.microsoft.com/office/drawing/2014/main" id="{0DEA17E6-7C76-ACCC-F8BD-C6E4E7A17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600074" name="Oval 10">
                <a:extLst>
                  <a:ext uri="{FF2B5EF4-FFF2-40B4-BE49-F238E27FC236}">
                    <a16:creationId xmlns:a16="http://schemas.microsoft.com/office/drawing/2014/main" id="{399D0165-B90B-AA9E-FA97-EEB2081F4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45133" name="Freeform 11">
                <a:extLst>
                  <a:ext uri="{FF2B5EF4-FFF2-40B4-BE49-F238E27FC236}">
                    <a16:creationId xmlns:a16="http://schemas.microsoft.com/office/drawing/2014/main" id="{DE139F8E-C72D-55E7-E94F-82B1F9987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4" name="Freeform 12">
                <a:extLst>
                  <a:ext uri="{FF2B5EF4-FFF2-40B4-BE49-F238E27FC236}">
                    <a16:creationId xmlns:a16="http://schemas.microsoft.com/office/drawing/2014/main" id="{D811E75F-6DB3-86BF-1813-178EE0858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077" name="Rectangle 13">
              <a:extLst>
                <a:ext uri="{FF2B5EF4-FFF2-40B4-BE49-F238E27FC236}">
                  <a16:creationId xmlns:a16="http://schemas.microsoft.com/office/drawing/2014/main" id="{F61F021F-0F97-404B-D5FA-B062C0B2D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45063" name="Line 14">
            <a:extLst>
              <a:ext uri="{FF2B5EF4-FFF2-40B4-BE49-F238E27FC236}">
                <a16:creationId xmlns:a16="http://schemas.microsoft.com/office/drawing/2014/main" id="{3388CB6F-C1A4-2C91-FA3E-2CD6736C7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Line 15">
            <a:extLst>
              <a:ext uri="{FF2B5EF4-FFF2-40B4-BE49-F238E27FC236}">
                <a16:creationId xmlns:a16="http://schemas.microsoft.com/office/drawing/2014/main" id="{ED823E04-A0E3-5795-0579-2F624EB73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Line 16">
            <a:extLst>
              <a:ext uri="{FF2B5EF4-FFF2-40B4-BE49-F238E27FC236}">
                <a16:creationId xmlns:a16="http://schemas.microsoft.com/office/drawing/2014/main" id="{8956A5F0-8EC8-5EE2-4E31-C26831497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Line 17">
            <a:extLst>
              <a:ext uri="{FF2B5EF4-FFF2-40B4-BE49-F238E27FC236}">
                <a16:creationId xmlns:a16="http://schemas.microsoft.com/office/drawing/2014/main" id="{BEEA10F8-7182-85C9-B7FF-292EFA5718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18">
            <a:extLst>
              <a:ext uri="{FF2B5EF4-FFF2-40B4-BE49-F238E27FC236}">
                <a16:creationId xmlns:a16="http://schemas.microsoft.com/office/drawing/2014/main" id="{48817FA7-E9E3-3E76-5819-C4A001C2E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Line 19">
            <a:extLst>
              <a:ext uri="{FF2B5EF4-FFF2-40B4-BE49-F238E27FC236}">
                <a16:creationId xmlns:a16="http://schemas.microsoft.com/office/drawing/2014/main" id="{1789F72D-956A-9861-0056-8AEF41892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20">
            <a:extLst>
              <a:ext uri="{FF2B5EF4-FFF2-40B4-BE49-F238E27FC236}">
                <a16:creationId xmlns:a16="http://schemas.microsoft.com/office/drawing/2014/main" id="{3F2808AF-CACD-871F-ED43-CAF3ABC28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70" name="Rectangle 21">
            <a:extLst>
              <a:ext uri="{FF2B5EF4-FFF2-40B4-BE49-F238E27FC236}">
                <a16:creationId xmlns:a16="http://schemas.microsoft.com/office/drawing/2014/main" id="{49F00790-62CB-0800-19FE-7689E9414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0088" name="Rectangle 24">
            <a:extLst>
              <a:ext uri="{FF2B5EF4-FFF2-40B4-BE49-F238E27FC236}">
                <a16:creationId xmlns:a16="http://schemas.microsoft.com/office/drawing/2014/main" id="{0F6F1B39-77BC-FC6C-EE45-40552AFC1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600089" name="Text Box 25">
            <a:extLst>
              <a:ext uri="{FF2B5EF4-FFF2-40B4-BE49-F238E27FC236}">
                <a16:creationId xmlns:a16="http://schemas.microsoft.com/office/drawing/2014/main" id="{239DFBC6-99E6-1784-A9E9-7DCE0A41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22225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15:1; 2 Sam. 2:4; 1 Wungnao 1:39</a:t>
            </a:r>
          </a:p>
        </p:txBody>
      </p:sp>
      <p:grpSp>
        <p:nvGrpSpPr>
          <p:cNvPr id="45073" name="Group 26">
            <a:extLst>
              <a:ext uri="{FF2B5EF4-FFF2-40B4-BE49-F238E27FC236}">
                <a16:creationId xmlns:a16="http://schemas.microsoft.com/office/drawing/2014/main" id="{9838DD7A-5434-C45C-5D4D-EA274B3B485E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111" name="Group 27">
              <a:extLst>
                <a:ext uri="{FF2B5EF4-FFF2-40B4-BE49-F238E27FC236}">
                  <a16:creationId xmlns:a16="http://schemas.microsoft.com/office/drawing/2014/main" id="{09BA475B-123F-43DF-53AE-488F2C5A4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113" name="Freeform 28">
                <a:extLst>
                  <a:ext uri="{FF2B5EF4-FFF2-40B4-BE49-F238E27FC236}">
                    <a16:creationId xmlns:a16="http://schemas.microsoft.com/office/drawing/2014/main" id="{42A9540A-7D5F-587E-0507-611AD5B11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4" name="AutoShape 29">
                <a:extLst>
                  <a:ext uri="{FF2B5EF4-FFF2-40B4-BE49-F238E27FC236}">
                    <a16:creationId xmlns:a16="http://schemas.microsoft.com/office/drawing/2014/main" id="{FD55F499-F6CD-7B5D-85D0-C8E0A1ECC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15" name="Rectangle 30">
                <a:extLst>
                  <a:ext uri="{FF2B5EF4-FFF2-40B4-BE49-F238E27FC236}">
                    <a16:creationId xmlns:a16="http://schemas.microsoft.com/office/drawing/2014/main" id="{5F53A5A8-9BA8-9934-9E5C-524402595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16" name="Line 31">
                <a:extLst>
                  <a:ext uri="{FF2B5EF4-FFF2-40B4-BE49-F238E27FC236}">
                    <a16:creationId xmlns:a16="http://schemas.microsoft.com/office/drawing/2014/main" id="{86FF880D-03F4-62BB-2A79-9544A3A97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17" name="Rectangle 32">
                <a:extLst>
                  <a:ext uri="{FF2B5EF4-FFF2-40B4-BE49-F238E27FC236}">
                    <a16:creationId xmlns:a16="http://schemas.microsoft.com/office/drawing/2014/main" id="{A5DF512B-41A1-F10B-B690-8D5B10E02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18" name="Rectangle 33">
                <a:extLst>
                  <a:ext uri="{FF2B5EF4-FFF2-40B4-BE49-F238E27FC236}">
                    <a16:creationId xmlns:a16="http://schemas.microsoft.com/office/drawing/2014/main" id="{545F7D50-6BEF-5C72-41A7-57159B313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19" name="Line 34">
                <a:extLst>
                  <a:ext uri="{FF2B5EF4-FFF2-40B4-BE49-F238E27FC236}">
                    <a16:creationId xmlns:a16="http://schemas.microsoft.com/office/drawing/2014/main" id="{65CD0BDC-09A8-FCEF-7405-329A83970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0" name="Line 35">
                <a:extLst>
                  <a:ext uri="{FF2B5EF4-FFF2-40B4-BE49-F238E27FC236}">
                    <a16:creationId xmlns:a16="http://schemas.microsoft.com/office/drawing/2014/main" id="{4DF4BA2F-CA21-BC06-C312-6CA593A92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1" name="Line 36">
                <a:extLst>
                  <a:ext uri="{FF2B5EF4-FFF2-40B4-BE49-F238E27FC236}">
                    <a16:creationId xmlns:a16="http://schemas.microsoft.com/office/drawing/2014/main" id="{6DD1C5C2-AA0C-24DB-AD6A-945E3F4CE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2" name="Line 37">
                <a:extLst>
                  <a:ext uri="{FF2B5EF4-FFF2-40B4-BE49-F238E27FC236}">
                    <a16:creationId xmlns:a16="http://schemas.microsoft.com/office/drawing/2014/main" id="{C74A9C76-5619-F37B-2A36-6DE02577A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3" name="Line 38">
                <a:extLst>
                  <a:ext uri="{FF2B5EF4-FFF2-40B4-BE49-F238E27FC236}">
                    <a16:creationId xmlns:a16="http://schemas.microsoft.com/office/drawing/2014/main" id="{1517B4EB-F773-85CE-76C0-955E1E059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4" name="Line 39">
                <a:extLst>
                  <a:ext uri="{FF2B5EF4-FFF2-40B4-BE49-F238E27FC236}">
                    <a16:creationId xmlns:a16="http://schemas.microsoft.com/office/drawing/2014/main" id="{E28DA3D9-5DFB-5D0A-9106-F96DBA433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5" name="Line 40">
                <a:extLst>
                  <a:ext uri="{FF2B5EF4-FFF2-40B4-BE49-F238E27FC236}">
                    <a16:creationId xmlns:a16="http://schemas.microsoft.com/office/drawing/2014/main" id="{E5ECA8DD-3E52-3A03-DF21-CABAC11B4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6" name="Line 41">
                <a:extLst>
                  <a:ext uri="{FF2B5EF4-FFF2-40B4-BE49-F238E27FC236}">
                    <a16:creationId xmlns:a16="http://schemas.microsoft.com/office/drawing/2014/main" id="{955A9169-309B-5E98-5713-3746B5342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7" name="Line 42">
                <a:extLst>
                  <a:ext uri="{FF2B5EF4-FFF2-40B4-BE49-F238E27FC236}">
                    <a16:creationId xmlns:a16="http://schemas.microsoft.com/office/drawing/2014/main" id="{D18D85C7-5691-6887-C34F-4ED0382E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8" name="Line 43">
                <a:extLst>
                  <a:ext uri="{FF2B5EF4-FFF2-40B4-BE49-F238E27FC236}">
                    <a16:creationId xmlns:a16="http://schemas.microsoft.com/office/drawing/2014/main" id="{730D52FB-F58A-D9AF-3EC7-6A71E7B1E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29" name="Rectangle 44">
                <a:extLst>
                  <a:ext uri="{FF2B5EF4-FFF2-40B4-BE49-F238E27FC236}">
                    <a16:creationId xmlns:a16="http://schemas.microsoft.com/office/drawing/2014/main" id="{68221936-8625-2FC1-EF2C-05F20E60B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45112" name="Rectangle 45">
              <a:extLst>
                <a:ext uri="{FF2B5EF4-FFF2-40B4-BE49-F238E27FC236}">
                  <a16:creationId xmlns:a16="http://schemas.microsoft.com/office/drawing/2014/main" id="{4359109E-5B88-D7FB-E3FC-923994855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5074" name="Text Box 46">
            <a:extLst>
              <a:ext uri="{FF2B5EF4-FFF2-40B4-BE49-F238E27FC236}">
                <a16:creationId xmlns:a16="http://schemas.microsoft.com/office/drawing/2014/main" id="{751D76C2-0080-C0C5-B192-6DC624850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075" name="Text Box 47">
            <a:extLst>
              <a:ext uri="{FF2B5EF4-FFF2-40B4-BE49-F238E27FC236}">
                <a16:creationId xmlns:a16="http://schemas.microsoft.com/office/drawing/2014/main" id="{D8BF6983-C889-4E6F-145A-2C155627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611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0112" name="Rectangle 48">
            <a:extLst>
              <a:ext uri="{FF2B5EF4-FFF2-40B4-BE49-F238E27FC236}">
                <a16:creationId xmlns:a16="http://schemas.microsoft.com/office/drawing/2014/main" id="{6B7B3AA0-7835-00CE-A195-DE9CA84C0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20</a:t>
            </a:r>
          </a:p>
        </p:txBody>
      </p:sp>
      <p:sp>
        <p:nvSpPr>
          <p:cNvPr id="45077" name="Line 79">
            <a:extLst>
              <a:ext uri="{FF2B5EF4-FFF2-40B4-BE49-F238E27FC236}">
                <a16:creationId xmlns:a16="http://schemas.microsoft.com/office/drawing/2014/main" id="{3AA57B93-97AD-A16F-B359-2FBA55D9E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Line 80">
            <a:extLst>
              <a:ext uri="{FF2B5EF4-FFF2-40B4-BE49-F238E27FC236}">
                <a16:creationId xmlns:a16="http://schemas.microsoft.com/office/drawing/2014/main" id="{D2326AED-8E8A-AF64-E82B-9FD5C2295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Line 81">
            <a:extLst>
              <a:ext uri="{FF2B5EF4-FFF2-40B4-BE49-F238E27FC236}">
                <a16:creationId xmlns:a16="http://schemas.microsoft.com/office/drawing/2014/main" id="{1DF07B6C-E0E3-8EEC-75C8-300156BAC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82">
            <a:extLst>
              <a:ext uri="{FF2B5EF4-FFF2-40B4-BE49-F238E27FC236}">
                <a16:creationId xmlns:a16="http://schemas.microsoft.com/office/drawing/2014/main" id="{15F64CC1-FB00-92DF-FD47-9B589113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81" name="Rectangle 83">
            <a:extLst>
              <a:ext uri="{FF2B5EF4-FFF2-40B4-BE49-F238E27FC236}">
                <a16:creationId xmlns:a16="http://schemas.microsoft.com/office/drawing/2014/main" id="{BF37C9C8-2BCC-8178-D3DF-8B8098FAD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82" name="Line 84">
            <a:extLst>
              <a:ext uri="{FF2B5EF4-FFF2-40B4-BE49-F238E27FC236}">
                <a16:creationId xmlns:a16="http://schemas.microsoft.com/office/drawing/2014/main" id="{2173779B-9233-1BA9-5E8A-DEF2C2CE8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>
            <a:extLst>
              <a:ext uri="{FF2B5EF4-FFF2-40B4-BE49-F238E27FC236}">
                <a16:creationId xmlns:a16="http://schemas.microsoft.com/office/drawing/2014/main" id="{75034BF7-4D0C-E755-D90F-B810F047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00177" name="Rectangle 113">
            <a:extLst>
              <a:ext uri="{FF2B5EF4-FFF2-40B4-BE49-F238E27FC236}">
                <a16:creationId xmlns:a16="http://schemas.microsoft.com/office/drawing/2014/main" id="{7DD8C251-334C-0370-6BE0-973FBC77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600189" name="Oval 125">
            <a:extLst>
              <a:ext uri="{FF2B5EF4-FFF2-40B4-BE49-F238E27FC236}">
                <a16:creationId xmlns:a16="http://schemas.microsoft.com/office/drawing/2014/main" id="{29E0E0FF-5B62-552F-D143-52632DE1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</a:endParaRPr>
          </a:p>
        </p:txBody>
      </p:sp>
      <p:sp>
        <p:nvSpPr>
          <p:cNvPr id="600192" name="Text Box 128">
            <a:extLst>
              <a:ext uri="{FF2B5EF4-FFF2-40B4-BE49-F238E27FC236}">
                <a16:creationId xmlns:a16="http://schemas.microsoft.com/office/drawing/2014/main" id="{91830B8E-41B8-6902-3367-953DF38E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2008188"/>
            <a:ext cx="4497387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3378596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>
                <a:solidFill>
                  <a:srgbClr val="0831AD"/>
                </a:solidFill>
                <a:latin typeface="Comic Sans MS" charset="0"/>
                <a:ea typeface="+mn-ea"/>
              </a:rPr>
              <a:t>SAUL</a:t>
            </a:r>
          </a:p>
        </p:txBody>
      </p:sp>
      <p:sp>
        <p:nvSpPr>
          <p:cNvPr id="600187" name="Text Box 123">
            <a:extLst>
              <a:ext uri="{FF2B5EF4-FFF2-40B4-BE49-F238E27FC236}">
                <a16:creationId xmlns:a16="http://schemas.microsoft.com/office/drawing/2014/main" id="{549E8DDE-104D-C0C2-2E6A-DA8980FF5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968625"/>
            <a:ext cx="49403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>
                <a:solidFill>
                  <a:srgbClr val="0831AD"/>
                </a:solidFill>
                <a:latin typeface="Comic Sans MS" charset="0"/>
                <a:ea typeface="+mn-ea"/>
              </a:rPr>
              <a:t>DAVID</a:t>
            </a:r>
          </a:p>
        </p:txBody>
      </p:sp>
      <p:sp>
        <p:nvSpPr>
          <p:cNvPr id="600193" name="Oval 129">
            <a:extLst>
              <a:ext uri="{FF2B5EF4-FFF2-40B4-BE49-F238E27FC236}">
                <a16:creationId xmlns:a16="http://schemas.microsoft.com/office/drawing/2014/main" id="{0D75F6E1-E040-6450-BC06-FDC30D23F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</a:endParaRPr>
          </a:p>
        </p:txBody>
      </p:sp>
      <p:sp>
        <p:nvSpPr>
          <p:cNvPr id="600182" name="Text Box 118">
            <a:extLst>
              <a:ext uri="{FF2B5EF4-FFF2-40B4-BE49-F238E27FC236}">
                <a16:creationId xmlns:a16="http://schemas.microsoft.com/office/drawing/2014/main" id="{D33F8325-380C-6BC5-13BD-8CB87784D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3902075"/>
            <a:ext cx="48768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>
                <a:solidFill>
                  <a:srgbClr val="0831AD"/>
                </a:solidFill>
                <a:latin typeface="Comic Sans MS" charset="0"/>
                <a:ea typeface="+mn-ea"/>
              </a:rPr>
              <a:t>SOLOMON</a:t>
            </a:r>
          </a:p>
        </p:txBody>
      </p:sp>
      <p:sp>
        <p:nvSpPr>
          <p:cNvPr id="600194" name="Oval 130">
            <a:extLst>
              <a:ext uri="{FF2B5EF4-FFF2-40B4-BE49-F238E27FC236}">
                <a16:creationId xmlns:a16="http://schemas.microsoft.com/office/drawing/2014/main" id="{72289D47-12B7-B10E-CFD2-626A497A7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</a:endParaRPr>
          </a:p>
        </p:txBody>
      </p:sp>
      <p:sp>
        <p:nvSpPr>
          <p:cNvPr id="600201" name="Oval 137">
            <a:extLst>
              <a:ext uri="{FF2B5EF4-FFF2-40B4-BE49-F238E27FC236}">
                <a16:creationId xmlns:a16="http://schemas.microsoft.com/office/drawing/2014/main" id="{14CA4A77-3F5D-82B2-65A9-9C5E33CF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1343025"/>
            <a:ext cx="2355850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5092" name="Text Box 138">
            <a:extLst>
              <a:ext uri="{FF2B5EF4-FFF2-40B4-BE49-F238E27FC236}">
                <a16:creationId xmlns:a16="http://schemas.microsoft.com/office/drawing/2014/main" id="{EB573498-867D-BA33-EF50-83A6BF551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  <p:grpSp>
        <p:nvGrpSpPr>
          <p:cNvPr id="45093" name="Group 113">
            <a:extLst>
              <a:ext uri="{FF2B5EF4-FFF2-40B4-BE49-F238E27FC236}">
                <a16:creationId xmlns:a16="http://schemas.microsoft.com/office/drawing/2014/main" id="{BFDE543B-0872-A440-9E11-0381483ECD1D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1290638"/>
            <a:ext cx="920750" cy="1009650"/>
            <a:chOff x="1557" y="1007"/>
            <a:chExt cx="2105" cy="1949"/>
          </a:xfrm>
        </p:grpSpPr>
        <p:grpSp>
          <p:nvGrpSpPr>
            <p:cNvPr id="45103" name="Group 115">
              <a:extLst>
                <a:ext uri="{FF2B5EF4-FFF2-40B4-BE49-F238E27FC236}">
                  <a16:creationId xmlns:a16="http://schemas.microsoft.com/office/drawing/2014/main" id="{B16D2947-D8CD-F712-A8E0-50F3D24A8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5109" name="Freeform 116" descr="Cork">
                <a:extLst>
                  <a:ext uri="{FF2B5EF4-FFF2-40B4-BE49-F238E27FC236}">
                    <a16:creationId xmlns:a16="http://schemas.microsoft.com/office/drawing/2014/main" id="{60F667E2-3751-F6F9-664B-82D8FFE15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10" name="Freeform 117" descr="Cork">
                <a:extLst>
                  <a:ext uri="{FF2B5EF4-FFF2-40B4-BE49-F238E27FC236}">
                    <a16:creationId xmlns:a16="http://schemas.microsoft.com/office/drawing/2014/main" id="{557AE381-97C7-1DE5-23B7-5990A65E4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104" name="Freeform 119">
              <a:extLst>
                <a:ext uri="{FF2B5EF4-FFF2-40B4-BE49-F238E27FC236}">
                  <a16:creationId xmlns:a16="http://schemas.microsoft.com/office/drawing/2014/main" id="{33C883E4-C769-6666-F92F-74FD4881A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5" name="Freeform 120">
              <a:extLst>
                <a:ext uri="{FF2B5EF4-FFF2-40B4-BE49-F238E27FC236}">
                  <a16:creationId xmlns:a16="http://schemas.microsoft.com/office/drawing/2014/main" id="{9A97309D-105B-58DC-3873-70E2227D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6" name="Freeform 121">
              <a:extLst>
                <a:ext uri="{FF2B5EF4-FFF2-40B4-BE49-F238E27FC236}">
                  <a16:creationId xmlns:a16="http://schemas.microsoft.com/office/drawing/2014/main" id="{A90EC90D-BEAF-0F20-EA34-437446184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7" name="Freeform 122">
              <a:extLst>
                <a:ext uri="{FF2B5EF4-FFF2-40B4-BE49-F238E27FC236}">
                  <a16:creationId xmlns:a16="http://schemas.microsoft.com/office/drawing/2014/main" id="{745198C1-E628-7050-1582-BD168C68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8" name="Freeform 123">
              <a:extLst>
                <a:ext uri="{FF2B5EF4-FFF2-40B4-BE49-F238E27FC236}">
                  <a16:creationId xmlns:a16="http://schemas.microsoft.com/office/drawing/2014/main" id="{ADFB3FF3-F6B9-C693-C339-16FB0BEBE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94" name="Group 113">
            <a:extLst>
              <a:ext uri="{FF2B5EF4-FFF2-40B4-BE49-F238E27FC236}">
                <a16:creationId xmlns:a16="http://schemas.microsoft.com/office/drawing/2014/main" id="{8BE24171-0F36-EEC5-820E-86A6A957CCA2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308350"/>
            <a:ext cx="920750" cy="1009650"/>
            <a:chOff x="1557" y="1007"/>
            <a:chExt cx="2105" cy="1949"/>
          </a:xfrm>
        </p:grpSpPr>
        <p:grpSp>
          <p:nvGrpSpPr>
            <p:cNvPr id="45095" name="Group 115">
              <a:extLst>
                <a:ext uri="{FF2B5EF4-FFF2-40B4-BE49-F238E27FC236}">
                  <a16:creationId xmlns:a16="http://schemas.microsoft.com/office/drawing/2014/main" id="{CB2D1479-2CAB-5E3A-245D-005DE3E56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5101" name="Freeform 116" descr="Cork">
                <a:extLst>
                  <a:ext uri="{FF2B5EF4-FFF2-40B4-BE49-F238E27FC236}">
                    <a16:creationId xmlns:a16="http://schemas.microsoft.com/office/drawing/2014/main" id="{28C0416C-0CC0-7970-ADBB-F8C650BFC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2" name="Freeform 117" descr="Cork">
                <a:extLst>
                  <a:ext uri="{FF2B5EF4-FFF2-40B4-BE49-F238E27FC236}">
                    <a16:creationId xmlns:a16="http://schemas.microsoft.com/office/drawing/2014/main" id="{894705D8-E009-8E4C-DCFE-BE7538774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096" name="Freeform 119">
              <a:extLst>
                <a:ext uri="{FF2B5EF4-FFF2-40B4-BE49-F238E27FC236}">
                  <a16:creationId xmlns:a16="http://schemas.microsoft.com/office/drawing/2014/main" id="{8C0CC24F-7E2B-DC89-40E1-9C214A15E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7" name="Freeform 120">
              <a:extLst>
                <a:ext uri="{FF2B5EF4-FFF2-40B4-BE49-F238E27FC236}">
                  <a16:creationId xmlns:a16="http://schemas.microsoft.com/office/drawing/2014/main" id="{A2C131D8-00D5-76B2-9573-5EAB49E4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8" name="Freeform 121">
              <a:extLst>
                <a:ext uri="{FF2B5EF4-FFF2-40B4-BE49-F238E27FC236}">
                  <a16:creationId xmlns:a16="http://schemas.microsoft.com/office/drawing/2014/main" id="{3B9F5A5B-266E-E723-B358-EEA4D8554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9" name="Freeform 122">
              <a:extLst>
                <a:ext uri="{FF2B5EF4-FFF2-40B4-BE49-F238E27FC236}">
                  <a16:creationId xmlns:a16="http://schemas.microsoft.com/office/drawing/2014/main" id="{6E124780-B18F-2258-8766-AED9F5D81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0" name="Freeform 123">
              <a:extLst>
                <a:ext uri="{FF2B5EF4-FFF2-40B4-BE49-F238E27FC236}">
                  <a16:creationId xmlns:a16="http://schemas.microsoft.com/office/drawing/2014/main" id="{13FDECF3-2FD1-6106-F6C2-D4542B743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  <p:bldP spid="600201" grpId="0" animBg="1"/>
      <p:bldP spid="60020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113">
            <a:extLst>
              <a:ext uri="{FF2B5EF4-FFF2-40B4-BE49-F238E27FC236}">
                <a16:creationId xmlns:a16="http://schemas.microsoft.com/office/drawing/2014/main" id="{F3E4B2BE-238E-8AEA-762D-9BF555B55943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1290638"/>
            <a:ext cx="920750" cy="1009650"/>
            <a:chOff x="1557" y="1007"/>
            <a:chExt cx="2105" cy="1949"/>
          </a:xfrm>
        </p:grpSpPr>
        <p:grpSp>
          <p:nvGrpSpPr>
            <p:cNvPr id="47174" name="Group 115">
              <a:extLst>
                <a:ext uri="{FF2B5EF4-FFF2-40B4-BE49-F238E27FC236}">
                  <a16:creationId xmlns:a16="http://schemas.microsoft.com/office/drawing/2014/main" id="{F5EC19EB-46A1-91E2-F7BE-D6D16B44B4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7180" name="Freeform 116" descr="Cork">
                <a:extLst>
                  <a:ext uri="{FF2B5EF4-FFF2-40B4-BE49-F238E27FC236}">
                    <a16:creationId xmlns:a16="http://schemas.microsoft.com/office/drawing/2014/main" id="{428844BD-B1B9-17DE-E5F5-E26CC96EC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1" name="Freeform 117" descr="Cork">
                <a:extLst>
                  <a:ext uri="{FF2B5EF4-FFF2-40B4-BE49-F238E27FC236}">
                    <a16:creationId xmlns:a16="http://schemas.microsoft.com/office/drawing/2014/main" id="{0AD3DCA6-C619-54DA-4B86-BEC3280A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175" name="Freeform 119">
              <a:extLst>
                <a:ext uri="{FF2B5EF4-FFF2-40B4-BE49-F238E27FC236}">
                  <a16:creationId xmlns:a16="http://schemas.microsoft.com/office/drawing/2014/main" id="{5948A735-75DF-43F2-41A8-C83C524B5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6" name="Freeform 120">
              <a:extLst>
                <a:ext uri="{FF2B5EF4-FFF2-40B4-BE49-F238E27FC236}">
                  <a16:creationId xmlns:a16="http://schemas.microsoft.com/office/drawing/2014/main" id="{6F9B2792-7121-EA75-98BA-A4157BDC7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7" name="Freeform 121">
              <a:extLst>
                <a:ext uri="{FF2B5EF4-FFF2-40B4-BE49-F238E27FC236}">
                  <a16:creationId xmlns:a16="http://schemas.microsoft.com/office/drawing/2014/main" id="{74BD9EAB-81F3-DACE-F59C-96262144A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8" name="Freeform 122">
              <a:extLst>
                <a:ext uri="{FF2B5EF4-FFF2-40B4-BE49-F238E27FC236}">
                  <a16:creationId xmlns:a16="http://schemas.microsoft.com/office/drawing/2014/main" id="{0564209A-1AE4-3FC9-F5BE-2A35040BF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9" name="Freeform 123">
              <a:extLst>
                <a:ext uri="{FF2B5EF4-FFF2-40B4-BE49-F238E27FC236}">
                  <a16:creationId xmlns:a16="http://schemas.microsoft.com/office/drawing/2014/main" id="{C9303CEA-8FD4-90FE-39F8-3D5C748BD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06" name="Group 113">
            <a:extLst>
              <a:ext uri="{FF2B5EF4-FFF2-40B4-BE49-F238E27FC236}">
                <a16:creationId xmlns:a16="http://schemas.microsoft.com/office/drawing/2014/main" id="{AA921A49-354B-35B7-32EF-00AC1F335838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308350"/>
            <a:ext cx="920750" cy="1009650"/>
            <a:chOff x="1557" y="1007"/>
            <a:chExt cx="2105" cy="1949"/>
          </a:xfrm>
        </p:grpSpPr>
        <p:grpSp>
          <p:nvGrpSpPr>
            <p:cNvPr id="47166" name="Group 115">
              <a:extLst>
                <a:ext uri="{FF2B5EF4-FFF2-40B4-BE49-F238E27FC236}">
                  <a16:creationId xmlns:a16="http://schemas.microsoft.com/office/drawing/2014/main" id="{30FF3494-8000-F14E-46AE-BF7CBA93BF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7172" name="Freeform 116" descr="Cork">
                <a:extLst>
                  <a:ext uri="{FF2B5EF4-FFF2-40B4-BE49-F238E27FC236}">
                    <a16:creationId xmlns:a16="http://schemas.microsoft.com/office/drawing/2014/main" id="{11EBC122-BF4F-4ACE-6052-E3D0CD823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3" name="Freeform 117" descr="Cork">
                <a:extLst>
                  <a:ext uri="{FF2B5EF4-FFF2-40B4-BE49-F238E27FC236}">
                    <a16:creationId xmlns:a16="http://schemas.microsoft.com/office/drawing/2014/main" id="{F595A7FF-263B-290B-62FA-0B5B97941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167" name="Freeform 119">
              <a:extLst>
                <a:ext uri="{FF2B5EF4-FFF2-40B4-BE49-F238E27FC236}">
                  <a16:creationId xmlns:a16="http://schemas.microsoft.com/office/drawing/2014/main" id="{E2249C11-992A-2685-7003-7574589D8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8" name="Freeform 120">
              <a:extLst>
                <a:ext uri="{FF2B5EF4-FFF2-40B4-BE49-F238E27FC236}">
                  <a16:creationId xmlns:a16="http://schemas.microsoft.com/office/drawing/2014/main" id="{B77A33C9-1FCB-772C-6EAA-8FFB5BF3A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Freeform 121">
              <a:extLst>
                <a:ext uri="{FF2B5EF4-FFF2-40B4-BE49-F238E27FC236}">
                  <a16:creationId xmlns:a16="http://schemas.microsoft.com/office/drawing/2014/main" id="{8B313A4E-F5F9-17AC-3F7F-DEC4BBFA4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0" name="Freeform 122">
              <a:extLst>
                <a:ext uri="{FF2B5EF4-FFF2-40B4-BE49-F238E27FC236}">
                  <a16:creationId xmlns:a16="http://schemas.microsoft.com/office/drawing/2014/main" id="{FADDF024-21B7-CF8B-3719-0B87567FB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1" name="Freeform 123">
              <a:extLst>
                <a:ext uri="{FF2B5EF4-FFF2-40B4-BE49-F238E27FC236}">
                  <a16:creationId xmlns:a16="http://schemas.microsoft.com/office/drawing/2014/main" id="{63617B58-0819-A40F-742A-97F1482FA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06" name="Rectangle 2">
            <a:extLst>
              <a:ext uri="{FF2B5EF4-FFF2-40B4-BE49-F238E27FC236}">
                <a16:creationId xmlns:a16="http://schemas.microsoft.com/office/drawing/2014/main" id="{4EBE4263-CAE2-9E05-46D1-1D378714E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7108" name="AutoShape 3">
            <a:extLst>
              <a:ext uri="{FF2B5EF4-FFF2-40B4-BE49-F238E27FC236}">
                <a16:creationId xmlns:a16="http://schemas.microsoft.com/office/drawing/2014/main" id="{546D8FB7-90ED-F4DC-7416-148466119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09" name="Rectangle 4">
            <a:extLst>
              <a:ext uri="{FF2B5EF4-FFF2-40B4-BE49-F238E27FC236}">
                <a16:creationId xmlns:a16="http://schemas.microsoft.com/office/drawing/2014/main" id="{F650FC5F-1654-7D70-993A-8C348B34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0" name="Rectangle 5">
            <a:extLst>
              <a:ext uri="{FF2B5EF4-FFF2-40B4-BE49-F238E27FC236}">
                <a16:creationId xmlns:a16="http://schemas.microsoft.com/office/drawing/2014/main" id="{2ACA3B57-1EC0-5DB7-F860-BD795670F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47111" name="Rectangle 6">
            <a:extLst>
              <a:ext uri="{FF2B5EF4-FFF2-40B4-BE49-F238E27FC236}">
                <a16:creationId xmlns:a16="http://schemas.microsoft.com/office/drawing/2014/main" id="{DFC8E7B5-9522-EA11-7CE1-A3551D502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D2D88705-7B68-A071-69A1-34DB57754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3515" name="Rectangle 11">
            <a:extLst>
              <a:ext uri="{FF2B5EF4-FFF2-40B4-BE49-F238E27FC236}">
                <a16:creationId xmlns:a16="http://schemas.microsoft.com/office/drawing/2014/main" id="{2BA70B57-F687-DB6F-B273-139AE8B3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47114" name="Group 12">
            <a:extLst>
              <a:ext uri="{FF2B5EF4-FFF2-40B4-BE49-F238E27FC236}">
                <a16:creationId xmlns:a16="http://schemas.microsoft.com/office/drawing/2014/main" id="{CC88E326-595A-CA5A-1415-149D6429F821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7161" name="Group 13">
              <a:extLst>
                <a:ext uri="{FF2B5EF4-FFF2-40B4-BE49-F238E27FC236}">
                  <a16:creationId xmlns:a16="http://schemas.microsoft.com/office/drawing/2014/main" id="{C654230C-7929-B5A6-FFAB-1BDFF39B6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3518" name="Oval 14">
                <a:extLst>
                  <a:ext uri="{FF2B5EF4-FFF2-40B4-BE49-F238E27FC236}">
                    <a16:creationId xmlns:a16="http://schemas.microsoft.com/office/drawing/2014/main" id="{3E85DA3F-B28A-39E3-7BF3-535621FBD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47164" name="Freeform 15">
                <a:extLst>
                  <a:ext uri="{FF2B5EF4-FFF2-40B4-BE49-F238E27FC236}">
                    <a16:creationId xmlns:a16="http://schemas.microsoft.com/office/drawing/2014/main" id="{F99101CD-969B-4B87-7502-C04A5C0D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5" name="Freeform 16">
                <a:extLst>
                  <a:ext uri="{FF2B5EF4-FFF2-40B4-BE49-F238E27FC236}">
                    <a16:creationId xmlns:a16="http://schemas.microsoft.com/office/drawing/2014/main" id="{90D5A9F0-4F3F-2906-F169-624F19580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3521" name="Rectangle 17">
              <a:extLst>
                <a:ext uri="{FF2B5EF4-FFF2-40B4-BE49-F238E27FC236}">
                  <a16:creationId xmlns:a16="http://schemas.microsoft.com/office/drawing/2014/main" id="{D97D7896-E3EB-0DB0-844C-2FD2C6CAF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C</a:t>
              </a:r>
            </a:p>
          </p:txBody>
        </p:sp>
      </p:grpSp>
      <p:sp>
        <p:nvSpPr>
          <p:cNvPr id="47115" name="Rectangle 18">
            <a:extLst>
              <a:ext uri="{FF2B5EF4-FFF2-40B4-BE49-F238E27FC236}">
                <a16:creationId xmlns:a16="http://schemas.microsoft.com/office/drawing/2014/main" id="{C7FBE99A-BECD-0BA2-4B29-BC35FF825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6" name="Line 19">
            <a:extLst>
              <a:ext uri="{FF2B5EF4-FFF2-40B4-BE49-F238E27FC236}">
                <a16:creationId xmlns:a16="http://schemas.microsoft.com/office/drawing/2014/main" id="{86D166FE-0436-51C0-921C-60AA8D058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Line 20">
            <a:extLst>
              <a:ext uri="{FF2B5EF4-FFF2-40B4-BE49-F238E27FC236}">
                <a16:creationId xmlns:a16="http://schemas.microsoft.com/office/drawing/2014/main" id="{CA345AB3-0144-2566-D4C8-B9A306EB5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Line 21">
            <a:extLst>
              <a:ext uri="{FF2B5EF4-FFF2-40B4-BE49-F238E27FC236}">
                <a16:creationId xmlns:a16="http://schemas.microsoft.com/office/drawing/2014/main" id="{F4389318-2709-2F56-E494-98FF57C20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22">
            <a:extLst>
              <a:ext uri="{FF2B5EF4-FFF2-40B4-BE49-F238E27FC236}">
                <a16:creationId xmlns:a16="http://schemas.microsoft.com/office/drawing/2014/main" id="{CCE25F77-D998-3BCB-64EB-2A3B46D03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Line 23">
            <a:extLst>
              <a:ext uri="{FF2B5EF4-FFF2-40B4-BE49-F238E27FC236}">
                <a16:creationId xmlns:a16="http://schemas.microsoft.com/office/drawing/2014/main" id="{4D671BBB-1FB9-7A2D-AE6F-4250801FD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Line 24">
            <a:extLst>
              <a:ext uri="{FF2B5EF4-FFF2-40B4-BE49-F238E27FC236}">
                <a16:creationId xmlns:a16="http://schemas.microsoft.com/office/drawing/2014/main" id="{AA40A5E9-963F-AEA4-4616-F16D6F770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25">
            <a:extLst>
              <a:ext uri="{FF2B5EF4-FFF2-40B4-BE49-F238E27FC236}">
                <a16:creationId xmlns:a16="http://schemas.microsoft.com/office/drawing/2014/main" id="{D1690677-5A0B-12C6-A664-7FEAAB094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26">
            <a:extLst>
              <a:ext uri="{FF2B5EF4-FFF2-40B4-BE49-F238E27FC236}">
                <a16:creationId xmlns:a16="http://schemas.microsoft.com/office/drawing/2014/main" id="{5D0BD326-433E-7E86-2703-E2F30361E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Line 27">
            <a:extLst>
              <a:ext uri="{FF2B5EF4-FFF2-40B4-BE49-F238E27FC236}">
                <a16:creationId xmlns:a16="http://schemas.microsoft.com/office/drawing/2014/main" id="{B69B7E5E-B770-12E0-32AD-97A537BF8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Rectangle 28">
            <a:extLst>
              <a:ext uri="{FF2B5EF4-FFF2-40B4-BE49-F238E27FC236}">
                <a16:creationId xmlns:a16="http://schemas.microsoft.com/office/drawing/2014/main" id="{08197515-D86A-3FB7-9587-25FE28445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26" name="Rectangle 29">
            <a:extLst>
              <a:ext uri="{FF2B5EF4-FFF2-40B4-BE49-F238E27FC236}">
                <a16:creationId xmlns:a16="http://schemas.microsoft.com/office/drawing/2014/main" id="{915B2846-BFB4-11D8-34EC-AA3DFE51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27" name="Rectangle 30">
            <a:extLst>
              <a:ext uri="{FF2B5EF4-FFF2-40B4-BE49-F238E27FC236}">
                <a16:creationId xmlns:a16="http://schemas.microsoft.com/office/drawing/2014/main" id="{4DD5C9EC-6BEB-BFA6-D5A8-B2F9E0A6C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28" name="Rectangle 31">
            <a:extLst>
              <a:ext uri="{FF2B5EF4-FFF2-40B4-BE49-F238E27FC236}">
                <a16:creationId xmlns:a16="http://schemas.microsoft.com/office/drawing/2014/main" id="{F5967EF2-CF8E-ED4C-399E-EBB0C5E3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29" name="Line 35">
            <a:extLst>
              <a:ext uri="{FF2B5EF4-FFF2-40B4-BE49-F238E27FC236}">
                <a16:creationId xmlns:a16="http://schemas.microsoft.com/office/drawing/2014/main" id="{42CA25C9-FF95-42A0-A85C-B246E9418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2" name="Rectangle 38">
            <a:extLst>
              <a:ext uri="{FF2B5EF4-FFF2-40B4-BE49-F238E27FC236}">
                <a16:creationId xmlns:a16="http://schemas.microsoft.com/office/drawing/2014/main" id="{F7E0A79A-8F11-969D-E4D2-7185E90E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47131" name="Text Box 74">
            <a:extLst>
              <a:ext uri="{FF2B5EF4-FFF2-40B4-BE49-F238E27FC236}">
                <a16:creationId xmlns:a16="http://schemas.microsoft.com/office/drawing/2014/main" id="{49CBA525-A583-215E-3471-D81C78742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33580" name="Text Box 76">
            <a:extLst>
              <a:ext uri="{FF2B5EF4-FFF2-40B4-BE49-F238E27FC236}">
                <a16:creationId xmlns:a16="http://schemas.microsoft.com/office/drawing/2014/main" id="{3C251217-DF49-6473-AC77-36107B26C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0"/>
            <a:ext cx="3443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16:13-14</a:t>
            </a:r>
          </a:p>
        </p:txBody>
      </p:sp>
      <p:grpSp>
        <p:nvGrpSpPr>
          <p:cNvPr id="47133" name="Group 138">
            <a:extLst>
              <a:ext uri="{FF2B5EF4-FFF2-40B4-BE49-F238E27FC236}">
                <a16:creationId xmlns:a16="http://schemas.microsoft.com/office/drawing/2014/main" id="{DA1E1DD1-17FB-D2F7-EDFD-E293A1CBD95C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7142" name="Group 139">
              <a:extLst>
                <a:ext uri="{FF2B5EF4-FFF2-40B4-BE49-F238E27FC236}">
                  <a16:creationId xmlns:a16="http://schemas.microsoft.com/office/drawing/2014/main" id="{E8B58CCB-4C03-2E0E-FFA2-5F42B9C445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7144" name="Freeform 140">
                <a:extLst>
                  <a:ext uri="{FF2B5EF4-FFF2-40B4-BE49-F238E27FC236}">
                    <a16:creationId xmlns:a16="http://schemas.microsoft.com/office/drawing/2014/main" id="{52D8E9A0-6CAC-5149-BF45-121E82211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5" name="AutoShape 141">
                <a:extLst>
                  <a:ext uri="{FF2B5EF4-FFF2-40B4-BE49-F238E27FC236}">
                    <a16:creationId xmlns:a16="http://schemas.microsoft.com/office/drawing/2014/main" id="{1825C178-C023-8A49-54D8-3B1866F50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46" name="Rectangle 142">
                <a:extLst>
                  <a:ext uri="{FF2B5EF4-FFF2-40B4-BE49-F238E27FC236}">
                    <a16:creationId xmlns:a16="http://schemas.microsoft.com/office/drawing/2014/main" id="{CF181BA8-812B-1347-0CB8-B94DEBE41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47" name="Line 143">
                <a:extLst>
                  <a:ext uri="{FF2B5EF4-FFF2-40B4-BE49-F238E27FC236}">
                    <a16:creationId xmlns:a16="http://schemas.microsoft.com/office/drawing/2014/main" id="{648F868E-174F-9F7E-4835-D937281A6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8" name="Rectangle 144">
                <a:extLst>
                  <a:ext uri="{FF2B5EF4-FFF2-40B4-BE49-F238E27FC236}">
                    <a16:creationId xmlns:a16="http://schemas.microsoft.com/office/drawing/2014/main" id="{61021BC8-0AB0-3F58-B65C-DBD9DE1EF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49" name="Rectangle 145">
                <a:extLst>
                  <a:ext uri="{FF2B5EF4-FFF2-40B4-BE49-F238E27FC236}">
                    <a16:creationId xmlns:a16="http://schemas.microsoft.com/office/drawing/2014/main" id="{5D6AE927-5C20-7364-6E46-CB498975D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50" name="Line 146">
                <a:extLst>
                  <a:ext uri="{FF2B5EF4-FFF2-40B4-BE49-F238E27FC236}">
                    <a16:creationId xmlns:a16="http://schemas.microsoft.com/office/drawing/2014/main" id="{63391AB1-6272-96EE-B94B-851A45D14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1" name="Line 147">
                <a:extLst>
                  <a:ext uri="{FF2B5EF4-FFF2-40B4-BE49-F238E27FC236}">
                    <a16:creationId xmlns:a16="http://schemas.microsoft.com/office/drawing/2014/main" id="{E1544DBC-0BC0-E398-E7F2-48F7E8116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2" name="Line 148">
                <a:extLst>
                  <a:ext uri="{FF2B5EF4-FFF2-40B4-BE49-F238E27FC236}">
                    <a16:creationId xmlns:a16="http://schemas.microsoft.com/office/drawing/2014/main" id="{A7316062-271B-1D36-108B-36E4AFCED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3" name="Line 149">
                <a:extLst>
                  <a:ext uri="{FF2B5EF4-FFF2-40B4-BE49-F238E27FC236}">
                    <a16:creationId xmlns:a16="http://schemas.microsoft.com/office/drawing/2014/main" id="{F57232E5-0279-F834-B68E-FD856A69D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4" name="Line 150">
                <a:extLst>
                  <a:ext uri="{FF2B5EF4-FFF2-40B4-BE49-F238E27FC236}">
                    <a16:creationId xmlns:a16="http://schemas.microsoft.com/office/drawing/2014/main" id="{BDF59E89-CC6C-5A31-CB32-1BA76A72C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5" name="Line 151">
                <a:extLst>
                  <a:ext uri="{FF2B5EF4-FFF2-40B4-BE49-F238E27FC236}">
                    <a16:creationId xmlns:a16="http://schemas.microsoft.com/office/drawing/2014/main" id="{332C1DA3-E51A-B238-D23E-13AB63524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6" name="Line 152">
                <a:extLst>
                  <a:ext uri="{FF2B5EF4-FFF2-40B4-BE49-F238E27FC236}">
                    <a16:creationId xmlns:a16="http://schemas.microsoft.com/office/drawing/2014/main" id="{CA035F6B-4BFF-EB33-8DA7-936A93C66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7" name="Line 153">
                <a:extLst>
                  <a:ext uri="{FF2B5EF4-FFF2-40B4-BE49-F238E27FC236}">
                    <a16:creationId xmlns:a16="http://schemas.microsoft.com/office/drawing/2014/main" id="{35A4B135-3A02-3F42-5C3D-7A558F5CC0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8" name="Line 154">
                <a:extLst>
                  <a:ext uri="{FF2B5EF4-FFF2-40B4-BE49-F238E27FC236}">
                    <a16:creationId xmlns:a16="http://schemas.microsoft.com/office/drawing/2014/main" id="{AD836C0E-AD65-297A-2204-066C18C03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9" name="Line 155">
                <a:extLst>
                  <a:ext uri="{FF2B5EF4-FFF2-40B4-BE49-F238E27FC236}">
                    <a16:creationId xmlns:a16="http://schemas.microsoft.com/office/drawing/2014/main" id="{CC8450FD-456E-2EA7-4F9D-89FF6E9F1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0" name="Rectangle 156">
                <a:extLst>
                  <a:ext uri="{FF2B5EF4-FFF2-40B4-BE49-F238E27FC236}">
                    <a16:creationId xmlns:a16="http://schemas.microsoft.com/office/drawing/2014/main" id="{F98A8563-6C22-230F-DB8E-5F26F43D6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47143" name="Rectangle 157">
              <a:extLst>
                <a:ext uri="{FF2B5EF4-FFF2-40B4-BE49-F238E27FC236}">
                  <a16:creationId xmlns:a16="http://schemas.microsoft.com/office/drawing/2014/main" id="{A5266580-F71C-5164-C4C9-36A585316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7134" name="Text Box 158">
            <a:extLst>
              <a:ext uri="{FF2B5EF4-FFF2-40B4-BE49-F238E27FC236}">
                <a16:creationId xmlns:a16="http://schemas.microsoft.com/office/drawing/2014/main" id="{BE10068B-0226-5D26-19B0-F2549AD2E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>
            <a:extLst>
              <a:ext uri="{FF2B5EF4-FFF2-40B4-BE49-F238E27FC236}">
                <a16:creationId xmlns:a16="http://schemas.microsoft.com/office/drawing/2014/main" id="{25C672E0-5A88-FFA6-26FE-A5B96CAAE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21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4BFB1F75-AC7C-31BD-3743-87A96AFA8D23}"/>
              </a:ext>
            </a:extLst>
          </p:cNvPr>
          <p:cNvGrpSpPr>
            <a:grpSpLocks/>
          </p:cNvGrpSpPr>
          <p:nvPr/>
        </p:nvGrpSpPr>
        <p:grpSpPr bwMode="auto">
          <a:xfrm>
            <a:off x="1450975" y="2043113"/>
            <a:ext cx="6273800" cy="3373437"/>
            <a:chOff x="0" y="1913804"/>
            <a:chExt cx="6273800" cy="3373437"/>
          </a:xfrm>
        </p:grpSpPr>
        <p:sp>
          <p:nvSpPr>
            <p:cNvPr id="533575" name="AutoShape 71">
              <a:extLst>
                <a:ext uri="{FF2B5EF4-FFF2-40B4-BE49-F238E27FC236}">
                  <a16:creationId xmlns:a16="http://schemas.microsoft.com/office/drawing/2014/main" id="{1AD20AAC-756A-BF4F-37CE-FC0498CCE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913804"/>
              <a:ext cx="6273800" cy="33734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7140" name="Text Box 77">
              <a:extLst>
                <a:ext uri="{FF2B5EF4-FFF2-40B4-BE49-F238E27FC236}">
                  <a16:creationId xmlns:a16="http://schemas.microsoft.com/office/drawing/2014/main" id="{469392F1-E2EA-8B08-E917-95CFA5418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11" y="2380671"/>
              <a:ext cx="5776912" cy="277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333333"/>
                  </a:solidFill>
                  <a:latin typeface="Comic Sans MS" panose="030F0902030302020204" pitchFamily="66" charset="0"/>
                </a:rPr>
                <a:t>Saul Awunga: Narkahai mi!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333333"/>
                  </a:solidFill>
                  <a:latin typeface="Comic Sans MS" panose="030F0902030302020204" pitchFamily="66" charset="0"/>
                </a:rPr>
                <a:t>Saulwui mahut shinkhavai Samuel thao neokhavai zathao-a: Bethlehemli khalei Davidli.</a:t>
              </a:r>
            </a:p>
          </p:txBody>
        </p:sp>
        <p:sp>
          <p:nvSpPr>
            <p:cNvPr id="47141" name="Text Box 73">
              <a:extLst>
                <a:ext uri="{FF2B5EF4-FFF2-40B4-BE49-F238E27FC236}">
                  <a16:creationId xmlns:a16="http://schemas.microsoft.com/office/drawing/2014/main" id="{530C3092-5D36-521B-78A0-C854A1617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87" y="2350366"/>
              <a:ext cx="5776913" cy="277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2"/>
                  </a:solidFill>
                  <a:latin typeface="Comic Sans MS" panose="030F0902030302020204" pitchFamily="66" charset="0"/>
                </a:rPr>
                <a:t>Saul Awunga: Narkahai mi!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2"/>
                  </a:solidFill>
                  <a:latin typeface="Comic Sans MS" panose="030F0902030302020204" pitchFamily="66" charset="0"/>
                </a:rPr>
                <a:t>Saulwui mahut shinkhavai Samuel thao neokhavai zathao-a: Bethlehemli khalei Davidli.</a:t>
              </a:r>
            </a:p>
          </p:txBody>
        </p:sp>
      </p:grpSp>
      <p:sp>
        <p:nvSpPr>
          <p:cNvPr id="47137" name="Rectangle 184">
            <a:extLst>
              <a:ext uri="{FF2B5EF4-FFF2-40B4-BE49-F238E27FC236}">
                <a16:creationId xmlns:a16="http://schemas.microsoft.com/office/drawing/2014/main" id="{B2C74227-56F5-69DA-214A-79F2AB56D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47138" name="Text Box 188">
            <a:extLst>
              <a:ext uri="{FF2B5EF4-FFF2-40B4-BE49-F238E27FC236}">
                <a16:creationId xmlns:a16="http://schemas.microsoft.com/office/drawing/2014/main" id="{5B25FD7D-CC59-3551-9A4C-C7FB93E4E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113">
            <a:extLst>
              <a:ext uri="{FF2B5EF4-FFF2-40B4-BE49-F238E27FC236}">
                <a16:creationId xmlns:a16="http://schemas.microsoft.com/office/drawing/2014/main" id="{AF1DB35C-A3D6-9743-0CFE-3B550CF81AF5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308350"/>
            <a:ext cx="920750" cy="1009650"/>
            <a:chOff x="1557" y="1007"/>
            <a:chExt cx="2105" cy="1949"/>
          </a:xfrm>
        </p:grpSpPr>
        <p:grpSp>
          <p:nvGrpSpPr>
            <p:cNvPr id="49221" name="Group 115">
              <a:extLst>
                <a:ext uri="{FF2B5EF4-FFF2-40B4-BE49-F238E27FC236}">
                  <a16:creationId xmlns:a16="http://schemas.microsoft.com/office/drawing/2014/main" id="{1A0F6634-9B7E-61E8-F572-16B92F8AF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227" name="Freeform 116" descr="Cork">
                <a:extLst>
                  <a:ext uri="{FF2B5EF4-FFF2-40B4-BE49-F238E27FC236}">
                    <a16:creationId xmlns:a16="http://schemas.microsoft.com/office/drawing/2014/main" id="{DDB22648-71B0-5AFB-7CE3-78D52C6A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28" name="Freeform 117" descr="Cork">
                <a:extLst>
                  <a:ext uri="{FF2B5EF4-FFF2-40B4-BE49-F238E27FC236}">
                    <a16:creationId xmlns:a16="http://schemas.microsoft.com/office/drawing/2014/main" id="{A66EBA66-5E91-A7B5-410D-AA20B75B8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222" name="Freeform 119">
              <a:extLst>
                <a:ext uri="{FF2B5EF4-FFF2-40B4-BE49-F238E27FC236}">
                  <a16:creationId xmlns:a16="http://schemas.microsoft.com/office/drawing/2014/main" id="{63E22CE0-D002-7DAE-E9BE-E13889213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3" name="Freeform 120">
              <a:extLst>
                <a:ext uri="{FF2B5EF4-FFF2-40B4-BE49-F238E27FC236}">
                  <a16:creationId xmlns:a16="http://schemas.microsoft.com/office/drawing/2014/main" id="{8AC55406-D077-72BC-31CB-7A8F48707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4" name="Freeform 121">
              <a:extLst>
                <a:ext uri="{FF2B5EF4-FFF2-40B4-BE49-F238E27FC236}">
                  <a16:creationId xmlns:a16="http://schemas.microsoft.com/office/drawing/2014/main" id="{E83ED7C0-4598-15DA-01CA-F5500C0F5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5" name="Freeform 122">
              <a:extLst>
                <a:ext uri="{FF2B5EF4-FFF2-40B4-BE49-F238E27FC236}">
                  <a16:creationId xmlns:a16="http://schemas.microsoft.com/office/drawing/2014/main" id="{AFB508FB-E5FD-CF3E-607A-80542ECAA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6" name="Freeform 123">
              <a:extLst>
                <a:ext uri="{FF2B5EF4-FFF2-40B4-BE49-F238E27FC236}">
                  <a16:creationId xmlns:a16="http://schemas.microsoft.com/office/drawing/2014/main" id="{1E3AB20E-F810-917E-EE95-BD2C0C159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30" name="Rectangle 2">
            <a:extLst>
              <a:ext uri="{FF2B5EF4-FFF2-40B4-BE49-F238E27FC236}">
                <a16:creationId xmlns:a16="http://schemas.microsoft.com/office/drawing/2014/main" id="{33DB2659-ED0D-A00E-E0CC-C3A0C91AA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9155" name="AutoShape 3">
            <a:extLst>
              <a:ext uri="{FF2B5EF4-FFF2-40B4-BE49-F238E27FC236}">
                <a16:creationId xmlns:a16="http://schemas.microsoft.com/office/drawing/2014/main" id="{E3500590-5BBC-CD9A-69AC-D7A6A39B9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A5956424-E569-E9F4-EE51-8CD589CD6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B2D1C04-A429-1B14-F2EE-96441A46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50E59CBE-5668-332D-17B7-7BCB07015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AA650DB2-A924-42F9-A810-AFF9D15B6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4539" name="Rectangle 11">
            <a:extLst>
              <a:ext uri="{FF2B5EF4-FFF2-40B4-BE49-F238E27FC236}">
                <a16:creationId xmlns:a16="http://schemas.microsoft.com/office/drawing/2014/main" id="{69D0463B-1C39-3D09-93C2-B14C2A57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49161" name="Group 12">
            <a:extLst>
              <a:ext uri="{FF2B5EF4-FFF2-40B4-BE49-F238E27FC236}">
                <a16:creationId xmlns:a16="http://schemas.microsoft.com/office/drawing/2014/main" id="{FE1FC62D-9F83-1ADD-F209-89FE858DC17E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9216" name="Group 13">
              <a:extLst>
                <a:ext uri="{FF2B5EF4-FFF2-40B4-BE49-F238E27FC236}">
                  <a16:creationId xmlns:a16="http://schemas.microsoft.com/office/drawing/2014/main" id="{73931F21-188A-5AC7-16C7-214DFB250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4542" name="Oval 14">
                <a:extLst>
                  <a:ext uri="{FF2B5EF4-FFF2-40B4-BE49-F238E27FC236}">
                    <a16:creationId xmlns:a16="http://schemas.microsoft.com/office/drawing/2014/main" id="{A11D81FF-045C-946B-F04D-5067897DF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49219" name="Freeform 15">
                <a:extLst>
                  <a:ext uri="{FF2B5EF4-FFF2-40B4-BE49-F238E27FC236}">
                    <a16:creationId xmlns:a16="http://schemas.microsoft.com/office/drawing/2014/main" id="{E65136F1-3616-4285-3562-D34796A12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0" name="Freeform 16">
                <a:extLst>
                  <a:ext uri="{FF2B5EF4-FFF2-40B4-BE49-F238E27FC236}">
                    <a16:creationId xmlns:a16="http://schemas.microsoft.com/office/drawing/2014/main" id="{97FA132B-995B-697B-AFF3-C6AAC6C27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4545" name="Rectangle 17">
              <a:extLst>
                <a:ext uri="{FF2B5EF4-FFF2-40B4-BE49-F238E27FC236}">
                  <a16:creationId xmlns:a16="http://schemas.microsoft.com/office/drawing/2014/main" id="{F92CD9AC-1E6B-87DD-BAE0-6C05C5566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49162" name="Rectangle 18">
            <a:extLst>
              <a:ext uri="{FF2B5EF4-FFF2-40B4-BE49-F238E27FC236}">
                <a16:creationId xmlns:a16="http://schemas.microsoft.com/office/drawing/2014/main" id="{0FE3D984-5A52-905A-1212-79C44188D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63" name="Line 19">
            <a:extLst>
              <a:ext uri="{FF2B5EF4-FFF2-40B4-BE49-F238E27FC236}">
                <a16:creationId xmlns:a16="http://schemas.microsoft.com/office/drawing/2014/main" id="{B40796BC-B531-7E50-B5EA-D9FDB6411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20">
            <a:extLst>
              <a:ext uri="{FF2B5EF4-FFF2-40B4-BE49-F238E27FC236}">
                <a16:creationId xmlns:a16="http://schemas.microsoft.com/office/drawing/2014/main" id="{E27FA8A5-049A-E068-FC65-1DE988194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Line 21">
            <a:extLst>
              <a:ext uri="{FF2B5EF4-FFF2-40B4-BE49-F238E27FC236}">
                <a16:creationId xmlns:a16="http://schemas.microsoft.com/office/drawing/2014/main" id="{D4D22963-B9D7-010C-A237-F37DD1F2C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22">
            <a:extLst>
              <a:ext uri="{FF2B5EF4-FFF2-40B4-BE49-F238E27FC236}">
                <a16:creationId xmlns:a16="http://schemas.microsoft.com/office/drawing/2014/main" id="{52D5B3CF-8F75-17D9-2B48-827A9724C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Line 23">
            <a:extLst>
              <a:ext uri="{FF2B5EF4-FFF2-40B4-BE49-F238E27FC236}">
                <a16:creationId xmlns:a16="http://schemas.microsoft.com/office/drawing/2014/main" id="{99591575-C4D7-8037-1E35-94C7B5114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24">
            <a:extLst>
              <a:ext uri="{FF2B5EF4-FFF2-40B4-BE49-F238E27FC236}">
                <a16:creationId xmlns:a16="http://schemas.microsoft.com/office/drawing/2014/main" id="{6180FC85-B0BC-78B9-3F56-CFBF3FB5A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Line 25">
            <a:extLst>
              <a:ext uri="{FF2B5EF4-FFF2-40B4-BE49-F238E27FC236}">
                <a16:creationId xmlns:a16="http://schemas.microsoft.com/office/drawing/2014/main" id="{DB3E138C-AD67-5BA4-6EA3-951A8082F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Line 26">
            <a:extLst>
              <a:ext uri="{FF2B5EF4-FFF2-40B4-BE49-F238E27FC236}">
                <a16:creationId xmlns:a16="http://schemas.microsoft.com/office/drawing/2014/main" id="{29F307E7-1737-E03B-4671-2AB18D9B9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Line 27">
            <a:extLst>
              <a:ext uri="{FF2B5EF4-FFF2-40B4-BE49-F238E27FC236}">
                <a16:creationId xmlns:a16="http://schemas.microsoft.com/office/drawing/2014/main" id="{139BB5C3-D6E8-1663-2E2C-97D445072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Rectangle 28">
            <a:extLst>
              <a:ext uri="{FF2B5EF4-FFF2-40B4-BE49-F238E27FC236}">
                <a16:creationId xmlns:a16="http://schemas.microsoft.com/office/drawing/2014/main" id="{12B4E3E2-9E76-6B27-E3FA-D2FD95AF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73" name="Rectangle 29">
            <a:extLst>
              <a:ext uri="{FF2B5EF4-FFF2-40B4-BE49-F238E27FC236}">
                <a16:creationId xmlns:a16="http://schemas.microsoft.com/office/drawing/2014/main" id="{13505124-214A-0909-81AC-3DEC74E19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74" name="Rectangle 30">
            <a:extLst>
              <a:ext uri="{FF2B5EF4-FFF2-40B4-BE49-F238E27FC236}">
                <a16:creationId xmlns:a16="http://schemas.microsoft.com/office/drawing/2014/main" id="{B340901B-BE90-325A-96F8-7AE74F229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75" name="Rectangle 31">
            <a:extLst>
              <a:ext uri="{FF2B5EF4-FFF2-40B4-BE49-F238E27FC236}">
                <a16:creationId xmlns:a16="http://schemas.microsoft.com/office/drawing/2014/main" id="{31643BDE-8940-F11F-C440-608C166A5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76" name="Line 35">
            <a:extLst>
              <a:ext uri="{FF2B5EF4-FFF2-40B4-BE49-F238E27FC236}">
                <a16:creationId xmlns:a16="http://schemas.microsoft.com/office/drawing/2014/main" id="{8E18A46A-FA01-677B-67C0-1C76E07BA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6" name="Rectangle 38">
            <a:extLst>
              <a:ext uri="{FF2B5EF4-FFF2-40B4-BE49-F238E27FC236}">
                <a16:creationId xmlns:a16="http://schemas.microsoft.com/office/drawing/2014/main" id="{BC90C94F-28BF-4856-69F1-D6B4C2A4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534568" name="Oval 40">
            <a:extLst>
              <a:ext uri="{FF2B5EF4-FFF2-40B4-BE49-F238E27FC236}">
                <a16:creationId xmlns:a16="http://schemas.microsoft.com/office/drawing/2014/main" id="{355329AC-20D2-585B-E0EC-68D02626D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</a:endParaRPr>
          </a:p>
        </p:txBody>
      </p:sp>
      <p:sp>
        <p:nvSpPr>
          <p:cNvPr id="534595" name="Text Box 67">
            <a:extLst>
              <a:ext uri="{FF2B5EF4-FFF2-40B4-BE49-F238E27FC236}">
                <a16:creationId xmlns:a16="http://schemas.microsoft.com/office/drawing/2014/main" id="{64896900-2A49-B566-1739-813D173E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Sam. 16:1</a:t>
            </a:r>
          </a:p>
        </p:txBody>
      </p:sp>
      <p:grpSp>
        <p:nvGrpSpPr>
          <p:cNvPr id="49180" name="Group 89">
            <a:extLst>
              <a:ext uri="{FF2B5EF4-FFF2-40B4-BE49-F238E27FC236}">
                <a16:creationId xmlns:a16="http://schemas.microsoft.com/office/drawing/2014/main" id="{F9AA25C8-0F4B-7889-CB4C-B62D16F569F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9197" name="Group 90">
              <a:extLst>
                <a:ext uri="{FF2B5EF4-FFF2-40B4-BE49-F238E27FC236}">
                  <a16:creationId xmlns:a16="http://schemas.microsoft.com/office/drawing/2014/main" id="{C75E3602-D078-3C76-A5E5-07189B899A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9199" name="Freeform 91">
                <a:extLst>
                  <a:ext uri="{FF2B5EF4-FFF2-40B4-BE49-F238E27FC236}">
                    <a16:creationId xmlns:a16="http://schemas.microsoft.com/office/drawing/2014/main" id="{9E246F9E-5181-EC31-6771-BA10BE936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00" name="AutoShape 92">
                <a:extLst>
                  <a:ext uri="{FF2B5EF4-FFF2-40B4-BE49-F238E27FC236}">
                    <a16:creationId xmlns:a16="http://schemas.microsoft.com/office/drawing/2014/main" id="{4B5B529B-9713-20BA-9185-213DBA4E1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01" name="Rectangle 93">
                <a:extLst>
                  <a:ext uri="{FF2B5EF4-FFF2-40B4-BE49-F238E27FC236}">
                    <a16:creationId xmlns:a16="http://schemas.microsoft.com/office/drawing/2014/main" id="{AED4D247-1DB3-9AC8-3D0F-0E75321D3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02" name="Line 94">
                <a:extLst>
                  <a:ext uri="{FF2B5EF4-FFF2-40B4-BE49-F238E27FC236}">
                    <a16:creationId xmlns:a16="http://schemas.microsoft.com/office/drawing/2014/main" id="{BBC6D35F-A21C-3A83-8BD1-7B85058C3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03" name="Rectangle 95">
                <a:extLst>
                  <a:ext uri="{FF2B5EF4-FFF2-40B4-BE49-F238E27FC236}">
                    <a16:creationId xmlns:a16="http://schemas.microsoft.com/office/drawing/2014/main" id="{677C1C64-5FF3-A192-93CE-16FFA164F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04" name="Rectangle 96">
                <a:extLst>
                  <a:ext uri="{FF2B5EF4-FFF2-40B4-BE49-F238E27FC236}">
                    <a16:creationId xmlns:a16="http://schemas.microsoft.com/office/drawing/2014/main" id="{06E6283B-DF21-7659-B878-27D524B21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05" name="Line 97">
                <a:extLst>
                  <a:ext uri="{FF2B5EF4-FFF2-40B4-BE49-F238E27FC236}">
                    <a16:creationId xmlns:a16="http://schemas.microsoft.com/office/drawing/2014/main" id="{45D8FD96-24C5-49F4-3061-070E11990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06" name="Line 98">
                <a:extLst>
                  <a:ext uri="{FF2B5EF4-FFF2-40B4-BE49-F238E27FC236}">
                    <a16:creationId xmlns:a16="http://schemas.microsoft.com/office/drawing/2014/main" id="{3041FA20-4E85-254A-68BA-8114B80EE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07" name="Line 99">
                <a:extLst>
                  <a:ext uri="{FF2B5EF4-FFF2-40B4-BE49-F238E27FC236}">
                    <a16:creationId xmlns:a16="http://schemas.microsoft.com/office/drawing/2014/main" id="{BDD33BA2-C213-DEF1-5D08-8D81BDA91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08" name="Line 100">
                <a:extLst>
                  <a:ext uri="{FF2B5EF4-FFF2-40B4-BE49-F238E27FC236}">
                    <a16:creationId xmlns:a16="http://schemas.microsoft.com/office/drawing/2014/main" id="{8EFB04D1-61AA-4A70-3D8B-DC0E285A6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09" name="Line 101">
                <a:extLst>
                  <a:ext uri="{FF2B5EF4-FFF2-40B4-BE49-F238E27FC236}">
                    <a16:creationId xmlns:a16="http://schemas.microsoft.com/office/drawing/2014/main" id="{18453B41-897D-903E-0732-D3AA59BA4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0" name="Line 102">
                <a:extLst>
                  <a:ext uri="{FF2B5EF4-FFF2-40B4-BE49-F238E27FC236}">
                    <a16:creationId xmlns:a16="http://schemas.microsoft.com/office/drawing/2014/main" id="{201A00E9-F700-9D16-D24F-5291858EB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1" name="Line 103">
                <a:extLst>
                  <a:ext uri="{FF2B5EF4-FFF2-40B4-BE49-F238E27FC236}">
                    <a16:creationId xmlns:a16="http://schemas.microsoft.com/office/drawing/2014/main" id="{DE82CF92-09C8-0CF1-3FAA-23AD9A1B7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2" name="Line 104">
                <a:extLst>
                  <a:ext uri="{FF2B5EF4-FFF2-40B4-BE49-F238E27FC236}">
                    <a16:creationId xmlns:a16="http://schemas.microsoft.com/office/drawing/2014/main" id="{7F4C3A1F-F35D-C5B9-4BA5-FD2DEF504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3" name="Line 105">
                <a:extLst>
                  <a:ext uri="{FF2B5EF4-FFF2-40B4-BE49-F238E27FC236}">
                    <a16:creationId xmlns:a16="http://schemas.microsoft.com/office/drawing/2014/main" id="{E0B6F9C6-55E5-BAAB-371D-424D2FE48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4" name="Line 106">
                <a:extLst>
                  <a:ext uri="{FF2B5EF4-FFF2-40B4-BE49-F238E27FC236}">
                    <a16:creationId xmlns:a16="http://schemas.microsoft.com/office/drawing/2014/main" id="{8F8A0096-BD87-844A-1380-67B06E45D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5" name="Rectangle 107">
                <a:extLst>
                  <a:ext uri="{FF2B5EF4-FFF2-40B4-BE49-F238E27FC236}">
                    <a16:creationId xmlns:a16="http://schemas.microsoft.com/office/drawing/2014/main" id="{F2D144C8-E2BE-BB7B-A7D3-EBF94C8A9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49198" name="Rectangle 108">
              <a:extLst>
                <a:ext uri="{FF2B5EF4-FFF2-40B4-BE49-F238E27FC236}">
                  <a16:creationId xmlns:a16="http://schemas.microsoft.com/office/drawing/2014/main" id="{928FC2F5-4589-3766-904C-49BDCC34A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9181" name="Text Box 109">
            <a:extLst>
              <a:ext uri="{FF2B5EF4-FFF2-40B4-BE49-F238E27FC236}">
                <a16:creationId xmlns:a16="http://schemas.microsoft.com/office/drawing/2014/main" id="{8965C32A-F84B-075C-C9A5-30B36DE4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>
            <a:extLst>
              <a:ext uri="{FF2B5EF4-FFF2-40B4-BE49-F238E27FC236}">
                <a16:creationId xmlns:a16="http://schemas.microsoft.com/office/drawing/2014/main" id="{6CE0A957-F6CD-5DC6-15CE-BECCE722A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22</a:t>
            </a:r>
          </a:p>
        </p:txBody>
      </p:sp>
      <p:pic>
        <p:nvPicPr>
          <p:cNvPr id="534593" name="Picture 65">
            <a:extLst>
              <a:ext uri="{FF2B5EF4-FFF2-40B4-BE49-F238E27FC236}">
                <a16:creationId xmlns:a16="http://schemas.microsoft.com/office/drawing/2014/main" id="{520E9944-7041-5E74-123A-A16D3A4B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31" t="21875" r="31641" b="33333"/>
          <a:stretch>
            <a:fillRect/>
          </a:stretch>
        </p:blipFill>
        <p:spPr bwMode="auto">
          <a:xfrm>
            <a:off x="2820988" y="2478088"/>
            <a:ext cx="4724400" cy="31035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34663" name="Text Box 135">
            <a:extLst>
              <a:ext uri="{FF2B5EF4-FFF2-40B4-BE49-F238E27FC236}">
                <a16:creationId xmlns:a16="http://schemas.microsoft.com/office/drawing/2014/main" id="{79503D4A-91EA-C61E-2ED3-63C849299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4918075"/>
            <a:ext cx="4516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Comic Sans MS" panose="030F0902030302020204" pitchFamily="66" charset="0"/>
              </a:rPr>
              <a:t> Bethlehemwui ayar lui akhali David Yao homkazatli Samuelna samphanga.</a:t>
            </a:r>
          </a:p>
        </p:txBody>
      </p:sp>
      <p:sp>
        <p:nvSpPr>
          <p:cNvPr id="49185" name="Rectangle 136">
            <a:extLst>
              <a:ext uri="{FF2B5EF4-FFF2-40B4-BE49-F238E27FC236}">
                <a16:creationId xmlns:a16="http://schemas.microsoft.com/office/drawing/2014/main" id="{2D7B09F1-810E-B1D6-912F-7A13ECF24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49186" name="Text Box 137">
            <a:extLst>
              <a:ext uri="{FF2B5EF4-FFF2-40B4-BE49-F238E27FC236}">
                <a16:creationId xmlns:a16="http://schemas.microsoft.com/office/drawing/2014/main" id="{C95BA3E1-EEA5-4881-8860-8010070AC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7" name="Text Box 144">
            <a:extLst>
              <a:ext uri="{FF2B5EF4-FFF2-40B4-BE49-F238E27FC236}">
                <a16:creationId xmlns:a16="http://schemas.microsoft.com/office/drawing/2014/main" id="{B5BD3015-2EE3-BBD1-B572-20C467AFF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  <p:grpSp>
        <p:nvGrpSpPr>
          <p:cNvPr id="49188" name="Group 113">
            <a:extLst>
              <a:ext uri="{FF2B5EF4-FFF2-40B4-BE49-F238E27FC236}">
                <a16:creationId xmlns:a16="http://schemas.microsoft.com/office/drawing/2014/main" id="{56BC95E2-25F2-F7BE-097A-03969B36A4BB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1290638"/>
            <a:ext cx="920750" cy="1009650"/>
            <a:chOff x="1557" y="1007"/>
            <a:chExt cx="2105" cy="1949"/>
          </a:xfrm>
        </p:grpSpPr>
        <p:grpSp>
          <p:nvGrpSpPr>
            <p:cNvPr id="49189" name="Group 115">
              <a:extLst>
                <a:ext uri="{FF2B5EF4-FFF2-40B4-BE49-F238E27FC236}">
                  <a16:creationId xmlns:a16="http://schemas.microsoft.com/office/drawing/2014/main" id="{A55C439A-3EBF-0EDC-2876-ECFB3EAA3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195" name="Freeform 116" descr="Cork">
                <a:extLst>
                  <a:ext uri="{FF2B5EF4-FFF2-40B4-BE49-F238E27FC236}">
                    <a16:creationId xmlns:a16="http://schemas.microsoft.com/office/drawing/2014/main" id="{04D576DF-5561-35DC-8EE0-30B8B213B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6" name="Freeform 117" descr="Cork">
                <a:extLst>
                  <a:ext uri="{FF2B5EF4-FFF2-40B4-BE49-F238E27FC236}">
                    <a16:creationId xmlns:a16="http://schemas.microsoft.com/office/drawing/2014/main" id="{837E35E7-CB0F-EF79-916A-CEB0A7B59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190" name="Freeform 119">
              <a:extLst>
                <a:ext uri="{FF2B5EF4-FFF2-40B4-BE49-F238E27FC236}">
                  <a16:creationId xmlns:a16="http://schemas.microsoft.com/office/drawing/2014/main" id="{AEF9209C-A950-5448-D087-A63C60216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1" name="Freeform 120">
              <a:extLst>
                <a:ext uri="{FF2B5EF4-FFF2-40B4-BE49-F238E27FC236}">
                  <a16:creationId xmlns:a16="http://schemas.microsoft.com/office/drawing/2014/main" id="{B7669411-5C4F-2E8A-9C11-BBCFFB1D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2" name="Freeform 121">
              <a:extLst>
                <a:ext uri="{FF2B5EF4-FFF2-40B4-BE49-F238E27FC236}">
                  <a16:creationId xmlns:a16="http://schemas.microsoft.com/office/drawing/2014/main" id="{3BE80827-3A2D-D594-2236-1719CCF23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3" name="Freeform 122">
              <a:extLst>
                <a:ext uri="{FF2B5EF4-FFF2-40B4-BE49-F238E27FC236}">
                  <a16:creationId xmlns:a16="http://schemas.microsoft.com/office/drawing/2014/main" id="{FDE04DED-A105-64E9-9709-766B8A9CC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4" name="Freeform 123">
              <a:extLst>
                <a:ext uri="{FF2B5EF4-FFF2-40B4-BE49-F238E27FC236}">
                  <a16:creationId xmlns:a16="http://schemas.microsoft.com/office/drawing/2014/main" id="{5E6FB806-3C54-F75F-4123-BC565CF49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113">
            <a:extLst>
              <a:ext uri="{FF2B5EF4-FFF2-40B4-BE49-F238E27FC236}">
                <a16:creationId xmlns:a16="http://schemas.microsoft.com/office/drawing/2014/main" id="{679BFB37-ECDA-39AD-885B-EE542D986E73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1290638"/>
            <a:ext cx="920750" cy="1009650"/>
            <a:chOff x="1557" y="1007"/>
            <a:chExt cx="2105" cy="1949"/>
          </a:xfrm>
        </p:grpSpPr>
        <p:grpSp>
          <p:nvGrpSpPr>
            <p:cNvPr id="51275" name="Group 115">
              <a:extLst>
                <a:ext uri="{FF2B5EF4-FFF2-40B4-BE49-F238E27FC236}">
                  <a16:creationId xmlns:a16="http://schemas.microsoft.com/office/drawing/2014/main" id="{7AEE1834-6EE8-835E-1A73-0210E5EE2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1281" name="Freeform 116" descr="Cork">
                <a:extLst>
                  <a:ext uri="{FF2B5EF4-FFF2-40B4-BE49-F238E27FC236}">
                    <a16:creationId xmlns:a16="http://schemas.microsoft.com/office/drawing/2014/main" id="{0DC1E9CF-4C10-09A3-953B-3014C8C93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2" name="Freeform 117" descr="Cork">
                <a:extLst>
                  <a:ext uri="{FF2B5EF4-FFF2-40B4-BE49-F238E27FC236}">
                    <a16:creationId xmlns:a16="http://schemas.microsoft.com/office/drawing/2014/main" id="{209099EE-433E-3EA1-29CD-943A06AC1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76" name="Freeform 119">
              <a:extLst>
                <a:ext uri="{FF2B5EF4-FFF2-40B4-BE49-F238E27FC236}">
                  <a16:creationId xmlns:a16="http://schemas.microsoft.com/office/drawing/2014/main" id="{55B92470-7FED-9114-4D48-9C5500DC4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7" name="Freeform 120">
              <a:extLst>
                <a:ext uri="{FF2B5EF4-FFF2-40B4-BE49-F238E27FC236}">
                  <a16:creationId xmlns:a16="http://schemas.microsoft.com/office/drawing/2014/main" id="{B8D7782F-7DB4-1E49-B664-8D8F00A4A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8" name="Freeform 121">
              <a:extLst>
                <a:ext uri="{FF2B5EF4-FFF2-40B4-BE49-F238E27FC236}">
                  <a16:creationId xmlns:a16="http://schemas.microsoft.com/office/drawing/2014/main" id="{58150DEC-342A-C2E6-B4AB-C9768DB4F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9" name="Freeform 122">
              <a:extLst>
                <a:ext uri="{FF2B5EF4-FFF2-40B4-BE49-F238E27FC236}">
                  <a16:creationId xmlns:a16="http://schemas.microsoft.com/office/drawing/2014/main" id="{DB4168F7-F1AC-0F2A-F7EE-4733B8013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0" name="Freeform 123">
              <a:extLst>
                <a:ext uri="{FF2B5EF4-FFF2-40B4-BE49-F238E27FC236}">
                  <a16:creationId xmlns:a16="http://schemas.microsoft.com/office/drawing/2014/main" id="{C90AC792-B27D-922F-CED5-BEAD9A592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2" name="Group 113">
            <a:extLst>
              <a:ext uri="{FF2B5EF4-FFF2-40B4-BE49-F238E27FC236}">
                <a16:creationId xmlns:a16="http://schemas.microsoft.com/office/drawing/2014/main" id="{73E17DE8-6110-C070-956F-08FEF145927D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308350"/>
            <a:ext cx="920750" cy="1009650"/>
            <a:chOff x="1557" y="1007"/>
            <a:chExt cx="2105" cy="1949"/>
          </a:xfrm>
        </p:grpSpPr>
        <p:grpSp>
          <p:nvGrpSpPr>
            <p:cNvPr id="51267" name="Group 115">
              <a:extLst>
                <a:ext uri="{FF2B5EF4-FFF2-40B4-BE49-F238E27FC236}">
                  <a16:creationId xmlns:a16="http://schemas.microsoft.com/office/drawing/2014/main" id="{C0223A9D-739B-F6B6-D94D-8E7AA5E1C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1273" name="Freeform 116" descr="Cork">
                <a:extLst>
                  <a:ext uri="{FF2B5EF4-FFF2-40B4-BE49-F238E27FC236}">
                    <a16:creationId xmlns:a16="http://schemas.microsoft.com/office/drawing/2014/main" id="{C7DBE0B1-458A-08AA-E99B-9C03DA7C6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4" name="Freeform 117" descr="Cork">
                <a:extLst>
                  <a:ext uri="{FF2B5EF4-FFF2-40B4-BE49-F238E27FC236}">
                    <a16:creationId xmlns:a16="http://schemas.microsoft.com/office/drawing/2014/main" id="{5EAAD3BD-A027-2B5B-7782-F15666AD2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68" name="Freeform 119">
              <a:extLst>
                <a:ext uri="{FF2B5EF4-FFF2-40B4-BE49-F238E27FC236}">
                  <a16:creationId xmlns:a16="http://schemas.microsoft.com/office/drawing/2014/main" id="{78BF9993-83FC-5CE8-B130-DA92E6BC0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9" name="Freeform 120">
              <a:extLst>
                <a:ext uri="{FF2B5EF4-FFF2-40B4-BE49-F238E27FC236}">
                  <a16:creationId xmlns:a16="http://schemas.microsoft.com/office/drawing/2014/main" id="{61525B50-8800-95F8-6702-6764DA1DE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0" name="Freeform 121">
              <a:extLst>
                <a:ext uri="{FF2B5EF4-FFF2-40B4-BE49-F238E27FC236}">
                  <a16:creationId xmlns:a16="http://schemas.microsoft.com/office/drawing/2014/main" id="{9F619A69-671B-423B-4735-C4776F13E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1" name="Freeform 122">
              <a:extLst>
                <a:ext uri="{FF2B5EF4-FFF2-40B4-BE49-F238E27FC236}">
                  <a16:creationId xmlns:a16="http://schemas.microsoft.com/office/drawing/2014/main" id="{B8F4235A-2088-D113-60DD-E31A0327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2" name="Freeform 123">
              <a:extLst>
                <a:ext uri="{FF2B5EF4-FFF2-40B4-BE49-F238E27FC236}">
                  <a16:creationId xmlns:a16="http://schemas.microsoft.com/office/drawing/2014/main" id="{AA8791D1-1D30-6425-B607-75BB59F66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482" name="Rectangle 2">
            <a:extLst>
              <a:ext uri="{FF2B5EF4-FFF2-40B4-BE49-F238E27FC236}">
                <a16:creationId xmlns:a16="http://schemas.microsoft.com/office/drawing/2014/main" id="{73ADFD7F-5688-FF6C-1B88-7FA9C093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1204" name="AutoShape 3">
            <a:extLst>
              <a:ext uri="{FF2B5EF4-FFF2-40B4-BE49-F238E27FC236}">
                <a16:creationId xmlns:a16="http://schemas.microsoft.com/office/drawing/2014/main" id="{F7798A07-A763-E08F-3176-8615EACB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05" name="Rectangle 4">
            <a:extLst>
              <a:ext uri="{FF2B5EF4-FFF2-40B4-BE49-F238E27FC236}">
                <a16:creationId xmlns:a16="http://schemas.microsoft.com/office/drawing/2014/main" id="{4C0A9C74-5CCA-1658-97F1-A08FF9CD0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06" name="Rectangle 174">
            <a:extLst>
              <a:ext uri="{FF2B5EF4-FFF2-40B4-BE49-F238E27FC236}">
                <a16:creationId xmlns:a16="http://schemas.microsoft.com/office/drawing/2014/main" id="{1810E4CA-4210-A2F8-943D-BFF804F11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51207" name="Rectangle 5">
            <a:extLst>
              <a:ext uri="{FF2B5EF4-FFF2-40B4-BE49-F238E27FC236}">
                <a16:creationId xmlns:a16="http://schemas.microsoft.com/office/drawing/2014/main" id="{A326857F-10FC-A7F8-637D-53EB0C7E8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51208" name="Rectangle 6">
            <a:extLst>
              <a:ext uri="{FF2B5EF4-FFF2-40B4-BE49-F238E27FC236}">
                <a16:creationId xmlns:a16="http://schemas.microsoft.com/office/drawing/2014/main" id="{ABEFAAFB-C583-0D41-0317-629160162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09" name="Rectangle 8">
            <a:extLst>
              <a:ext uri="{FF2B5EF4-FFF2-40B4-BE49-F238E27FC236}">
                <a16:creationId xmlns:a16="http://schemas.microsoft.com/office/drawing/2014/main" id="{426CE4B4-C960-FB6A-50E4-7FD15E82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491" name="Rectangle 11">
            <a:extLst>
              <a:ext uri="{FF2B5EF4-FFF2-40B4-BE49-F238E27FC236}">
                <a16:creationId xmlns:a16="http://schemas.microsoft.com/office/drawing/2014/main" id="{1B0F8E14-8A88-8FBB-9BF7-C6A431E5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51211" name="Group 12">
            <a:extLst>
              <a:ext uri="{FF2B5EF4-FFF2-40B4-BE49-F238E27FC236}">
                <a16:creationId xmlns:a16="http://schemas.microsoft.com/office/drawing/2014/main" id="{1BCCFCDC-AEEB-EE79-D05E-43D7F90C91DE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1262" name="Group 13">
              <a:extLst>
                <a:ext uri="{FF2B5EF4-FFF2-40B4-BE49-F238E27FC236}">
                  <a16:creationId xmlns:a16="http://schemas.microsoft.com/office/drawing/2014/main" id="{657EA052-3B63-CD7D-EC3B-3CB690ACB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2494" name="Oval 14">
                <a:extLst>
                  <a:ext uri="{FF2B5EF4-FFF2-40B4-BE49-F238E27FC236}">
                    <a16:creationId xmlns:a16="http://schemas.microsoft.com/office/drawing/2014/main" id="{35297078-F31F-F331-0C8D-0279C7DCD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51265" name="Freeform 15">
                <a:extLst>
                  <a:ext uri="{FF2B5EF4-FFF2-40B4-BE49-F238E27FC236}">
                    <a16:creationId xmlns:a16="http://schemas.microsoft.com/office/drawing/2014/main" id="{6C3BC688-1863-B5CA-C694-C8552A52C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6" name="Freeform 16">
                <a:extLst>
                  <a:ext uri="{FF2B5EF4-FFF2-40B4-BE49-F238E27FC236}">
                    <a16:creationId xmlns:a16="http://schemas.microsoft.com/office/drawing/2014/main" id="{DF051EE5-C074-80FC-0A04-841D9978B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497" name="Rectangle 17">
              <a:extLst>
                <a:ext uri="{FF2B5EF4-FFF2-40B4-BE49-F238E27FC236}">
                  <a16:creationId xmlns:a16="http://schemas.microsoft.com/office/drawing/2014/main" id="{B9D5156A-C97D-3535-7914-1A0689CE4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51212" name="Rectangle 18">
            <a:extLst>
              <a:ext uri="{FF2B5EF4-FFF2-40B4-BE49-F238E27FC236}">
                <a16:creationId xmlns:a16="http://schemas.microsoft.com/office/drawing/2014/main" id="{ED5185BD-412E-3CF8-8B2B-AC6976276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13" name="Line 19">
            <a:extLst>
              <a:ext uri="{FF2B5EF4-FFF2-40B4-BE49-F238E27FC236}">
                <a16:creationId xmlns:a16="http://schemas.microsoft.com/office/drawing/2014/main" id="{CF875BFA-79FD-0C7B-3187-D443EA2E1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Line 20">
            <a:extLst>
              <a:ext uri="{FF2B5EF4-FFF2-40B4-BE49-F238E27FC236}">
                <a16:creationId xmlns:a16="http://schemas.microsoft.com/office/drawing/2014/main" id="{96230E0F-BA02-D7A0-D360-6AB67D8BD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Line 21">
            <a:extLst>
              <a:ext uri="{FF2B5EF4-FFF2-40B4-BE49-F238E27FC236}">
                <a16:creationId xmlns:a16="http://schemas.microsoft.com/office/drawing/2014/main" id="{046907AF-1379-483E-2834-571DCBFAA9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22">
            <a:extLst>
              <a:ext uri="{FF2B5EF4-FFF2-40B4-BE49-F238E27FC236}">
                <a16:creationId xmlns:a16="http://schemas.microsoft.com/office/drawing/2014/main" id="{296DEBE5-3F1C-7360-ADB7-DC4E609D0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23">
            <a:extLst>
              <a:ext uri="{FF2B5EF4-FFF2-40B4-BE49-F238E27FC236}">
                <a16:creationId xmlns:a16="http://schemas.microsoft.com/office/drawing/2014/main" id="{A8E358AB-6693-975D-3805-E5D1E46D3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24">
            <a:extLst>
              <a:ext uri="{FF2B5EF4-FFF2-40B4-BE49-F238E27FC236}">
                <a16:creationId xmlns:a16="http://schemas.microsoft.com/office/drawing/2014/main" id="{DE9A052D-2031-A520-85F5-D149DEDE6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25">
            <a:extLst>
              <a:ext uri="{FF2B5EF4-FFF2-40B4-BE49-F238E27FC236}">
                <a16:creationId xmlns:a16="http://schemas.microsoft.com/office/drawing/2014/main" id="{C9BD93E2-753D-6DA7-C281-4C9272232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Line 26">
            <a:extLst>
              <a:ext uri="{FF2B5EF4-FFF2-40B4-BE49-F238E27FC236}">
                <a16:creationId xmlns:a16="http://schemas.microsoft.com/office/drawing/2014/main" id="{BF70F5CE-43A7-E400-19A8-437C16F07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Line 27">
            <a:extLst>
              <a:ext uri="{FF2B5EF4-FFF2-40B4-BE49-F238E27FC236}">
                <a16:creationId xmlns:a16="http://schemas.microsoft.com/office/drawing/2014/main" id="{C9A3E05B-DCB8-18C0-2141-AE53E1F36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Rectangle 28">
            <a:extLst>
              <a:ext uri="{FF2B5EF4-FFF2-40B4-BE49-F238E27FC236}">
                <a16:creationId xmlns:a16="http://schemas.microsoft.com/office/drawing/2014/main" id="{E915AFEC-2A06-8B16-1795-5A0AFCBB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23" name="Rectangle 29">
            <a:extLst>
              <a:ext uri="{FF2B5EF4-FFF2-40B4-BE49-F238E27FC236}">
                <a16:creationId xmlns:a16="http://schemas.microsoft.com/office/drawing/2014/main" id="{5EB467CC-1FB4-1D4F-7203-3CBA32D9F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24" name="Rectangle 30">
            <a:extLst>
              <a:ext uri="{FF2B5EF4-FFF2-40B4-BE49-F238E27FC236}">
                <a16:creationId xmlns:a16="http://schemas.microsoft.com/office/drawing/2014/main" id="{E7D01589-486D-E05F-B4AA-FEF336F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25" name="Rectangle 31">
            <a:extLst>
              <a:ext uri="{FF2B5EF4-FFF2-40B4-BE49-F238E27FC236}">
                <a16:creationId xmlns:a16="http://schemas.microsoft.com/office/drawing/2014/main" id="{86AF325F-2F0E-8473-854D-026FF4D7B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26" name="Line 35">
            <a:extLst>
              <a:ext uri="{FF2B5EF4-FFF2-40B4-BE49-F238E27FC236}">
                <a16:creationId xmlns:a16="http://schemas.microsoft.com/office/drawing/2014/main" id="{9F20E7FB-292C-07FF-28B1-C0E30E45A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8" name="Rectangle 38">
            <a:extLst>
              <a:ext uri="{FF2B5EF4-FFF2-40B4-BE49-F238E27FC236}">
                <a16:creationId xmlns:a16="http://schemas.microsoft.com/office/drawing/2014/main" id="{D6CFD868-265B-0BBC-5CE2-205AE1128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532546" name="Oval 66">
            <a:extLst>
              <a:ext uri="{FF2B5EF4-FFF2-40B4-BE49-F238E27FC236}">
                <a16:creationId xmlns:a16="http://schemas.microsoft.com/office/drawing/2014/main" id="{85E1416F-D37A-8113-6A6D-0C24E52CB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</a:endParaRPr>
          </a:p>
        </p:txBody>
      </p:sp>
      <p:grpSp>
        <p:nvGrpSpPr>
          <p:cNvPr id="51229" name="Group 104">
            <a:extLst>
              <a:ext uri="{FF2B5EF4-FFF2-40B4-BE49-F238E27FC236}">
                <a16:creationId xmlns:a16="http://schemas.microsoft.com/office/drawing/2014/main" id="{A12BA87B-E115-9531-ADF8-437425167644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1243" name="Group 105">
              <a:extLst>
                <a:ext uri="{FF2B5EF4-FFF2-40B4-BE49-F238E27FC236}">
                  <a16:creationId xmlns:a16="http://schemas.microsoft.com/office/drawing/2014/main" id="{DFDBDB55-AA42-DA4A-97A8-E15890E965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1245" name="Freeform 106">
                <a:extLst>
                  <a:ext uri="{FF2B5EF4-FFF2-40B4-BE49-F238E27FC236}">
                    <a16:creationId xmlns:a16="http://schemas.microsoft.com/office/drawing/2014/main" id="{339EA315-965E-74C6-29AC-CA73D4324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AutoShape 107">
                <a:extLst>
                  <a:ext uri="{FF2B5EF4-FFF2-40B4-BE49-F238E27FC236}">
                    <a16:creationId xmlns:a16="http://schemas.microsoft.com/office/drawing/2014/main" id="{05B76A97-446E-357B-E7A3-DBBEA1862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247" name="Rectangle 108">
                <a:extLst>
                  <a:ext uri="{FF2B5EF4-FFF2-40B4-BE49-F238E27FC236}">
                    <a16:creationId xmlns:a16="http://schemas.microsoft.com/office/drawing/2014/main" id="{7C445DDA-A974-A0DF-B8F0-C07528F83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248" name="Line 109">
                <a:extLst>
                  <a:ext uri="{FF2B5EF4-FFF2-40B4-BE49-F238E27FC236}">
                    <a16:creationId xmlns:a16="http://schemas.microsoft.com/office/drawing/2014/main" id="{DAB62DFD-BD62-56A1-7956-5770B897F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9" name="Rectangle 110">
                <a:extLst>
                  <a:ext uri="{FF2B5EF4-FFF2-40B4-BE49-F238E27FC236}">
                    <a16:creationId xmlns:a16="http://schemas.microsoft.com/office/drawing/2014/main" id="{B756ECBC-58A8-9906-ACD4-D73DEA72D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250" name="Rectangle 111">
                <a:extLst>
                  <a:ext uri="{FF2B5EF4-FFF2-40B4-BE49-F238E27FC236}">
                    <a16:creationId xmlns:a16="http://schemas.microsoft.com/office/drawing/2014/main" id="{D882D73A-D606-35D1-F9CF-686C0BE8F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251" name="Line 112">
                <a:extLst>
                  <a:ext uri="{FF2B5EF4-FFF2-40B4-BE49-F238E27FC236}">
                    <a16:creationId xmlns:a16="http://schemas.microsoft.com/office/drawing/2014/main" id="{8111788A-D723-082B-F897-6A023B93C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2" name="Line 113">
                <a:extLst>
                  <a:ext uri="{FF2B5EF4-FFF2-40B4-BE49-F238E27FC236}">
                    <a16:creationId xmlns:a16="http://schemas.microsoft.com/office/drawing/2014/main" id="{0D68C217-00BF-39D9-D420-79C337178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3" name="Line 114">
                <a:extLst>
                  <a:ext uri="{FF2B5EF4-FFF2-40B4-BE49-F238E27FC236}">
                    <a16:creationId xmlns:a16="http://schemas.microsoft.com/office/drawing/2014/main" id="{65F75993-9414-A7D5-9634-184CFC09D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4" name="Line 115">
                <a:extLst>
                  <a:ext uri="{FF2B5EF4-FFF2-40B4-BE49-F238E27FC236}">
                    <a16:creationId xmlns:a16="http://schemas.microsoft.com/office/drawing/2014/main" id="{AC05DF07-2BE6-1AC4-195D-EE44EFF7D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5" name="Line 116">
                <a:extLst>
                  <a:ext uri="{FF2B5EF4-FFF2-40B4-BE49-F238E27FC236}">
                    <a16:creationId xmlns:a16="http://schemas.microsoft.com/office/drawing/2014/main" id="{513C0101-5CDD-6F59-D22B-AF7C5525B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6" name="Line 117">
                <a:extLst>
                  <a:ext uri="{FF2B5EF4-FFF2-40B4-BE49-F238E27FC236}">
                    <a16:creationId xmlns:a16="http://schemas.microsoft.com/office/drawing/2014/main" id="{8BF9D3F7-979C-FE3B-9A65-F8225D4BB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7" name="Line 118">
                <a:extLst>
                  <a:ext uri="{FF2B5EF4-FFF2-40B4-BE49-F238E27FC236}">
                    <a16:creationId xmlns:a16="http://schemas.microsoft.com/office/drawing/2014/main" id="{3F83EFF4-C1A0-6EFB-07C6-0E8022D07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8" name="Line 119">
                <a:extLst>
                  <a:ext uri="{FF2B5EF4-FFF2-40B4-BE49-F238E27FC236}">
                    <a16:creationId xmlns:a16="http://schemas.microsoft.com/office/drawing/2014/main" id="{B9AEAAA6-8740-6631-B9FB-FCA6FDC1C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9" name="Line 120">
                <a:extLst>
                  <a:ext uri="{FF2B5EF4-FFF2-40B4-BE49-F238E27FC236}">
                    <a16:creationId xmlns:a16="http://schemas.microsoft.com/office/drawing/2014/main" id="{B1828BDE-2F3B-60B0-7C81-DF7D19AA6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0" name="Line 121">
                <a:extLst>
                  <a:ext uri="{FF2B5EF4-FFF2-40B4-BE49-F238E27FC236}">
                    <a16:creationId xmlns:a16="http://schemas.microsoft.com/office/drawing/2014/main" id="{BFF5AD4D-B6EF-743C-1B76-460F958FD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1" name="Rectangle 122">
                <a:extLst>
                  <a:ext uri="{FF2B5EF4-FFF2-40B4-BE49-F238E27FC236}">
                    <a16:creationId xmlns:a16="http://schemas.microsoft.com/office/drawing/2014/main" id="{D5291384-5258-0F9B-EB56-BBF224BA8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51244" name="Rectangle 123">
              <a:extLst>
                <a:ext uri="{FF2B5EF4-FFF2-40B4-BE49-F238E27FC236}">
                  <a16:creationId xmlns:a16="http://schemas.microsoft.com/office/drawing/2014/main" id="{B38592AD-5916-D08E-5D02-B8B21E8F1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51230" name="Text Box 124">
            <a:extLst>
              <a:ext uri="{FF2B5EF4-FFF2-40B4-BE49-F238E27FC236}">
                <a16:creationId xmlns:a16="http://schemas.microsoft.com/office/drawing/2014/main" id="{E0EEC2D0-2601-B438-94F5-9E0CC319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>
            <a:extLst>
              <a:ext uri="{FF2B5EF4-FFF2-40B4-BE49-F238E27FC236}">
                <a16:creationId xmlns:a16="http://schemas.microsoft.com/office/drawing/2014/main" id="{CD6108CF-E306-AA6E-F82B-FAA439A0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23</a:t>
            </a:r>
          </a:p>
        </p:txBody>
      </p:sp>
      <p:sp>
        <p:nvSpPr>
          <p:cNvPr id="51232" name="Text Box 178">
            <a:extLst>
              <a:ext uri="{FF2B5EF4-FFF2-40B4-BE49-F238E27FC236}">
                <a16:creationId xmlns:a16="http://schemas.microsoft.com/office/drawing/2014/main" id="{482717C8-117E-A43B-F04C-A3975E1D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2" name="Group 183">
            <a:extLst>
              <a:ext uri="{FF2B5EF4-FFF2-40B4-BE49-F238E27FC236}">
                <a16:creationId xmlns:a16="http://schemas.microsoft.com/office/drawing/2014/main" id="{BEC542B5-0245-3F49-FFB9-9474CE7EA709}"/>
              </a:ext>
            </a:extLst>
          </p:cNvPr>
          <p:cNvGrpSpPr>
            <a:grpSpLocks/>
          </p:cNvGrpSpPr>
          <p:nvPr/>
        </p:nvGrpSpPr>
        <p:grpSpPr bwMode="auto">
          <a:xfrm>
            <a:off x="4748213" y="1190625"/>
            <a:ext cx="4267200" cy="2082800"/>
            <a:chOff x="3056" y="752"/>
            <a:chExt cx="2688" cy="1312"/>
          </a:xfrm>
        </p:grpSpPr>
        <p:grpSp>
          <p:nvGrpSpPr>
            <p:cNvPr id="51236" name="Group 173">
              <a:extLst>
                <a:ext uri="{FF2B5EF4-FFF2-40B4-BE49-F238E27FC236}">
                  <a16:creationId xmlns:a16="http://schemas.microsoft.com/office/drawing/2014/main" id="{6B3C6566-2772-B3A3-A4EA-BD74AE6AF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752"/>
              <a:ext cx="2688" cy="1312"/>
              <a:chOff x="2984" y="712"/>
              <a:chExt cx="2688" cy="1312"/>
            </a:xfrm>
          </p:grpSpPr>
          <p:grpSp>
            <p:nvGrpSpPr>
              <p:cNvPr id="51238" name="Group 42">
                <a:extLst>
                  <a:ext uri="{FF2B5EF4-FFF2-40B4-BE49-F238E27FC236}">
                    <a16:creationId xmlns:a16="http://schemas.microsoft.com/office/drawing/2014/main" id="{E67AEAE0-1A50-0EA3-CB87-C16247704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4" y="712"/>
                <a:ext cx="2688" cy="1312"/>
                <a:chOff x="2936" y="712"/>
                <a:chExt cx="2688" cy="1312"/>
              </a:xfrm>
            </p:grpSpPr>
            <p:sp>
              <p:nvSpPr>
                <p:cNvPr id="532523" name="AutoShape 43">
                  <a:extLst>
                    <a:ext uri="{FF2B5EF4-FFF2-40B4-BE49-F238E27FC236}">
                      <a16:creationId xmlns:a16="http://schemas.microsoft.com/office/drawing/2014/main" id="{B85717BA-64DE-AD49-D396-4FECE296A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800000">
                  <a:off x="2936" y="752"/>
                  <a:ext cx="1080" cy="53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D83104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52363" dir="4557825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Matura MT Script Capitals" charset="0"/>
                    <a:ea typeface="+mn-ea"/>
                  </a:endParaRPr>
                </a:p>
              </p:txBody>
            </p:sp>
            <p:sp>
              <p:nvSpPr>
                <p:cNvPr id="532524" name="AutoShape 44">
                  <a:extLst>
                    <a:ext uri="{FF2B5EF4-FFF2-40B4-BE49-F238E27FC236}">
                      <a16:creationId xmlns:a16="http://schemas.microsoft.com/office/drawing/2014/main" id="{274E0018-6292-CE55-D75B-51903BA877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4" y="712"/>
                  <a:ext cx="1920" cy="1312"/>
                </a:xfrm>
                <a:prstGeom prst="roundRect">
                  <a:avLst>
                    <a:gd name="adj" fmla="val 16667"/>
                  </a:avLst>
                </a:prstGeom>
                <a:noFill/>
                <a:ln w="76200">
                  <a:solidFill>
                    <a:srgbClr val="D83104"/>
                  </a:solidFill>
                  <a:round/>
                  <a:headEnd/>
                  <a:tailEnd/>
                </a:ln>
                <a:effectLst>
                  <a:outerShdw blurRad="63500" dist="85194" dir="3806097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Matura MT Script Capitals" charset="0"/>
                    <a:ea typeface="+mn-ea"/>
                  </a:endParaRPr>
                </a:p>
              </p:txBody>
            </p:sp>
          </p:grpSp>
          <p:sp>
            <p:nvSpPr>
              <p:cNvPr id="532652" name="Text Box 172">
                <a:extLst>
                  <a:ext uri="{FF2B5EF4-FFF2-40B4-BE49-F238E27FC236}">
                    <a16:creationId xmlns:a16="http://schemas.microsoft.com/office/drawing/2014/main" id="{68CFEEE6-B3DF-183F-1ABF-E71D3B4A06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1" y="867"/>
                <a:ext cx="544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4758" dir="4721404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3200" b="1" i="1">
                    <a:solidFill>
                      <a:schemeClr val="tx1"/>
                    </a:solidFill>
                    <a:latin typeface="Kosher-Normal" charset="0"/>
                    <a:ea typeface="+mn-ea"/>
                  </a:rPr>
                  <a:t>DT</a:t>
                </a:r>
              </a:p>
            </p:txBody>
          </p:sp>
          <p:sp>
            <p:nvSpPr>
              <p:cNvPr id="532514" name="Rectangle 34">
                <a:extLst>
                  <a:ext uri="{FF2B5EF4-FFF2-40B4-BE49-F238E27FC236}">
                    <a16:creationId xmlns:a16="http://schemas.microsoft.com/office/drawing/2014/main" id="{A3B06E73-6E1A-3517-33D7-11254C6F1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0" y="1360"/>
                <a:ext cx="1717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19812" dir="3479677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b="1">
                    <a:solidFill>
                      <a:schemeClr val="tx1"/>
                    </a:solidFill>
                    <a:latin typeface="Helvetica" panose="020B0604020202020204" pitchFamily="34" charset="0"/>
                  </a:rPr>
                  <a:t>2 Sam 7:4-16</a:t>
                </a:r>
              </a:p>
              <a:p>
                <a:pPr>
                  <a:defRPr/>
                </a:pPr>
                <a:r>
                  <a:rPr lang="en-US" altLang="en-US" b="1">
                    <a:solidFill>
                      <a:schemeClr val="tx1"/>
                    </a:solidFill>
                    <a:latin typeface="Helvetica" panose="020B0604020202020204" pitchFamily="34" charset="0"/>
                  </a:rPr>
                  <a:t>1 Thot 17:3-15</a:t>
                </a:r>
                <a:endParaRPr lang="en-US" altLang="en-US" b="1" i="1">
                  <a:solidFill>
                    <a:srgbClr val="99FF99"/>
                  </a:solidFill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532659" name="Text Box 179">
              <a:extLst>
                <a:ext uri="{FF2B5EF4-FFF2-40B4-BE49-F238E27FC236}">
                  <a16:creationId xmlns:a16="http://schemas.microsoft.com/office/drawing/2014/main" id="{84DE47EA-9257-FFDB-EA45-502F784C6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3" y="779"/>
              <a:ext cx="1027" cy="4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EA18"/>
                  </a:solidFill>
                  <a:latin typeface="Arial" charset="0"/>
                  <a:ea typeface="+mn-ea"/>
                </a:rPr>
                <a:t>Davidwui </a:t>
              </a:r>
              <a:r>
                <a:rPr lang="en-US" sz="2200" b="1">
                  <a:solidFill>
                    <a:srgbClr val="FFEA18"/>
                  </a:solidFill>
                  <a:latin typeface="Arial" charset="0"/>
                  <a:ea typeface="+mn-ea"/>
                </a:rPr>
                <a:t>Tuingashit</a:t>
              </a:r>
            </a:p>
          </p:txBody>
        </p:sp>
      </p:grpSp>
      <p:sp>
        <p:nvSpPr>
          <p:cNvPr id="532655" name="Oval 175">
            <a:extLst>
              <a:ext uri="{FF2B5EF4-FFF2-40B4-BE49-F238E27FC236}">
                <a16:creationId xmlns:a16="http://schemas.microsoft.com/office/drawing/2014/main" id="{E7E84337-EDFB-D498-064D-E39680BE4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1354138"/>
            <a:ext cx="827088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1235" name="Text Box 184">
            <a:extLst>
              <a:ext uri="{FF2B5EF4-FFF2-40B4-BE49-F238E27FC236}">
                <a16:creationId xmlns:a16="http://schemas.microsoft.com/office/drawing/2014/main" id="{039DB307-91FC-EB4D-C320-38B44FF0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id="{978D9F2D-1B6A-0DEC-431D-D39BDC9E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2366963"/>
            <a:ext cx="7110413" cy="381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600" b="1">
                <a:solidFill>
                  <a:schemeClr val="tx1"/>
                </a:solidFill>
                <a:latin typeface="Times" panose="02020603050405020304" pitchFamily="18" charset="0"/>
              </a:rPr>
              <a:t>                   2 Samuel 7</a:t>
            </a:r>
            <a:endParaRPr lang="en-US" altLang="en-US" sz="3200" b="1">
              <a:solidFill>
                <a:schemeClr val="tx1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	</a:t>
            </a:r>
            <a:r>
              <a:rPr lang="en-US" altLang="en-US" sz="4000" b="1" baseline="30000">
                <a:solidFill>
                  <a:schemeClr val="tx1"/>
                </a:solidFill>
                <a:latin typeface="Times" panose="02020603050405020304" pitchFamily="18" charset="0"/>
              </a:rPr>
              <a:t>16</a:t>
            </a:r>
            <a:r>
              <a:rPr lang="en-US" altLang="en-US" sz="3600" b="1">
                <a:solidFill>
                  <a:schemeClr val="tx1"/>
                </a:solidFill>
                <a:latin typeface="Times" panose="02020603050405020304" pitchFamily="18" charset="0"/>
              </a:rPr>
              <a:t> Nawui </a:t>
            </a:r>
            <a:r>
              <a:rPr lang="en-US" altLang="en-US" sz="3600" b="1" i="1" u="sng">
                <a:solidFill>
                  <a:schemeClr val="tx1"/>
                </a:solidFill>
                <a:latin typeface="Times" panose="02020603050405020304" pitchFamily="18" charset="0"/>
              </a:rPr>
              <a:t>shimkhurla</a:t>
            </a:r>
            <a:r>
              <a:rPr lang="en-US" altLang="en-US" sz="3600" b="1" i="1">
                <a:solidFill>
                  <a:schemeClr val="tx1"/>
                </a:solidFill>
                <a:latin typeface="Times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1"/>
                </a:solidFill>
                <a:latin typeface="Times" panose="02020603050405020304" pitchFamily="18" charset="0"/>
              </a:rPr>
              <a:t> </a:t>
            </a:r>
            <a:r>
              <a:rPr lang="en-US" altLang="en-US" sz="3600" b="1" i="1" u="sng">
                <a:solidFill>
                  <a:schemeClr val="tx1"/>
                </a:solidFill>
                <a:latin typeface="Times" panose="02020603050405020304" pitchFamily="18" charset="0"/>
              </a:rPr>
              <a:t>wungramla</a:t>
            </a:r>
            <a:r>
              <a:rPr lang="en-US" altLang="en-US" sz="3600" b="1">
                <a:solidFill>
                  <a:schemeClr val="tx1"/>
                </a:solidFill>
                <a:latin typeface="Times" panose="02020603050405020304" pitchFamily="18" charset="0"/>
              </a:rPr>
              <a:t> iwui mangali leiching ngasakra, nawui </a:t>
            </a:r>
            <a:r>
              <a:rPr lang="en-US" altLang="en-US" sz="3600" b="1" i="1" u="sng">
                <a:solidFill>
                  <a:schemeClr val="tx1"/>
                </a:solidFill>
                <a:latin typeface="Times" panose="02020603050405020304" pitchFamily="18" charset="0"/>
              </a:rPr>
              <a:t>wungpamkhong</a:t>
            </a:r>
            <a:r>
              <a:rPr lang="en-US" altLang="en-US" sz="3600" b="1">
                <a:solidFill>
                  <a:schemeClr val="tx1"/>
                </a:solidFill>
                <a:latin typeface="Times" panose="02020603050405020304" pitchFamily="18" charset="0"/>
              </a:rPr>
              <a:t> mangatha mara.</a:t>
            </a:r>
          </a:p>
          <a:p>
            <a:pPr>
              <a:defRPr/>
            </a:pPr>
            <a:endParaRPr lang="en-US" altLang="en-US" sz="3200" b="1">
              <a:solidFill>
                <a:schemeClr val="tx1"/>
              </a:solidFill>
              <a:latin typeface="Times" panose="02020603050405020304" pitchFamily="18" charset="0"/>
            </a:endParaRPr>
          </a:p>
          <a:p>
            <a:pPr algn="ctr">
              <a:defRPr/>
            </a:pPr>
            <a:endParaRPr lang="en-US" altLang="en-US" sz="3200" b="1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74F7DE9D-9BB2-42C8-4D63-413D1A482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                            </a:t>
            </a:r>
          </a:p>
        </p:txBody>
      </p:sp>
      <p:sp>
        <p:nvSpPr>
          <p:cNvPr id="448516" name="Rectangle 4">
            <a:extLst>
              <a:ext uri="{FF2B5EF4-FFF2-40B4-BE49-F238E27FC236}">
                <a16:creationId xmlns:a16="http://schemas.microsoft.com/office/drawing/2014/main" id="{C3679AA4-BB3C-7B1D-0838-4D97CE176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728663"/>
            <a:ext cx="7177087" cy="164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folHlink"/>
                </a:solidFill>
                <a:latin typeface="Times" panose="02020603050405020304" pitchFamily="18" charset="0"/>
              </a:rPr>
              <a:t>DAVIDWUI TUINGASHIT</a:t>
            </a:r>
            <a:r>
              <a:rPr lang="en-US" altLang="en-US" sz="3600" b="1">
                <a:solidFill>
                  <a:schemeClr val="tx2"/>
                </a:solidFill>
                <a:latin typeface="Times" panose="02020603050405020304" pitchFamily="18" charset="0"/>
              </a:rPr>
              <a:t> </a:t>
            </a:r>
            <a:endParaRPr lang="en-US" altLang="en-US" sz="3600" b="1">
              <a:solidFill>
                <a:schemeClr val="tx1"/>
              </a:solidFill>
              <a:latin typeface="Times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schemeClr val="tx1"/>
                </a:solidFill>
                <a:latin typeface="Times" panose="02020603050405020304" pitchFamily="18" charset="0"/>
              </a:rPr>
              <a:t>UNGSHUNG PHALUNGKI KACHI APONG KATHUM</a:t>
            </a:r>
            <a:endParaRPr lang="en-US" altLang="en-US" sz="3600" b="1">
              <a:solidFill>
                <a:schemeClr val="tx1"/>
              </a:solidFill>
              <a:latin typeface="Times" panose="02020603050405020304" pitchFamily="18" charset="0"/>
            </a:endParaRPr>
          </a:p>
          <a:p>
            <a:pPr algn="ctr">
              <a:defRPr/>
            </a:pPr>
            <a:endParaRPr lang="en-US" altLang="en-US" sz="3600" b="1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448543" name="Text Box 31">
            <a:extLst>
              <a:ext uri="{FF2B5EF4-FFF2-40B4-BE49-F238E27FC236}">
                <a16:creationId xmlns:a16="http://schemas.microsoft.com/office/drawing/2014/main" id="{12052E01-DB89-DF26-428F-AFB26CC4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2911475"/>
            <a:ext cx="2405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 u="sng">
                <a:solidFill>
                  <a:srgbClr val="FFCC00"/>
                </a:solidFill>
                <a:latin typeface="Times" panose="020F0502020204030204" pitchFamily="34" charset="0"/>
              </a:rPr>
              <a:t>shimkhurla</a:t>
            </a:r>
          </a:p>
        </p:txBody>
      </p:sp>
      <p:sp>
        <p:nvSpPr>
          <p:cNvPr id="448545" name="Text Box 33">
            <a:extLst>
              <a:ext uri="{FF2B5EF4-FFF2-40B4-BE49-F238E27FC236}">
                <a16:creationId xmlns:a16="http://schemas.microsoft.com/office/drawing/2014/main" id="{689A4A60-C4A6-A45F-E3FE-E9F5BAE7B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3471863"/>
            <a:ext cx="2535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 u="sng">
                <a:solidFill>
                  <a:srgbClr val="FFCC00"/>
                </a:solidFill>
                <a:latin typeface="Times" panose="020F0502020204030204" pitchFamily="34" charset="0"/>
              </a:rPr>
              <a:t>wungramla</a:t>
            </a:r>
          </a:p>
        </p:txBody>
      </p:sp>
      <p:sp>
        <p:nvSpPr>
          <p:cNvPr id="448546" name="Text Box 34">
            <a:extLst>
              <a:ext uri="{FF2B5EF4-FFF2-40B4-BE49-F238E27FC236}">
                <a16:creationId xmlns:a16="http://schemas.microsoft.com/office/drawing/2014/main" id="{A941B411-9D29-9821-04A0-54985C17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3462338"/>
            <a:ext cx="2201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" panose="020F0502020204030204" pitchFamily="34" charset="0"/>
              </a:rPr>
              <a:t>leiching</a:t>
            </a:r>
          </a:p>
        </p:txBody>
      </p:sp>
      <p:sp>
        <p:nvSpPr>
          <p:cNvPr id="448547" name="Text Box 35">
            <a:extLst>
              <a:ext uri="{FF2B5EF4-FFF2-40B4-BE49-F238E27FC236}">
                <a16:creationId xmlns:a16="http://schemas.microsoft.com/office/drawing/2014/main" id="{8C11DEAA-9FED-645C-4976-F2159145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401955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 u="sng">
                <a:solidFill>
                  <a:srgbClr val="FFCC00"/>
                </a:solidFill>
                <a:latin typeface="Times" panose="020F0502020204030204" pitchFamily="34" charset="0"/>
              </a:rPr>
              <a:t>wungpamkhong</a:t>
            </a:r>
          </a:p>
        </p:txBody>
      </p:sp>
      <p:sp>
        <p:nvSpPr>
          <p:cNvPr id="448548" name="Text Box 36">
            <a:extLst>
              <a:ext uri="{FF2B5EF4-FFF2-40B4-BE49-F238E27FC236}">
                <a16:creationId xmlns:a16="http://schemas.microsoft.com/office/drawing/2014/main" id="{36DEEB8E-8B3A-E1D1-9EF7-EC18FA194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4554538"/>
            <a:ext cx="332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" panose="020F0502020204030204" pitchFamily="34" charset="0"/>
              </a:rPr>
              <a:t>mangatha mara</a:t>
            </a:r>
          </a:p>
        </p:txBody>
      </p:sp>
      <p:grpSp>
        <p:nvGrpSpPr>
          <p:cNvPr id="53257" name="Group 74">
            <a:extLst>
              <a:ext uri="{FF2B5EF4-FFF2-40B4-BE49-F238E27FC236}">
                <a16:creationId xmlns:a16="http://schemas.microsoft.com/office/drawing/2014/main" id="{1A436270-CBD5-D267-DBCC-F0091AF38818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262" name="Group 75">
              <a:extLst>
                <a:ext uri="{FF2B5EF4-FFF2-40B4-BE49-F238E27FC236}">
                  <a16:creationId xmlns:a16="http://schemas.microsoft.com/office/drawing/2014/main" id="{6AEF3FCE-FE2B-DFB1-FEC5-8BCF1CBEA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264" name="Freeform 76">
                <a:extLst>
                  <a:ext uri="{FF2B5EF4-FFF2-40B4-BE49-F238E27FC236}">
                    <a16:creationId xmlns:a16="http://schemas.microsoft.com/office/drawing/2014/main" id="{B2A7A0CB-6973-C970-FB1F-CDD27FE8F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5" name="AutoShape 77">
                <a:extLst>
                  <a:ext uri="{FF2B5EF4-FFF2-40B4-BE49-F238E27FC236}">
                    <a16:creationId xmlns:a16="http://schemas.microsoft.com/office/drawing/2014/main" id="{422B03E6-4739-F9BA-F402-26D5ADDB1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66" name="Rectangle 78">
                <a:extLst>
                  <a:ext uri="{FF2B5EF4-FFF2-40B4-BE49-F238E27FC236}">
                    <a16:creationId xmlns:a16="http://schemas.microsoft.com/office/drawing/2014/main" id="{EEB027C8-D3D9-C7F6-2C58-7C516BC9A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67" name="Line 79">
                <a:extLst>
                  <a:ext uri="{FF2B5EF4-FFF2-40B4-BE49-F238E27FC236}">
                    <a16:creationId xmlns:a16="http://schemas.microsoft.com/office/drawing/2014/main" id="{57E26E27-A223-1BE8-8C6D-DE66C4760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8" name="Rectangle 80">
                <a:extLst>
                  <a:ext uri="{FF2B5EF4-FFF2-40B4-BE49-F238E27FC236}">
                    <a16:creationId xmlns:a16="http://schemas.microsoft.com/office/drawing/2014/main" id="{C5268FB5-63A5-9B2F-22B1-E3123F1A0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69" name="Rectangle 81">
                <a:extLst>
                  <a:ext uri="{FF2B5EF4-FFF2-40B4-BE49-F238E27FC236}">
                    <a16:creationId xmlns:a16="http://schemas.microsoft.com/office/drawing/2014/main" id="{7F39D0DB-8B1C-5AA4-0292-351C5F86D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70" name="Line 82">
                <a:extLst>
                  <a:ext uri="{FF2B5EF4-FFF2-40B4-BE49-F238E27FC236}">
                    <a16:creationId xmlns:a16="http://schemas.microsoft.com/office/drawing/2014/main" id="{BA3C5664-828B-4804-6FA4-E3433178E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1" name="Line 83">
                <a:extLst>
                  <a:ext uri="{FF2B5EF4-FFF2-40B4-BE49-F238E27FC236}">
                    <a16:creationId xmlns:a16="http://schemas.microsoft.com/office/drawing/2014/main" id="{04B5D963-2CB2-63C8-EBAF-239ED0AE0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2" name="Line 84">
                <a:extLst>
                  <a:ext uri="{FF2B5EF4-FFF2-40B4-BE49-F238E27FC236}">
                    <a16:creationId xmlns:a16="http://schemas.microsoft.com/office/drawing/2014/main" id="{0B6B9007-5F49-FD21-FE59-402A4519D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3" name="Line 85">
                <a:extLst>
                  <a:ext uri="{FF2B5EF4-FFF2-40B4-BE49-F238E27FC236}">
                    <a16:creationId xmlns:a16="http://schemas.microsoft.com/office/drawing/2014/main" id="{D11B9CAA-6795-7BB6-69DD-FFB4964AB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4" name="Line 86">
                <a:extLst>
                  <a:ext uri="{FF2B5EF4-FFF2-40B4-BE49-F238E27FC236}">
                    <a16:creationId xmlns:a16="http://schemas.microsoft.com/office/drawing/2014/main" id="{706D1CBA-DBA6-79E4-2FCA-EF1C44C9B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5" name="Line 87">
                <a:extLst>
                  <a:ext uri="{FF2B5EF4-FFF2-40B4-BE49-F238E27FC236}">
                    <a16:creationId xmlns:a16="http://schemas.microsoft.com/office/drawing/2014/main" id="{BAAFD03E-B125-2A9F-37D6-E14F02B14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6" name="Line 88">
                <a:extLst>
                  <a:ext uri="{FF2B5EF4-FFF2-40B4-BE49-F238E27FC236}">
                    <a16:creationId xmlns:a16="http://schemas.microsoft.com/office/drawing/2014/main" id="{0FDF73D3-0A49-1889-FD17-6034982F8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7" name="Line 89">
                <a:extLst>
                  <a:ext uri="{FF2B5EF4-FFF2-40B4-BE49-F238E27FC236}">
                    <a16:creationId xmlns:a16="http://schemas.microsoft.com/office/drawing/2014/main" id="{CCC51E43-9D36-09F0-33F7-273717D9D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8" name="Line 90">
                <a:extLst>
                  <a:ext uri="{FF2B5EF4-FFF2-40B4-BE49-F238E27FC236}">
                    <a16:creationId xmlns:a16="http://schemas.microsoft.com/office/drawing/2014/main" id="{009B6792-2B74-EFB1-DA31-E9AD4650A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9" name="Line 91">
                <a:extLst>
                  <a:ext uri="{FF2B5EF4-FFF2-40B4-BE49-F238E27FC236}">
                    <a16:creationId xmlns:a16="http://schemas.microsoft.com/office/drawing/2014/main" id="{EC431118-2952-E455-3ECC-97F3A65AF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80" name="Rectangle 92">
                <a:extLst>
                  <a:ext uri="{FF2B5EF4-FFF2-40B4-BE49-F238E27FC236}">
                    <a16:creationId xmlns:a16="http://schemas.microsoft.com/office/drawing/2014/main" id="{989FB2EB-A812-8A25-1052-EE796C9E8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53263" name="Rectangle 93">
              <a:extLst>
                <a:ext uri="{FF2B5EF4-FFF2-40B4-BE49-F238E27FC236}">
                  <a16:creationId xmlns:a16="http://schemas.microsoft.com/office/drawing/2014/main" id="{465E506D-D69A-5182-0D21-8E1339E7D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53258" name="Text Box 94">
            <a:extLst>
              <a:ext uri="{FF2B5EF4-FFF2-40B4-BE49-F238E27FC236}">
                <a16:creationId xmlns:a16="http://schemas.microsoft.com/office/drawing/2014/main" id="{0ACA2F7B-A231-B709-354B-BC3D0E7D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59" name="Text Box 95">
            <a:extLst>
              <a:ext uri="{FF2B5EF4-FFF2-40B4-BE49-F238E27FC236}">
                <a16:creationId xmlns:a16="http://schemas.microsoft.com/office/drawing/2014/main" id="{A3CE1341-829F-3378-2118-F258EE86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01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5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48608" name="Rectangle 96">
            <a:extLst>
              <a:ext uri="{FF2B5EF4-FFF2-40B4-BE49-F238E27FC236}">
                <a16:creationId xmlns:a16="http://schemas.microsoft.com/office/drawing/2014/main" id="{750B4BAF-179B-9954-172B-32D529ABF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24</a:t>
            </a:r>
          </a:p>
        </p:txBody>
      </p:sp>
      <p:sp>
        <p:nvSpPr>
          <p:cNvPr id="53261" name="Text Box 101">
            <a:extLst>
              <a:ext uri="{FF2B5EF4-FFF2-40B4-BE49-F238E27FC236}">
                <a16:creationId xmlns:a16="http://schemas.microsoft.com/office/drawing/2014/main" id="{B1B77DCB-9728-C4E6-BDAB-F85DC42A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  <p:bldP spid="448547" grpId="0" autoUpdateAnimBg="0"/>
      <p:bldP spid="44854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 descr="Green marble">
            <a:extLst>
              <a:ext uri="{FF2B5EF4-FFF2-40B4-BE49-F238E27FC236}">
                <a16:creationId xmlns:a16="http://schemas.microsoft.com/office/drawing/2014/main" id="{9FB9495C-7842-641B-FEBE-E4B800EBE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31811" name="Rectangle 3">
            <a:extLst>
              <a:ext uri="{FF2B5EF4-FFF2-40B4-BE49-F238E27FC236}">
                <a16:creationId xmlns:a16="http://schemas.microsoft.com/office/drawing/2014/main" id="{73D2A4C8-DDBD-898B-70C4-88DA28F50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4400" b="1">
                <a:solidFill>
                  <a:srgbClr val="FAFD00"/>
                </a:solidFill>
                <a:latin typeface="Arial" panose="020B0604020202020204" pitchFamily="34" charset="0"/>
              </a:rPr>
              <a:t>Abrahamwui Tuingashit</a:t>
            </a:r>
            <a:endParaRPr lang="en-US" altLang="en-US" sz="36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631812" name="Rectangle 4">
            <a:extLst>
              <a:ext uri="{FF2B5EF4-FFF2-40B4-BE49-F238E27FC236}">
                <a16:creationId xmlns:a16="http://schemas.microsoft.com/office/drawing/2014/main" id="{E76AA773-8702-DDF7-5A85-74B1FE33F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038" y="5156200"/>
            <a:ext cx="184785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i="1">
                <a:solidFill>
                  <a:srgbClr val="00FF00"/>
                </a:solidFill>
                <a:latin typeface="Arial" panose="020B0604020202020204" pitchFamily="34" charset="0"/>
              </a:rPr>
              <a:t>2 Samuel</a:t>
            </a:r>
          </a:p>
          <a:p>
            <a:pPr algn="ctr">
              <a:defRPr/>
            </a:pPr>
            <a:r>
              <a:rPr lang="en-US" altLang="en-US" b="1" i="1">
                <a:solidFill>
                  <a:srgbClr val="00FF00"/>
                </a:solidFill>
                <a:latin typeface="Arial" panose="020B0604020202020204" pitchFamily="34" charset="0"/>
              </a:rPr>
              <a:t>7:4 -16</a:t>
            </a:r>
          </a:p>
        </p:txBody>
      </p:sp>
      <p:sp>
        <p:nvSpPr>
          <p:cNvPr id="631813" name="Rectangle 5">
            <a:extLst>
              <a:ext uri="{FF2B5EF4-FFF2-40B4-BE49-F238E27FC236}">
                <a16:creationId xmlns:a16="http://schemas.microsoft.com/office/drawing/2014/main" id="{9BDC7566-6CE2-0586-B593-9EF554BD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154613"/>
            <a:ext cx="1785937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i="1">
                <a:solidFill>
                  <a:srgbClr val="00FF00"/>
                </a:solidFill>
                <a:latin typeface="Arial" panose="020B0604020202020204" pitchFamily="34" charset="0"/>
              </a:rPr>
              <a:t>Khalatlui</a:t>
            </a:r>
          </a:p>
          <a:p>
            <a:pPr algn="ctr">
              <a:defRPr/>
            </a:pPr>
            <a:r>
              <a:rPr lang="en-US" altLang="en-US" b="1" i="1">
                <a:solidFill>
                  <a:srgbClr val="00FF00"/>
                </a:solidFill>
                <a:latin typeface="Arial" panose="020B0604020202020204" pitchFamily="34" charset="0"/>
              </a:rPr>
              <a:t>30:1-10</a:t>
            </a:r>
          </a:p>
        </p:txBody>
      </p:sp>
      <p:sp>
        <p:nvSpPr>
          <p:cNvPr id="631814" name="Rectangle 6">
            <a:extLst>
              <a:ext uri="{FF2B5EF4-FFF2-40B4-BE49-F238E27FC236}">
                <a16:creationId xmlns:a16="http://schemas.microsoft.com/office/drawing/2014/main" id="{6D92509E-8C5F-B885-CB15-BAAC1D99B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5302" name="Text Box 7">
            <a:extLst>
              <a:ext uri="{FF2B5EF4-FFF2-40B4-BE49-F238E27FC236}">
                <a16:creationId xmlns:a16="http://schemas.microsoft.com/office/drawing/2014/main" id="{581DCCD9-BBF6-0200-4334-96CABCFFD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303" name="Text Box 9">
            <a:extLst>
              <a:ext uri="{FF2B5EF4-FFF2-40B4-BE49-F238E27FC236}">
                <a16:creationId xmlns:a16="http://schemas.microsoft.com/office/drawing/2014/main" id="{16B79945-5BF4-4A4E-3238-F1B4C289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631818" name="Text Box 10">
            <a:extLst>
              <a:ext uri="{FF2B5EF4-FFF2-40B4-BE49-F238E27FC236}">
                <a16:creationId xmlns:a16="http://schemas.microsoft.com/office/drawing/2014/main" id="{FE0CE350-8D5E-7A48-AD11-55EE14F94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latin typeface="Arial" charset="0"/>
                <a:ea typeface="+mn-ea"/>
              </a:rPr>
              <a:t>SOKHAMI</a:t>
            </a:r>
          </a:p>
        </p:txBody>
      </p:sp>
      <p:sp>
        <p:nvSpPr>
          <p:cNvPr id="631819" name="Text Box 11">
            <a:extLst>
              <a:ext uri="{FF2B5EF4-FFF2-40B4-BE49-F238E27FC236}">
                <a16:creationId xmlns:a16="http://schemas.microsoft.com/office/drawing/2014/main" id="{59A9122A-AF2E-4FAF-8BE0-0A3EFF45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latin typeface="Arial" charset="0"/>
                <a:ea typeface="+mn-ea"/>
              </a:rPr>
              <a:t>ATHA</a:t>
            </a:r>
          </a:p>
        </p:txBody>
      </p:sp>
      <p:sp>
        <p:nvSpPr>
          <p:cNvPr id="631820" name="Text Box 12">
            <a:extLst>
              <a:ext uri="{FF2B5EF4-FFF2-40B4-BE49-F238E27FC236}">
                <a16:creationId xmlns:a16="http://schemas.microsoft.com/office/drawing/2014/main" id="{A8D2962B-1578-62D1-5D07-81A1961C5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659188"/>
            <a:ext cx="20669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latin typeface="Arial" charset="0"/>
                <a:ea typeface="+mn-ea"/>
              </a:rPr>
              <a:t>NGALEI</a:t>
            </a:r>
          </a:p>
        </p:txBody>
      </p:sp>
      <p:sp>
        <p:nvSpPr>
          <p:cNvPr id="631821" name="Text Box 13">
            <a:extLst>
              <a:ext uri="{FF2B5EF4-FFF2-40B4-BE49-F238E27FC236}">
                <a16:creationId xmlns:a16="http://schemas.microsoft.com/office/drawing/2014/main" id="{1766EB70-6542-DE56-748E-C95459D5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AFD00"/>
                </a:solidFill>
                <a:latin typeface="Arial" charset="0"/>
                <a:ea typeface="+mn-ea"/>
              </a:rPr>
              <a:t>Ngalei</a:t>
            </a:r>
          </a:p>
        </p:txBody>
      </p:sp>
      <p:sp>
        <p:nvSpPr>
          <p:cNvPr id="631823" name="Text Box 15">
            <a:extLst>
              <a:ext uri="{FF2B5EF4-FFF2-40B4-BE49-F238E27FC236}">
                <a16:creationId xmlns:a16="http://schemas.microsoft.com/office/drawing/2014/main" id="{3F6707B8-9FA1-DCE7-1CC7-A27646AA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376738"/>
            <a:ext cx="24796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AFD00"/>
                </a:solidFill>
                <a:latin typeface="Arial" charset="0"/>
                <a:ea typeface="+mn-ea"/>
              </a:rPr>
              <a:t>Davidwui</a:t>
            </a:r>
          </a:p>
        </p:txBody>
      </p:sp>
      <p:sp>
        <p:nvSpPr>
          <p:cNvPr id="631824" name="Text Box 16">
            <a:extLst>
              <a:ext uri="{FF2B5EF4-FFF2-40B4-BE49-F238E27FC236}">
                <a16:creationId xmlns:a16="http://schemas.microsoft.com/office/drawing/2014/main" id="{C6ED9858-E8E1-B799-F8DA-2A6135FDE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FF00"/>
                </a:solidFill>
                <a:latin typeface="Arial" charset="0"/>
                <a:ea typeface="+mn-ea"/>
              </a:rPr>
              <a:t>Haokaphok 12: 1-3</a:t>
            </a:r>
          </a:p>
        </p:txBody>
      </p:sp>
      <p:sp>
        <p:nvSpPr>
          <p:cNvPr id="631825" name="Rectangle 17">
            <a:extLst>
              <a:ext uri="{FF2B5EF4-FFF2-40B4-BE49-F238E27FC236}">
                <a16:creationId xmlns:a16="http://schemas.microsoft.com/office/drawing/2014/main" id="{0B50AF2A-6AA9-AFAA-BBEE-1759C0BD4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323975"/>
            <a:ext cx="315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200" b="1">
                <a:solidFill>
                  <a:srgbClr val="FAFD00"/>
                </a:solidFill>
                <a:latin typeface="Arial" panose="020B0604020202020204" pitchFamily="34" charset="0"/>
              </a:rPr>
              <a:t>(“Awui Kaho”)</a:t>
            </a:r>
            <a:endParaRPr lang="en-US" altLang="en-US" sz="24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631826" name="Line 18">
            <a:extLst>
              <a:ext uri="{FF2B5EF4-FFF2-40B4-BE49-F238E27FC236}">
                <a16:creationId xmlns:a16="http://schemas.microsoft.com/office/drawing/2014/main" id="{46A1F393-0F05-CA04-BA72-C30D008C25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31827" name="Line 19">
            <a:extLst>
              <a:ext uri="{FF2B5EF4-FFF2-40B4-BE49-F238E27FC236}">
                <a16:creationId xmlns:a16="http://schemas.microsoft.com/office/drawing/2014/main" id="{358ECB09-4CDA-13C0-98AA-98661757B1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31828" name="Line 20">
            <a:extLst>
              <a:ext uri="{FF2B5EF4-FFF2-40B4-BE49-F238E27FC236}">
                <a16:creationId xmlns:a16="http://schemas.microsoft.com/office/drawing/2014/main" id="{2503CAF4-19C0-50FD-FD86-2BB261BB7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31829" name="AutoShape 21">
            <a:extLst>
              <a:ext uri="{FF2B5EF4-FFF2-40B4-BE49-F238E27FC236}">
                <a16:creationId xmlns:a16="http://schemas.microsoft.com/office/drawing/2014/main" id="{802D6DE0-EF24-D6F4-5EDC-639E0887F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4370388"/>
            <a:ext cx="2327275" cy="16573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31830" name="Rectangle 22">
            <a:extLst>
              <a:ext uri="{FF2B5EF4-FFF2-40B4-BE49-F238E27FC236}">
                <a16:creationId xmlns:a16="http://schemas.microsoft.com/office/drawing/2014/main" id="{A276BF69-C5A5-81D6-A4D6-C50B4FE4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25</a:t>
            </a:r>
          </a:p>
        </p:txBody>
      </p:sp>
      <p:sp>
        <p:nvSpPr>
          <p:cNvPr id="55316" name="Text Box 24">
            <a:extLst>
              <a:ext uri="{FF2B5EF4-FFF2-40B4-BE49-F238E27FC236}">
                <a16:creationId xmlns:a16="http://schemas.microsoft.com/office/drawing/2014/main" id="{FF2B9C9B-2B68-6CE4-7F84-5913A82E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Jerusalem area aerial from s, tb q010703">
            <a:extLst>
              <a:ext uri="{FF2B5EF4-FFF2-40B4-BE49-F238E27FC236}">
                <a16:creationId xmlns:a16="http://schemas.microsoft.com/office/drawing/2014/main" id="{BC0B6AA0-4A7F-2FBA-C228-FE88F246822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12">
            <a:extLst>
              <a:ext uri="{FF2B5EF4-FFF2-40B4-BE49-F238E27FC236}">
                <a16:creationId xmlns:a16="http://schemas.microsoft.com/office/drawing/2014/main" id="{AFF4DBA4-EF38-D1D9-C929-10AEC56B4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4467" name="Rectangle 3" hidden="1">
            <a:extLst>
              <a:ext uri="{FF2B5EF4-FFF2-40B4-BE49-F238E27FC236}">
                <a16:creationId xmlns:a16="http://schemas.microsoft.com/office/drawing/2014/main" id="{2FFE7675-1FB5-FB4A-6ED5-275274AA3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Jerusalem area aerial from south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4469" name="AutoShape 5">
            <a:extLst>
              <a:ext uri="{FF2B5EF4-FFF2-40B4-BE49-F238E27FC236}">
                <a16:creationId xmlns:a16="http://schemas.microsoft.com/office/drawing/2014/main" id="{2EFBE006-8AD2-2C00-5F2F-E0E330CF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2503488"/>
            <a:ext cx="154146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74470" name="Text Box 6">
            <a:extLst>
              <a:ext uri="{FF2B5EF4-FFF2-40B4-BE49-F238E27FC236}">
                <a16:creationId xmlns:a16="http://schemas.microsoft.com/office/drawing/2014/main" id="{FC68417E-BC1B-D7FB-F603-284A6C7E0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72050"/>
            <a:ext cx="87439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latin typeface="Comic Sans MS" charset="0"/>
                <a:ea typeface="+mn-ea"/>
              </a:rPr>
              <a:t>Jerusalem: Temple Mount chili azingshong eina Yangkashang</a:t>
            </a:r>
          </a:p>
        </p:txBody>
      </p:sp>
      <p:sp>
        <p:nvSpPr>
          <p:cNvPr id="57350" name="Text Box 7">
            <a:extLst>
              <a:ext uri="{FF2B5EF4-FFF2-40B4-BE49-F238E27FC236}">
                <a16:creationId xmlns:a16="http://schemas.microsoft.com/office/drawing/2014/main" id="{B2AC409F-3540-00CF-6530-56B30BD14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74472" name="Rectangle 8">
            <a:extLst>
              <a:ext uri="{FF2B5EF4-FFF2-40B4-BE49-F238E27FC236}">
                <a16:creationId xmlns:a16="http://schemas.microsoft.com/office/drawing/2014/main" id="{5F9E0D09-AAD5-2497-8932-D86824AB7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574473" name="Rectangle 9">
            <a:extLst>
              <a:ext uri="{FF2B5EF4-FFF2-40B4-BE49-F238E27FC236}">
                <a16:creationId xmlns:a16="http://schemas.microsoft.com/office/drawing/2014/main" id="{8D5CB159-86FC-09B3-F49E-3A9202CD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26</a:t>
            </a:r>
          </a:p>
        </p:txBody>
      </p:sp>
      <p:sp>
        <p:nvSpPr>
          <p:cNvPr id="574477" name="Text Box 13">
            <a:extLst>
              <a:ext uri="{FF2B5EF4-FFF2-40B4-BE49-F238E27FC236}">
                <a16:creationId xmlns:a16="http://schemas.microsoft.com/office/drawing/2014/main" id="{BB56EC35-2CDD-4D8E-D794-44AD4AE9A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Sam. 24:18-24; 2 Thot. 3:1</a:t>
            </a:r>
          </a:p>
        </p:txBody>
      </p:sp>
      <p:sp>
        <p:nvSpPr>
          <p:cNvPr id="57354" name="Text Box 15">
            <a:extLst>
              <a:ext uri="{FF2B5EF4-FFF2-40B4-BE49-F238E27FC236}">
                <a16:creationId xmlns:a16="http://schemas.microsoft.com/office/drawing/2014/main" id="{50856F38-3E1D-6F50-A4F4-F47A82E3E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928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  <a:latin typeface="Comic Sans MS" panose="030F0902030302020204" pitchFamily="66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>
            <a:extLst>
              <a:ext uri="{FF2B5EF4-FFF2-40B4-BE49-F238E27FC236}">
                <a16:creationId xmlns:a16="http://schemas.microsoft.com/office/drawing/2014/main" id="{23690B98-B10C-0395-5DDB-EBA40A9E0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Old City aerial from north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9394" name="Picture 3" descr="Old City aerial from north2">
            <a:extLst>
              <a:ext uri="{FF2B5EF4-FFF2-40B4-BE49-F238E27FC236}">
                <a16:creationId xmlns:a16="http://schemas.microsoft.com/office/drawing/2014/main" id="{AF485F6F-BD04-382A-743A-DE837FFC1B4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>
            <a:extLst>
              <a:ext uri="{FF2B5EF4-FFF2-40B4-BE49-F238E27FC236}">
                <a16:creationId xmlns:a16="http://schemas.microsoft.com/office/drawing/2014/main" id="{3CF799E1-9997-0EBC-D6F2-A42CDF7F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grpSp>
        <p:nvGrpSpPr>
          <p:cNvPr id="59396" name="Group 18">
            <a:extLst>
              <a:ext uri="{FF2B5EF4-FFF2-40B4-BE49-F238E27FC236}">
                <a16:creationId xmlns:a16="http://schemas.microsoft.com/office/drawing/2014/main" id="{0E17C36A-910A-14E8-B6BA-2F00D2C8D5FD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4575175"/>
            <a:ext cx="8640762" cy="2101850"/>
            <a:chOff x="215" y="3050"/>
            <a:chExt cx="5443" cy="1324"/>
          </a:xfrm>
        </p:grpSpPr>
        <p:sp>
          <p:nvSpPr>
            <p:cNvPr id="59399" name="Rectangle 9">
              <a:extLst>
                <a:ext uri="{FF2B5EF4-FFF2-40B4-BE49-F238E27FC236}">
                  <a16:creationId xmlns:a16="http://schemas.microsoft.com/office/drawing/2014/main" id="{7E70A3F1-ADCF-9909-C12E-0CA40B483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" y="3194"/>
              <a:ext cx="5262" cy="1141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5493" name="Text Box 5">
              <a:extLst>
                <a:ext uri="{FF2B5EF4-FFF2-40B4-BE49-F238E27FC236}">
                  <a16:creationId xmlns:a16="http://schemas.microsoft.com/office/drawing/2014/main" id="{AC5332FD-CF7F-2AC6-4DF1-C0E0E0229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" y="3050"/>
              <a:ext cx="5443" cy="1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Temple Mount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kachi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pam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chi: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Okathuina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ningkasang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Jerusalemwui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khamataiya</a:t>
              </a:r>
              <a:r>
                <a:rPr lang="en-US" sz="4400" b="1" dirty="0">
                  <a:solidFill>
                    <a:srgbClr val="FFEA18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rgbClr val="FFEA18"/>
                  </a:solidFill>
                  <a:latin typeface="Comic Sans MS" charset="0"/>
                  <a:ea typeface="+mn-ea"/>
                </a:rPr>
                <a:t>pam</a:t>
              </a:r>
              <a:endParaRPr lang="en-US" sz="4400" b="1" dirty="0">
                <a:solidFill>
                  <a:srgbClr val="FFEA18"/>
                </a:solidFill>
                <a:latin typeface="Comic Sans MS" charset="0"/>
                <a:ea typeface="+mn-ea"/>
              </a:endParaRPr>
            </a:p>
          </p:txBody>
        </p:sp>
        <p:sp>
          <p:nvSpPr>
            <p:cNvPr id="575495" name="Rectangle 7">
              <a:extLst>
                <a:ext uri="{FF2B5EF4-FFF2-40B4-BE49-F238E27FC236}">
                  <a16:creationId xmlns:a16="http://schemas.microsoft.com/office/drawing/2014/main" id="{E955201D-174E-1FAB-8C87-312A162B2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" y="4122"/>
              <a:ext cx="46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+mn-ea"/>
                </a:rPr>
                <a:t>9.6.03d.</a:t>
              </a:r>
            </a:p>
          </p:txBody>
        </p:sp>
        <p:sp>
          <p:nvSpPr>
            <p:cNvPr id="575496" name="Rectangle 8">
              <a:extLst>
                <a:ext uri="{FF2B5EF4-FFF2-40B4-BE49-F238E27FC236}">
                  <a16:creationId xmlns:a16="http://schemas.microsoft.com/office/drawing/2014/main" id="{DD3053F4-9666-6D07-E9C7-793840968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" y="4126"/>
              <a:ext cx="21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+mn-ea"/>
                </a:rPr>
                <a:t>27</a:t>
              </a:r>
            </a:p>
          </p:txBody>
        </p:sp>
      </p:grpSp>
      <p:sp>
        <p:nvSpPr>
          <p:cNvPr id="575499" name="Text Box 11">
            <a:extLst>
              <a:ext uri="{FF2B5EF4-FFF2-40B4-BE49-F238E27FC236}">
                <a16:creationId xmlns:a16="http://schemas.microsoft.com/office/drawing/2014/main" id="{EB7A133C-370C-643D-C7FD-B80696CDE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Sam. 24:18-24; 2 Chron. 3:1</a:t>
            </a:r>
          </a:p>
        </p:txBody>
      </p:sp>
      <p:sp>
        <p:nvSpPr>
          <p:cNvPr id="575505" name="AutoShape 17">
            <a:extLst>
              <a:ext uri="{FF2B5EF4-FFF2-40B4-BE49-F238E27FC236}">
                <a16:creationId xmlns:a16="http://schemas.microsoft.com/office/drawing/2014/main" id="{F23E461A-C00A-473B-B5C1-DAB61C6ADF5A}"/>
              </a:ext>
            </a:extLst>
          </p:cNvPr>
          <p:cNvSpPr>
            <a:spLocks noChangeArrowheads="1"/>
          </p:cNvSpPr>
          <p:nvPr/>
        </p:nvSpPr>
        <p:spPr bwMode="auto">
          <a:xfrm rot="560871">
            <a:off x="889000" y="1936750"/>
            <a:ext cx="5592763" cy="2498725"/>
          </a:xfrm>
          <a:prstGeom prst="parallelogram">
            <a:avLst>
              <a:gd name="adj" fmla="val 95934"/>
            </a:avLst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5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>
            <a:extLst>
              <a:ext uri="{FF2B5EF4-FFF2-40B4-BE49-F238E27FC236}">
                <a16:creationId xmlns:a16="http://schemas.microsoft.com/office/drawing/2014/main" id="{CC9402CC-94A2-4E43-6EC1-44611AD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>
            <a:extLst>
              <a:ext uri="{FF2B5EF4-FFF2-40B4-BE49-F238E27FC236}">
                <a16:creationId xmlns:a16="http://schemas.microsoft.com/office/drawing/2014/main" id="{0EC3C987-F31B-18BE-90DC-196FDF722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606212" name="Rectangle 4">
            <a:extLst>
              <a:ext uri="{FF2B5EF4-FFF2-40B4-BE49-F238E27FC236}">
                <a16:creationId xmlns:a16="http://schemas.microsoft.com/office/drawing/2014/main" id="{7B76E59F-84C7-B94F-EEC1-0A97887F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606213" name="Rectangle 5">
            <a:extLst>
              <a:ext uri="{FF2B5EF4-FFF2-40B4-BE49-F238E27FC236}">
                <a16:creationId xmlns:a16="http://schemas.microsoft.com/office/drawing/2014/main" id="{58E20FD7-ECEB-4FA8-B9C6-0537E4AB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28</a:t>
            </a:r>
          </a:p>
        </p:txBody>
      </p:sp>
      <p:sp>
        <p:nvSpPr>
          <p:cNvPr id="606214" name="Rectangle 6">
            <a:extLst>
              <a:ext uri="{FF2B5EF4-FFF2-40B4-BE49-F238E27FC236}">
                <a16:creationId xmlns:a16="http://schemas.microsoft.com/office/drawing/2014/main" id="{630D8CED-8913-438E-D1D7-1989DAE4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5792059F-27AF-CAB6-4E02-3D9FC1EB5B6E}"/>
              </a:ext>
            </a:extLst>
          </p:cNvPr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2" y="1691"/>
            <a:chExt cx="5755" cy="2036"/>
          </a:xfrm>
        </p:grpSpPr>
        <p:sp>
          <p:nvSpPr>
            <p:cNvPr id="61465" name="Rectangle 8" descr="Cork">
              <a:extLst>
                <a:ext uri="{FF2B5EF4-FFF2-40B4-BE49-F238E27FC236}">
                  <a16:creationId xmlns:a16="http://schemas.microsoft.com/office/drawing/2014/main" id="{C3ABB58F-B7DB-8478-BEAB-C0AAB7A51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6" name="AutoShape 9" descr="Cork">
              <a:extLst>
                <a:ext uri="{FF2B5EF4-FFF2-40B4-BE49-F238E27FC236}">
                  <a16:creationId xmlns:a16="http://schemas.microsoft.com/office/drawing/2014/main" id="{9C4ED8E0-311E-1AEF-C823-EE08FCACF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7" name="AutoShape 10" descr="Cork">
              <a:extLst>
                <a:ext uri="{FF2B5EF4-FFF2-40B4-BE49-F238E27FC236}">
                  <a16:creationId xmlns:a16="http://schemas.microsoft.com/office/drawing/2014/main" id="{1A7C6D1C-0873-6595-8106-B8480BF10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8" name="AutoShape 11" descr="Cork">
              <a:extLst>
                <a:ext uri="{FF2B5EF4-FFF2-40B4-BE49-F238E27FC236}">
                  <a16:creationId xmlns:a16="http://schemas.microsoft.com/office/drawing/2014/main" id="{3E7080BD-F4EB-EFC8-17BA-CF63F2AEBB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9" name="AutoShape 12" descr="Cork">
              <a:extLst>
                <a:ext uri="{FF2B5EF4-FFF2-40B4-BE49-F238E27FC236}">
                  <a16:creationId xmlns:a16="http://schemas.microsoft.com/office/drawing/2014/main" id="{7157166E-A5D4-2ECE-1F06-4548A9265E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70" name="Rectangle 13" descr="Cork">
              <a:extLst>
                <a:ext uri="{FF2B5EF4-FFF2-40B4-BE49-F238E27FC236}">
                  <a16:creationId xmlns:a16="http://schemas.microsoft.com/office/drawing/2014/main" id="{61E6FAEB-1F5B-87ED-4133-A23A7197AB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71" name="Rectangle 14" descr="Cork">
              <a:extLst>
                <a:ext uri="{FF2B5EF4-FFF2-40B4-BE49-F238E27FC236}">
                  <a16:creationId xmlns:a16="http://schemas.microsoft.com/office/drawing/2014/main" id="{98541EE2-6696-6992-18ED-B469AEF1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06226" name="Text Box 18">
            <a:extLst>
              <a:ext uri="{FF2B5EF4-FFF2-40B4-BE49-F238E27FC236}">
                <a16:creationId xmlns:a16="http://schemas.microsoft.com/office/drawing/2014/main" id="{75B33A9D-B1DE-8EF1-B872-7C35F9BFC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765675"/>
            <a:ext cx="86074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charset="0"/>
                <a:ea typeface="+mn-ea"/>
              </a:rPr>
              <a:t>Prohowui Shim KHARE semka khavai!</a:t>
            </a:r>
          </a:p>
        </p:txBody>
      </p:sp>
      <p:sp>
        <p:nvSpPr>
          <p:cNvPr id="606227" name="Text Box 19">
            <a:extLst>
              <a:ext uri="{FF2B5EF4-FFF2-40B4-BE49-F238E27FC236}">
                <a16:creationId xmlns:a16="http://schemas.microsoft.com/office/drawing/2014/main" id="{ADF65ED0-E2FD-C493-9A54-27B67D81C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4184650"/>
            <a:ext cx="7010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Davidna lokhui haowa…</a:t>
            </a:r>
          </a:p>
        </p:txBody>
      </p:sp>
      <p:sp>
        <p:nvSpPr>
          <p:cNvPr id="606228" name="Text Box 20">
            <a:extLst>
              <a:ext uri="{FF2B5EF4-FFF2-40B4-BE49-F238E27FC236}">
                <a16:creationId xmlns:a16="http://schemas.microsoft.com/office/drawing/2014/main" id="{936A4AA7-7CE8-26EC-0971-12CFE0A9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5470525"/>
            <a:ext cx="705167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latin typeface="Comic Sans MS" charset="0"/>
                <a:ea typeface="+mn-ea"/>
              </a:rPr>
              <a:t>Moriah Kaphung tungli!</a:t>
            </a:r>
          </a:p>
        </p:txBody>
      </p:sp>
      <p:sp>
        <p:nvSpPr>
          <p:cNvPr id="606230" name="Text Box 22">
            <a:extLst>
              <a:ext uri="{FF2B5EF4-FFF2-40B4-BE49-F238E27FC236}">
                <a16:creationId xmlns:a16="http://schemas.microsoft.com/office/drawing/2014/main" id="{9A701445-16E6-9981-1F6C-44BC1938B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Sam. 24:18-24; 2 Thot. 3:1</a:t>
            </a:r>
          </a:p>
        </p:txBody>
      </p:sp>
      <p:sp>
        <p:nvSpPr>
          <p:cNvPr id="606225" name="Text Box 17">
            <a:extLst>
              <a:ext uri="{FF2B5EF4-FFF2-40B4-BE49-F238E27FC236}">
                <a16:creationId xmlns:a16="http://schemas.microsoft.com/office/drawing/2014/main" id="{E1BDB49E-CFDF-CC75-25E6-620A40C5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3632200"/>
            <a:ext cx="82264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Araunahwui ranpumli (luili)…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CCCA5DC4-373A-839F-E387-7190F2C9B723}"/>
              </a:ext>
            </a:extLst>
          </p:cNvPr>
          <p:cNvGrpSpPr>
            <a:grpSpLocks/>
          </p:cNvGrpSpPr>
          <p:nvPr/>
        </p:nvGrpSpPr>
        <p:grpSpPr bwMode="auto">
          <a:xfrm>
            <a:off x="5038725" y="1881188"/>
            <a:ext cx="3538538" cy="2419350"/>
            <a:chOff x="1020" y="800"/>
            <a:chExt cx="4056" cy="2875"/>
          </a:xfrm>
        </p:grpSpPr>
        <p:grpSp>
          <p:nvGrpSpPr>
            <p:cNvPr id="61456" name="Group 24">
              <a:extLst>
                <a:ext uri="{FF2B5EF4-FFF2-40B4-BE49-F238E27FC236}">
                  <a16:creationId xmlns:a16="http://schemas.microsoft.com/office/drawing/2014/main" id="{A5974AD8-2C66-8384-C191-18D513A42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5">
                <a:extLst>
                  <a:ext uri="{FF2B5EF4-FFF2-40B4-BE49-F238E27FC236}">
                    <a16:creationId xmlns:a16="http://schemas.microsoft.com/office/drawing/2014/main" id="{BD7ADFB3-90AF-83AA-39E0-B98C7BD7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4" name="Rectangle 26">
                <a:extLst>
                  <a:ext uri="{FF2B5EF4-FFF2-40B4-BE49-F238E27FC236}">
                    <a16:creationId xmlns:a16="http://schemas.microsoft.com/office/drawing/2014/main" id="{BD0167F2-C6BD-F2CB-F85E-51856BB7F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5" name="Rectangle 27">
                <a:extLst>
                  <a:ext uri="{FF2B5EF4-FFF2-40B4-BE49-F238E27FC236}">
                    <a16:creationId xmlns:a16="http://schemas.microsoft.com/office/drawing/2014/main" id="{153B4596-2B43-568B-7E3A-0329523A3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01981">
                <a:off x="1064" y="1841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6" name="Rectangle 28">
                <a:extLst>
                  <a:ext uri="{FF2B5EF4-FFF2-40B4-BE49-F238E27FC236}">
                    <a16:creationId xmlns:a16="http://schemas.microsoft.com/office/drawing/2014/main" id="{9EB88031-7A3C-EC8C-8BFC-CA3A315B4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3527" y="1521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7" name="Rectangle 29">
                <a:extLst>
                  <a:ext uri="{FF2B5EF4-FFF2-40B4-BE49-F238E27FC236}">
                    <a16:creationId xmlns:a16="http://schemas.microsoft.com/office/drawing/2014/main" id="{6BCC2ED0-7B8A-4C3D-8777-BBDA78DCC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1735" y="1489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8" name="Rectangle 30">
                <a:extLst>
                  <a:ext uri="{FF2B5EF4-FFF2-40B4-BE49-F238E27FC236}">
                    <a16:creationId xmlns:a16="http://schemas.microsoft.com/office/drawing/2014/main" id="{37ECDD57-6498-F65B-F2BA-CBDE0590A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6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06239" name="Rectangle 31">
                <a:extLst>
                  <a:ext uri="{FF2B5EF4-FFF2-40B4-BE49-F238E27FC236}">
                    <a16:creationId xmlns:a16="http://schemas.microsoft.com/office/drawing/2014/main" id="{27B4CCE0-EB45-F31E-A94C-D6AB91CEF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49979">
                <a:off x="3497" y="1969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</p:grpSp>
        <p:pic>
          <p:nvPicPr>
            <p:cNvPr id="606240" name="Picture 32">
              <a:extLst>
                <a:ext uri="{FF2B5EF4-FFF2-40B4-BE49-F238E27FC236}">
                  <a16:creationId xmlns:a16="http://schemas.microsoft.com/office/drawing/2014/main" id="{89551713-846E-7692-B308-D9A3E7C4FB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id="{EBC63A16-512B-11B3-BEE2-62A8347513DF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522288"/>
            <a:ext cx="4729162" cy="2713037"/>
            <a:chOff x="221" y="329"/>
            <a:chExt cx="2979" cy="1709"/>
          </a:xfrm>
        </p:grpSpPr>
        <p:pic>
          <p:nvPicPr>
            <p:cNvPr id="606241" name="Picture 33">
              <a:extLst>
                <a:ext uri="{FF2B5EF4-FFF2-40B4-BE49-F238E27FC236}">
                  <a16:creationId xmlns:a16="http://schemas.microsoft.com/office/drawing/2014/main" id="{212E3635-D174-6BFE-43A2-767C44E4B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1813" b="18773"/>
            <a:stretch>
              <a:fillRect/>
            </a:stretch>
          </p:blipFill>
          <p:spPr bwMode="auto">
            <a:xfrm>
              <a:off x="311" y="329"/>
              <a:ext cx="2872" cy="170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606242" name="Text Box 34">
              <a:extLst>
                <a:ext uri="{FF2B5EF4-FFF2-40B4-BE49-F238E27FC236}">
                  <a16:creationId xmlns:a16="http://schemas.microsoft.com/office/drawing/2014/main" id="{235474A4-4C55-F13A-B565-A8FBE339E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655"/>
              <a:ext cx="297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tx2"/>
                  </a:solidFill>
                  <a:latin typeface="Comic Sans MS" charset="0"/>
                  <a:ea typeface="+mn-ea"/>
                </a:rPr>
                <a:t>Achalakhawui Ranpum pam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6" grpId="0" autoUpdateAnimBg="0"/>
      <p:bldP spid="606227" grpId="0" autoUpdateAnimBg="0"/>
      <p:bldP spid="606228" grpId="0" autoUpdateAnimBg="0"/>
      <p:bldP spid="60622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28">
            <a:extLst>
              <a:ext uri="{FF2B5EF4-FFF2-40B4-BE49-F238E27FC236}">
                <a16:creationId xmlns:a16="http://schemas.microsoft.com/office/drawing/2014/main" id="{A47FF109-1563-0A84-7A55-7D4D799CD44F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1445" name="Rectangle 229">
              <a:extLst>
                <a:ext uri="{FF2B5EF4-FFF2-40B4-BE49-F238E27FC236}">
                  <a16:creationId xmlns:a16="http://schemas.microsoft.com/office/drawing/2014/main" id="{C976EF9A-3CE8-7B67-D5D6-8E0AA3D86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0600">
                  <a:solidFill>
                    <a:srgbClr val="FFFF00"/>
                  </a:solidFill>
                  <a:latin typeface="Times" panose="02020603050405020304" pitchFamily="18" charset="0"/>
                </a:rPr>
                <a:t>7</a:t>
              </a:r>
              <a:endParaRPr lang="en-US" altLang="en-US"/>
            </a:p>
          </p:txBody>
        </p:sp>
        <p:sp>
          <p:nvSpPr>
            <p:cNvPr id="521446" name="Line 230">
              <a:extLst>
                <a:ext uri="{FF2B5EF4-FFF2-40B4-BE49-F238E27FC236}">
                  <a16:creationId xmlns:a16="http://schemas.microsoft.com/office/drawing/2014/main" id="{47363C41-D74A-AA06-9C0E-76D35321E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8194" name="Line 53">
            <a:extLst>
              <a:ext uri="{FF2B5EF4-FFF2-40B4-BE49-F238E27FC236}">
                <a16:creationId xmlns:a16="http://schemas.microsoft.com/office/drawing/2014/main" id="{5D15B54E-6C6E-B966-C1EB-60D7E8A8D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55">
            <a:extLst>
              <a:ext uri="{FF2B5EF4-FFF2-40B4-BE49-F238E27FC236}">
                <a16:creationId xmlns:a16="http://schemas.microsoft.com/office/drawing/2014/main" id="{97030393-97ED-362C-5CE4-B82B5BE5F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8196" name="Rectangle 57">
            <a:extLst>
              <a:ext uri="{FF2B5EF4-FFF2-40B4-BE49-F238E27FC236}">
                <a16:creationId xmlns:a16="http://schemas.microsoft.com/office/drawing/2014/main" id="{07990A0B-0210-05B4-D367-51CC53443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7" name="Text Box 221">
            <a:extLst>
              <a:ext uri="{FF2B5EF4-FFF2-40B4-BE49-F238E27FC236}">
                <a16:creationId xmlns:a16="http://schemas.microsoft.com/office/drawing/2014/main" id="{3BBA68E7-D088-4C3C-75D7-F9CCB2E2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21438" name="Text Box 222">
            <a:extLst>
              <a:ext uri="{FF2B5EF4-FFF2-40B4-BE49-F238E27FC236}">
                <a16:creationId xmlns:a16="http://schemas.microsoft.com/office/drawing/2014/main" id="{26023172-11B0-CDFB-D2C7-D2B455C1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12700"/>
            <a:ext cx="40338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chemeClr val="tx1"/>
                </a:solidFill>
                <a:latin typeface="Comic Sans MS" panose="030F0702030302020204" pitchFamily="66" charset="0"/>
              </a:rPr>
              <a:t>Josh. 14:5; 24:29; Wuv. 17:6</a:t>
            </a:r>
            <a:endParaRPr lang="en-US" altLang="en-US" sz="14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199" name="Text Box 224">
            <a:extLst>
              <a:ext uri="{FF2B5EF4-FFF2-40B4-BE49-F238E27FC236}">
                <a16:creationId xmlns:a16="http://schemas.microsoft.com/office/drawing/2014/main" id="{D6C2A138-1144-C5CD-3335-C4568F111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200" name="Text Box 225">
            <a:extLst>
              <a:ext uri="{FF2B5EF4-FFF2-40B4-BE49-F238E27FC236}">
                <a16:creationId xmlns:a16="http://schemas.microsoft.com/office/drawing/2014/main" id="{CD49FDEC-50B2-1079-255A-187E8C50F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21442" name="Rectangle 226">
            <a:extLst>
              <a:ext uri="{FF2B5EF4-FFF2-40B4-BE49-F238E27FC236}">
                <a16:creationId xmlns:a16="http://schemas.microsoft.com/office/drawing/2014/main" id="{AD305A9D-9F43-A092-5ECD-75658B1E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02</a:t>
            </a:r>
          </a:p>
        </p:txBody>
      </p:sp>
      <p:pic>
        <p:nvPicPr>
          <p:cNvPr id="521443" name="Picture 227" descr="Northern Negev wadis aerial">
            <a:extLst>
              <a:ext uri="{FF2B5EF4-FFF2-40B4-BE49-F238E27FC236}">
                <a16:creationId xmlns:a16="http://schemas.microsoft.com/office/drawing/2014/main" id="{F481E5F2-C51A-0C7A-22DC-5A115CDC1A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21433" name="Text Box 217">
            <a:extLst>
              <a:ext uri="{FF2B5EF4-FFF2-40B4-BE49-F238E27FC236}">
                <a16:creationId xmlns:a16="http://schemas.microsoft.com/office/drawing/2014/main" id="{FDBAE552-4068-8D28-A4E1-128B7996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44638"/>
            <a:ext cx="819150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>
                <a:solidFill>
                  <a:srgbClr val="FFFF00"/>
                </a:solidFill>
                <a:latin typeface="Comic Sans MS" panose="030F0702030302020204" pitchFamily="66" charset="0"/>
              </a:rPr>
              <a:t>Ngalei yuikhui haira.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800" b="1">
                <a:solidFill>
                  <a:srgbClr val="FFFF00"/>
                </a:solidFill>
                <a:latin typeface="Comic Sans MS" panose="030F0702030302020204" pitchFamily="66" charset="0"/>
              </a:rPr>
              <a:t>Ngalei ngayar haira.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800" b="1">
                <a:solidFill>
                  <a:srgbClr val="FFFF00"/>
                </a:solidFill>
                <a:latin typeface="Comic Sans MS" panose="030F0702030302020204" pitchFamily="66" charset="0"/>
              </a:rPr>
              <a:t>Joshua kathi.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800" b="1" i="1" u="sng">
                <a:solidFill>
                  <a:srgbClr val="25F7FA"/>
                </a:solidFill>
                <a:latin typeface="Comic Sans MS" panose="030F0702030302020204" pitchFamily="66" charset="0"/>
              </a:rPr>
              <a:t>Yurwui kahaka kathana maleiluimana!</a:t>
            </a:r>
            <a:endParaRPr lang="en-US" altLang="en-US" sz="48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21435" name="Text Box 219">
            <a:extLst>
              <a:ext uri="{FF2B5EF4-FFF2-40B4-BE49-F238E27FC236}">
                <a16:creationId xmlns:a16="http://schemas.microsoft.com/office/drawing/2014/main" id="{C0C7A51E-333D-7408-0DC9-6ED2DA54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763588"/>
            <a:ext cx="7935913" cy="731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200" b="1">
                <a:solidFill>
                  <a:srgbClr val="0831AD"/>
                </a:solidFill>
                <a:latin typeface="Comic Sans MS" panose="030F0702030302020204" pitchFamily="66" charset="0"/>
              </a:rPr>
              <a:t>Otshot apam ngachei haira...</a:t>
            </a:r>
            <a:endParaRPr lang="en-US" altLang="en-US" sz="42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 descr="Canvas">
            <a:extLst>
              <a:ext uri="{FF2B5EF4-FFF2-40B4-BE49-F238E27FC236}">
                <a16:creationId xmlns:a16="http://schemas.microsoft.com/office/drawing/2014/main" id="{E392FEA4-D675-6C29-3F4C-5A46D4BCE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407988"/>
            <a:ext cx="6702425" cy="453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>
            <a:solidFill>
              <a:srgbClr val="8C6136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63490" name="Group 155">
            <a:extLst>
              <a:ext uri="{FF2B5EF4-FFF2-40B4-BE49-F238E27FC236}">
                <a16:creationId xmlns:a16="http://schemas.microsoft.com/office/drawing/2014/main" id="{AD843D59-120E-B063-54E8-556AE0D582B3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1584325"/>
            <a:ext cx="2178050" cy="1603375"/>
            <a:chOff x="1020" y="800"/>
            <a:chExt cx="4056" cy="2875"/>
          </a:xfrm>
        </p:grpSpPr>
        <p:grpSp>
          <p:nvGrpSpPr>
            <p:cNvPr id="63567" name="Group 156">
              <a:extLst>
                <a:ext uri="{FF2B5EF4-FFF2-40B4-BE49-F238E27FC236}">
                  <a16:creationId xmlns:a16="http://schemas.microsoft.com/office/drawing/2014/main" id="{E4ED1714-507F-7182-6A80-58E39433DB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30941" name="Rectangle 157">
                <a:extLst>
                  <a:ext uri="{FF2B5EF4-FFF2-40B4-BE49-F238E27FC236}">
                    <a16:creationId xmlns:a16="http://schemas.microsoft.com/office/drawing/2014/main" id="{0CA17174-7372-19BC-FB5A-51A1ED267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1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2" name="Rectangle 158">
                <a:extLst>
                  <a:ext uri="{FF2B5EF4-FFF2-40B4-BE49-F238E27FC236}">
                    <a16:creationId xmlns:a16="http://schemas.microsoft.com/office/drawing/2014/main" id="{C1CC381E-969D-FC80-9831-2552BD35B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4197">
                <a:off x="2528" y="1273"/>
                <a:ext cx="913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3" name="Rectangle 159">
                <a:extLst>
                  <a:ext uri="{FF2B5EF4-FFF2-40B4-BE49-F238E27FC236}">
                    <a16:creationId xmlns:a16="http://schemas.microsoft.com/office/drawing/2014/main" id="{75EBEFDB-0C1C-8E64-CE93-B456C54F0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8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4" name="Rectangle 160">
                <a:extLst>
                  <a:ext uri="{FF2B5EF4-FFF2-40B4-BE49-F238E27FC236}">
                    <a16:creationId xmlns:a16="http://schemas.microsoft.com/office/drawing/2014/main" id="{7DB5C256-FEDE-613B-7641-982DCCAD4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3527" y="1520"/>
                <a:ext cx="913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5" name="Rectangle 161">
                <a:extLst>
                  <a:ext uri="{FF2B5EF4-FFF2-40B4-BE49-F238E27FC236}">
                    <a16:creationId xmlns:a16="http://schemas.microsoft.com/office/drawing/2014/main" id="{B1C541C7-ED27-6FAF-D5D0-EA81A9C7C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1735" y="1489"/>
                <a:ext cx="913" cy="102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6" name="Rectangle 162">
                <a:extLst>
                  <a:ext uri="{FF2B5EF4-FFF2-40B4-BE49-F238E27FC236}">
                    <a16:creationId xmlns:a16="http://schemas.microsoft.com/office/drawing/2014/main" id="{50D359EC-B64D-3707-6D73-80FB61F48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11120">
                <a:off x="1221" y="3091"/>
                <a:ext cx="3465" cy="22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630947" name="Rectangle 163">
                <a:extLst>
                  <a:ext uri="{FF2B5EF4-FFF2-40B4-BE49-F238E27FC236}">
                    <a16:creationId xmlns:a16="http://schemas.microsoft.com/office/drawing/2014/main" id="{9F467173-A704-90EB-3665-77C062F43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49979">
                <a:off x="3496" y="1969"/>
                <a:ext cx="1443" cy="228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</p:grpSp>
        <p:pic>
          <p:nvPicPr>
            <p:cNvPr id="630948" name="Picture 164">
              <a:extLst>
                <a:ext uri="{FF2B5EF4-FFF2-40B4-BE49-F238E27FC236}">
                  <a16:creationId xmlns:a16="http://schemas.microsoft.com/office/drawing/2014/main" id="{365B4D8F-318F-8DB2-3890-9A7C2625B3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630787" name="Text Box 3">
            <a:extLst>
              <a:ext uri="{FF2B5EF4-FFF2-40B4-BE49-F238E27FC236}">
                <a16:creationId xmlns:a16="http://schemas.microsoft.com/office/drawing/2014/main" id="{36ABDB31-70DB-975C-D524-59CC370C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5:5</a:t>
            </a: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id="{2993554E-708E-A459-9332-86B937A49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2CE1FC2C-B436-0E46-A1C8-3441AA6B3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881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630810" name="Rectangle 26">
            <a:extLst>
              <a:ext uri="{FF2B5EF4-FFF2-40B4-BE49-F238E27FC236}">
                <a16:creationId xmlns:a16="http://schemas.microsoft.com/office/drawing/2014/main" id="{A4BBC76B-F527-A3D4-8C8C-A733A19E2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29</a:t>
            </a:r>
          </a:p>
        </p:txBody>
      </p:sp>
      <p:sp>
        <p:nvSpPr>
          <p:cNvPr id="630919" name="AutoShape 135">
            <a:extLst>
              <a:ext uri="{FF2B5EF4-FFF2-40B4-BE49-F238E27FC236}">
                <a16:creationId xmlns:a16="http://schemas.microsoft.com/office/drawing/2014/main" id="{8CF65AFB-9901-140D-4344-E1F1CEDC8F03}"/>
              </a:ext>
            </a:extLst>
          </p:cNvPr>
          <p:cNvSpPr>
            <a:spLocks noChangeArrowheads="1"/>
          </p:cNvSpPr>
          <p:nvPr/>
        </p:nvSpPr>
        <p:spPr bwMode="auto">
          <a:xfrm rot="10769242">
            <a:off x="4262438" y="1128713"/>
            <a:ext cx="373062" cy="2776537"/>
          </a:xfrm>
          <a:prstGeom prst="can">
            <a:avLst>
              <a:gd name="adj" fmla="val 10475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30920" name="AutoShape 136">
            <a:extLst>
              <a:ext uri="{FF2B5EF4-FFF2-40B4-BE49-F238E27FC236}">
                <a16:creationId xmlns:a16="http://schemas.microsoft.com/office/drawing/2014/main" id="{16B4DF07-521B-18C6-A7F2-B3B4AF1FB5C1}"/>
              </a:ext>
            </a:extLst>
          </p:cNvPr>
          <p:cNvSpPr>
            <a:spLocks noChangeArrowheads="1"/>
          </p:cNvSpPr>
          <p:nvPr/>
        </p:nvSpPr>
        <p:spPr bwMode="auto">
          <a:xfrm rot="10789709">
            <a:off x="5913438" y="1339850"/>
            <a:ext cx="317500" cy="2460625"/>
          </a:xfrm>
          <a:prstGeom prst="can">
            <a:avLst>
              <a:gd name="adj" fmla="val 10907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30927" name="Text Box 143">
            <a:extLst>
              <a:ext uri="{FF2B5EF4-FFF2-40B4-BE49-F238E27FC236}">
                <a16:creationId xmlns:a16="http://schemas.microsoft.com/office/drawing/2014/main" id="{9063F780-AF43-AC2E-6043-2784FCE6B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030663"/>
            <a:ext cx="77485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chemeClr val="accent1"/>
                </a:solidFill>
                <a:latin typeface="Comic Sans MS" charset="0"/>
                <a:ea typeface="+mn-ea"/>
              </a:rPr>
              <a:t>David Awungana ngaran-a.</a:t>
            </a:r>
          </a:p>
        </p:txBody>
      </p:sp>
      <p:sp>
        <p:nvSpPr>
          <p:cNvPr id="630928" name="Text Box 144">
            <a:extLst>
              <a:ext uri="{FF2B5EF4-FFF2-40B4-BE49-F238E27FC236}">
                <a16:creationId xmlns:a16="http://schemas.microsoft.com/office/drawing/2014/main" id="{95FF9707-6D2B-ECEC-BC40-1CD936A6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945063"/>
            <a:ext cx="7672388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>
                <a:solidFill>
                  <a:srgbClr val="FFEA18"/>
                </a:solidFill>
                <a:latin typeface="Comic Sans MS" panose="030F0702030302020204" pitchFamily="66" charset="0"/>
              </a:rPr>
              <a:t>Kha…awui nao Solomonna semki kachina!</a:t>
            </a:r>
          </a:p>
        </p:txBody>
      </p:sp>
      <p:grpSp>
        <p:nvGrpSpPr>
          <p:cNvPr id="63499" name="Group 6">
            <a:extLst>
              <a:ext uri="{FF2B5EF4-FFF2-40B4-BE49-F238E27FC236}">
                <a16:creationId xmlns:a16="http://schemas.microsoft.com/office/drawing/2014/main" id="{CDC7AB7B-5918-C787-1416-9F3232599A51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3548" name="Group 7">
              <a:extLst>
                <a:ext uri="{FF2B5EF4-FFF2-40B4-BE49-F238E27FC236}">
                  <a16:creationId xmlns:a16="http://schemas.microsoft.com/office/drawing/2014/main" id="{602C8EB9-0880-DD33-EC0E-5ECBCCC6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3550" name="Freeform 8">
                <a:extLst>
                  <a:ext uri="{FF2B5EF4-FFF2-40B4-BE49-F238E27FC236}">
                    <a16:creationId xmlns:a16="http://schemas.microsoft.com/office/drawing/2014/main" id="{D213DDE7-E115-76D5-D313-A6C38CBA8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1" name="AutoShape 9">
                <a:extLst>
                  <a:ext uri="{FF2B5EF4-FFF2-40B4-BE49-F238E27FC236}">
                    <a16:creationId xmlns:a16="http://schemas.microsoft.com/office/drawing/2014/main" id="{E6A0BF6E-DFF4-E04B-7772-4EB627D28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52" name="Rectangle 10">
                <a:extLst>
                  <a:ext uri="{FF2B5EF4-FFF2-40B4-BE49-F238E27FC236}">
                    <a16:creationId xmlns:a16="http://schemas.microsoft.com/office/drawing/2014/main" id="{B556E8F9-10A3-A167-6046-9CEDAE42C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53" name="Line 11">
                <a:extLst>
                  <a:ext uri="{FF2B5EF4-FFF2-40B4-BE49-F238E27FC236}">
                    <a16:creationId xmlns:a16="http://schemas.microsoft.com/office/drawing/2014/main" id="{A1E01395-8F8F-5D94-18D8-6535E7F6B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4" name="Rectangle 12">
                <a:extLst>
                  <a:ext uri="{FF2B5EF4-FFF2-40B4-BE49-F238E27FC236}">
                    <a16:creationId xmlns:a16="http://schemas.microsoft.com/office/drawing/2014/main" id="{7FA280EB-5C81-39F6-4350-4CAAA17D9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55" name="Rectangle 13">
                <a:extLst>
                  <a:ext uri="{FF2B5EF4-FFF2-40B4-BE49-F238E27FC236}">
                    <a16:creationId xmlns:a16="http://schemas.microsoft.com/office/drawing/2014/main" id="{D087B08A-5285-4996-52A4-0458ACA50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56" name="Line 14">
                <a:extLst>
                  <a:ext uri="{FF2B5EF4-FFF2-40B4-BE49-F238E27FC236}">
                    <a16:creationId xmlns:a16="http://schemas.microsoft.com/office/drawing/2014/main" id="{EE21C32A-4583-CE95-9FCD-D9AC155D5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7" name="Line 15">
                <a:extLst>
                  <a:ext uri="{FF2B5EF4-FFF2-40B4-BE49-F238E27FC236}">
                    <a16:creationId xmlns:a16="http://schemas.microsoft.com/office/drawing/2014/main" id="{317AE754-FA44-131C-70D3-D44C89083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8" name="Line 16">
                <a:extLst>
                  <a:ext uri="{FF2B5EF4-FFF2-40B4-BE49-F238E27FC236}">
                    <a16:creationId xmlns:a16="http://schemas.microsoft.com/office/drawing/2014/main" id="{2D656C20-C89E-3058-6F61-A949EC1B7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9" name="Line 17">
                <a:extLst>
                  <a:ext uri="{FF2B5EF4-FFF2-40B4-BE49-F238E27FC236}">
                    <a16:creationId xmlns:a16="http://schemas.microsoft.com/office/drawing/2014/main" id="{9F4A80C1-D805-E9BC-7022-93F65E464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0" name="Line 18">
                <a:extLst>
                  <a:ext uri="{FF2B5EF4-FFF2-40B4-BE49-F238E27FC236}">
                    <a16:creationId xmlns:a16="http://schemas.microsoft.com/office/drawing/2014/main" id="{77BB58C0-161A-2959-FBDA-F1DE8037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1" name="Line 19">
                <a:extLst>
                  <a:ext uri="{FF2B5EF4-FFF2-40B4-BE49-F238E27FC236}">
                    <a16:creationId xmlns:a16="http://schemas.microsoft.com/office/drawing/2014/main" id="{BB5649F5-2CFC-A97D-8662-60A0A3658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2" name="Line 20">
                <a:extLst>
                  <a:ext uri="{FF2B5EF4-FFF2-40B4-BE49-F238E27FC236}">
                    <a16:creationId xmlns:a16="http://schemas.microsoft.com/office/drawing/2014/main" id="{C0C1B12A-2AC3-F907-9D9B-7ADA2F879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3" name="Line 21">
                <a:extLst>
                  <a:ext uri="{FF2B5EF4-FFF2-40B4-BE49-F238E27FC236}">
                    <a16:creationId xmlns:a16="http://schemas.microsoft.com/office/drawing/2014/main" id="{41A53C10-00F6-718E-44E3-F69A2D750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4" name="Line 22">
                <a:extLst>
                  <a:ext uri="{FF2B5EF4-FFF2-40B4-BE49-F238E27FC236}">
                    <a16:creationId xmlns:a16="http://schemas.microsoft.com/office/drawing/2014/main" id="{920ED977-302A-FA21-35A7-AF1C2215E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5" name="Line 23">
                <a:extLst>
                  <a:ext uri="{FF2B5EF4-FFF2-40B4-BE49-F238E27FC236}">
                    <a16:creationId xmlns:a16="http://schemas.microsoft.com/office/drawing/2014/main" id="{44FE9F05-2739-2014-F90B-E205B24DC1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6" name="Rectangle 24">
                <a:extLst>
                  <a:ext uri="{FF2B5EF4-FFF2-40B4-BE49-F238E27FC236}">
                    <a16:creationId xmlns:a16="http://schemas.microsoft.com/office/drawing/2014/main" id="{F84965E3-B51B-2F18-1116-EACB4E1A6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63549" name="Rectangle 25">
              <a:extLst>
                <a:ext uri="{FF2B5EF4-FFF2-40B4-BE49-F238E27FC236}">
                  <a16:creationId xmlns:a16="http://schemas.microsoft.com/office/drawing/2014/main" id="{97E51370-61FC-CDC7-C331-A3CEACB57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grpSp>
        <p:nvGrpSpPr>
          <p:cNvPr id="6" name="Group 238">
            <a:extLst>
              <a:ext uri="{FF2B5EF4-FFF2-40B4-BE49-F238E27FC236}">
                <a16:creationId xmlns:a16="http://schemas.microsoft.com/office/drawing/2014/main" id="{B1F783F1-5E08-4B38-377E-FF0E12B02DCF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2463800"/>
            <a:ext cx="1335087" cy="1395413"/>
            <a:chOff x="1355" y="1552"/>
            <a:chExt cx="841" cy="879"/>
          </a:xfrm>
        </p:grpSpPr>
        <p:sp>
          <p:nvSpPr>
            <p:cNvPr id="63542" name="Line 105">
              <a:extLst>
                <a:ext uri="{FF2B5EF4-FFF2-40B4-BE49-F238E27FC236}">
                  <a16:creationId xmlns:a16="http://schemas.microsoft.com/office/drawing/2014/main" id="{DFBC2128-7A1D-76E8-4872-87D352A8E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3" name="Line 106">
              <a:extLst>
                <a:ext uri="{FF2B5EF4-FFF2-40B4-BE49-F238E27FC236}">
                  <a16:creationId xmlns:a16="http://schemas.microsoft.com/office/drawing/2014/main" id="{02333D69-C0D9-6665-FF88-F65B296D81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4" name="Line 107">
              <a:extLst>
                <a:ext uri="{FF2B5EF4-FFF2-40B4-BE49-F238E27FC236}">
                  <a16:creationId xmlns:a16="http://schemas.microsoft.com/office/drawing/2014/main" id="{16FA59E5-113B-B95B-C9FD-9B3CF6A05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5" name="Line 115">
              <a:extLst>
                <a:ext uri="{FF2B5EF4-FFF2-40B4-BE49-F238E27FC236}">
                  <a16:creationId xmlns:a16="http://schemas.microsoft.com/office/drawing/2014/main" id="{E1E68364-6A50-B32B-AA30-AB340F18E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6" name="Line 119">
              <a:extLst>
                <a:ext uri="{FF2B5EF4-FFF2-40B4-BE49-F238E27FC236}">
                  <a16:creationId xmlns:a16="http://schemas.microsoft.com/office/drawing/2014/main" id="{EFA313ED-9D76-832E-0696-77A89BADA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7" name="Line 120">
              <a:extLst>
                <a:ext uri="{FF2B5EF4-FFF2-40B4-BE49-F238E27FC236}">
                  <a16:creationId xmlns:a16="http://schemas.microsoft.com/office/drawing/2014/main" id="{A20BC771-47E2-A485-BEE7-73AE6BBAE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67">
            <a:extLst>
              <a:ext uri="{FF2B5EF4-FFF2-40B4-BE49-F238E27FC236}">
                <a16:creationId xmlns:a16="http://schemas.microsoft.com/office/drawing/2014/main" id="{2A82D088-18FE-30FA-0434-38205FD72175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3676650"/>
            <a:ext cx="5214938" cy="923925"/>
            <a:chOff x="1244" y="2316"/>
            <a:chExt cx="3285" cy="582"/>
          </a:xfrm>
        </p:grpSpPr>
        <p:sp>
          <p:nvSpPr>
            <p:cNvPr id="63534" name="Line 168">
              <a:extLst>
                <a:ext uri="{FF2B5EF4-FFF2-40B4-BE49-F238E27FC236}">
                  <a16:creationId xmlns:a16="http://schemas.microsoft.com/office/drawing/2014/main" id="{C0383A88-A947-9740-0229-990404CEC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5" name="Line 169">
              <a:extLst>
                <a:ext uri="{FF2B5EF4-FFF2-40B4-BE49-F238E27FC236}">
                  <a16:creationId xmlns:a16="http://schemas.microsoft.com/office/drawing/2014/main" id="{092DBD00-DA59-0043-54D8-A72757A5DA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6" name="Line 170">
              <a:extLst>
                <a:ext uri="{FF2B5EF4-FFF2-40B4-BE49-F238E27FC236}">
                  <a16:creationId xmlns:a16="http://schemas.microsoft.com/office/drawing/2014/main" id="{FBEE92D5-47E8-B4BC-F2F1-7B3898869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7" name="Line 171">
              <a:extLst>
                <a:ext uri="{FF2B5EF4-FFF2-40B4-BE49-F238E27FC236}">
                  <a16:creationId xmlns:a16="http://schemas.microsoft.com/office/drawing/2014/main" id="{C6975BEE-1C9B-F927-D821-ABFCAF5BE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8" name="Line 172">
              <a:extLst>
                <a:ext uri="{FF2B5EF4-FFF2-40B4-BE49-F238E27FC236}">
                  <a16:creationId xmlns:a16="http://schemas.microsoft.com/office/drawing/2014/main" id="{24F4E836-92B7-E1AF-0D54-B5A92FB6F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9" name="Line 173">
              <a:extLst>
                <a:ext uri="{FF2B5EF4-FFF2-40B4-BE49-F238E27FC236}">
                  <a16:creationId xmlns:a16="http://schemas.microsoft.com/office/drawing/2014/main" id="{360BBC9C-323A-9F58-670F-F55709FC3E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0" name="Line 174">
              <a:extLst>
                <a:ext uri="{FF2B5EF4-FFF2-40B4-BE49-F238E27FC236}">
                  <a16:creationId xmlns:a16="http://schemas.microsoft.com/office/drawing/2014/main" id="{717916B9-C332-3872-4206-8D2AF6E87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1" name="Line 175">
              <a:extLst>
                <a:ext uri="{FF2B5EF4-FFF2-40B4-BE49-F238E27FC236}">
                  <a16:creationId xmlns:a16="http://schemas.microsoft.com/office/drawing/2014/main" id="{36ECF0F3-2475-205A-A46F-59ADB5714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07">
            <a:extLst>
              <a:ext uri="{FF2B5EF4-FFF2-40B4-BE49-F238E27FC236}">
                <a16:creationId xmlns:a16="http://schemas.microsoft.com/office/drawing/2014/main" id="{FCA8A383-1F2A-3644-6C2E-84C7BCDB85FA}"/>
              </a:ext>
            </a:extLst>
          </p:cNvPr>
          <p:cNvGrpSpPr>
            <a:grpSpLocks/>
          </p:cNvGrpSpPr>
          <p:nvPr/>
        </p:nvGrpSpPr>
        <p:grpSpPr bwMode="auto">
          <a:xfrm>
            <a:off x="5095875" y="925513"/>
            <a:ext cx="1077913" cy="2874962"/>
            <a:chOff x="3210" y="583"/>
            <a:chExt cx="679" cy="1811"/>
          </a:xfrm>
        </p:grpSpPr>
        <p:sp>
          <p:nvSpPr>
            <p:cNvPr id="63525" name="Line 208">
              <a:extLst>
                <a:ext uri="{FF2B5EF4-FFF2-40B4-BE49-F238E27FC236}">
                  <a16:creationId xmlns:a16="http://schemas.microsoft.com/office/drawing/2014/main" id="{2C13044C-8400-034A-72EC-F4BD88662C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26" name="Group 209">
              <a:extLst>
                <a:ext uri="{FF2B5EF4-FFF2-40B4-BE49-F238E27FC236}">
                  <a16:creationId xmlns:a16="http://schemas.microsoft.com/office/drawing/2014/main" id="{3ACE8FD8-6E5F-243F-2EAF-B8CC15D4DA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0" y="583"/>
              <a:ext cx="679" cy="1806"/>
              <a:chOff x="3210" y="583"/>
              <a:chExt cx="679" cy="1806"/>
            </a:xfrm>
          </p:grpSpPr>
          <p:sp>
            <p:nvSpPr>
              <p:cNvPr id="63527" name="Line 210">
                <a:extLst>
                  <a:ext uri="{FF2B5EF4-FFF2-40B4-BE49-F238E27FC236}">
                    <a16:creationId xmlns:a16="http://schemas.microsoft.com/office/drawing/2014/main" id="{CEC53662-32C8-8938-B467-EEC5AFA1F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656"/>
                <a:ext cx="0" cy="20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8" name="Line 211">
                <a:extLst>
                  <a:ext uri="{FF2B5EF4-FFF2-40B4-BE49-F238E27FC236}">
                    <a16:creationId xmlns:a16="http://schemas.microsoft.com/office/drawing/2014/main" id="{BFB89124-E297-3B7B-2E81-5D3E7557C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3" y="610"/>
                <a:ext cx="356" cy="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9" name="Line 212">
                <a:extLst>
                  <a:ext uri="{FF2B5EF4-FFF2-40B4-BE49-F238E27FC236}">
                    <a16:creationId xmlns:a16="http://schemas.microsoft.com/office/drawing/2014/main" id="{612BF1D5-D7BD-71AC-4741-BC2E5842A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20" y="656"/>
                <a:ext cx="1" cy="34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0" name="Line 213">
                <a:extLst>
                  <a:ext uri="{FF2B5EF4-FFF2-40B4-BE49-F238E27FC236}">
                    <a16:creationId xmlns:a16="http://schemas.microsoft.com/office/drawing/2014/main" id="{72AA4C28-6CAE-A2B7-8CE0-C5D7A7F75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8" y="622"/>
                <a:ext cx="16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1" name="Line 214">
                <a:extLst>
                  <a:ext uri="{FF2B5EF4-FFF2-40B4-BE49-F238E27FC236}">
                    <a16:creationId xmlns:a16="http://schemas.microsoft.com/office/drawing/2014/main" id="{A02AB2EC-7358-72F2-31F5-B3C1053DF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0" y="2359"/>
                <a:ext cx="29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2" name="Line 215">
                <a:extLst>
                  <a:ext uri="{FF2B5EF4-FFF2-40B4-BE49-F238E27FC236}">
                    <a16:creationId xmlns:a16="http://schemas.microsoft.com/office/drawing/2014/main" id="{7BFEF0DA-AB08-837E-8111-45CBA84BC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08" y="583"/>
                <a:ext cx="3" cy="180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3" name="Line 216">
                <a:extLst>
                  <a:ext uri="{FF2B5EF4-FFF2-40B4-BE49-F238E27FC236}">
                    <a16:creationId xmlns:a16="http://schemas.microsoft.com/office/drawing/2014/main" id="{27DC41C4-8D44-D1BE-5921-D8EAC3DE3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3" y="2355"/>
                <a:ext cx="207" cy="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227">
            <a:extLst>
              <a:ext uri="{FF2B5EF4-FFF2-40B4-BE49-F238E27FC236}">
                <a16:creationId xmlns:a16="http://schemas.microsoft.com/office/drawing/2014/main" id="{817A8C33-C19E-98E2-B159-4D465DFCE1B2}"/>
              </a:ext>
            </a:extLst>
          </p:cNvPr>
          <p:cNvGrpSpPr>
            <a:grpSpLocks/>
          </p:cNvGrpSpPr>
          <p:nvPr/>
        </p:nvGrpSpPr>
        <p:grpSpPr bwMode="auto">
          <a:xfrm>
            <a:off x="2592388" y="725488"/>
            <a:ext cx="2014537" cy="3179762"/>
            <a:chOff x="1633" y="457"/>
            <a:chExt cx="1269" cy="2003"/>
          </a:xfrm>
        </p:grpSpPr>
        <p:sp>
          <p:nvSpPr>
            <p:cNvPr id="63514" name="Line 128">
              <a:extLst>
                <a:ext uri="{FF2B5EF4-FFF2-40B4-BE49-F238E27FC236}">
                  <a16:creationId xmlns:a16="http://schemas.microsoft.com/office/drawing/2014/main" id="{F6607B2B-EA80-CD8D-B115-E4D95CE75F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15" name="Group 217">
              <a:extLst>
                <a:ext uri="{FF2B5EF4-FFF2-40B4-BE49-F238E27FC236}">
                  <a16:creationId xmlns:a16="http://schemas.microsoft.com/office/drawing/2014/main" id="{B6246F08-EE08-9B9A-42BB-E67196019B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3" y="457"/>
              <a:ext cx="1269" cy="2003"/>
              <a:chOff x="1633" y="457"/>
              <a:chExt cx="1269" cy="2003"/>
            </a:xfrm>
          </p:grpSpPr>
          <p:sp>
            <p:nvSpPr>
              <p:cNvPr id="63516" name="Line 218">
                <a:extLst>
                  <a:ext uri="{FF2B5EF4-FFF2-40B4-BE49-F238E27FC236}">
                    <a16:creationId xmlns:a16="http://schemas.microsoft.com/office/drawing/2014/main" id="{B367799D-22CC-8911-9946-053D6C892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6" y="949"/>
                <a:ext cx="650" cy="2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7" name="Line 219">
                <a:extLst>
                  <a:ext uri="{FF2B5EF4-FFF2-40B4-BE49-F238E27FC236}">
                    <a16:creationId xmlns:a16="http://schemas.microsoft.com/office/drawing/2014/main" id="{7C15A89C-5DF0-D47E-E448-946942B69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3" y="1160"/>
                <a:ext cx="6" cy="42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8" name="Line 220">
                <a:extLst>
                  <a:ext uri="{FF2B5EF4-FFF2-40B4-BE49-F238E27FC236}">
                    <a16:creationId xmlns:a16="http://schemas.microsoft.com/office/drawing/2014/main" id="{887EFA96-3535-509C-2053-281D83113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457"/>
                <a:ext cx="7" cy="199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9" name="Line 221">
                <a:extLst>
                  <a:ext uri="{FF2B5EF4-FFF2-40B4-BE49-F238E27FC236}">
                    <a16:creationId xmlns:a16="http://schemas.microsoft.com/office/drawing/2014/main" id="{5D254B5D-A488-18BE-7FA2-FC911ADA2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61" y="523"/>
                <a:ext cx="25" cy="188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0" name="Line 222">
                <a:extLst>
                  <a:ext uri="{FF2B5EF4-FFF2-40B4-BE49-F238E27FC236}">
                    <a16:creationId xmlns:a16="http://schemas.microsoft.com/office/drawing/2014/main" id="{2BC6C455-34D0-030E-588C-216DC6923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5" y="2392"/>
                <a:ext cx="294" cy="6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1" name="Line 223">
                <a:extLst>
                  <a:ext uri="{FF2B5EF4-FFF2-40B4-BE49-F238E27FC236}">
                    <a16:creationId xmlns:a16="http://schemas.microsoft.com/office/drawing/2014/main" id="{7CDB7F64-284B-CABE-F0FA-18700CB19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458"/>
                <a:ext cx="449" cy="6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2" name="Line 224">
                <a:extLst>
                  <a:ext uri="{FF2B5EF4-FFF2-40B4-BE49-F238E27FC236}">
                    <a16:creationId xmlns:a16="http://schemas.microsoft.com/office/drawing/2014/main" id="{6DDF8BD5-D84F-3E0D-19AC-2E765A154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2" y="2430"/>
                <a:ext cx="242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3" name="Line 225">
                <a:extLst>
                  <a:ext uri="{FF2B5EF4-FFF2-40B4-BE49-F238E27FC236}">
                    <a16:creationId xmlns:a16="http://schemas.microsoft.com/office/drawing/2014/main" id="{3DB0EDBB-DF18-505A-BF90-594371C51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94" y="523"/>
                <a:ext cx="8" cy="15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4" name="Line 226">
                <a:extLst>
                  <a:ext uri="{FF2B5EF4-FFF2-40B4-BE49-F238E27FC236}">
                    <a16:creationId xmlns:a16="http://schemas.microsoft.com/office/drawing/2014/main" id="{420A3F1D-6D65-E1DE-A860-DE006BA8F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9" y="1082"/>
                <a:ext cx="628" cy="20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229">
            <a:extLst>
              <a:ext uri="{FF2B5EF4-FFF2-40B4-BE49-F238E27FC236}">
                <a16:creationId xmlns:a16="http://schemas.microsoft.com/office/drawing/2014/main" id="{440B3458-47CE-9352-90E1-D319B9508405}"/>
              </a:ext>
            </a:extLst>
          </p:cNvPr>
          <p:cNvGrpSpPr>
            <a:grpSpLocks/>
          </p:cNvGrpSpPr>
          <p:nvPr/>
        </p:nvGrpSpPr>
        <p:grpSpPr bwMode="auto">
          <a:xfrm>
            <a:off x="4614863" y="1555750"/>
            <a:ext cx="892175" cy="2225675"/>
            <a:chOff x="2907" y="980"/>
            <a:chExt cx="562" cy="1402"/>
          </a:xfrm>
        </p:grpSpPr>
        <p:sp>
          <p:nvSpPr>
            <p:cNvPr id="63506" name="Line 230">
              <a:extLst>
                <a:ext uri="{FF2B5EF4-FFF2-40B4-BE49-F238E27FC236}">
                  <a16:creationId xmlns:a16="http://schemas.microsoft.com/office/drawing/2014/main" id="{CD216017-392B-5C0F-788D-6C7F44C37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07" name="Group 231">
              <a:extLst>
                <a:ext uri="{FF2B5EF4-FFF2-40B4-BE49-F238E27FC236}">
                  <a16:creationId xmlns:a16="http://schemas.microsoft.com/office/drawing/2014/main" id="{4DBD251F-D69F-B0B2-0CDC-42E3728F4D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7" y="980"/>
              <a:ext cx="562" cy="1402"/>
              <a:chOff x="2907" y="980"/>
              <a:chExt cx="562" cy="1402"/>
            </a:xfrm>
          </p:grpSpPr>
          <p:sp>
            <p:nvSpPr>
              <p:cNvPr id="63508" name="Line 232">
                <a:extLst>
                  <a:ext uri="{FF2B5EF4-FFF2-40B4-BE49-F238E27FC236}">
                    <a16:creationId xmlns:a16="http://schemas.microsoft.com/office/drawing/2014/main" id="{AA696DC7-C42B-E0BE-E9CB-89B54AA0A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6" y="980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09" name="Line 233">
                <a:extLst>
                  <a:ext uri="{FF2B5EF4-FFF2-40B4-BE49-F238E27FC236}">
                    <a16:creationId xmlns:a16="http://schemas.microsoft.com/office/drawing/2014/main" id="{3DC8216C-4438-6A83-E5E9-9264B0CEB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2" y="1612"/>
                <a:ext cx="557" cy="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0" name="Line 234">
                <a:extLst>
                  <a:ext uri="{FF2B5EF4-FFF2-40B4-BE49-F238E27FC236}">
                    <a16:creationId xmlns:a16="http://schemas.microsoft.com/office/drawing/2014/main" id="{3F53A104-2817-6D81-9016-D69486023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7" y="1728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1" name="Line 235">
                <a:extLst>
                  <a:ext uri="{FF2B5EF4-FFF2-40B4-BE49-F238E27FC236}">
                    <a16:creationId xmlns:a16="http://schemas.microsoft.com/office/drawing/2014/main" id="{D8CB4A2D-7B4F-7090-08ED-0667FDDB4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2" y="2381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2" name="Line 236">
                <a:extLst>
                  <a:ext uri="{FF2B5EF4-FFF2-40B4-BE49-F238E27FC236}">
                    <a16:creationId xmlns:a16="http://schemas.microsoft.com/office/drawing/2014/main" id="{23CBE499-373A-7581-2E97-C3DF5A488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3" y="1002"/>
                <a:ext cx="1" cy="6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3" name="Line 237">
                <a:extLst>
                  <a:ext uri="{FF2B5EF4-FFF2-40B4-BE49-F238E27FC236}">
                    <a16:creationId xmlns:a16="http://schemas.microsoft.com/office/drawing/2014/main" id="{D113AF80-ACB3-01A5-72A7-CFD937DA8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076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505" name="Text Box 239">
            <a:extLst>
              <a:ext uri="{FF2B5EF4-FFF2-40B4-BE49-F238E27FC236}">
                <a16:creationId xmlns:a16="http://schemas.microsoft.com/office/drawing/2014/main" id="{EE800B92-8B64-4BF0-4BC6-83E0585A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3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919" grpId="0" animBg="1"/>
      <p:bldP spid="630920" grpId="0" animBg="1"/>
      <p:bldP spid="630927" grpId="0" autoUpdateAnimBg="0"/>
      <p:bldP spid="6309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>
            <a:extLst>
              <a:ext uri="{FF2B5EF4-FFF2-40B4-BE49-F238E27FC236}">
                <a16:creationId xmlns:a16="http://schemas.microsoft.com/office/drawing/2014/main" id="{F13A939F-11CB-C78A-77C2-62F0719A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5:5</a:t>
            </a:r>
          </a:p>
        </p:txBody>
      </p:sp>
      <p:sp>
        <p:nvSpPr>
          <p:cNvPr id="65538" name="Text Box 3">
            <a:extLst>
              <a:ext uri="{FF2B5EF4-FFF2-40B4-BE49-F238E27FC236}">
                <a16:creationId xmlns:a16="http://schemas.microsoft.com/office/drawing/2014/main" id="{E16BEECC-938F-66C8-FA54-586558E6C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5539" name="Text Box 4">
            <a:extLst>
              <a:ext uri="{FF2B5EF4-FFF2-40B4-BE49-F238E27FC236}">
                <a16:creationId xmlns:a16="http://schemas.microsoft.com/office/drawing/2014/main" id="{20B75D0A-1D40-7867-96F5-830BE886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11333" name="Picture 5">
            <a:extLst>
              <a:ext uri="{FF2B5EF4-FFF2-40B4-BE49-F238E27FC236}">
                <a16:creationId xmlns:a16="http://schemas.microsoft.com/office/drawing/2014/main" id="{673C3BDF-D7EE-6CCA-04D7-29ACB370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1" name="Group 6">
            <a:extLst>
              <a:ext uri="{FF2B5EF4-FFF2-40B4-BE49-F238E27FC236}">
                <a16:creationId xmlns:a16="http://schemas.microsoft.com/office/drawing/2014/main" id="{83F111A5-B23B-D2F8-EA4C-A303645639F2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5586" name="Group 7">
              <a:extLst>
                <a:ext uri="{FF2B5EF4-FFF2-40B4-BE49-F238E27FC236}">
                  <a16:creationId xmlns:a16="http://schemas.microsoft.com/office/drawing/2014/main" id="{43FF73B8-442C-4A4E-67F9-A155788E81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5588" name="Freeform 8">
                <a:extLst>
                  <a:ext uri="{FF2B5EF4-FFF2-40B4-BE49-F238E27FC236}">
                    <a16:creationId xmlns:a16="http://schemas.microsoft.com/office/drawing/2014/main" id="{A89235ED-2B02-4822-2B45-88051FEB6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9" name="AutoShape 9">
                <a:extLst>
                  <a:ext uri="{FF2B5EF4-FFF2-40B4-BE49-F238E27FC236}">
                    <a16:creationId xmlns:a16="http://schemas.microsoft.com/office/drawing/2014/main" id="{82E26945-744B-6C07-21CA-A2CB4BCFE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0" name="Rectangle 10">
                <a:extLst>
                  <a:ext uri="{FF2B5EF4-FFF2-40B4-BE49-F238E27FC236}">
                    <a16:creationId xmlns:a16="http://schemas.microsoft.com/office/drawing/2014/main" id="{9E2B940B-A75F-D58D-AEEC-9BBCB57D3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1" name="Line 11">
                <a:extLst>
                  <a:ext uri="{FF2B5EF4-FFF2-40B4-BE49-F238E27FC236}">
                    <a16:creationId xmlns:a16="http://schemas.microsoft.com/office/drawing/2014/main" id="{BFF78508-126E-276F-7CA5-2699E509D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2" name="Rectangle 12">
                <a:extLst>
                  <a:ext uri="{FF2B5EF4-FFF2-40B4-BE49-F238E27FC236}">
                    <a16:creationId xmlns:a16="http://schemas.microsoft.com/office/drawing/2014/main" id="{00A02643-2590-D9B2-4D5A-F4C759955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3" name="Rectangle 13">
                <a:extLst>
                  <a:ext uri="{FF2B5EF4-FFF2-40B4-BE49-F238E27FC236}">
                    <a16:creationId xmlns:a16="http://schemas.microsoft.com/office/drawing/2014/main" id="{C780498E-2C88-FBBD-A8F7-ACFF25C2E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4" name="Line 14">
                <a:extLst>
                  <a:ext uri="{FF2B5EF4-FFF2-40B4-BE49-F238E27FC236}">
                    <a16:creationId xmlns:a16="http://schemas.microsoft.com/office/drawing/2014/main" id="{F0C54D8F-9F3A-951F-7764-8A55B3A3BB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5" name="Line 15">
                <a:extLst>
                  <a:ext uri="{FF2B5EF4-FFF2-40B4-BE49-F238E27FC236}">
                    <a16:creationId xmlns:a16="http://schemas.microsoft.com/office/drawing/2014/main" id="{E6DE8231-9808-84F4-1FDF-10CB26072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6" name="Line 16">
                <a:extLst>
                  <a:ext uri="{FF2B5EF4-FFF2-40B4-BE49-F238E27FC236}">
                    <a16:creationId xmlns:a16="http://schemas.microsoft.com/office/drawing/2014/main" id="{59140A5A-EFB4-6FFA-209F-25233B5E1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7" name="Line 17">
                <a:extLst>
                  <a:ext uri="{FF2B5EF4-FFF2-40B4-BE49-F238E27FC236}">
                    <a16:creationId xmlns:a16="http://schemas.microsoft.com/office/drawing/2014/main" id="{6370FA77-6F3A-149C-D73B-1AFAC918E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8" name="Line 18">
                <a:extLst>
                  <a:ext uri="{FF2B5EF4-FFF2-40B4-BE49-F238E27FC236}">
                    <a16:creationId xmlns:a16="http://schemas.microsoft.com/office/drawing/2014/main" id="{A490F268-44F5-E96A-5E5A-13A27C6D8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9" name="Line 19">
                <a:extLst>
                  <a:ext uri="{FF2B5EF4-FFF2-40B4-BE49-F238E27FC236}">
                    <a16:creationId xmlns:a16="http://schemas.microsoft.com/office/drawing/2014/main" id="{725D1DE0-D090-27D2-8647-940764CB7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0" name="Line 20">
                <a:extLst>
                  <a:ext uri="{FF2B5EF4-FFF2-40B4-BE49-F238E27FC236}">
                    <a16:creationId xmlns:a16="http://schemas.microsoft.com/office/drawing/2014/main" id="{DCCC8156-DBE3-E109-BB1B-5D88B9F1D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1" name="Line 21">
                <a:extLst>
                  <a:ext uri="{FF2B5EF4-FFF2-40B4-BE49-F238E27FC236}">
                    <a16:creationId xmlns:a16="http://schemas.microsoft.com/office/drawing/2014/main" id="{44138170-8114-3D4C-8E63-00C4275C2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2" name="Line 22">
                <a:extLst>
                  <a:ext uri="{FF2B5EF4-FFF2-40B4-BE49-F238E27FC236}">
                    <a16:creationId xmlns:a16="http://schemas.microsoft.com/office/drawing/2014/main" id="{750237F8-3B8C-B529-6535-9ACEB57F1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3" name="Line 23">
                <a:extLst>
                  <a:ext uri="{FF2B5EF4-FFF2-40B4-BE49-F238E27FC236}">
                    <a16:creationId xmlns:a16="http://schemas.microsoft.com/office/drawing/2014/main" id="{AEF3ABDD-9786-444C-8F40-67EDF548AC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4" name="Rectangle 24">
                <a:extLst>
                  <a:ext uri="{FF2B5EF4-FFF2-40B4-BE49-F238E27FC236}">
                    <a16:creationId xmlns:a16="http://schemas.microsoft.com/office/drawing/2014/main" id="{7DFBA48E-F66A-5F11-474C-F845D6FFC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65587" name="Rectangle 25">
              <a:extLst>
                <a:ext uri="{FF2B5EF4-FFF2-40B4-BE49-F238E27FC236}">
                  <a16:creationId xmlns:a16="http://schemas.microsoft.com/office/drawing/2014/main" id="{8F1DB3D4-433D-744F-FB9F-E810D1D44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611354" name="Rectangle 26">
            <a:extLst>
              <a:ext uri="{FF2B5EF4-FFF2-40B4-BE49-F238E27FC236}">
                <a16:creationId xmlns:a16="http://schemas.microsoft.com/office/drawing/2014/main" id="{BB43B89D-F682-7123-9E36-12D00B94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30</a:t>
            </a:r>
          </a:p>
        </p:txBody>
      </p:sp>
      <p:sp>
        <p:nvSpPr>
          <p:cNvPr id="611356" name="Text Box 28">
            <a:extLst>
              <a:ext uri="{FF2B5EF4-FFF2-40B4-BE49-F238E27FC236}">
                <a16:creationId xmlns:a16="http://schemas.microsoft.com/office/drawing/2014/main" id="{B957B654-0C98-8E6F-32B5-FB8EA047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5289550"/>
            <a:ext cx="8539163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>
                <a:solidFill>
                  <a:srgbClr val="FFEA18"/>
                </a:solidFill>
                <a:latin typeface="Comic Sans MS" panose="030F0702030302020204" pitchFamily="66" charset="0"/>
              </a:rPr>
              <a:t>Israelwui “Khare” Vareshim</a:t>
            </a:r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9771D8C6-DAEA-D525-8205-56D47BF967C7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725488"/>
            <a:ext cx="5214938" cy="3875087"/>
            <a:chOff x="1244" y="457"/>
            <a:chExt cx="3285" cy="2441"/>
          </a:xfrm>
        </p:grpSpPr>
        <p:sp>
          <p:nvSpPr>
            <p:cNvPr id="65546" name="Line 32">
              <a:extLst>
                <a:ext uri="{FF2B5EF4-FFF2-40B4-BE49-F238E27FC236}">
                  <a16:creationId xmlns:a16="http://schemas.microsoft.com/office/drawing/2014/main" id="{364BF43B-C92C-0C83-86FF-F9A8B3859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6" y="949"/>
              <a:ext cx="65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7" name="Line 33">
              <a:extLst>
                <a:ext uri="{FF2B5EF4-FFF2-40B4-BE49-F238E27FC236}">
                  <a16:creationId xmlns:a16="http://schemas.microsoft.com/office/drawing/2014/main" id="{29F3CD7D-870F-D6B0-EA34-6D5C1EE1C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3" y="1160"/>
              <a:ext cx="6" cy="4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8" name="Line 34">
              <a:extLst>
                <a:ext uri="{FF2B5EF4-FFF2-40B4-BE49-F238E27FC236}">
                  <a16:creationId xmlns:a16="http://schemas.microsoft.com/office/drawing/2014/main" id="{B5D31769-3610-B44D-D089-DE643A4F6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35">
              <a:extLst>
                <a:ext uri="{FF2B5EF4-FFF2-40B4-BE49-F238E27FC236}">
                  <a16:creationId xmlns:a16="http://schemas.microsoft.com/office/drawing/2014/main" id="{672BEC94-F132-EC95-24E1-6A135150A7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Line 36">
              <a:extLst>
                <a:ext uri="{FF2B5EF4-FFF2-40B4-BE49-F238E27FC236}">
                  <a16:creationId xmlns:a16="http://schemas.microsoft.com/office/drawing/2014/main" id="{2734C406-E2A7-3521-6A10-B2E0390C5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37">
              <a:extLst>
                <a:ext uri="{FF2B5EF4-FFF2-40B4-BE49-F238E27FC236}">
                  <a16:creationId xmlns:a16="http://schemas.microsoft.com/office/drawing/2014/main" id="{79756D36-60B3-84CF-95EC-771895AAED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" y="980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Line 38">
              <a:extLst>
                <a:ext uri="{FF2B5EF4-FFF2-40B4-BE49-F238E27FC236}">
                  <a16:creationId xmlns:a16="http://schemas.microsoft.com/office/drawing/2014/main" id="{0C90E399-C03C-065B-271E-77B3F15B5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3" name="Line 39">
              <a:extLst>
                <a:ext uri="{FF2B5EF4-FFF2-40B4-BE49-F238E27FC236}">
                  <a16:creationId xmlns:a16="http://schemas.microsoft.com/office/drawing/2014/main" id="{5C1A3627-BE8D-BFBC-B56B-9E8B5D0A2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4" name="Line 40">
              <a:extLst>
                <a:ext uri="{FF2B5EF4-FFF2-40B4-BE49-F238E27FC236}">
                  <a16:creationId xmlns:a16="http://schemas.microsoft.com/office/drawing/2014/main" id="{C9EB88DE-6A00-1C8E-F6A4-35B948ABA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5" name="Line 41">
              <a:extLst>
                <a:ext uri="{FF2B5EF4-FFF2-40B4-BE49-F238E27FC236}">
                  <a16:creationId xmlns:a16="http://schemas.microsoft.com/office/drawing/2014/main" id="{8BB1F23F-0520-E728-8646-2DFC59EE6B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6" name="Line 42">
              <a:extLst>
                <a:ext uri="{FF2B5EF4-FFF2-40B4-BE49-F238E27FC236}">
                  <a16:creationId xmlns:a16="http://schemas.microsoft.com/office/drawing/2014/main" id="{4246C003-EA1C-E79A-4085-B31DB60DE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2" y="1612"/>
              <a:ext cx="557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7" name="Line 43">
              <a:extLst>
                <a:ext uri="{FF2B5EF4-FFF2-40B4-BE49-F238E27FC236}">
                  <a16:creationId xmlns:a16="http://schemas.microsoft.com/office/drawing/2014/main" id="{80E47F8B-03CB-4A0C-0010-27614F492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Line 44">
              <a:extLst>
                <a:ext uri="{FF2B5EF4-FFF2-40B4-BE49-F238E27FC236}">
                  <a16:creationId xmlns:a16="http://schemas.microsoft.com/office/drawing/2014/main" id="{DFA403BB-010D-0262-32A7-FCB5C6BEE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Line 45">
              <a:extLst>
                <a:ext uri="{FF2B5EF4-FFF2-40B4-BE49-F238E27FC236}">
                  <a16:creationId xmlns:a16="http://schemas.microsoft.com/office/drawing/2014/main" id="{1C4B1D44-0452-3A4E-AAEC-7430DBD85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" y="457"/>
              <a:ext cx="7" cy="1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Line 46">
              <a:extLst>
                <a:ext uri="{FF2B5EF4-FFF2-40B4-BE49-F238E27FC236}">
                  <a16:creationId xmlns:a16="http://schemas.microsoft.com/office/drawing/2014/main" id="{1A9A2243-EB82-96E0-2CD2-B2D94EC69C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61" y="523"/>
              <a:ext cx="25" cy="1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Line 47">
              <a:extLst>
                <a:ext uri="{FF2B5EF4-FFF2-40B4-BE49-F238E27FC236}">
                  <a16:creationId xmlns:a16="http://schemas.microsoft.com/office/drawing/2014/main" id="{B3B75810-9984-6A6B-52BB-2FFAEB9B8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656"/>
              <a:ext cx="0" cy="2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2" name="Line 48">
              <a:extLst>
                <a:ext uri="{FF2B5EF4-FFF2-40B4-BE49-F238E27FC236}">
                  <a16:creationId xmlns:a16="http://schemas.microsoft.com/office/drawing/2014/main" id="{8A923025-1EA8-AE55-729D-A34233C10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49">
              <a:extLst>
                <a:ext uri="{FF2B5EF4-FFF2-40B4-BE49-F238E27FC236}">
                  <a16:creationId xmlns:a16="http://schemas.microsoft.com/office/drawing/2014/main" id="{525296DF-CE81-4C13-5157-2561D04871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Line 50">
              <a:extLst>
                <a:ext uri="{FF2B5EF4-FFF2-40B4-BE49-F238E27FC236}">
                  <a16:creationId xmlns:a16="http://schemas.microsoft.com/office/drawing/2014/main" id="{03DA565F-FAF4-1739-7AB9-F3B638C5DF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85" y="2392"/>
              <a:ext cx="294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5" name="Line 51">
              <a:extLst>
                <a:ext uri="{FF2B5EF4-FFF2-40B4-BE49-F238E27FC236}">
                  <a16:creationId xmlns:a16="http://schemas.microsoft.com/office/drawing/2014/main" id="{8CD81372-4922-D3FE-30AF-869B253CB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6" name="Line 52">
              <a:extLst>
                <a:ext uri="{FF2B5EF4-FFF2-40B4-BE49-F238E27FC236}">
                  <a16:creationId xmlns:a16="http://schemas.microsoft.com/office/drawing/2014/main" id="{E6322952-9D64-6B64-F5C4-7D17EFABB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Line 53">
              <a:extLst>
                <a:ext uri="{FF2B5EF4-FFF2-40B4-BE49-F238E27FC236}">
                  <a16:creationId xmlns:a16="http://schemas.microsoft.com/office/drawing/2014/main" id="{EB8EAE8D-432E-C004-B48F-719BF55A3A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Line 54">
              <a:extLst>
                <a:ext uri="{FF2B5EF4-FFF2-40B4-BE49-F238E27FC236}">
                  <a16:creationId xmlns:a16="http://schemas.microsoft.com/office/drawing/2014/main" id="{B96D67DA-5530-2ED1-76BD-684102BC72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Line 55">
              <a:extLst>
                <a:ext uri="{FF2B5EF4-FFF2-40B4-BE49-F238E27FC236}">
                  <a16:creationId xmlns:a16="http://schemas.microsoft.com/office/drawing/2014/main" id="{9579BF0C-2449-909F-5041-B5C466BEB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" y="458"/>
              <a:ext cx="449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0" name="Line 56">
              <a:extLst>
                <a:ext uri="{FF2B5EF4-FFF2-40B4-BE49-F238E27FC236}">
                  <a16:creationId xmlns:a16="http://schemas.microsoft.com/office/drawing/2014/main" id="{B7456ECD-2F6D-F05C-47C7-CDDA09F44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" y="610"/>
              <a:ext cx="356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1" name="Line 57">
              <a:extLst>
                <a:ext uri="{FF2B5EF4-FFF2-40B4-BE49-F238E27FC236}">
                  <a16:creationId xmlns:a16="http://schemas.microsoft.com/office/drawing/2014/main" id="{D1069DF9-1786-BBAB-3A9E-F6DA514807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Line 58">
              <a:extLst>
                <a:ext uri="{FF2B5EF4-FFF2-40B4-BE49-F238E27FC236}">
                  <a16:creationId xmlns:a16="http://schemas.microsoft.com/office/drawing/2014/main" id="{C9AA95BB-933D-53F8-3C72-2B1BB6CCF9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0" y="656"/>
              <a:ext cx="1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Line 59">
              <a:extLst>
                <a:ext uri="{FF2B5EF4-FFF2-40B4-BE49-F238E27FC236}">
                  <a16:creationId xmlns:a16="http://schemas.microsoft.com/office/drawing/2014/main" id="{D1E5593D-9DA6-E5FE-57A9-85DB99581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8" y="622"/>
              <a:ext cx="16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Line 60">
              <a:extLst>
                <a:ext uri="{FF2B5EF4-FFF2-40B4-BE49-F238E27FC236}">
                  <a16:creationId xmlns:a16="http://schemas.microsoft.com/office/drawing/2014/main" id="{028E8E24-B27C-EB4B-C43A-1B13D8226D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7" y="1728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Line 61">
              <a:extLst>
                <a:ext uri="{FF2B5EF4-FFF2-40B4-BE49-F238E27FC236}">
                  <a16:creationId xmlns:a16="http://schemas.microsoft.com/office/drawing/2014/main" id="{76ABDEEC-02C5-C1E9-3AD0-8D57011CCA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Line 62">
              <a:extLst>
                <a:ext uri="{FF2B5EF4-FFF2-40B4-BE49-F238E27FC236}">
                  <a16:creationId xmlns:a16="http://schemas.microsoft.com/office/drawing/2014/main" id="{2B80B2A1-9650-8851-7213-BA11DC6DE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0" y="2359"/>
              <a:ext cx="29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Line 63">
              <a:extLst>
                <a:ext uri="{FF2B5EF4-FFF2-40B4-BE49-F238E27FC236}">
                  <a16:creationId xmlns:a16="http://schemas.microsoft.com/office/drawing/2014/main" id="{4725AC31-F1FB-519E-8FFB-A52717841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2" y="2381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8" name="AutoShape 64">
              <a:extLst>
                <a:ext uri="{FF2B5EF4-FFF2-40B4-BE49-F238E27FC236}">
                  <a16:creationId xmlns:a16="http://schemas.microsoft.com/office/drawing/2014/main" id="{BDF0CB26-9B6A-4460-D516-32443F3E10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9242">
              <a:off x="2685" y="711"/>
              <a:ext cx="235" cy="1749"/>
            </a:xfrm>
            <a:prstGeom prst="can">
              <a:avLst>
                <a:gd name="adj" fmla="val 10475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9" name="AutoShape 65">
              <a:extLst>
                <a:ext uri="{FF2B5EF4-FFF2-40B4-BE49-F238E27FC236}">
                  <a16:creationId xmlns:a16="http://schemas.microsoft.com/office/drawing/2014/main" id="{E41046CC-5D24-BC80-7159-5EEFEE9019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9709">
              <a:off x="3725" y="844"/>
              <a:ext cx="200" cy="1550"/>
            </a:xfrm>
            <a:prstGeom prst="can">
              <a:avLst>
                <a:gd name="adj" fmla="val 10907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80" name="Line 66">
              <a:extLst>
                <a:ext uri="{FF2B5EF4-FFF2-40B4-BE49-F238E27FC236}">
                  <a16:creationId xmlns:a16="http://schemas.microsoft.com/office/drawing/2014/main" id="{43CEA66D-73B4-2400-F3F1-D43EAE3C40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2" y="2430"/>
              <a:ext cx="242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Line 67">
              <a:extLst>
                <a:ext uri="{FF2B5EF4-FFF2-40B4-BE49-F238E27FC236}">
                  <a16:creationId xmlns:a16="http://schemas.microsoft.com/office/drawing/2014/main" id="{0D634F64-DE0D-191E-9F28-6734546CD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3" y="1002"/>
              <a:ext cx="1" cy="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2" name="Line 68">
              <a:extLst>
                <a:ext uri="{FF2B5EF4-FFF2-40B4-BE49-F238E27FC236}">
                  <a16:creationId xmlns:a16="http://schemas.microsoft.com/office/drawing/2014/main" id="{060A8B93-A570-6458-57D6-5E75657C8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8" y="583"/>
              <a:ext cx="3" cy="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Line 69">
              <a:extLst>
                <a:ext uri="{FF2B5EF4-FFF2-40B4-BE49-F238E27FC236}">
                  <a16:creationId xmlns:a16="http://schemas.microsoft.com/office/drawing/2014/main" id="{9A3C8904-A19D-4FE7-20D0-0A6B578E69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4" y="523"/>
              <a:ext cx="8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4" name="Line 70">
              <a:extLst>
                <a:ext uri="{FF2B5EF4-FFF2-40B4-BE49-F238E27FC236}">
                  <a16:creationId xmlns:a16="http://schemas.microsoft.com/office/drawing/2014/main" id="{9DB7C477-5BFE-008E-1C6D-5B550F7247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9" y="1082"/>
              <a:ext cx="62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5" name="Line 71">
              <a:extLst>
                <a:ext uri="{FF2B5EF4-FFF2-40B4-BE49-F238E27FC236}">
                  <a16:creationId xmlns:a16="http://schemas.microsoft.com/office/drawing/2014/main" id="{692F2326-6706-FF3F-4FFD-5DDE13CD5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1076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5" name="Text Box 73">
            <a:extLst>
              <a:ext uri="{FF2B5EF4-FFF2-40B4-BE49-F238E27FC236}">
                <a16:creationId xmlns:a16="http://schemas.microsoft.com/office/drawing/2014/main" id="{629B1D73-CEE7-D0B6-5F63-305984C9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5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Jerusalem from Mt of Olives panorama, df 090101">
            <a:extLst>
              <a:ext uri="{FF2B5EF4-FFF2-40B4-BE49-F238E27FC236}">
                <a16:creationId xmlns:a16="http://schemas.microsoft.com/office/drawing/2014/main" id="{108CDB1D-D5F8-2CA2-778F-2A954B46D6D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21572" name="Text Box 4">
            <a:extLst>
              <a:ext uri="{FF2B5EF4-FFF2-40B4-BE49-F238E27FC236}">
                <a16:creationId xmlns:a16="http://schemas.microsoft.com/office/drawing/2014/main" id="{D4BCF4B1-E03F-C910-A446-9245C46CA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9525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6:14-38</a:t>
            </a:r>
          </a:p>
        </p:txBody>
      </p:sp>
      <p:sp>
        <p:nvSpPr>
          <p:cNvPr id="621573" name="Rectangle 5">
            <a:extLst>
              <a:ext uri="{FF2B5EF4-FFF2-40B4-BE49-F238E27FC236}">
                <a16:creationId xmlns:a16="http://schemas.microsoft.com/office/drawing/2014/main" id="{9D684C0F-E815-7B02-DCA6-348C440A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280988"/>
            <a:ext cx="7773987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9DEDF1"/>
                </a:solidFill>
                <a:latin typeface="Arial" charset="0"/>
                <a:ea typeface="+mn-ea"/>
              </a:rPr>
              <a:t>Aruihon Jerusalemwui Temple Mount</a:t>
            </a:r>
          </a:p>
        </p:txBody>
      </p:sp>
      <p:sp>
        <p:nvSpPr>
          <p:cNvPr id="67588" name="Text Box 6">
            <a:extLst>
              <a:ext uri="{FF2B5EF4-FFF2-40B4-BE49-F238E27FC236}">
                <a16:creationId xmlns:a16="http://schemas.microsoft.com/office/drawing/2014/main" id="{1509C04A-ECAC-9ADD-95F8-F7F127B9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7589" name="Text Box 7">
            <a:extLst>
              <a:ext uri="{FF2B5EF4-FFF2-40B4-BE49-F238E27FC236}">
                <a16:creationId xmlns:a16="http://schemas.microsoft.com/office/drawing/2014/main" id="{5A554A2D-191E-3AEB-BCA7-9CB2AEB6A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6</a:t>
            </a:r>
            <a:endParaRPr lang="en-US" altLang="en-US" sz="1600" b="1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621576" name="Rectangle 8">
            <a:extLst>
              <a:ext uri="{FF2B5EF4-FFF2-40B4-BE49-F238E27FC236}">
                <a16:creationId xmlns:a16="http://schemas.microsoft.com/office/drawing/2014/main" id="{A597FF78-9AD5-EC4E-FEAC-179082CEC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31</a:t>
            </a:r>
          </a:p>
        </p:txBody>
      </p:sp>
      <p:sp>
        <p:nvSpPr>
          <p:cNvPr id="621579" name="Text Box 11">
            <a:extLst>
              <a:ext uri="{FF2B5EF4-FFF2-40B4-BE49-F238E27FC236}">
                <a16:creationId xmlns:a16="http://schemas.microsoft.com/office/drawing/2014/main" id="{E5ACC71B-F0E0-B6FE-C978-E8F18165A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5476875"/>
            <a:ext cx="9107488" cy="7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 i="1">
                <a:solidFill>
                  <a:srgbClr val="F8131B"/>
                </a:solidFill>
                <a:latin typeface="Arial" charset="0"/>
                <a:ea typeface="+mn-ea"/>
              </a:rPr>
              <a:t>PANG-OT MANG LEISAYA!</a:t>
            </a:r>
          </a:p>
        </p:txBody>
      </p:sp>
      <p:grpSp>
        <p:nvGrpSpPr>
          <p:cNvPr id="67592" name="Group 12">
            <a:extLst>
              <a:ext uri="{FF2B5EF4-FFF2-40B4-BE49-F238E27FC236}">
                <a16:creationId xmlns:a16="http://schemas.microsoft.com/office/drawing/2014/main" id="{2CAF012C-FB28-E0FF-8AE0-6D6B1EF4A931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7599" name="Group 13">
              <a:extLst>
                <a:ext uri="{FF2B5EF4-FFF2-40B4-BE49-F238E27FC236}">
                  <a16:creationId xmlns:a16="http://schemas.microsoft.com/office/drawing/2014/main" id="{6FC30FE3-1DBF-C373-BE73-DC5CDC873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7601" name="Freeform 14">
                <a:extLst>
                  <a:ext uri="{FF2B5EF4-FFF2-40B4-BE49-F238E27FC236}">
                    <a16:creationId xmlns:a16="http://schemas.microsoft.com/office/drawing/2014/main" id="{74DC304D-0B35-92B0-845E-DFB10305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AutoShape 15">
                <a:extLst>
                  <a:ext uri="{FF2B5EF4-FFF2-40B4-BE49-F238E27FC236}">
                    <a16:creationId xmlns:a16="http://schemas.microsoft.com/office/drawing/2014/main" id="{6AC9455E-2941-ABC1-F9E5-61AC322A8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03" name="Rectangle 16">
                <a:extLst>
                  <a:ext uri="{FF2B5EF4-FFF2-40B4-BE49-F238E27FC236}">
                    <a16:creationId xmlns:a16="http://schemas.microsoft.com/office/drawing/2014/main" id="{97405D75-7A46-3D3B-F7A4-07F26549C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04" name="Line 17">
                <a:extLst>
                  <a:ext uri="{FF2B5EF4-FFF2-40B4-BE49-F238E27FC236}">
                    <a16:creationId xmlns:a16="http://schemas.microsoft.com/office/drawing/2014/main" id="{AEDFD46F-B9B9-518B-DB53-54EA3EF22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5" name="Rectangle 18">
                <a:extLst>
                  <a:ext uri="{FF2B5EF4-FFF2-40B4-BE49-F238E27FC236}">
                    <a16:creationId xmlns:a16="http://schemas.microsoft.com/office/drawing/2014/main" id="{DA75927B-D26C-E32A-12FA-956C7CD60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06" name="Rectangle 19">
                <a:extLst>
                  <a:ext uri="{FF2B5EF4-FFF2-40B4-BE49-F238E27FC236}">
                    <a16:creationId xmlns:a16="http://schemas.microsoft.com/office/drawing/2014/main" id="{DC6FF789-2B68-F676-ABE0-E49F61FA9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07" name="Line 20">
                <a:extLst>
                  <a:ext uri="{FF2B5EF4-FFF2-40B4-BE49-F238E27FC236}">
                    <a16:creationId xmlns:a16="http://schemas.microsoft.com/office/drawing/2014/main" id="{7456AEA9-FAEC-B390-A76B-6F46D3BC5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8" name="Line 21">
                <a:extLst>
                  <a:ext uri="{FF2B5EF4-FFF2-40B4-BE49-F238E27FC236}">
                    <a16:creationId xmlns:a16="http://schemas.microsoft.com/office/drawing/2014/main" id="{03B62C67-5A05-BA07-3641-CFE83135E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9" name="Line 22">
                <a:extLst>
                  <a:ext uri="{FF2B5EF4-FFF2-40B4-BE49-F238E27FC236}">
                    <a16:creationId xmlns:a16="http://schemas.microsoft.com/office/drawing/2014/main" id="{FF48E384-7CBF-8ED6-E1CC-3A77EA4EA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0" name="Line 23">
                <a:extLst>
                  <a:ext uri="{FF2B5EF4-FFF2-40B4-BE49-F238E27FC236}">
                    <a16:creationId xmlns:a16="http://schemas.microsoft.com/office/drawing/2014/main" id="{2C5A702D-8BB1-273C-BDF5-369CEAAC5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1" name="Line 24">
                <a:extLst>
                  <a:ext uri="{FF2B5EF4-FFF2-40B4-BE49-F238E27FC236}">
                    <a16:creationId xmlns:a16="http://schemas.microsoft.com/office/drawing/2014/main" id="{51D9D059-D0BC-0BAE-6582-216C79080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2" name="Line 25">
                <a:extLst>
                  <a:ext uri="{FF2B5EF4-FFF2-40B4-BE49-F238E27FC236}">
                    <a16:creationId xmlns:a16="http://schemas.microsoft.com/office/drawing/2014/main" id="{FC4C0DE6-4B2D-D09F-4249-273548B49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3" name="Line 26">
                <a:extLst>
                  <a:ext uri="{FF2B5EF4-FFF2-40B4-BE49-F238E27FC236}">
                    <a16:creationId xmlns:a16="http://schemas.microsoft.com/office/drawing/2014/main" id="{E42F280D-F304-F628-FC9D-9908743D6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4" name="Line 27">
                <a:extLst>
                  <a:ext uri="{FF2B5EF4-FFF2-40B4-BE49-F238E27FC236}">
                    <a16:creationId xmlns:a16="http://schemas.microsoft.com/office/drawing/2014/main" id="{37B66694-3AD1-4178-0D6C-192A92C25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5" name="Line 28">
                <a:extLst>
                  <a:ext uri="{FF2B5EF4-FFF2-40B4-BE49-F238E27FC236}">
                    <a16:creationId xmlns:a16="http://schemas.microsoft.com/office/drawing/2014/main" id="{9DC7422E-15D3-FBA5-62D3-7F30EE0AE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6" name="Line 29">
                <a:extLst>
                  <a:ext uri="{FF2B5EF4-FFF2-40B4-BE49-F238E27FC236}">
                    <a16:creationId xmlns:a16="http://schemas.microsoft.com/office/drawing/2014/main" id="{A4A245DE-3FCD-2FBD-ED1C-56D9689A4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7" name="Rectangle 30">
                <a:extLst>
                  <a:ext uri="{FF2B5EF4-FFF2-40B4-BE49-F238E27FC236}">
                    <a16:creationId xmlns:a16="http://schemas.microsoft.com/office/drawing/2014/main" id="{13378424-1042-BEDF-D37D-CA377585D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67600" name="Rectangle 31">
              <a:extLst>
                <a:ext uri="{FF2B5EF4-FFF2-40B4-BE49-F238E27FC236}">
                  <a16:creationId xmlns:a16="http://schemas.microsoft.com/office/drawing/2014/main" id="{6DEC8E49-8565-2262-261B-C5D240696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621600" name="Text Box 32">
            <a:extLst>
              <a:ext uri="{FF2B5EF4-FFF2-40B4-BE49-F238E27FC236}">
                <a16:creationId xmlns:a16="http://schemas.microsoft.com/office/drawing/2014/main" id="{E6BB7D52-777F-82EB-7B4F-F8B2EBBB0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1887538"/>
            <a:ext cx="82661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latin typeface="Comic Sans MS" charset="0"/>
                <a:ea typeface="+mn-ea"/>
              </a:rPr>
              <a:t>ACHALAKHA KATHADA SEMKHALA?</a:t>
            </a:r>
          </a:p>
        </p:txBody>
      </p:sp>
      <p:sp>
        <p:nvSpPr>
          <p:cNvPr id="621601" name="Text Box 33">
            <a:extLst>
              <a:ext uri="{FF2B5EF4-FFF2-40B4-BE49-F238E27FC236}">
                <a16:creationId xmlns:a16="http://schemas.microsoft.com/office/drawing/2014/main" id="{8FACCD64-7BF3-5B0A-47A2-285A58713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2674938"/>
            <a:ext cx="8275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LIGHTWUI AKAP BINGLA MALEISA MANA!</a:t>
            </a:r>
          </a:p>
        </p:txBody>
      </p:sp>
      <p:sp>
        <p:nvSpPr>
          <p:cNvPr id="621602" name="Text Box 34">
            <a:extLst>
              <a:ext uri="{FF2B5EF4-FFF2-40B4-BE49-F238E27FC236}">
                <a16:creationId xmlns:a16="http://schemas.microsoft.com/office/drawing/2014/main" id="{5AA3815C-9AF5-7EBD-4702-ECBDD3965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3425825"/>
            <a:ext cx="58721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COMPUTERLA MALEISA MANA!</a:t>
            </a:r>
          </a:p>
        </p:txBody>
      </p:sp>
      <p:sp>
        <p:nvSpPr>
          <p:cNvPr id="621603" name="Text Box 35">
            <a:extLst>
              <a:ext uri="{FF2B5EF4-FFF2-40B4-BE49-F238E27FC236}">
                <a16:creationId xmlns:a16="http://schemas.microsoft.com/office/drawing/2014/main" id="{72E7AE92-73F3-39C3-CDFA-01465EA6B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4149725"/>
            <a:ext cx="60467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SCALELA MALEISA MANA!</a:t>
            </a:r>
          </a:p>
        </p:txBody>
      </p:sp>
      <p:sp>
        <p:nvSpPr>
          <p:cNvPr id="621604" name="Text Box 36">
            <a:extLst>
              <a:ext uri="{FF2B5EF4-FFF2-40B4-BE49-F238E27FC236}">
                <a16:creationId xmlns:a16="http://schemas.microsoft.com/office/drawing/2014/main" id="{C949DD39-F1C7-CE14-6185-782E445D7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841375"/>
            <a:ext cx="8437562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00" b="1">
                <a:solidFill>
                  <a:srgbClr val="0831AD"/>
                </a:solidFill>
                <a:latin typeface="Comic Sans MS" panose="030F0702030302020204" pitchFamily="66" charset="0"/>
              </a:rPr>
              <a:t>Abrahamna Isaacli chikat khavai kasa apam…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2500" b="1">
                <a:solidFill>
                  <a:srgbClr val="0831AD"/>
                </a:solidFill>
                <a:latin typeface="Comic Sans MS" panose="030F0702030302020204" pitchFamily="66" charset="0"/>
              </a:rPr>
              <a:t>Moriah Kaphung… Zion Kaphung</a:t>
            </a:r>
          </a:p>
        </p:txBody>
      </p:sp>
      <p:sp>
        <p:nvSpPr>
          <p:cNvPr id="67598" name="Text Box 38">
            <a:extLst>
              <a:ext uri="{FF2B5EF4-FFF2-40B4-BE49-F238E27FC236}">
                <a16:creationId xmlns:a16="http://schemas.microsoft.com/office/drawing/2014/main" id="{21383DCD-190B-A468-8A59-75EA2D25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3" grpId="0" autoUpdateAnimBg="0"/>
      <p:bldP spid="621579" grpId="0" autoUpdateAnimBg="0"/>
      <p:bldP spid="621600" grpId="0" autoUpdateAnimBg="0"/>
      <p:bldP spid="621601" grpId="0" autoUpdateAnimBg="0"/>
      <p:bldP spid="621602" grpId="0" autoUpdateAnimBg="0"/>
      <p:bldP spid="621603" grpId="0" autoUpdateAnimBg="0"/>
      <p:bldP spid="62160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Jerusalem from Mt of Olives panorama, df 090101">
            <a:extLst>
              <a:ext uri="{FF2B5EF4-FFF2-40B4-BE49-F238E27FC236}">
                <a16:creationId xmlns:a16="http://schemas.microsoft.com/office/drawing/2014/main" id="{A79F6DD4-B419-61BB-21C2-AFDAE4AE569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22596" name="Rectangle 4">
            <a:extLst>
              <a:ext uri="{FF2B5EF4-FFF2-40B4-BE49-F238E27FC236}">
                <a16:creationId xmlns:a16="http://schemas.microsoft.com/office/drawing/2014/main" id="{3FD0407B-A851-6106-EC14-6B1002825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280988"/>
            <a:ext cx="7786687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9DEDF1"/>
                </a:solidFill>
                <a:latin typeface="Arial" charset="0"/>
                <a:ea typeface="+mn-ea"/>
              </a:rPr>
              <a:t>Aruihon Jerusalemwui Temple Mount</a:t>
            </a:r>
          </a:p>
        </p:txBody>
      </p:sp>
      <p:sp>
        <p:nvSpPr>
          <p:cNvPr id="622597" name="Rectangle 5">
            <a:extLst>
              <a:ext uri="{FF2B5EF4-FFF2-40B4-BE49-F238E27FC236}">
                <a16:creationId xmlns:a16="http://schemas.microsoft.com/office/drawing/2014/main" id="{64CDF7DE-3529-74CD-46DE-8776005F2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25082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2598" name="Text Box 6">
            <a:extLst>
              <a:ext uri="{FF2B5EF4-FFF2-40B4-BE49-F238E27FC236}">
                <a16:creationId xmlns:a16="http://schemas.microsoft.com/office/drawing/2014/main" id="{95CE4594-3BAB-7670-27D7-2BBFC79B0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606675"/>
            <a:ext cx="7073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Tekmateilak kahai shim binghi kasem!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A94DE205-DC25-ADC6-B551-129A03211029}"/>
              </a:ext>
            </a:extLst>
          </p:cNvPr>
          <p:cNvGrpSpPr>
            <a:grpSpLocks/>
          </p:cNvGrpSpPr>
          <p:nvPr/>
        </p:nvGrpSpPr>
        <p:grpSpPr bwMode="auto">
          <a:xfrm>
            <a:off x="2662238" y="4721225"/>
            <a:ext cx="4924425" cy="676275"/>
            <a:chOff x="1677" y="2638"/>
            <a:chExt cx="3102" cy="426"/>
          </a:xfrm>
        </p:grpSpPr>
        <p:grpSp>
          <p:nvGrpSpPr>
            <p:cNvPr id="69660" name="Group 8">
              <a:extLst>
                <a:ext uri="{FF2B5EF4-FFF2-40B4-BE49-F238E27FC236}">
                  <a16:creationId xmlns:a16="http://schemas.microsoft.com/office/drawing/2014/main" id="{5D0823D0-D0CD-F8BD-BA4F-C7D622132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22601" name="AutoShape 9" descr="Large confetti">
                <a:extLst>
                  <a:ext uri="{FF2B5EF4-FFF2-40B4-BE49-F238E27FC236}">
                    <a16:creationId xmlns:a16="http://schemas.microsoft.com/office/drawing/2014/main" id="{FB138A59-3397-3A19-6EBC-76D71EC0A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622602" name="Freeform 10" descr="Large confetti">
                <a:extLst>
                  <a:ext uri="{FF2B5EF4-FFF2-40B4-BE49-F238E27FC236}">
                    <a16:creationId xmlns:a16="http://schemas.microsoft.com/office/drawing/2014/main" id="{92AC8D92-2088-1F59-BEA6-6879CD00A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9661" name="Group 11">
              <a:extLst>
                <a:ext uri="{FF2B5EF4-FFF2-40B4-BE49-F238E27FC236}">
                  <a16:creationId xmlns:a16="http://schemas.microsoft.com/office/drawing/2014/main" id="{B00E2AF3-F525-22C6-6C49-35EDB4B6B1E5}"/>
                </a:ext>
              </a:extLst>
            </p:cNvPr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22604" name="AutoShape 12" descr="Large confetti">
                <a:extLst>
                  <a:ext uri="{FF2B5EF4-FFF2-40B4-BE49-F238E27FC236}">
                    <a16:creationId xmlns:a16="http://schemas.microsoft.com/office/drawing/2014/main" id="{AF56C2E4-FCB1-0B2C-93A4-441669779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5" y="2637"/>
                <a:ext cx="1144" cy="408"/>
              </a:xfrm>
              <a:prstGeom prst="rtTriangl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622605" name="Freeform 13" descr="Large confetti">
                <a:extLst>
                  <a:ext uri="{FF2B5EF4-FFF2-40B4-BE49-F238E27FC236}">
                    <a16:creationId xmlns:a16="http://schemas.microsoft.com/office/drawing/2014/main" id="{70BAF52D-4C43-3B04-CAE6-D9C245DC3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2676"/>
                <a:ext cx="1059" cy="386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24918752-6A4E-D025-5F92-39A4166DD18D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4699000"/>
            <a:ext cx="4940300" cy="903288"/>
            <a:chOff x="1911" y="2624"/>
            <a:chExt cx="2924" cy="561"/>
          </a:xfrm>
        </p:grpSpPr>
        <p:sp>
          <p:nvSpPr>
            <p:cNvPr id="69657" name="Line 15">
              <a:extLst>
                <a:ext uri="{FF2B5EF4-FFF2-40B4-BE49-F238E27FC236}">
                  <a16:creationId xmlns:a16="http://schemas.microsoft.com/office/drawing/2014/main" id="{352E1DD8-4897-ED6B-1B32-B879ED836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16">
              <a:extLst>
                <a:ext uri="{FF2B5EF4-FFF2-40B4-BE49-F238E27FC236}">
                  <a16:creationId xmlns:a16="http://schemas.microsoft.com/office/drawing/2014/main" id="{B57AE9E9-638D-3805-C651-A3516B824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9" name="Line 17">
              <a:extLst>
                <a:ext uri="{FF2B5EF4-FFF2-40B4-BE49-F238E27FC236}">
                  <a16:creationId xmlns:a16="http://schemas.microsoft.com/office/drawing/2014/main" id="{21A7D887-07A9-A937-8B24-E33D615B3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49E9B959-BDA7-DAA3-CB22-4314269C8948}"/>
              </a:ext>
            </a:extLst>
          </p:cNvPr>
          <p:cNvGrpSpPr>
            <a:grpSpLocks/>
          </p:cNvGrpSpPr>
          <p:nvPr/>
        </p:nvGrpSpPr>
        <p:grpSpPr bwMode="auto">
          <a:xfrm>
            <a:off x="1144588" y="3543300"/>
            <a:ext cx="2493962" cy="1755775"/>
            <a:chOff x="800" y="1952"/>
            <a:chExt cx="1571" cy="914"/>
          </a:xfrm>
        </p:grpSpPr>
        <p:sp>
          <p:nvSpPr>
            <p:cNvPr id="622611" name="Rectangle 19">
              <a:extLst>
                <a:ext uri="{FF2B5EF4-FFF2-40B4-BE49-F238E27FC236}">
                  <a16:creationId xmlns:a16="http://schemas.microsoft.com/office/drawing/2014/main" id="{477248A2-AD02-1512-15DF-107044E56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22612" name="AutoShape 20">
              <a:extLst>
                <a:ext uri="{FF2B5EF4-FFF2-40B4-BE49-F238E27FC236}">
                  <a16:creationId xmlns:a16="http://schemas.microsoft.com/office/drawing/2014/main" id="{FD91D8AD-9DDF-9170-4E13-B7AECBB3E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22613" name="Text Box 21">
              <a:extLst>
                <a:ext uri="{FF2B5EF4-FFF2-40B4-BE49-F238E27FC236}">
                  <a16:creationId xmlns:a16="http://schemas.microsoft.com/office/drawing/2014/main" id="{E6F22FF1-9647-A852-7795-BEDCF8D1E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5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0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Zingsho shongwui “Wailing Wall” kachi chi</a:t>
              </a:r>
            </a:p>
          </p:txBody>
        </p:sp>
      </p:grpSp>
      <p:sp>
        <p:nvSpPr>
          <p:cNvPr id="622614" name="Freeform 22">
            <a:extLst>
              <a:ext uri="{FF2B5EF4-FFF2-40B4-BE49-F238E27FC236}">
                <a16:creationId xmlns:a16="http://schemas.microsoft.com/office/drawing/2014/main" id="{1A3D667B-C9A7-12E2-8146-E3777E0D2DC0}"/>
              </a:ext>
            </a:extLst>
          </p:cNvPr>
          <p:cNvSpPr>
            <a:spLocks/>
          </p:cNvSpPr>
          <p:nvPr/>
        </p:nvSpPr>
        <p:spPr bwMode="auto">
          <a:xfrm>
            <a:off x="812800" y="4295775"/>
            <a:ext cx="7632700" cy="1354138"/>
          </a:xfrm>
          <a:custGeom>
            <a:avLst/>
            <a:gdLst/>
            <a:ahLst/>
            <a:cxnLst>
              <a:cxn ang="0">
                <a:pos x="0" y="853"/>
              </a:cxn>
              <a:cxn ang="0">
                <a:pos x="172" y="778"/>
              </a:cxn>
              <a:cxn ang="0">
                <a:pos x="225" y="793"/>
              </a:cxn>
              <a:cxn ang="0">
                <a:pos x="270" y="808"/>
              </a:cxn>
              <a:cxn ang="0">
                <a:pos x="494" y="800"/>
              </a:cxn>
              <a:cxn ang="0">
                <a:pos x="636" y="763"/>
              </a:cxn>
              <a:cxn ang="0">
                <a:pos x="756" y="726"/>
              </a:cxn>
              <a:cxn ang="0">
                <a:pos x="800" y="711"/>
              </a:cxn>
              <a:cxn ang="0">
                <a:pos x="890" y="651"/>
              </a:cxn>
              <a:cxn ang="0">
                <a:pos x="980" y="621"/>
              </a:cxn>
              <a:cxn ang="0">
                <a:pos x="1047" y="598"/>
              </a:cxn>
              <a:cxn ang="0">
                <a:pos x="1092" y="584"/>
              </a:cxn>
              <a:cxn ang="0">
                <a:pos x="1212" y="598"/>
              </a:cxn>
              <a:cxn ang="0">
                <a:pos x="1271" y="584"/>
              </a:cxn>
              <a:cxn ang="0">
                <a:pos x="1406" y="554"/>
              </a:cxn>
              <a:cxn ang="0">
                <a:pos x="1698" y="397"/>
              </a:cxn>
              <a:cxn ang="0">
                <a:pos x="1765" y="374"/>
              </a:cxn>
              <a:cxn ang="0">
                <a:pos x="1787" y="367"/>
              </a:cxn>
              <a:cxn ang="0">
                <a:pos x="1855" y="329"/>
              </a:cxn>
              <a:cxn ang="0">
                <a:pos x="1937" y="277"/>
              </a:cxn>
              <a:cxn ang="0">
                <a:pos x="2027" y="225"/>
              </a:cxn>
              <a:cxn ang="0">
                <a:pos x="2049" y="210"/>
              </a:cxn>
              <a:cxn ang="0">
                <a:pos x="2064" y="187"/>
              </a:cxn>
              <a:cxn ang="0">
                <a:pos x="2109" y="157"/>
              </a:cxn>
              <a:cxn ang="0">
                <a:pos x="2131" y="135"/>
              </a:cxn>
              <a:cxn ang="0">
                <a:pos x="2266" y="98"/>
              </a:cxn>
              <a:cxn ang="0">
                <a:pos x="2333" y="105"/>
              </a:cxn>
              <a:cxn ang="0">
                <a:pos x="2528" y="90"/>
              </a:cxn>
              <a:cxn ang="0">
                <a:pos x="2610" y="38"/>
              </a:cxn>
              <a:cxn ang="0">
                <a:pos x="2722" y="8"/>
              </a:cxn>
              <a:cxn ang="0">
                <a:pos x="2744" y="0"/>
              </a:cxn>
              <a:cxn ang="0">
                <a:pos x="2842" y="60"/>
              </a:cxn>
              <a:cxn ang="0">
                <a:pos x="2864" y="75"/>
              </a:cxn>
              <a:cxn ang="0">
                <a:pos x="2894" y="120"/>
              </a:cxn>
              <a:cxn ang="0">
                <a:pos x="3021" y="172"/>
              </a:cxn>
              <a:cxn ang="0">
                <a:pos x="3051" y="165"/>
              </a:cxn>
              <a:cxn ang="0">
                <a:pos x="3096" y="180"/>
              </a:cxn>
              <a:cxn ang="0">
                <a:pos x="3208" y="314"/>
              </a:cxn>
              <a:cxn ang="0">
                <a:pos x="3268" y="367"/>
              </a:cxn>
              <a:cxn ang="0">
                <a:pos x="3387" y="419"/>
              </a:cxn>
              <a:cxn ang="0">
                <a:pos x="3470" y="471"/>
              </a:cxn>
              <a:cxn ang="0">
                <a:pos x="3544" y="479"/>
              </a:cxn>
              <a:cxn ang="0">
                <a:pos x="3709" y="509"/>
              </a:cxn>
              <a:cxn ang="0">
                <a:pos x="3754" y="524"/>
              </a:cxn>
              <a:cxn ang="0">
                <a:pos x="3776" y="531"/>
              </a:cxn>
              <a:cxn ang="0">
                <a:pos x="3866" y="569"/>
              </a:cxn>
              <a:cxn ang="0">
                <a:pos x="3888" y="576"/>
              </a:cxn>
              <a:cxn ang="0">
                <a:pos x="3933" y="613"/>
              </a:cxn>
              <a:cxn ang="0">
                <a:pos x="3948" y="636"/>
              </a:cxn>
              <a:cxn ang="0">
                <a:pos x="4053" y="666"/>
              </a:cxn>
              <a:cxn ang="0">
                <a:pos x="4143" y="703"/>
              </a:cxn>
              <a:cxn ang="0">
                <a:pos x="4352" y="711"/>
              </a:cxn>
              <a:cxn ang="0">
                <a:pos x="4509" y="748"/>
              </a:cxn>
              <a:cxn ang="0">
                <a:pos x="4808" y="703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2615" name="Rectangle 23">
            <a:extLst>
              <a:ext uri="{FF2B5EF4-FFF2-40B4-BE49-F238E27FC236}">
                <a16:creationId xmlns:a16="http://schemas.microsoft.com/office/drawing/2014/main" id="{5A82AF88-7DEE-6887-720C-979BD6F7B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41163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2" name="Text Box 24">
            <a:extLst>
              <a:ext uri="{FF2B5EF4-FFF2-40B4-BE49-F238E27FC236}">
                <a16:creationId xmlns:a16="http://schemas.microsoft.com/office/drawing/2014/main" id="{5626A68F-0B3D-9384-BEE3-E3AD97E34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643" name="Text Box 25">
            <a:extLst>
              <a:ext uri="{FF2B5EF4-FFF2-40B4-BE49-F238E27FC236}">
                <a16:creationId xmlns:a16="http://schemas.microsoft.com/office/drawing/2014/main" id="{48EDCC34-6D55-81F2-C002-4FCC05DFC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6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22618" name="Rectangle 26">
            <a:extLst>
              <a:ext uri="{FF2B5EF4-FFF2-40B4-BE49-F238E27FC236}">
                <a16:creationId xmlns:a16="http://schemas.microsoft.com/office/drawing/2014/main" id="{7F299556-B56F-CE1C-42C2-A80759C88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32</a:t>
            </a:r>
          </a:p>
        </p:txBody>
      </p:sp>
      <p:sp>
        <p:nvSpPr>
          <p:cNvPr id="622619" name="Text Box 27">
            <a:extLst>
              <a:ext uri="{FF2B5EF4-FFF2-40B4-BE49-F238E27FC236}">
                <a16:creationId xmlns:a16="http://schemas.microsoft.com/office/drawing/2014/main" id="{E37D56E5-3AC0-CD98-B45E-76107611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6:14-38</a:t>
            </a:r>
          </a:p>
        </p:txBody>
      </p:sp>
      <p:pic>
        <p:nvPicPr>
          <p:cNvPr id="622621" name="Picture 29">
            <a:extLst>
              <a:ext uri="{FF2B5EF4-FFF2-40B4-BE49-F238E27FC236}">
                <a16:creationId xmlns:a16="http://schemas.microsoft.com/office/drawing/2014/main" id="{99BF87A6-F326-E64F-E2CD-38101D89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303588"/>
            <a:ext cx="22796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2" name="Text Box 30">
            <a:extLst>
              <a:ext uri="{FF2B5EF4-FFF2-40B4-BE49-F238E27FC236}">
                <a16:creationId xmlns:a16="http://schemas.microsoft.com/office/drawing/2014/main" id="{91067315-A346-1135-E24B-EC477799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262563"/>
            <a:ext cx="33559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Solomon-na kasem “Khare” Vareshim</a:t>
            </a:r>
          </a:p>
        </p:txBody>
      </p:sp>
      <p:pic>
        <p:nvPicPr>
          <p:cNvPr id="622623" name="Picture 31">
            <a:extLst>
              <a:ext uri="{FF2B5EF4-FFF2-40B4-BE49-F238E27FC236}">
                <a16:creationId xmlns:a16="http://schemas.microsoft.com/office/drawing/2014/main" id="{2AEACDCA-F47A-C004-9C2C-408E4F04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746500" y="3275013"/>
            <a:ext cx="238442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4" name="Text Box 32">
            <a:extLst>
              <a:ext uri="{FF2B5EF4-FFF2-40B4-BE49-F238E27FC236}">
                <a16:creationId xmlns:a16="http://schemas.microsoft.com/office/drawing/2014/main" id="{3552DB5F-434E-CF18-4393-DE8708A33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3" y="5172075"/>
            <a:ext cx="4224337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Herodwui “Kakhane” Vareshim Jesuwui atamli leikasa</a:t>
            </a:r>
          </a:p>
        </p:txBody>
      </p:sp>
      <p:graphicFrame>
        <p:nvGraphicFramePr>
          <p:cNvPr id="622625" name="Object 2">
            <a:extLst>
              <a:ext uri="{FF2B5EF4-FFF2-40B4-BE49-F238E27FC236}">
                <a16:creationId xmlns:a16="http://schemas.microsoft.com/office/drawing/2014/main" id="{97A0601A-97D3-AF26-5037-08EF7361F8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4413" y="3152775"/>
          <a:ext cx="320992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20154900" imgH="12331700" progId="Word.Document.8">
                  <p:embed/>
                </p:oleObj>
              </mc:Choice>
              <mc:Fallback>
                <p:oleObj name="Document" r:id="rId8" imgW="20154900" imgH="123317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3152775"/>
                        <a:ext cx="3209925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26" name="Text Box 34">
            <a:extLst>
              <a:ext uri="{FF2B5EF4-FFF2-40B4-BE49-F238E27FC236}">
                <a16:creationId xmlns:a16="http://schemas.microsoft.com/office/drawing/2014/main" id="{8BB61E19-DD45-5DB4-1E65-B385E6FA5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5303838"/>
            <a:ext cx="3478212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Aruihon Islamwui  ‘Dome of the Rock’</a:t>
            </a:r>
          </a:p>
        </p:txBody>
      </p:sp>
      <p:sp>
        <p:nvSpPr>
          <p:cNvPr id="622627" name="Text Box 35">
            <a:extLst>
              <a:ext uri="{FF2B5EF4-FFF2-40B4-BE49-F238E27FC236}">
                <a16:creationId xmlns:a16="http://schemas.microsoft.com/office/drawing/2014/main" id="{A3876DCF-51C9-F5B9-DD2C-4431558B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892175"/>
            <a:ext cx="8437562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00" b="1">
                <a:solidFill>
                  <a:srgbClr val="0831AD"/>
                </a:solidFill>
                <a:latin typeface="Comic Sans MS" panose="030F0702030302020204" pitchFamily="66" charset="0"/>
              </a:rPr>
              <a:t>Abrahamna Isaacli chikat khavai kasa apam…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2500" b="1">
                <a:solidFill>
                  <a:srgbClr val="0831AD"/>
                </a:solidFill>
                <a:latin typeface="Comic Sans MS" panose="030F0702030302020204" pitchFamily="66" charset="0"/>
              </a:rPr>
              <a:t>Moriah Kaphung… Zion Kaphung</a:t>
            </a:r>
          </a:p>
        </p:txBody>
      </p:sp>
      <p:sp>
        <p:nvSpPr>
          <p:cNvPr id="69653" name="Text Box 36">
            <a:extLst>
              <a:ext uri="{FF2B5EF4-FFF2-40B4-BE49-F238E27FC236}">
                <a16:creationId xmlns:a16="http://schemas.microsoft.com/office/drawing/2014/main" id="{18551D6A-466B-8670-7232-F6713FB86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2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2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7" grpId="0" animBg="1"/>
      <p:bldP spid="622598" grpId="0" build="p" autoUpdateAnimBg="0" advAuto="100"/>
      <p:bldP spid="622615" grpId="0" animBg="1"/>
      <p:bldP spid="622622" grpId="0" autoUpdateAnimBg="0"/>
      <p:bldP spid="622624" grpId="0" autoUpdateAnimBg="0"/>
      <p:bldP spid="62262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Jerusalem from Mt of Olives panorama, df 090101">
            <a:extLst>
              <a:ext uri="{FF2B5EF4-FFF2-40B4-BE49-F238E27FC236}">
                <a16:creationId xmlns:a16="http://schemas.microsoft.com/office/drawing/2014/main" id="{317F1C21-F35D-DD49-89DD-B383E2C282F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28334" t="-426" r="24500"/>
          <a:stretch>
            <a:fillRect/>
          </a:stretch>
        </p:blipFill>
        <p:spPr bwMode="auto">
          <a:xfrm>
            <a:off x="90488" y="820738"/>
            <a:ext cx="8961437" cy="4494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46147" name="Rectangle 3">
            <a:extLst>
              <a:ext uri="{FF2B5EF4-FFF2-40B4-BE49-F238E27FC236}">
                <a16:creationId xmlns:a16="http://schemas.microsoft.com/office/drawing/2014/main" id="{B744D2A7-F378-DFE3-8E24-542D7048F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280988"/>
            <a:ext cx="7812087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9DEDF1"/>
                </a:solidFill>
                <a:latin typeface="Arial" charset="0"/>
                <a:ea typeface="+mn-ea"/>
              </a:rPr>
              <a:t>Aruihon Jerusalemwui Temple Mount</a:t>
            </a:r>
          </a:p>
        </p:txBody>
      </p:sp>
      <p:sp>
        <p:nvSpPr>
          <p:cNvPr id="71683" name="Text Box 23">
            <a:extLst>
              <a:ext uri="{FF2B5EF4-FFF2-40B4-BE49-F238E27FC236}">
                <a16:creationId xmlns:a16="http://schemas.microsoft.com/office/drawing/2014/main" id="{2076ACAB-7FC4-2CBA-26D5-BF3BBFC9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1684" name="Text Box 24">
            <a:extLst>
              <a:ext uri="{FF2B5EF4-FFF2-40B4-BE49-F238E27FC236}">
                <a16:creationId xmlns:a16="http://schemas.microsoft.com/office/drawing/2014/main" id="{F790FC48-5014-E7D3-9B90-2147F3403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6169" name="Rectangle 25">
            <a:extLst>
              <a:ext uri="{FF2B5EF4-FFF2-40B4-BE49-F238E27FC236}">
                <a16:creationId xmlns:a16="http://schemas.microsoft.com/office/drawing/2014/main" id="{9CC12CC8-F1C7-CE4F-E8B7-B23D7F14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4367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32a</a:t>
            </a:r>
          </a:p>
        </p:txBody>
      </p:sp>
      <p:sp>
        <p:nvSpPr>
          <p:cNvPr id="71686" name="Rectangle 37">
            <a:extLst>
              <a:ext uri="{FF2B5EF4-FFF2-40B4-BE49-F238E27FC236}">
                <a16:creationId xmlns:a16="http://schemas.microsoft.com/office/drawing/2014/main" id="{14436858-9D64-34A9-0F17-CEBBCC96B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42963"/>
            <a:ext cx="9072562" cy="4429125"/>
          </a:xfrm>
          <a:prstGeom prst="rect">
            <a:avLst/>
          </a:prstGeom>
          <a:solidFill>
            <a:srgbClr val="0000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46182" name="Text Box 38">
            <a:extLst>
              <a:ext uri="{FF2B5EF4-FFF2-40B4-BE49-F238E27FC236}">
                <a16:creationId xmlns:a16="http://schemas.microsoft.com/office/drawing/2014/main" id="{FA30F379-D7B0-E6BC-F498-4F558E6C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2462213"/>
            <a:ext cx="293528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Comic Sans MS" charset="0"/>
                <a:ea typeface="+mn-ea"/>
              </a:rPr>
              <a:t>Dome of the Rockwui alungli</a:t>
            </a:r>
          </a:p>
        </p:txBody>
      </p:sp>
      <p:pic>
        <p:nvPicPr>
          <p:cNvPr id="646183" name="Picture 39" descr="dome of the rock 2">
            <a:extLst>
              <a:ext uri="{FF2B5EF4-FFF2-40B4-BE49-F238E27FC236}">
                <a16:creationId xmlns:a16="http://schemas.microsoft.com/office/drawing/2014/main" id="{D82CB762-D662-5BF2-3C06-81870C24E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75" y="1558925"/>
            <a:ext cx="5367338" cy="4025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46179" name="Picture 35" descr="rock of the dome">
            <a:extLst>
              <a:ext uri="{FF2B5EF4-FFF2-40B4-BE49-F238E27FC236}">
                <a16:creationId xmlns:a16="http://schemas.microsoft.com/office/drawing/2014/main" id="{5A1A1DC5-70D7-BE32-D3D8-9DEFEEF6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3575" y="3344863"/>
            <a:ext cx="4451350" cy="2871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</p:pic>
      <p:sp>
        <p:nvSpPr>
          <p:cNvPr id="646177" name="Text Box 33">
            <a:extLst>
              <a:ext uri="{FF2B5EF4-FFF2-40B4-BE49-F238E27FC236}">
                <a16:creationId xmlns:a16="http://schemas.microsoft.com/office/drawing/2014/main" id="{EB7721CA-CF47-0F08-683D-5C4B80770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5681663"/>
            <a:ext cx="3871912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Comic Sans MS" charset="0"/>
                <a:ea typeface="+mn-ea"/>
              </a:rPr>
              <a:t>Temple Mount kachi tungli Dome of the Rock</a:t>
            </a:r>
          </a:p>
        </p:txBody>
      </p:sp>
      <p:sp>
        <p:nvSpPr>
          <p:cNvPr id="71691" name="Text Box 40">
            <a:extLst>
              <a:ext uri="{FF2B5EF4-FFF2-40B4-BE49-F238E27FC236}">
                <a16:creationId xmlns:a16="http://schemas.microsoft.com/office/drawing/2014/main" id="{FEB792E1-612D-13B4-D2A8-10001204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82" grpId="0"/>
      <p:bldP spid="6461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>
            <a:extLst>
              <a:ext uri="{FF2B5EF4-FFF2-40B4-BE49-F238E27FC236}">
                <a16:creationId xmlns:a16="http://schemas.microsoft.com/office/drawing/2014/main" id="{DDA507C2-CC6F-864E-070F-AB89C44A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3730" name="Text Box 3">
            <a:extLst>
              <a:ext uri="{FF2B5EF4-FFF2-40B4-BE49-F238E27FC236}">
                <a16:creationId xmlns:a16="http://schemas.microsoft.com/office/drawing/2014/main" id="{5E4622D7-3DED-6CE5-6E44-BC188702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3620" name="Rectangle 4">
            <a:extLst>
              <a:ext uri="{FF2B5EF4-FFF2-40B4-BE49-F238E27FC236}">
                <a16:creationId xmlns:a16="http://schemas.microsoft.com/office/drawing/2014/main" id="{126FDDD7-45BF-CDB6-3DCB-F461AFFD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33</a:t>
            </a:r>
          </a:p>
        </p:txBody>
      </p:sp>
      <p:sp>
        <p:nvSpPr>
          <p:cNvPr id="623621" name="Text Box 5">
            <a:extLst>
              <a:ext uri="{FF2B5EF4-FFF2-40B4-BE49-F238E27FC236}">
                <a16:creationId xmlns:a16="http://schemas.microsoft.com/office/drawing/2014/main" id="{237BB461-18E7-2865-9B3E-07F11E4E3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6:14-38</a:t>
            </a:r>
          </a:p>
        </p:txBody>
      </p:sp>
      <p:pic>
        <p:nvPicPr>
          <p:cNvPr id="623623" name="Picture 7" descr="Western Wall at Sukkot2, df 100301">
            <a:extLst>
              <a:ext uri="{FF2B5EF4-FFF2-40B4-BE49-F238E27FC236}">
                <a16:creationId xmlns:a16="http://schemas.microsoft.com/office/drawing/2014/main" id="{C3685B70-55E6-4A11-7FFF-BFDF7736C14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73734" name="Group 8">
            <a:extLst>
              <a:ext uri="{FF2B5EF4-FFF2-40B4-BE49-F238E27FC236}">
                <a16:creationId xmlns:a16="http://schemas.microsoft.com/office/drawing/2014/main" id="{1EC837AA-90C6-E9D9-FE85-5415491F14D3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73741" name="Group 9">
              <a:extLst>
                <a:ext uri="{FF2B5EF4-FFF2-40B4-BE49-F238E27FC236}">
                  <a16:creationId xmlns:a16="http://schemas.microsoft.com/office/drawing/2014/main" id="{82D63ACA-176C-30F2-7CA5-4AA8C37929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73743" name="Freeform 10">
                <a:extLst>
                  <a:ext uri="{FF2B5EF4-FFF2-40B4-BE49-F238E27FC236}">
                    <a16:creationId xmlns:a16="http://schemas.microsoft.com/office/drawing/2014/main" id="{6C760FA4-B7F7-776A-7A91-E8FCEDD73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4" name="AutoShape 11">
                <a:extLst>
                  <a:ext uri="{FF2B5EF4-FFF2-40B4-BE49-F238E27FC236}">
                    <a16:creationId xmlns:a16="http://schemas.microsoft.com/office/drawing/2014/main" id="{D3205C8B-9FF5-22D7-9944-B19774D34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745" name="Rectangle 12">
                <a:extLst>
                  <a:ext uri="{FF2B5EF4-FFF2-40B4-BE49-F238E27FC236}">
                    <a16:creationId xmlns:a16="http://schemas.microsoft.com/office/drawing/2014/main" id="{7375D1EA-58BB-25AC-2FF3-6417D4805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746" name="Line 13">
                <a:extLst>
                  <a:ext uri="{FF2B5EF4-FFF2-40B4-BE49-F238E27FC236}">
                    <a16:creationId xmlns:a16="http://schemas.microsoft.com/office/drawing/2014/main" id="{9518158D-238F-C67B-AF41-A94C9DE14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14">
                <a:extLst>
                  <a:ext uri="{FF2B5EF4-FFF2-40B4-BE49-F238E27FC236}">
                    <a16:creationId xmlns:a16="http://schemas.microsoft.com/office/drawing/2014/main" id="{ED76735D-CB8F-DA30-E94E-145CB1E87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748" name="Rectangle 15">
                <a:extLst>
                  <a:ext uri="{FF2B5EF4-FFF2-40B4-BE49-F238E27FC236}">
                    <a16:creationId xmlns:a16="http://schemas.microsoft.com/office/drawing/2014/main" id="{261BA993-28A8-96C6-5DAF-42E04F29F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749" name="Line 16">
                <a:extLst>
                  <a:ext uri="{FF2B5EF4-FFF2-40B4-BE49-F238E27FC236}">
                    <a16:creationId xmlns:a16="http://schemas.microsoft.com/office/drawing/2014/main" id="{E3710E22-60AD-83E8-3E4E-52446991F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Line 17">
                <a:extLst>
                  <a:ext uri="{FF2B5EF4-FFF2-40B4-BE49-F238E27FC236}">
                    <a16:creationId xmlns:a16="http://schemas.microsoft.com/office/drawing/2014/main" id="{9E88EDB6-74D0-0948-4406-181330E9B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Line 18">
                <a:extLst>
                  <a:ext uri="{FF2B5EF4-FFF2-40B4-BE49-F238E27FC236}">
                    <a16:creationId xmlns:a16="http://schemas.microsoft.com/office/drawing/2014/main" id="{A7A4B32A-C386-D74A-7C73-88309349C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Line 19">
                <a:extLst>
                  <a:ext uri="{FF2B5EF4-FFF2-40B4-BE49-F238E27FC236}">
                    <a16:creationId xmlns:a16="http://schemas.microsoft.com/office/drawing/2014/main" id="{94309A11-8A63-CCDC-B5DE-3F8D26C90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Line 20">
                <a:extLst>
                  <a:ext uri="{FF2B5EF4-FFF2-40B4-BE49-F238E27FC236}">
                    <a16:creationId xmlns:a16="http://schemas.microsoft.com/office/drawing/2014/main" id="{A08DFD29-55DE-F0B1-E0DE-C915048943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4" name="Line 21">
                <a:extLst>
                  <a:ext uri="{FF2B5EF4-FFF2-40B4-BE49-F238E27FC236}">
                    <a16:creationId xmlns:a16="http://schemas.microsoft.com/office/drawing/2014/main" id="{02466913-0C65-E489-FA84-D9CB71992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5" name="Line 22">
                <a:extLst>
                  <a:ext uri="{FF2B5EF4-FFF2-40B4-BE49-F238E27FC236}">
                    <a16:creationId xmlns:a16="http://schemas.microsoft.com/office/drawing/2014/main" id="{7BCAF5CF-6BF0-B13C-4B47-EBB12D230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6" name="Line 23">
                <a:extLst>
                  <a:ext uri="{FF2B5EF4-FFF2-40B4-BE49-F238E27FC236}">
                    <a16:creationId xmlns:a16="http://schemas.microsoft.com/office/drawing/2014/main" id="{B14B2C62-8D04-B6C3-B373-CF19D87D8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7" name="Line 24">
                <a:extLst>
                  <a:ext uri="{FF2B5EF4-FFF2-40B4-BE49-F238E27FC236}">
                    <a16:creationId xmlns:a16="http://schemas.microsoft.com/office/drawing/2014/main" id="{44076797-FC45-BB8E-2B69-61C06F92C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8" name="Line 25">
                <a:extLst>
                  <a:ext uri="{FF2B5EF4-FFF2-40B4-BE49-F238E27FC236}">
                    <a16:creationId xmlns:a16="http://schemas.microsoft.com/office/drawing/2014/main" id="{E2349CF1-787C-2B8A-C5D7-BE15998E2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9" name="Rectangle 26">
                <a:extLst>
                  <a:ext uri="{FF2B5EF4-FFF2-40B4-BE49-F238E27FC236}">
                    <a16:creationId xmlns:a16="http://schemas.microsoft.com/office/drawing/2014/main" id="{0F9F34DC-815A-503D-B402-1C194F4C8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73742" name="Rectangle 27">
              <a:extLst>
                <a:ext uri="{FF2B5EF4-FFF2-40B4-BE49-F238E27FC236}">
                  <a16:creationId xmlns:a16="http://schemas.microsoft.com/office/drawing/2014/main" id="{055DCC6D-62A4-CA54-CCE8-7B04A07E4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623644" name="Rectangle 28">
            <a:extLst>
              <a:ext uri="{FF2B5EF4-FFF2-40B4-BE49-F238E27FC236}">
                <a16:creationId xmlns:a16="http://schemas.microsoft.com/office/drawing/2014/main" id="{3E4C36C9-D88C-32CC-48AB-C8D81EEB1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708650"/>
            <a:ext cx="7148513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 b="1">
                <a:solidFill>
                  <a:srgbClr val="FFF814"/>
                </a:solidFill>
                <a:latin typeface="Comic Sans MS" panose="030F0702030302020204" pitchFamily="66" charset="0"/>
              </a:rPr>
              <a:t>Temple Mountwui Zingsho shongwui phaklang</a:t>
            </a:r>
            <a:endParaRPr lang="en-US" altLang="en-US" b="1">
              <a:solidFill>
                <a:srgbClr val="FFF814"/>
              </a:solidFill>
              <a:latin typeface="Comic Sans MS" panose="030F0702030302020204" pitchFamily="66" charset="0"/>
            </a:endParaRPr>
          </a:p>
        </p:txBody>
      </p:sp>
      <p:sp>
        <p:nvSpPr>
          <p:cNvPr id="73736" name="Text Box 30">
            <a:extLst>
              <a:ext uri="{FF2B5EF4-FFF2-40B4-BE49-F238E27FC236}">
                <a16:creationId xmlns:a16="http://schemas.microsoft.com/office/drawing/2014/main" id="{9E1A6EB2-629C-146D-B1B9-98394670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83350"/>
            <a:ext cx="258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3B59081A-00F7-2089-9893-789D582C9493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815975"/>
            <a:ext cx="3579813" cy="2686050"/>
            <a:chOff x="522" y="514"/>
            <a:chExt cx="2255" cy="1692"/>
          </a:xfrm>
        </p:grpSpPr>
        <p:pic>
          <p:nvPicPr>
            <p:cNvPr id="623645" name="Picture 29" descr="Men praying at Western Wall, tb n010200 sr">
              <a:extLst>
                <a:ext uri="{FF2B5EF4-FFF2-40B4-BE49-F238E27FC236}">
                  <a16:creationId xmlns:a16="http://schemas.microsoft.com/office/drawing/2014/main" id="{187420C7-7DF1-25EA-0FE4-749ADDD8A8FC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" y="514"/>
              <a:ext cx="2255" cy="16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623650" name="Text Box 34">
              <a:extLst>
                <a:ext uri="{FF2B5EF4-FFF2-40B4-BE49-F238E27FC236}">
                  <a16:creationId xmlns:a16="http://schemas.microsoft.com/office/drawing/2014/main" id="{705F515B-8A2C-69FB-C5AB-5483ADB7E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" y="1756"/>
              <a:ext cx="211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Comic Sans MS" charset="0"/>
                  <a:ea typeface="+mn-ea"/>
                </a:rPr>
                <a:t>Wailing Wall </a:t>
              </a:r>
              <a:r>
                <a:rPr lang="en-US" sz="2000" b="1" dirty="0" err="1">
                  <a:solidFill>
                    <a:srgbClr val="FFFF00"/>
                  </a:solidFill>
                  <a:latin typeface="Comic Sans MS" charset="0"/>
                  <a:ea typeface="+mn-ea"/>
                </a:rPr>
                <a:t>kachi</a:t>
              </a:r>
              <a:r>
                <a:rPr lang="en-US" sz="2000" b="1" dirty="0">
                  <a:solidFill>
                    <a:srgbClr val="FFFF00"/>
                  </a:solidFill>
                  <a:latin typeface="Comic Sans MS" charset="0"/>
                  <a:ea typeface="+mn-ea"/>
                </a:rPr>
                <a:t> chili </a:t>
              </a:r>
              <a:r>
                <a:rPr lang="en-US" sz="2000" b="1" dirty="0" err="1">
                  <a:solidFill>
                    <a:srgbClr val="FFFF00"/>
                  </a:solidFill>
                  <a:latin typeface="Comic Sans MS" charset="0"/>
                  <a:ea typeface="+mn-ea"/>
                </a:rPr>
                <a:t>seiha</a:t>
              </a:r>
              <a:r>
                <a:rPr lang="en-US" sz="2000" b="1" dirty="0">
                  <a:solidFill>
                    <a:srgbClr val="FFFF00"/>
                  </a:solidFill>
                  <a:latin typeface="Comic Sans MS" charset="0"/>
                  <a:ea typeface="+mn-ea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Comic Sans MS" charset="0"/>
                  <a:ea typeface="+mn-ea"/>
                </a:rPr>
                <a:t>kasa</a:t>
              </a:r>
              <a:endParaRPr lang="en-US" sz="2000" b="1" dirty="0">
                <a:solidFill>
                  <a:srgbClr val="FFFF00"/>
                </a:solidFill>
                <a:latin typeface="Comic Sans MS" charset="0"/>
                <a:ea typeface="+mn-ea"/>
              </a:endParaRPr>
            </a:p>
          </p:txBody>
        </p:sp>
      </p:grpSp>
      <p:sp>
        <p:nvSpPr>
          <p:cNvPr id="73738" name="Text Box 36">
            <a:extLst>
              <a:ext uri="{FF2B5EF4-FFF2-40B4-BE49-F238E27FC236}">
                <a16:creationId xmlns:a16="http://schemas.microsoft.com/office/drawing/2014/main" id="{E48904E1-7A8A-AF60-4121-D2C72B76D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Jerusalem from Mt of Olives panorama, df 090101">
            <a:extLst>
              <a:ext uri="{FF2B5EF4-FFF2-40B4-BE49-F238E27FC236}">
                <a16:creationId xmlns:a16="http://schemas.microsoft.com/office/drawing/2014/main" id="{2DA6178B-D393-B51E-CD01-0CD47F8D234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28323" t="-217" r="24464"/>
          <a:stretch>
            <a:fillRect/>
          </a:stretch>
        </p:blipFill>
        <p:spPr bwMode="auto">
          <a:xfrm>
            <a:off x="98425" y="11731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24677" name="Rectangle 37">
            <a:extLst>
              <a:ext uri="{FF2B5EF4-FFF2-40B4-BE49-F238E27FC236}">
                <a16:creationId xmlns:a16="http://schemas.microsoft.com/office/drawing/2014/main" id="{275994D4-760B-AFA6-D056-FC963695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1182688"/>
            <a:ext cx="9093200" cy="12573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F0A481C4-8EFE-FE92-8AC5-FA388E50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664" name="Rectangle 24">
            <a:extLst>
              <a:ext uri="{FF2B5EF4-FFF2-40B4-BE49-F238E27FC236}">
                <a16:creationId xmlns:a16="http://schemas.microsoft.com/office/drawing/2014/main" id="{7FE31592-0A01-879F-A03F-564D7AB9F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34</a:t>
            </a:r>
          </a:p>
        </p:txBody>
      </p:sp>
      <p:sp>
        <p:nvSpPr>
          <p:cNvPr id="624665" name="Text Box 25">
            <a:extLst>
              <a:ext uri="{FF2B5EF4-FFF2-40B4-BE49-F238E27FC236}">
                <a16:creationId xmlns:a16="http://schemas.microsoft.com/office/drawing/2014/main" id="{951142F1-839C-7D5B-6EBE-8AE4B97E5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6:14-38;  Matt 21:12-17</a:t>
            </a:r>
          </a:p>
        </p:txBody>
      </p:sp>
      <p:pic>
        <p:nvPicPr>
          <p:cNvPr id="624667" name="Picture 27">
            <a:extLst>
              <a:ext uri="{FF2B5EF4-FFF2-40B4-BE49-F238E27FC236}">
                <a16:creationId xmlns:a16="http://schemas.microsoft.com/office/drawing/2014/main" id="{7535FEC3-8FF8-A311-4620-C1FAF37F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25" y="4305300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24668" name="Picture 28">
            <a:extLst>
              <a:ext uri="{FF2B5EF4-FFF2-40B4-BE49-F238E27FC236}">
                <a16:creationId xmlns:a16="http://schemas.microsoft.com/office/drawing/2014/main" id="{BDB10851-A09A-8F7D-2387-9E28BFB7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9972" t="26277" r="15762" b="12953"/>
          <a:stretch>
            <a:fillRect/>
          </a:stretch>
        </p:blipFill>
        <p:spPr bwMode="auto">
          <a:xfrm>
            <a:off x="3487738" y="45926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75784" name="Text Box 29">
            <a:extLst>
              <a:ext uri="{FF2B5EF4-FFF2-40B4-BE49-F238E27FC236}">
                <a16:creationId xmlns:a16="http://schemas.microsoft.com/office/drawing/2014/main" id="{9A91AEA5-4D76-893C-9203-87BF73C4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77000"/>
            <a:ext cx="258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624670" name="AutoShape 30">
            <a:extLst>
              <a:ext uri="{FF2B5EF4-FFF2-40B4-BE49-F238E27FC236}">
                <a16:creationId xmlns:a16="http://schemas.microsoft.com/office/drawing/2014/main" id="{56176C04-084C-1F95-7308-BB2D761DB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2652713"/>
            <a:ext cx="7581900" cy="14620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24671" name="Text Box 31">
            <a:extLst>
              <a:ext uri="{FF2B5EF4-FFF2-40B4-BE49-F238E27FC236}">
                <a16:creationId xmlns:a16="http://schemas.microsoft.com/office/drawing/2014/main" id="{F1D81F4F-7364-6DDA-547B-CA8E39795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676275"/>
            <a:ext cx="729932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>
                <a:solidFill>
                  <a:srgbClr val="37F1FA"/>
                </a:solidFill>
                <a:latin typeface="Arial" charset="0"/>
                <a:ea typeface="+mn-ea"/>
              </a:rPr>
              <a:t>TEMPLE MOUNT KACHIWUI KHAMATAIYA KANKHANA BING!</a:t>
            </a:r>
          </a:p>
        </p:txBody>
      </p:sp>
      <p:sp>
        <p:nvSpPr>
          <p:cNvPr id="624672" name="Text Box 32">
            <a:extLst>
              <a:ext uri="{FF2B5EF4-FFF2-40B4-BE49-F238E27FC236}">
                <a16:creationId xmlns:a16="http://schemas.microsoft.com/office/drawing/2014/main" id="{CDE0FDAE-DA6E-C434-D99A-613F42110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535113"/>
            <a:ext cx="27908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• Manglarin</a:t>
            </a:r>
          </a:p>
        </p:txBody>
      </p:sp>
      <p:sp>
        <p:nvSpPr>
          <p:cNvPr id="624673" name="Text Box 33">
            <a:extLst>
              <a:ext uri="{FF2B5EF4-FFF2-40B4-BE49-F238E27FC236}">
                <a16:creationId xmlns:a16="http://schemas.microsoft.com/office/drawing/2014/main" id="{14EB7E59-C51D-740F-5E25-825ABF4F9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127250"/>
            <a:ext cx="2460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• Vare-rin</a:t>
            </a:r>
          </a:p>
        </p:txBody>
      </p:sp>
      <p:sp>
        <p:nvSpPr>
          <p:cNvPr id="624674" name="Text Box 34">
            <a:extLst>
              <a:ext uri="{FF2B5EF4-FFF2-40B4-BE49-F238E27FC236}">
                <a16:creationId xmlns:a16="http://schemas.microsoft.com/office/drawing/2014/main" id="{3B210D8F-12A4-5391-E558-9EFCD2785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2719388"/>
            <a:ext cx="27908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• Yur-rin</a:t>
            </a:r>
          </a:p>
        </p:txBody>
      </p:sp>
      <p:sp>
        <p:nvSpPr>
          <p:cNvPr id="624675" name="Text Box 35">
            <a:extLst>
              <a:ext uri="{FF2B5EF4-FFF2-40B4-BE49-F238E27FC236}">
                <a16:creationId xmlns:a16="http://schemas.microsoft.com/office/drawing/2014/main" id="{B38C0D62-D14B-7F20-B5A3-A12CEF14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3297238"/>
            <a:ext cx="32686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• Ngalei pam</a:t>
            </a:r>
          </a:p>
        </p:txBody>
      </p:sp>
      <p:sp>
        <p:nvSpPr>
          <p:cNvPr id="624676" name="Text Box 36">
            <a:extLst>
              <a:ext uri="{FF2B5EF4-FFF2-40B4-BE49-F238E27FC236}">
                <a16:creationId xmlns:a16="http://schemas.microsoft.com/office/drawing/2014/main" id="{3D7CD464-BD60-2C90-793B-746EB5E1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952875"/>
            <a:ext cx="36083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• Khanaowa Atam</a:t>
            </a:r>
          </a:p>
        </p:txBody>
      </p:sp>
      <p:grpSp>
        <p:nvGrpSpPr>
          <p:cNvPr id="75792" name="Group 4">
            <a:extLst>
              <a:ext uri="{FF2B5EF4-FFF2-40B4-BE49-F238E27FC236}">
                <a16:creationId xmlns:a16="http://schemas.microsoft.com/office/drawing/2014/main" id="{094BE700-AC28-FC42-E296-9DFA0E4CC63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75794" name="Group 5">
              <a:extLst>
                <a:ext uri="{FF2B5EF4-FFF2-40B4-BE49-F238E27FC236}">
                  <a16:creationId xmlns:a16="http://schemas.microsoft.com/office/drawing/2014/main" id="{C459D701-CB5A-3DCC-72ED-02B2BCBD3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75796" name="Freeform 6">
                <a:extLst>
                  <a:ext uri="{FF2B5EF4-FFF2-40B4-BE49-F238E27FC236}">
                    <a16:creationId xmlns:a16="http://schemas.microsoft.com/office/drawing/2014/main" id="{34C8368E-41DA-8BD6-0A8F-A94716BFD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97" name="AutoShape 7">
                <a:extLst>
                  <a:ext uri="{FF2B5EF4-FFF2-40B4-BE49-F238E27FC236}">
                    <a16:creationId xmlns:a16="http://schemas.microsoft.com/office/drawing/2014/main" id="{4531571F-CF86-95DF-93C0-A1934641A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798" name="Rectangle 8">
                <a:extLst>
                  <a:ext uri="{FF2B5EF4-FFF2-40B4-BE49-F238E27FC236}">
                    <a16:creationId xmlns:a16="http://schemas.microsoft.com/office/drawing/2014/main" id="{1686C1BF-989E-D30A-B783-7AE9B6374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799" name="Line 9">
                <a:extLst>
                  <a:ext uri="{FF2B5EF4-FFF2-40B4-BE49-F238E27FC236}">
                    <a16:creationId xmlns:a16="http://schemas.microsoft.com/office/drawing/2014/main" id="{32F8DF92-9838-64F8-389D-F487EF974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Rectangle 10">
                <a:extLst>
                  <a:ext uri="{FF2B5EF4-FFF2-40B4-BE49-F238E27FC236}">
                    <a16:creationId xmlns:a16="http://schemas.microsoft.com/office/drawing/2014/main" id="{524D5A6D-2140-9A83-480A-C25004728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801" name="Rectangle 11">
                <a:extLst>
                  <a:ext uri="{FF2B5EF4-FFF2-40B4-BE49-F238E27FC236}">
                    <a16:creationId xmlns:a16="http://schemas.microsoft.com/office/drawing/2014/main" id="{B0318592-0C13-BC0C-3E1B-6AEDD4DF2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802" name="Line 12">
                <a:extLst>
                  <a:ext uri="{FF2B5EF4-FFF2-40B4-BE49-F238E27FC236}">
                    <a16:creationId xmlns:a16="http://schemas.microsoft.com/office/drawing/2014/main" id="{80197745-58C0-444F-2236-C5221D7F3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Line 13">
                <a:extLst>
                  <a:ext uri="{FF2B5EF4-FFF2-40B4-BE49-F238E27FC236}">
                    <a16:creationId xmlns:a16="http://schemas.microsoft.com/office/drawing/2014/main" id="{F012EB7D-7E33-9F21-24DA-3581F8F5E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Line 14">
                <a:extLst>
                  <a:ext uri="{FF2B5EF4-FFF2-40B4-BE49-F238E27FC236}">
                    <a16:creationId xmlns:a16="http://schemas.microsoft.com/office/drawing/2014/main" id="{ACF37EA5-A74E-1860-0A1E-175AD990D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Line 15">
                <a:extLst>
                  <a:ext uri="{FF2B5EF4-FFF2-40B4-BE49-F238E27FC236}">
                    <a16:creationId xmlns:a16="http://schemas.microsoft.com/office/drawing/2014/main" id="{C732E014-7046-0A07-2429-CCA495B42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Line 16">
                <a:extLst>
                  <a:ext uri="{FF2B5EF4-FFF2-40B4-BE49-F238E27FC236}">
                    <a16:creationId xmlns:a16="http://schemas.microsoft.com/office/drawing/2014/main" id="{847DD20C-A8C7-7591-085E-72257EFF7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Line 17">
                <a:extLst>
                  <a:ext uri="{FF2B5EF4-FFF2-40B4-BE49-F238E27FC236}">
                    <a16:creationId xmlns:a16="http://schemas.microsoft.com/office/drawing/2014/main" id="{3A4603F9-B30A-34B0-7B0D-994FA9386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Line 18">
                <a:extLst>
                  <a:ext uri="{FF2B5EF4-FFF2-40B4-BE49-F238E27FC236}">
                    <a16:creationId xmlns:a16="http://schemas.microsoft.com/office/drawing/2014/main" id="{B626BF46-0DEC-BB49-F13E-A584CC3DF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Line 19">
                <a:extLst>
                  <a:ext uri="{FF2B5EF4-FFF2-40B4-BE49-F238E27FC236}">
                    <a16:creationId xmlns:a16="http://schemas.microsoft.com/office/drawing/2014/main" id="{6A1DB878-313E-F236-E531-B54DF9798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0" name="Line 20">
                <a:extLst>
                  <a:ext uri="{FF2B5EF4-FFF2-40B4-BE49-F238E27FC236}">
                    <a16:creationId xmlns:a16="http://schemas.microsoft.com/office/drawing/2014/main" id="{BDF851D9-8C8C-7C2B-D8FA-46ED95DBD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1" name="Line 21">
                <a:extLst>
                  <a:ext uri="{FF2B5EF4-FFF2-40B4-BE49-F238E27FC236}">
                    <a16:creationId xmlns:a16="http://schemas.microsoft.com/office/drawing/2014/main" id="{5FAAA892-405D-1D73-A77C-79E351C9F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2" name="Rectangle 22">
                <a:extLst>
                  <a:ext uri="{FF2B5EF4-FFF2-40B4-BE49-F238E27FC236}">
                    <a16:creationId xmlns:a16="http://schemas.microsoft.com/office/drawing/2014/main" id="{EC5A590D-4D77-BCD7-2DD5-05212347F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75795" name="Rectangle 23">
              <a:extLst>
                <a:ext uri="{FF2B5EF4-FFF2-40B4-BE49-F238E27FC236}">
                  <a16:creationId xmlns:a16="http://schemas.microsoft.com/office/drawing/2014/main" id="{900AA42D-C99C-4C6B-3FD2-D07C1C665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75793" name="Text Box 39">
            <a:extLst>
              <a:ext uri="{FF2B5EF4-FFF2-40B4-BE49-F238E27FC236}">
                <a16:creationId xmlns:a16="http://schemas.microsoft.com/office/drawing/2014/main" id="{7EE59971-7365-4415-63B6-3B21A8259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7" grpId="0" animBg="1"/>
      <p:bldP spid="624670" grpId="0" animBg="1"/>
      <p:bldP spid="624671" grpId="0" autoUpdateAnimBg="0"/>
      <p:bldP spid="624672" grpId="0" build="p" autoUpdateAnimBg="0" advAuto="0"/>
      <p:bldP spid="624673" grpId="0" build="p" autoUpdateAnimBg="0"/>
      <p:bldP spid="624674" grpId="0" build="p" autoUpdateAnimBg="0"/>
      <p:bldP spid="624675" grpId="0" build="p" autoUpdateAnimBg="0"/>
      <p:bldP spid="624676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3">
            <a:extLst>
              <a:ext uri="{FF2B5EF4-FFF2-40B4-BE49-F238E27FC236}">
                <a16:creationId xmlns:a16="http://schemas.microsoft.com/office/drawing/2014/main" id="{709ED09B-7CD8-E3D9-E078-782A0028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7826" name="Text Box 84">
            <a:extLst>
              <a:ext uri="{FF2B5EF4-FFF2-40B4-BE49-F238E27FC236}">
                <a16:creationId xmlns:a16="http://schemas.microsoft.com/office/drawing/2014/main" id="{459DAAD4-2CFC-0DC9-95C5-A4A867189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 descr="Jerusalem and wilderness aerial from w, tb q010703">
            <a:extLst>
              <a:ext uri="{FF2B5EF4-FFF2-40B4-BE49-F238E27FC236}">
                <a16:creationId xmlns:a16="http://schemas.microsoft.com/office/drawing/2014/main" id="{FE910E8E-8D9C-481B-64B4-29BC62AE634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49978" name="Text Box 90">
            <a:extLst>
              <a:ext uri="{FF2B5EF4-FFF2-40B4-BE49-F238E27FC236}">
                <a16:creationId xmlns:a16="http://schemas.microsoft.com/office/drawing/2014/main" id="{C72014E8-2702-6198-6434-D6AB91EBC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50863"/>
            <a:ext cx="81470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>
                <a:solidFill>
                  <a:srgbClr val="0831AD"/>
                </a:solidFill>
                <a:latin typeface="Comic Sans MS" charset="0"/>
                <a:ea typeface="+mn-ea"/>
              </a:rPr>
              <a:t>Temple Mount aruihonwui Jerusalemli khalei:                           Okathuiwui khamataiya otshot apam</a:t>
            </a:r>
          </a:p>
        </p:txBody>
      </p:sp>
      <p:sp>
        <p:nvSpPr>
          <p:cNvPr id="549984" name="Oval 96">
            <a:extLst>
              <a:ext uri="{FF2B5EF4-FFF2-40B4-BE49-F238E27FC236}">
                <a16:creationId xmlns:a16="http://schemas.microsoft.com/office/drawing/2014/main" id="{F115B7C9-E1B7-0CC3-C8EB-87D2323C5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9979" name="Rectangle 91">
            <a:extLst>
              <a:ext uri="{FF2B5EF4-FFF2-40B4-BE49-F238E27FC236}">
                <a16:creationId xmlns:a16="http://schemas.microsoft.com/office/drawing/2014/main" id="{0762931E-EC52-CA8C-5F90-91CEC800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35</a:t>
            </a:r>
          </a:p>
        </p:txBody>
      </p:sp>
      <p:sp>
        <p:nvSpPr>
          <p:cNvPr id="550003" name="Oval 115">
            <a:extLst>
              <a:ext uri="{FF2B5EF4-FFF2-40B4-BE49-F238E27FC236}">
                <a16:creationId xmlns:a16="http://schemas.microsoft.com/office/drawing/2014/main" id="{590912BC-6BAA-055A-8990-069AE570D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498600"/>
            <a:ext cx="8813800" cy="5151438"/>
          </a:xfrm>
          <a:prstGeom prst="ellipse">
            <a:avLst/>
          </a:prstGeom>
          <a:noFill/>
          <a:ln w="57150">
            <a:solidFill>
              <a:srgbClr val="5681FC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50004" name="Text Box 116">
            <a:extLst>
              <a:ext uri="{FF2B5EF4-FFF2-40B4-BE49-F238E27FC236}">
                <a16:creationId xmlns:a16="http://schemas.microsoft.com/office/drawing/2014/main" id="{884EE6CD-6841-485B-3771-4ECA05A57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6:14-38;  Matt 21:12-17</a:t>
            </a:r>
          </a:p>
        </p:txBody>
      </p:sp>
      <p:sp>
        <p:nvSpPr>
          <p:cNvPr id="77833" name="Text Box 117">
            <a:extLst>
              <a:ext uri="{FF2B5EF4-FFF2-40B4-BE49-F238E27FC236}">
                <a16:creationId xmlns:a16="http://schemas.microsoft.com/office/drawing/2014/main" id="{30CD0B41-D086-5DBB-DAD8-4107D498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5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  <p:bldP spid="549984" grpId="0" animBg="1"/>
      <p:bldP spid="5500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113">
            <a:extLst>
              <a:ext uri="{FF2B5EF4-FFF2-40B4-BE49-F238E27FC236}">
                <a16:creationId xmlns:a16="http://schemas.microsoft.com/office/drawing/2014/main" id="{851E2BC6-2CC5-A9B6-B956-9DC837ED9120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79947" name="Group 115">
              <a:extLst>
                <a:ext uri="{FF2B5EF4-FFF2-40B4-BE49-F238E27FC236}">
                  <a16:creationId xmlns:a16="http://schemas.microsoft.com/office/drawing/2014/main" id="{3ED27F03-864C-84F3-48C4-77BA4050CC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9953" name="Freeform 116" descr="Cork">
                <a:extLst>
                  <a:ext uri="{FF2B5EF4-FFF2-40B4-BE49-F238E27FC236}">
                    <a16:creationId xmlns:a16="http://schemas.microsoft.com/office/drawing/2014/main" id="{68B1887B-DFD5-CC6D-19DA-548746AA5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54" name="Freeform 117" descr="Cork">
                <a:extLst>
                  <a:ext uri="{FF2B5EF4-FFF2-40B4-BE49-F238E27FC236}">
                    <a16:creationId xmlns:a16="http://schemas.microsoft.com/office/drawing/2014/main" id="{5065EA79-095E-5B77-1B64-0DDB992B8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48" name="Freeform 119">
              <a:extLst>
                <a:ext uri="{FF2B5EF4-FFF2-40B4-BE49-F238E27FC236}">
                  <a16:creationId xmlns:a16="http://schemas.microsoft.com/office/drawing/2014/main" id="{FFB46159-0D2F-F613-04C8-0845D5B40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49" name="Freeform 120">
              <a:extLst>
                <a:ext uri="{FF2B5EF4-FFF2-40B4-BE49-F238E27FC236}">
                  <a16:creationId xmlns:a16="http://schemas.microsoft.com/office/drawing/2014/main" id="{449C961E-2CDE-1287-FCC3-EFCC20D9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50" name="Freeform 121">
              <a:extLst>
                <a:ext uri="{FF2B5EF4-FFF2-40B4-BE49-F238E27FC236}">
                  <a16:creationId xmlns:a16="http://schemas.microsoft.com/office/drawing/2014/main" id="{8D34B7E6-5424-D6D6-EAB1-E895625B1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51" name="Freeform 122">
              <a:extLst>
                <a:ext uri="{FF2B5EF4-FFF2-40B4-BE49-F238E27FC236}">
                  <a16:creationId xmlns:a16="http://schemas.microsoft.com/office/drawing/2014/main" id="{B789533D-6628-71AE-2B45-74418D991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52" name="Freeform 123">
              <a:extLst>
                <a:ext uri="{FF2B5EF4-FFF2-40B4-BE49-F238E27FC236}">
                  <a16:creationId xmlns:a16="http://schemas.microsoft.com/office/drawing/2014/main" id="{21F52C9F-073B-D0E1-2F62-47E1FFC0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874" name="Group 113">
            <a:extLst>
              <a:ext uri="{FF2B5EF4-FFF2-40B4-BE49-F238E27FC236}">
                <a16:creationId xmlns:a16="http://schemas.microsoft.com/office/drawing/2014/main" id="{C4AE62D8-981A-9211-5A8F-B68C78C94AE0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79939" name="Group 115">
              <a:extLst>
                <a:ext uri="{FF2B5EF4-FFF2-40B4-BE49-F238E27FC236}">
                  <a16:creationId xmlns:a16="http://schemas.microsoft.com/office/drawing/2014/main" id="{6DDFCAEE-3300-9B56-2A35-F8A8E95E4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9945" name="Freeform 116" descr="Cork">
                <a:extLst>
                  <a:ext uri="{FF2B5EF4-FFF2-40B4-BE49-F238E27FC236}">
                    <a16:creationId xmlns:a16="http://schemas.microsoft.com/office/drawing/2014/main" id="{C95C336B-76D2-2377-20A9-2F01DE1ED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46" name="Freeform 117" descr="Cork">
                <a:extLst>
                  <a:ext uri="{FF2B5EF4-FFF2-40B4-BE49-F238E27FC236}">
                    <a16:creationId xmlns:a16="http://schemas.microsoft.com/office/drawing/2014/main" id="{00B88BBF-70FD-5BB7-59E9-861FB85EB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40" name="Freeform 119">
              <a:extLst>
                <a:ext uri="{FF2B5EF4-FFF2-40B4-BE49-F238E27FC236}">
                  <a16:creationId xmlns:a16="http://schemas.microsoft.com/office/drawing/2014/main" id="{624D0E85-C7BF-CEA7-96B4-6ED44D0CB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41" name="Freeform 120">
              <a:extLst>
                <a:ext uri="{FF2B5EF4-FFF2-40B4-BE49-F238E27FC236}">
                  <a16:creationId xmlns:a16="http://schemas.microsoft.com/office/drawing/2014/main" id="{DB8A407B-BBC7-3B26-F9D0-5FCAD1057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42" name="Freeform 121">
              <a:extLst>
                <a:ext uri="{FF2B5EF4-FFF2-40B4-BE49-F238E27FC236}">
                  <a16:creationId xmlns:a16="http://schemas.microsoft.com/office/drawing/2014/main" id="{B7D598C3-AEDD-1594-6754-36BE9D3E3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43" name="Freeform 122">
              <a:extLst>
                <a:ext uri="{FF2B5EF4-FFF2-40B4-BE49-F238E27FC236}">
                  <a16:creationId xmlns:a16="http://schemas.microsoft.com/office/drawing/2014/main" id="{120227A0-BCBC-A2EA-DE0E-3449F9806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44" name="Freeform 123">
              <a:extLst>
                <a:ext uri="{FF2B5EF4-FFF2-40B4-BE49-F238E27FC236}">
                  <a16:creationId xmlns:a16="http://schemas.microsoft.com/office/drawing/2014/main" id="{95C4DCA1-E516-43A4-FA9B-2960BD0AB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626" name="Rectangle 2">
            <a:extLst>
              <a:ext uri="{FF2B5EF4-FFF2-40B4-BE49-F238E27FC236}">
                <a16:creationId xmlns:a16="http://schemas.microsoft.com/office/drawing/2014/main" id="{BFCBC5A7-A811-CB29-B00E-8F490D5A0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79876" name="AutoShape 3">
            <a:extLst>
              <a:ext uri="{FF2B5EF4-FFF2-40B4-BE49-F238E27FC236}">
                <a16:creationId xmlns:a16="http://schemas.microsoft.com/office/drawing/2014/main" id="{2DD0C7DB-E911-2DD1-2DFE-2633BD48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77" name="Rectangle 4">
            <a:extLst>
              <a:ext uri="{FF2B5EF4-FFF2-40B4-BE49-F238E27FC236}">
                <a16:creationId xmlns:a16="http://schemas.microsoft.com/office/drawing/2014/main" id="{B0B4A442-348E-BE90-BA4E-3433B4585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78" name="Rectangle 5">
            <a:extLst>
              <a:ext uri="{FF2B5EF4-FFF2-40B4-BE49-F238E27FC236}">
                <a16:creationId xmlns:a16="http://schemas.microsoft.com/office/drawing/2014/main" id="{D1940E07-5E03-24F5-C0C7-DE48661C4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79879" name="Rectangle 6">
            <a:extLst>
              <a:ext uri="{FF2B5EF4-FFF2-40B4-BE49-F238E27FC236}">
                <a16:creationId xmlns:a16="http://schemas.microsoft.com/office/drawing/2014/main" id="{D0A8C02B-BB94-F068-1E61-0B6222D5F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8631" name="Rectangle 7">
            <a:extLst>
              <a:ext uri="{FF2B5EF4-FFF2-40B4-BE49-F238E27FC236}">
                <a16:creationId xmlns:a16="http://schemas.microsoft.com/office/drawing/2014/main" id="{CF1E9929-72D2-8F8F-3CBD-09510F95B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79881" name="Rectangle 9">
            <a:extLst>
              <a:ext uri="{FF2B5EF4-FFF2-40B4-BE49-F238E27FC236}">
                <a16:creationId xmlns:a16="http://schemas.microsoft.com/office/drawing/2014/main" id="{42B6120C-488D-A880-DAFA-75E61AB1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82" name="Rectangle 10">
            <a:extLst>
              <a:ext uri="{FF2B5EF4-FFF2-40B4-BE49-F238E27FC236}">
                <a16:creationId xmlns:a16="http://schemas.microsoft.com/office/drawing/2014/main" id="{B7B5C982-0DA1-E895-438A-66A9CF8D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538636" name="Rectangle 12">
            <a:extLst>
              <a:ext uri="{FF2B5EF4-FFF2-40B4-BE49-F238E27FC236}">
                <a16:creationId xmlns:a16="http://schemas.microsoft.com/office/drawing/2014/main" id="{2A3876F5-3671-1F06-B2AE-16CAFEF3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79884" name="Group 13">
            <a:extLst>
              <a:ext uri="{FF2B5EF4-FFF2-40B4-BE49-F238E27FC236}">
                <a16:creationId xmlns:a16="http://schemas.microsoft.com/office/drawing/2014/main" id="{A2EB0F56-3B39-9619-23A9-17A80E59F911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79934" name="Group 14">
              <a:extLst>
                <a:ext uri="{FF2B5EF4-FFF2-40B4-BE49-F238E27FC236}">
                  <a16:creationId xmlns:a16="http://schemas.microsoft.com/office/drawing/2014/main" id="{B59C1E35-F2D6-E0C8-A1D2-D08679DFA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8639" name="Oval 15">
                <a:extLst>
                  <a:ext uri="{FF2B5EF4-FFF2-40B4-BE49-F238E27FC236}">
                    <a16:creationId xmlns:a16="http://schemas.microsoft.com/office/drawing/2014/main" id="{C517F9DD-5E41-E434-EEBA-018997D67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79937" name="Freeform 16">
                <a:extLst>
                  <a:ext uri="{FF2B5EF4-FFF2-40B4-BE49-F238E27FC236}">
                    <a16:creationId xmlns:a16="http://schemas.microsoft.com/office/drawing/2014/main" id="{3295344B-1082-C1F1-1A50-8F5DE0064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38" name="Freeform 17">
                <a:extLst>
                  <a:ext uri="{FF2B5EF4-FFF2-40B4-BE49-F238E27FC236}">
                    <a16:creationId xmlns:a16="http://schemas.microsoft.com/office/drawing/2014/main" id="{8A5CB359-F8BB-770C-A4AF-963CDDBF3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8642" name="Rectangle 18">
              <a:extLst>
                <a:ext uri="{FF2B5EF4-FFF2-40B4-BE49-F238E27FC236}">
                  <a16:creationId xmlns:a16="http://schemas.microsoft.com/office/drawing/2014/main" id="{D9BAC753-79DB-6B14-F161-848EBF340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79885" name="Rectangle 19">
            <a:extLst>
              <a:ext uri="{FF2B5EF4-FFF2-40B4-BE49-F238E27FC236}">
                <a16:creationId xmlns:a16="http://schemas.microsoft.com/office/drawing/2014/main" id="{9667EF98-67A5-902D-32E0-5BD8B6EF3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86" name="Line 20">
            <a:extLst>
              <a:ext uri="{FF2B5EF4-FFF2-40B4-BE49-F238E27FC236}">
                <a16:creationId xmlns:a16="http://schemas.microsoft.com/office/drawing/2014/main" id="{2FBE7246-5BD8-098D-A1E7-746C03068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21">
            <a:extLst>
              <a:ext uri="{FF2B5EF4-FFF2-40B4-BE49-F238E27FC236}">
                <a16:creationId xmlns:a16="http://schemas.microsoft.com/office/drawing/2014/main" id="{115514F2-6551-6AB6-62AD-772BC6CD3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22">
            <a:extLst>
              <a:ext uri="{FF2B5EF4-FFF2-40B4-BE49-F238E27FC236}">
                <a16:creationId xmlns:a16="http://schemas.microsoft.com/office/drawing/2014/main" id="{401BAE3B-CF08-ABDD-844F-81B4A9C6A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23">
            <a:extLst>
              <a:ext uri="{FF2B5EF4-FFF2-40B4-BE49-F238E27FC236}">
                <a16:creationId xmlns:a16="http://schemas.microsoft.com/office/drawing/2014/main" id="{BC35BD24-4778-69D2-7934-A61E67E6E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24">
            <a:extLst>
              <a:ext uri="{FF2B5EF4-FFF2-40B4-BE49-F238E27FC236}">
                <a16:creationId xmlns:a16="http://schemas.microsoft.com/office/drawing/2014/main" id="{C898C1E6-D077-1608-255A-666A0AA79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25">
            <a:extLst>
              <a:ext uri="{FF2B5EF4-FFF2-40B4-BE49-F238E27FC236}">
                <a16:creationId xmlns:a16="http://schemas.microsoft.com/office/drawing/2014/main" id="{9B0F75F1-0BBE-4E02-200F-8A34AD436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26">
            <a:extLst>
              <a:ext uri="{FF2B5EF4-FFF2-40B4-BE49-F238E27FC236}">
                <a16:creationId xmlns:a16="http://schemas.microsoft.com/office/drawing/2014/main" id="{81D35ABB-2C8F-DB59-B5CC-1B33160F1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27">
            <a:extLst>
              <a:ext uri="{FF2B5EF4-FFF2-40B4-BE49-F238E27FC236}">
                <a16:creationId xmlns:a16="http://schemas.microsoft.com/office/drawing/2014/main" id="{D7370759-53CF-058C-CFA7-0FAFBC5C4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Line 28">
            <a:extLst>
              <a:ext uri="{FF2B5EF4-FFF2-40B4-BE49-F238E27FC236}">
                <a16:creationId xmlns:a16="http://schemas.microsoft.com/office/drawing/2014/main" id="{BB3DB275-3221-6178-FCF2-C5F9B24AD2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Rectangle 29">
            <a:extLst>
              <a:ext uri="{FF2B5EF4-FFF2-40B4-BE49-F238E27FC236}">
                <a16:creationId xmlns:a16="http://schemas.microsoft.com/office/drawing/2014/main" id="{04693CB1-1A45-047F-C516-98E215F3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96" name="Rectangle 30">
            <a:extLst>
              <a:ext uri="{FF2B5EF4-FFF2-40B4-BE49-F238E27FC236}">
                <a16:creationId xmlns:a16="http://schemas.microsoft.com/office/drawing/2014/main" id="{D9BA691C-74AC-010A-9778-64A3968F8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97" name="Rectangle 31">
            <a:extLst>
              <a:ext uri="{FF2B5EF4-FFF2-40B4-BE49-F238E27FC236}">
                <a16:creationId xmlns:a16="http://schemas.microsoft.com/office/drawing/2014/main" id="{ED478255-5B58-215E-8ECB-60C89D62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8797" name="Rectangle 173">
            <a:extLst>
              <a:ext uri="{FF2B5EF4-FFF2-40B4-BE49-F238E27FC236}">
                <a16:creationId xmlns:a16="http://schemas.microsoft.com/office/drawing/2014/main" id="{B93F21FB-69A9-066E-4C53-69E3A7815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4670425"/>
            <a:ext cx="3094038" cy="11604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899" name="Rectangle 32">
            <a:extLst>
              <a:ext uri="{FF2B5EF4-FFF2-40B4-BE49-F238E27FC236}">
                <a16:creationId xmlns:a16="http://schemas.microsoft.com/office/drawing/2014/main" id="{81EBE603-5416-EF73-41F8-4A04DF746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9900" name="Line 36">
            <a:extLst>
              <a:ext uri="{FF2B5EF4-FFF2-40B4-BE49-F238E27FC236}">
                <a16:creationId xmlns:a16="http://schemas.microsoft.com/office/drawing/2014/main" id="{B7EB5B5C-E4C5-2CA6-7143-6EDE146D1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1" name="Text Box 65">
            <a:extLst>
              <a:ext uri="{FF2B5EF4-FFF2-40B4-BE49-F238E27FC236}">
                <a16:creationId xmlns:a16="http://schemas.microsoft.com/office/drawing/2014/main" id="{046516BD-AB25-B9D2-1A5A-760AC674F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38691" name="Oval 67">
            <a:extLst>
              <a:ext uri="{FF2B5EF4-FFF2-40B4-BE49-F238E27FC236}">
                <a16:creationId xmlns:a16="http://schemas.microsoft.com/office/drawing/2014/main" id="{A762D17C-4756-48A1-F634-F984EE5CE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38692" name="Oval 68">
            <a:extLst>
              <a:ext uri="{FF2B5EF4-FFF2-40B4-BE49-F238E27FC236}">
                <a16:creationId xmlns:a16="http://schemas.microsoft.com/office/drawing/2014/main" id="{0DD19CCD-278F-84D2-AAEE-B194A6EA5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38693" name="Oval 69">
            <a:extLst>
              <a:ext uri="{FF2B5EF4-FFF2-40B4-BE49-F238E27FC236}">
                <a16:creationId xmlns:a16="http://schemas.microsoft.com/office/drawing/2014/main" id="{7AE87A49-9545-7BC4-60F8-C7A1A8037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79905" name="Group 108">
            <a:extLst>
              <a:ext uri="{FF2B5EF4-FFF2-40B4-BE49-F238E27FC236}">
                <a16:creationId xmlns:a16="http://schemas.microsoft.com/office/drawing/2014/main" id="{06CC8776-32C5-6144-6AC1-F0AE5BBBA60E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79915" name="Group 109">
              <a:extLst>
                <a:ext uri="{FF2B5EF4-FFF2-40B4-BE49-F238E27FC236}">
                  <a16:creationId xmlns:a16="http://schemas.microsoft.com/office/drawing/2014/main" id="{DA3FCF2D-6337-46B7-1D43-19BFAED03A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79917" name="Freeform 110">
                <a:extLst>
                  <a:ext uri="{FF2B5EF4-FFF2-40B4-BE49-F238E27FC236}">
                    <a16:creationId xmlns:a16="http://schemas.microsoft.com/office/drawing/2014/main" id="{7AE87622-C3DF-230D-F19C-DCCF1FC7F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18" name="AutoShape 111">
                <a:extLst>
                  <a:ext uri="{FF2B5EF4-FFF2-40B4-BE49-F238E27FC236}">
                    <a16:creationId xmlns:a16="http://schemas.microsoft.com/office/drawing/2014/main" id="{9ABB0F69-6C6A-7302-F379-561D6A187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919" name="Rectangle 112">
                <a:extLst>
                  <a:ext uri="{FF2B5EF4-FFF2-40B4-BE49-F238E27FC236}">
                    <a16:creationId xmlns:a16="http://schemas.microsoft.com/office/drawing/2014/main" id="{788BDA0B-0D5D-4833-4860-0724EE0A2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920" name="Line 113">
                <a:extLst>
                  <a:ext uri="{FF2B5EF4-FFF2-40B4-BE49-F238E27FC236}">
                    <a16:creationId xmlns:a16="http://schemas.microsoft.com/office/drawing/2014/main" id="{5317FB4A-06DB-165B-A45F-CED649B09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1" name="Rectangle 114">
                <a:extLst>
                  <a:ext uri="{FF2B5EF4-FFF2-40B4-BE49-F238E27FC236}">
                    <a16:creationId xmlns:a16="http://schemas.microsoft.com/office/drawing/2014/main" id="{A21FF9C9-2765-9378-C59F-362F22A88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922" name="Rectangle 115">
                <a:extLst>
                  <a:ext uri="{FF2B5EF4-FFF2-40B4-BE49-F238E27FC236}">
                    <a16:creationId xmlns:a16="http://schemas.microsoft.com/office/drawing/2014/main" id="{690E14E0-CCE2-A972-CF3E-BFBDD3524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923" name="Line 116">
                <a:extLst>
                  <a:ext uri="{FF2B5EF4-FFF2-40B4-BE49-F238E27FC236}">
                    <a16:creationId xmlns:a16="http://schemas.microsoft.com/office/drawing/2014/main" id="{4F2FCC0F-7EB6-0B51-6A47-DB99442C4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4" name="Line 117">
                <a:extLst>
                  <a:ext uri="{FF2B5EF4-FFF2-40B4-BE49-F238E27FC236}">
                    <a16:creationId xmlns:a16="http://schemas.microsoft.com/office/drawing/2014/main" id="{5B6A7F58-0778-C30D-16FE-64693BD7E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5" name="Line 118">
                <a:extLst>
                  <a:ext uri="{FF2B5EF4-FFF2-40B4-BE49-F238E27FC236}">
                    <a16:creationId xmlns:a16="http://schemas.microsoft.com/office/drawing/2014/main" id="{4E70E732-220E-F299-D0A0-0FADE1608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6" name="Line 119">
                <a:extLst>
                  <a:ext uri="{FF2B5EF4-FFF2-40B4-BE49-F238E27FC236}">
                    <a16:creationId xmlns:a16="http://schemas.microsoft.com/office/drawing/2014/main" id="{0CF8B03E-89DF-5379-BBC3-1D39BC8FC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7" name="Line 120">
                <a:extLst>
                  <a:ext uri="{FF2B5EF4-FFF2-40B4-BE49-F238E27FC236}">
                    <a16:creationId xmlns:a16="http://schemas.microsoft.com/office/drawing/2014/main" id="{B1D6F1B3-0711-41D5-F7B8-F8FBB02E0A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8" name="Line 121">
                <a:extLst>
                  <a:ext uri="{FF2B5EF4-FFF2-40B4-BE49-F238E27FC236}">
                    <a16:creationId xmlns:a16="http://schemas.microsoft.com/office/drawing/2014/main" id="{A228840E-F6D6-6B22-C45B-66AB2A529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29" name="Line 122">
                <a:extLst>
                  <a:ext uri="{FF2B5EF4-FFF2-40B4-BE49-F238E27FC236}">
                    <a16:creationId xmlns:a16="http://schemas.microsoft.com/office/drawing/2014/main" id="{93BAFDE9-7F9A-8B08-C7E6-1AACD0176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30" name="Line 123">
                <a:extLst>
                  <a:ext uri="{FF2B5EF4-FFF2-40B4-BE49-F238E27FC236}">
                    <a16:creationId xmlns:a16="http://schemas.microsoft.com/office/drawing/2014/main" id="{A0E79F39-4269-7D15-7129-A5FDDE0CD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31" name="Line 124">
                <a:extLst>
                  <a:ext uri="{FF2B5EF4-FFF2-40B4-BE49-F238E27FC236}">
                    <a16:creationId xmlns:a16="http://schemas.microsoft.com/office/drawing/2014/main" id="{E4463D75-48C7-9D83-FF33-431515EE1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32" name="Line 125">
                <a:extLst>
                  <a:ext uri="{FF2B5EF4-FFF2-40B4-BE49-F238E27FC236}">
                    <a16:creationId xmlns:a16="http://schemas.microsoft.com/office/drawing/2014/main" id="{D9161BA6-CA34-F762-B8A0-3CC579CCC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33" name="Rectangle 126">
                <a:extLst>
                  <a:ext uri="{FF2B5EF4-FFF2-40B4-BE49-F238E27FC236}">
                    <a16:creationId xmlns:a16="http://schemas.microsoft.com/office/drawing/2014/main" id="{8B3EA93A-9994-67D9-D185-16D0C685A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79916" name="Rectangle 127">
              <a:extLst>
                <a:ext uri="{FF2B5EF4-FFF2-40B4-BE49-F238E27FC236}">
                  <a16:creationId xmlns:a16="http://schemas.microsoft.com/office/drawing/2014/main" id="{928982FF-109E-8BB9-4978-E74D4F528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79906" name="Text Box 128">
            <a:extLst>
              <a:ext uri="{FF2B5EF4-FFF2-40B4-BE49-F238E27FC236}">
                <a16:creationId xmlns:a16="http://schemas.microsoft.com/office/drawing/2014/main" id="{D265F9EE-7F5E-4E34-4973-D5FFA970A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>
            <a:extLst>
              <a:ext uri="{FF2B5EF4-FFF2-40B4-BE49-F238E27FC236}">
                <a16:creationId xmlns:a16="http://schemas.microsoft.com/office/drawing/2014/main" id="{E5F332CD-DEC5-B165-22BC-9CCA91967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755" name="Text Box 131">
            <a:extLst>
              <a:ext uri="{FF2B5EF4-FFF2-40B4-BE49-F238E27FC236}">
                <a16:creationId xmlns:a16="http://schemas.microsoft.com/office/drawing/2014/main" id="{FD25361B-46E6-21FA-9EFA-BBC6F94C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4775200"/>
            <a:ext cx="7681912" cy="595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00" b="1">
                <a:solidFill>
                  <a:schemeClr val="tx1"/>
                </a:solidFill>
                <a:latin typeface="Comic Sans MS" charset="0"/>
                <a:ea typeface="+mn-ea"/>
              </a:rPr>
              <a:t>SOLOMON: KAPHANING HAKLAKA!</a:t>
            </a:r>
          </a:p>
        </p:txBody>
      </p:sp>
      <p:sp>
        <p:nvSpPr>
          <p:cNvPr id="538756" name="Rectangle 132">
            <a:extLst>
              <a:ext uri="{FF2B5EF4-FFF2-40B4-BE49-F238E27FC236}">
                <a16:creationId xmlns:a16="http://schemas.microsoft.com/office/drawing/2014/main" id="{98A73CD3-29B5-BED0-3CAF-2D4FC76FA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36</a:t>
            </a:r>
          </a:p>
        </p:txBody>
      </p:sp>
      <p:sp>
        <p:nvSpPr>
          <p:cNvPr id="538781" name="Rectangle 157">
            <a:extLst>
              <a:ext uri="{FF2B5EF4-FFF2-40B4-BE49-F238E27FC236}">
                <a16:creationId xmlns:a16="http://schemas.microsoft.com/office/drawing/2014/main" id="{84442719-E9E1-259E-BDD0-D133387C4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1971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Arial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Arial" charset="0"/>
                <a:ea typeface="+mn-ea"/>
              </a:rPr>
              <a:t>1 Thot 17:3-15</a:t>
            </a:r>
          </a:p>
        </p:txBody>
      </p:sp>
      <p:sp>
        <p:nvSpPr>
          <p:cNvPr id="538793" name="Text Box 169">
            <a:extLst>
              <a:ext uri="{FF2B5EF4-FFF2-40B4-BE49-F238E27FC236}">
                <a16:creationId xmlns:a16="http://schemas.microsoft.com/office/drawing/2014/main" id="{A6CAC5FA-B4E6-9C24-2702-9A1B9A213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79912" name="Text Box 171">
            <a:extLst>
              <a:ext uri="{FF2B5EF4-FFF2-40B4-BE49-F238E27FC236}">
                <a16:creationId xmlns:a16="http://schemas.microsoft.com/office/drawing/2014/main" id="{6B5829C3-0B50-7B9D-10F9-8BAFAA3C7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6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38799" name="Text Box 175">
            <a:extLst>
              <a:ext uri="{FF2B5EF4-FFF2-40B4-BE49-F238E27FC236}">
                <a16:creationId xmlns:a16="http://schemas.microsoft.com/office/drawing/2014/main" id="{31EA1AAD-BA3F-9C00-8F5C-DDA110487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502275"/>
            <a:ext cx="8148637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>
                <a:solidFill>
                  <a:schemeClr val="tx1"/>
                </a:solidFill>
                <a:latin typeface="Comic Sans MS" charset="0"/>
                <a:ea typeface="+mn-ea"/>
              </a:rPr>
              <a:t>MARAM KAHAK: AMAN RUNRAN HAIRA.</a:t>
            </a:r>
          </a:p>
        </p:txBody>
      </p:sp>
      <p:sp>
        <p:nvSpPr>
          <p:cNvPr id="79914" name="Text Box 179">
            <a:extLst>
              <a:ext uri="{FF2B5EF4-FFF2-40B4-BE49-F238E27FC236}">
                <a16:creationId xmlns:a16="http://schemas.microsoft.com/office/drawing/2014/main" id="{82923554-8A5C-0670-7D0C-44A99D41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97" grpId="0" animBg="1"/>
      <p:bldP spid="538691" grpId="0" animBg="1"/>
      <p:bldP spid="538692" grpId="0" animBg="1"/>
      <p:bldP spid="538693" grpId="0" animBg="1"/>
      <p:bldP spid="538755" grpId="0"/>
      <p:bldP spid="53879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113">
            <a:extLst>
              <a:ext uri="{FF2B5EF4-FFF2-40B4-BE49-F238E27FC236}">
                <a16:creationId xmlns:a16="http://schemas.microsoft.com/office/drawing/2014/main" id="{6FECB527-AE2B-98AB-A418-0F474D4457BF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81992" name="Group 115">
              <a:extLst>
                <a:ext uri="{FF2B5EF4-FFF2-40B4-BE49-F238E27FC236}">
                  <a16:creationId xmlns:a16="http://schemas.microsoft.com/office/drawing/2014/main" id="{706DCC2D-AE5D-8681-5C3A-B06B6890E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81998" name="Freeform 116" descr="Cork">
                <a:extLst>
                  <a:ext uri="{FF2B5EF4-FFF2-40B4-BE49-F238E27FC236}">
                    <a16:creationId xmlns:a16="http://schemas.microsoft.com/office/drawing/2014/main" id="{442ABD7F-C87C-4D80-2A38-DCFB0F656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9" name="Freeform 117" descr="Cork">
                <a:extLst>
                  <a:ext uri="{FF2B5EF4-FFF2-40B4-BE49-F238E27FC236}">
                    <a16:creationId xmlns:a16="http://schemas.microsoft.com/office/drawing/2014/main" id="{0711A088-86C6-FBE5-9E01-4B36399F6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93" name="Freeform 119">
              <a:extLst>
                <a:ext uri="{FF2B5EF4-FFF2-40B4-BE49-F238E27FC236}">
                  <a16:creationId xmlns:a16="http://schemas.microsoft.com/office/drawing/2014/main" id="{A17C8B9D-3A39-1012-AC1E-ACA5E067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4" name="Freeform 120">
              <a:extLst>
                <a:ext uri="{FF2B5EF4-FFF2-40B4-BE49-F238E27FC236}">
                  <a16:creationId xmlns:a16="http://schemas.microsoft.com/office/drawing/2014/main" id="{3CF97DBC-8156-51FF-F5A9-6C7178F21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5" name="Freeform 121">
              <a:extLst>
                <a:ext uri="{FF2B5EF4-FFF2-40B4-BE49-F238E27FC236}">
                  <a16:creationId xmlns:a16="http://schemas.microsoft.com/office/drawing/2014/main" id="{5B0AEBD3-3675-9811-FBF7-D05240257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6" name="Freeform 122">
              <a:extLst>
                <a:ext uri="{FF2B5EF4-FFF2-40B4-BE49-F238E27FC236}">
                  <a16:creationId xmlns:a16="http://schemas.microsoft.com/office/drawing/2014/main" id="{02795E43-3947-9B3B-8D07-B8150216D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7" name="Freeform 123">
              <a:extLst>
                <a:ext uri="{FF2B5EF4-FFF2-40B4-BE49-F238E27FC236}">
                  <a16:creationId xmlns:a16="http://schemas.microsoft.com/office/drawing/2014/main" id="{8295EA8D-B5F7-35FC-8EA4-E9135C22B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2" name="Group 113">
            <a:extLst>
              <a:ext uri="{FF2B5EF4-FFF2-40B4-BE49-F238E27FC236}">
                <a16:creationId xmlns:a16="http://schemas.microsoft.com/office/drawing/2014/main" id="{0938106A-F721-0EF7-9AD9-F7F6D0023603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81984" name="Group 115">
              <a:extLst>
                <a:ext uri="{FF2B5EF4-FFF2-40B4-BE49-F238E27FC236}">
                  <a16:creationId xmlns:a16="http://schemas.microsoft.com/office/drawing/2014/main" id="{916299F6-547E-C122-A701-28BE45DE5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81990" name="Freeform 116" descr="Cork">
                <a:extLst>
                  <a:ext uri="{FF2B5EF4-FFF2-40B4-BE49-F238E27FC236}">
                    <a16:creationId xmlns:a16="http://schemas.microsoft.com/office/drawing/2014/main" id="{4554EBB4-9613-8A70-F6BD-220E3E53B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1" name="Freeform 117" descr="Cork">
                <a:extLst>
                  <a:ext uri="{FF2B5EF4-FFF2-40B4-BE49-F238E27FC236}">
                    <a16:creationId xmlns:a16="http://schemas.microsoft.com/office/drawing/2014/main" id="{C85DC2E0-4CBA-CF40-374B-8765BCB06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85" name="Freeform 119">
              <a:extLst>
                <a:ext uri="{FF2B5EF4-FFF2-40B4-BE49-F238E27FC236}">
                  <a16:creationId xmlns:a16="http://schemas.microsoft.com/office/drawing/2014/main" id="{CEC136C9-30BE-D501-0DB6-F8863648D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6" name="Freeform 120">
              <a:extLst>
                <a:ext uri="{FF2B5EF4-FFF2-40B4-BE49-F238E27FC236}">
                  <a16:creationId xmlns:a16="http://schemas.microsoft.com/office/drawing/2014/main" id="{C3EA3968-6F4A-4F64-341F-0C0EA5C6C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7" name="Freeform 121">
              <a:extLst>
                <a:ext uri="{FF2B5EF4-FFF2-40B4-BE49-F238E27FC236}">
                  <a16:creationId xmlns:a16="http://schemas.microsoft.com/office/drawing/2014/main" id="{364FFDEB-5FA6-6F2E-0C5A-16C066BB7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8" name="Freeform 122">
              <a:extLst>
                <a:ext uri="{FF2B5EF4-FFF2-40B4-BE49-F238E27FC236}">
                  <a16:creationId xmlns:a16="http://schemas.microsoft.com/office/drawing/2014/main" id="{58DC0FDE-F70D-49AE-DEC7-FAA71A51C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9" name="Freeform 123">
              <a:extLst>
                <a:ext uri="{FF2B5EF4-FFF2-40B4-BE49-F238E27FC236}">
                  <a16:creationId xmlns:a16="http://schemas.microsoft.com/office/drawing/2014/main" id="{7C9104E1-6A13-95B8-CC8C-D25C07D3F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658" name="Rectangle 2">
            <a:extLst>
              <a:ext uri="{FF2B5EF4-FFF2-40B4-BE49-F238E27FC236}">
                <a16:creationId xmlns:a16="http://schemas.microsoft.com/office/drawing/2014/main" id="{0FD4C7EE-AC2F-B5B5-7760-B4812D710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1924" name="AutoShape 3">
            <a:extLst>
              <a:ext uri="{FF2B5EF4-FFF2-40B4-BE49-F238E27FC236}">
                <a16:creationId xmlns:a16="http://schemas.microsoft.com/office/drawing/2014/main" id="{51BE0359-9B0B-9618-F3CD-2748BC38C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25" name="Rectangle 4">
            <a:extLst>
              <a:ext uri="{FF2B5EF4-FFF2-40B4-BE49-F238E27FC236}">
                <a16:creationId xmlns:a16="http://schemas.microsoft.com/office/drawing/2014/main" id="{60CB540D-39DB-13FD-ED7A-EF4C82935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26" name="Rectangle 5">
            <a:extLst>
              <a:ext uri="{FF2B5EF4-FFF2-40B4-BE49-F238E27FC236}">
                <a16:creationId xmlns:a16="http://schemas.microsoft.com/office/drawing/2014/main" id="{B1C3F563-C4D4-A55E-191F-C408815CF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1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81927" name="Rectangle 6">
            <a:extLst>
              <a:ext uri="{FF2B5EF4-FFF2-40B4-BE49-F238E27FC236}">
                <a16:creationId xmlns:a16="http://schemas.microsoft.com/office/drawing/2014/main" id="{206F2005-83E0-2672-DB96-CB61C09C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63" name="Rectangle 7">
            <a:extLst>
              <a:ext uri="{FF2B5EF4-FFF2-40B4-BE49-F238E27FC236}">
                <a16:creationId xmlns:a16="http://schemas.microsoft.com/office/drawing/2014/main" id="{ADD40423-7779-C86B-9FC1-B514B2CD6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6D3BCCAC-0644-338F-AFA7-A93F59D76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30" name="Rectangle 10">
            <a:extLst>
              <a:ext uri="{FF2B5EF4-FFF2-40B4-BE49-F238E27FC236}">
                <a16:creationId xmlns:a16="http://schemas.microsoft.com/office/drawing/2014/main" id="{520C81E9-2DC7-278D-ED20-1E495D89C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454669" name="Rectangle 13">
            <a:extLst>
              <a:ext uri="{FF2B5EF4-FFF2-40B4-BE49-F238E27FC236}">
                <a16:creationId xmlns:a16="http://schemas.microsoft.com/office/drawing/2014/main" id="{4BB77E48-BC16-55B5-C5BD-871EEEF2C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1932" name="Freeform 17">
            <a:extLst>
              <a:ext uri="{FF2B5EF4-FFF2-40B4-BE49-F238E27FC236}">
                <a16:creationId xmlns:a16="http://schemas.microsoft.com/office/drawing/2014/main" id="{2BF707AE-93D8-0407-1488-D58986AAFFB5}"/>
              </a:ext>
            </a:extLst>
          </p:cNvPr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35282204 w 677"/>
              <a:gd name="T1" fmla="*/ 68043387 h 571"/>
              <a:gd name="T2" fmla="*/ 42843470 w 677"/>
              <a:gd name="T3" fmla="*/ 189010821 h 571"/>
              <a:gd name="T4" fmla="*/ 50403148 w 677"/>
              <a:gd name="T5" fmla="*/ 307458893 h 571"/>
              <a:gd name="T6" fmla="*/ 115927241 w 677"/>
              <a:gd name="T7" fmla="*/ 365421661 h 571"/>
              <a:gd name="T8" fmla="*/ 272177002 w 677"/>
              <a:gd name="T9" fmla="*/ 413305397 h 571"/>
              <a:gd name="T10" fmla="*/ 393144558 w 677"/>
              <a:gd name="T11" fmla="*/ 466227855 h 571"/>
              <a:gd name="T12" fmla="*/ 516633065 w 677"/>
              <a:gd name="T13" fmla="*/ 488910043 h 571"/>
              <a:gd name="T14" fmla="*/ 642640936 w 677"/>
              <a:gd name="T15" fmla="*/ 539313140 h 571"/>
              <a:gd name="T16" fmla="*/ 768648808 w 677"/>
              <a:gd name="T17" fmla="*/ 622477457 h 571"/>
              <a:gd name="T18" fmla="*/ 897176042 w 677"/>
              <a:gd name="T19" fmla="*/ 705643361 h 571"/>
              <a:gd name="T20" fmla="*/ 965221087 w 677"/>
              <a:gd name="T21" fmla="*/ 821570484 h 571"/>
              <a:gd name="T22" fmla="*/ 1035785494 w 677"/>
              <a:gd name="T23" fmla="*/ 937497608 h 571"/>
              <a:gd name="T24" fmla="*/ 1131551476 w 677"/>
              <a:gd name="T25" fmla="*/ 1023182873 h 571"/>
              <a:gd name="T26" fmla="*/ 1202115884 w 677"/>
              <a:gd name="T27" fmla="*/ 1139109997 h 571"/>
              <a:gd name="T28" fmla="*/ 1239917452 w 677"/>
              <a:gd name="T29" fmla="*/ 1255037120 h 571"/>
              <a:gd name="T30" fmla="*/ 1247478718 w 677"/>
              <a:gd name="T31" fmla="*/ 1376004554 h 571"/>
              <a:gd name="T32" fmla="*/ 1313002811 w 677"/>
              <a:gd name="T33" fmla="*/ 1433967322 h 571"/>
              <a:gd name="T34" fmla="*/ 1431449416 w 677"/>
              <a:gd name="T35" fmla="*/ 1423886702 h 571"/>
              <a:gd name="T36" fmla="*/ 1582658861 w 677"/>
              <a:gd name="T37" fmla="*/ 1413806083 h 571"/>
              <a:gd name="T38" fmla="*/ 1703626418 w 677"/>
              <a:gd name="T39" fmla="*/ 1406246412 h 571"/>
              <a:gd name="T40" fmla="*/ 1665824850 w 677"/>
              <a:gd name="T41" fmla="*/ 1287798340 h 571"/>
              <a:gd name="T42" fmla="*/ 1625502331 w 677"/>
              <a:gd name="T43" fmla="*/ 1169351855 h 571"/>
              <a:gd name="T44" fmla="*/ 1557457287 w 677"/>
              <a:gd name="T45" fmla="*/ 1053424731 h 571"/>
              <a:gd name="T46" fmla="*/ 1489413830 w 677"/>
              <a:gd name="T47" fmla="*/ 937497608 h 571"/>
              <a:gd name="T48" fmla="*/ 1418849423 w 677"/>
              <a:gd name="T49" fmla="*/ 821570484 h 571"/>
              <a:gd name="T50" fmla="*/ 1323083441 w 677"/>
              <a:gd name="T51" fmla="*/ 705643361 h 571"/>
              <a:gd name="T52" fmla="*/ 1282760922 w 677"/>
              <a:gd name="T53" fmla="*/ 587195289 h 571"/>
              <a:gd name="T54" fmla="*/ 1186994940 w 677"/>
              <a:gd name="T55" fmla="*/ 501510023 h 571"/>
              <a:gd name="T56" fmla="*/ 1088708006 w 677"/>
              <a:gd name="T57" fmla="*/ 418345707 h 571"/>
              <a:gd name="T58" fmla="*/ 992942024 w 677"/>
              <a:gd name="T59" fmla="*/ 332660442 h 571"/>
              <a:gd name="T60" fmla="*/ 894656679 w 677"/>
              <a:gd name="T61" fmla="*/ 249494537 h 571"/>
              <a:gd name="T62" fmla="*/ 771168171 w 677"/>
              <a:gd name="T63" fmla="*/ 196572079 h 571"/>
              <a:gd name="T64" fmla="*/ 645160300 w 677"/>
              <a:gd name="T65" fmla="*/ 148688343 h 571"/>
              <a:gd name="T66" fmla="*/ 519152429 w 677"/>
              <a:gd name="T67" fmla="*/ 95765885 h 571"/>
              <a:gd name="T68" fmla="*/ 398184873 w 677"/>
              <a:gd name="T69" fmla="*/ 73083697 h 571"/>
              <a:gd name="T70" fmla="*/ 277217316 w 677"/>
              <a:gd name="T71" fmla="*/ 52922458 h 571"/>
              <a:gd name="T72" fmla="*/ 151209445 w 677"/>
              <a:gd name="T73" fmla="*/ 0 h 571"/>
              <a:gd name="T74" fmla="*/ 30241889 w 677"/>
              <a:gd name="T75" fmla="*/ 7559671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1933" name="Group 73">
            <a:extLst>
              <a:ext uri="{FF2B5EF4-FFF2-40B4-BE49-F238E27FC236}">
                <a16:creationId xmlns:a16="http://schemas.microsoft.com/office/drawing/2014/main" id="{FB7A0AEA-955F-8176-F6CB-F4C36FAEF100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568" y="1640"/>
            <a:chExt cx="1249" cy="1112"/>
          </a:xfrm>
        </p:grpSpPr>
        <p:sp>
          <p:nvSpPr>
            <p:cNvPr id="454672" name="Oval 16">
              <a:extLst>
                <a:ext uri="{FF2B5EF4-FFF2-40B4-BE49-F238E27FC236}">
                  <a16:creationId xmlns:a16="http://schemas.microsoft.com/office/drawing/2014/main" id="{B5C12CA4-60E8-56E0-B196-66FB42BE2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174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54674" name="Freeform 18">
              <a:extLst>
                <a:ext uri="{FF2B5EF4-FFF2-40B4-BE49-F238E27FC236}">
                  <a16:creationId xmlns:a16="http://schemas.microsoft.com/office/drawing/2014/main" id="{3D1CC2E9-852E-39CB-8118-7B1CCDDDC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1640"/>
              <a:ext cx="793" cy="657"/>
            </a:xfrm>
            <a:custGeom>
              <a:avLst/>
              <a:gdLst/>
              <a:ahLst/>
              <a:cxnLst>
                <a:cxn ang="0">
                  <a:pos x="24" y="8"/>
                </a:cxn>
                <a:cxn ang="0">
                  <a:pos x="88" y="32"/>
                </a:cxn>
                <a:cxn ang="0">
                  <a:pos x="144" y="40"/>
                </a:cxn>
                <a:cxn ang="0">
                  <a:pos x="184" y="64"/>
                </a:cxn>
                <a:cxn ang="0">
                  <a:pos x="216" y="80"/>
                </a:cxn>
                <a:cxn ang="0">
                  <a:pos x="240" y="104"/>
                </a:cxn>
                <a:cxn ang="0">
                  <a:pos x="280" y="120"/>
                </a:cxn>
                <a:cxn ang="0">
                  <a:pos x="312" y="136"/>
                </a:cxn>
                <a:cxn ang="0">
                  <a:pos x="344" y="152"/>
                </a:cxn>
                <a:cxn ang="0">
                  <a:pos x="376" y="168"/>
                </a:cxn>
                <a:cxn ang="0">
                  <a:pos x="408" y="184"/>
                </a:cxn>
                <a:cxn ang="0">
                  <a:pos x="440" y="216"/>
                </a:cxn>
                <a:cxn ang="0">
                  <a:pos x="464" y="240"/>
                </a:cxn>
                <a:cxn ang="0">
                  <a:pos x="496" y="256"/>
                </a:cxn>
                <a:cxn ang="0">
                  <a:pos x="528" y="272"/>
                </a:cxn>
                <a:cxn ang="0">
                  <a:pos x="552" y="296"/>
                </a:cxn>
                <a:cxn ang="0">
                  <a:pos x="568" y="328"/>
                </a:cxn>
                <a:cxn ang="0">
                  <a:pos x="592" y="352"/>
                </a:cxn>
                <a:cxn ang="0">
                  <a:pos x="624" y="376"/>
                </a:cxn>
                <a:cxn ang="0">
                  <a:pos x="640" y="400"/>
                </a:cxn>
                <a:cxn ang="0">
                  <a:pos x="656" y="432"/>
                </a:cxn>
                <a:cxn ang="0">
                  <a:pos x="680" y="464"/>
                </a:cxn>
                <a:cxn ang="0">
                  <a:pos x="712" y="472"/>
                </a:cxn>
                <a:cxn ang="0">
                  <a:pos x="736" y="496"/>
                </a:cxn>
                <a:cxn ang="0">
                  <a:pos x="760" y="520"/>
                </a:cxn>
                <a:cxn ang="0">
                  <a:pos x="792" y="544"/>
                </a:cxn>
                <a:cxn ang="0">
                  <a:pos x="792" y="576"/>
                </a:cxn>
                <a:cxn ang="0">
                  <a:pos x="776" y="608"/>
                </a:cxn>
                <a:cxn ang="0">
                  <a:pos x="752" y="632"/>
                </a:cxn>
                <a:cxn ang="0">
                  <a:pos x="728" y="648"/>
                </a:cxn>
                <a:cxn ang="0">
                  <a:pos x="696" y="656"/>
                </a:cxn>
                <a:cxn ang="0">
                  <a:pos x="664" y="648"/>
                </a:cxn>
                <a:cxn ang="0">
                  <a:pos x="632" y="648"/>
                </a:cxn>
                <a:cxn ang="0">
                  <a:pos x="600" y="648"/>
                </a:cxn>
                <a:cxn ang="0">
                  <a:pos x="568" y="648"/>
                </a:cxn>
                <a:cxn ang="0">
                  <a:pos x="536" y="648"/>
                </a:cxn>
                <a:cxn ang="0">
                  <a:pos x="496" y="648"/>
                </a:cxn>
                <a:cxn ang="0">
                  <a:pos x="456" y="640"/>
                </a:cxn>
                <a:cxn ang="0">
                  <a:pos x="432" y="608"/>
                </a:cxn>
                <a:cxn ang="0">
                  <a:pos x="424" y="576"/>
                </a:cxn>
                <a:cxn ang="0">
                  <a:pos x="400" y="536"/>
                </a:cxn>
                <a:cxn ang="0">
                  <a:pos x="376" y="504"/>
                </a:cxn>
                <a:cxn ang="0">
                  <a:pos x="352" y="472"/>
                </a:cxn>
                <a:cxn ang="0">
                  <a:pos x="312" y="432"/>
                </a:cxn>
                <a:cxn ang="0">
                  <a:pos x="280" y="392"/>
                </a:cxn>
                <a:cxn ang="0">
                  <a:pos x="256" y="368"/>
                </a:cxn>
                <a:cxn ang="0">
                  <a:pos x="224" y="352"/>
                </a:cxn>
                <a:cxn ang="0">
                  <a:pos x="192" y="344"/>
                </a:cxn>
                <a:cxn ang="0">
                  <a:pos x="160" y="336"/>
                </a:cxn>
                <a:cxn ang="0">
                  <a:pos x="120" y="336"/>
                </a:cxn>
                <a:cxn ang="0">
                  <a:pos x="88" y="328"/>
                </a:cxn>
                <a:cxn ang="0">
                  <a:pos x="48" y="304"/>
                </a:cxn>
                <a:cxn ang="0">
                  <a:pos x="32" y="272"/>
                </a:cxn>
                <a:cxn ang="0">
                  <a:pos x="16" y="248"/>
                </a:cxn>
                <a:cxn ang="0">
                  <a:pos x="8" y="216"/>
                </a:cxn>
                <a:cxn ang="0">
                  <a:pos x="8" y="184"/>
                </a:cxn>
                <a:cxn ang="0">
                  <a:pos x="8" y="152"/>
                </a:cxn>
                <a:cxn ang="0">
                  <a:pos x="0" y="120"/>
                </a:cxn>
                <a:cxn ang="0">
                  <a:pos x="0" y="88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24" y="16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454675" name="Rectangle 19">
            <a:extLst>
              <a:ext uri="{FF2B5EF4-FFF2-40B4-BE49-F238E27FC236}">
                <a16:creationId xmlns:a16="http://schemas.microsoft.com/office/drawing/2014/main" id="{A545F721-F2B7-B6AF-CF26-ED2C271F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</a:rPr>
              <a:t>R </a:t>
            </a:r>
            <a:r>
              <a:rPr lang="en-US" sz="6000">
                <a:solidFill>
                  <a:schemeClr val="accent1"/>
                </a:solidFill>
                <a:latin typeface="Times" charset="0"/>
                <a:ea typeface="+mn-ea"/>
              </a:rPr>
              <a:t>W</a:t>
            </a: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</a:rPr>
              <a:t> N</a:t>
            </a:r>
          </a:p>
        </p:txBody>
      </p:sp>
      <p:sp>
        <p:nvSpPr>
          <p:cNvPr id="81935" name="Line 23">
            <a:extLst>
              <a:ext uri="{FF2B5EF4-FFF2-40B4-BE49-F238E27FC236}">
                <a16:creationId xmlns:a16="http://schemas.microsoft.com/office/drawing/2014/main" id="{B8DA3956-44A2-8FB3-A20F-BAE553B65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24">
            <a:extLst>
              <a:ext uri="{FF2B5EF4-FFF2-40B4-BE49-F238E27FC236}">
                <a16:creationId xmlns:a16="http://schemas.microsoft.com/office/drawing/2014/main" id="{CC27CE73-0037-7226-A441-7BA712CEB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25">
            <a:extLst>
              <a:ext uri="{FF2B5EF4-FFF2-40B4-BE49-F238E27FC236}">
                <a16:creationId xmlns:a16="http://schemas.microsoft.com/office/drawing/2014/main" id="{952B8193-9528-9F72-FE1F-2BB0EE3CE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26">
            <a:extLst>
              <a:ext uri="{FF2B5EF4-FFF2-40B4-BE49-F238E27FC236}">
                <a16:creationId xmlns:a16="http://schemas.microsoft.com/office/drawing/2014/main" id="{A3D8ADB5-CCE6-6D92-8284-45C3D992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27">
            <a:extLst>
              <a:ext uri="{FF2B5EF4-FFF2-40B4-BE49-F238E27FC236}">
                <a16:creationId xmlns:a16="http://schemas.microsoft.com/office/drawing/2014/main" id="{361E8811-4C4F-D18C-9CCA-C19BA7C75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8">
            <a:extLst>
              <a:ext uri="{FF2B5EF4-FFF2-40B4-BE49-F238E27FC236}">
                <a16:creationId xmlns:a16="http://schemas.microsoft.com/office/drawing/2014/main" id="{F8BE0369-BB93-7341-88D7-A02EE6C58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9">
            <a:extLst>
              <a:ext uri="{FF2B5EF4-FFF2-40B4-BE49-F238E27FC236}">
                <a16:creationId xmlns:a16="http://schemas.microsoft.com/office/drawing/2014/main" id="{05BDF515-D890-F54A-1DAD-017402E9D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30">
            <a:extLst>
              <a:ext uri="{FF2B5EF4-FFF2-40B4-BE49-F238E27FC236}">
                <a16:creationId xmlns:a16="http://schemas.microsoft.com/office/drawing/2014/main" id="{F583AF1C-EBD2-CBC8-C49E-5365D937F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31">
            <a:extLst>
              <a:ext uri="{FF2B5EF4-FFF2-40B4-BE49-F238E27FC236}">
                <a16:creationId xmlns:a16="http://schemas.microsoft.com/office/drawing/2014/main" id="{82A28C83-2A84-3DFB-AF8B-9C0E9AF54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Rectangle 32">
            <a:extLst>
              <a:ext uri="{FF2B5EF4-FFF2-40B4-BE49-F238E27FC236}">
                <a16:creationId xmlns:a16="http://schemas.microsoft.com/office/drawing/2014/main" id="{4031A5F0-00F7-F9B7-B7F8-404D6444D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45" name="Rectangle 33">
            <a:extLst>
              <a:ext uri="{FF2B5EF4-FFF2-40B4-BE49-F238E27FC236}">
                <a16:creationId xmlns:a16="http://schemas.microsoft.com/office/drawing/2014/main" id="{89428A47-5CB5-8ED4-483E-5177890E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46" name="Rectangle 34">
            <a:extLst>
              <a:ext uri="{FF2B5EF4-FFF2-40B4-BE49-F238E27FC236}">
                <a16:creationId xmlns:a16="http://schemas.microsoft.com/office/drawing/2014/main" id="{98A05105-392C-094B-7755-94F8054EB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47" name="Rectangle 35">
            <a:extLst>
              <a:ext uri="{FF2B5EF4-FFF2-40B4-BE49-F238E27FC236}">
                <a16:creationId xmlns:a16="http://schemas.microsoft.com/office/drawing/2014/main" id="{CC13A6D9-4FD3-2184-9E7C-04F1DE53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732" name="Text Box 76">
            <a:extLst>
              <a:ext uri="{FF2B5EF4-FFF2-40B4-BE49-F238E27FC236}">
                <a16:creationId xmlns:a16="http://schemas.microsoft.com/office/drawing/2014/main" id="{E0A12D75-43F9-F0F9-ADDD-DCDF66AB7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22225"/>
            <a:ext cx="5092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9, 10, 11</a:t>
            </a:r>
          </a:p>
        </p:txBody>
      </p:sp>
      <p:grpSp>
        <p:nvGrpSpPr>
          <p:cNvPr id="81949" name="Group 116">
            <a:extLst>
              <a:ext uri="{FF2B5EF4-FFF2-40B4-BE49-F238E27FC236}">
                <a16:creationId xmlns:a16="http://schemas.microsoft.com/office/drawing/2014/main" id="{4CEC9346-0957-B2AD-554A-8AB379125112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81963" name="Group 117">
              <a:extLst>
                <a:ext uri="{FF2B5EF4-FFF2-40B4-BE49-F238E27FC236}">
                  <a16:creationId xmlns:a16="http://schemas.microsoft.com/office/drawing/2014/main" id="{E0EAC4F0-E21E-CDE0-E55D-086700E4FE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81965" name="Freeform 118">
                <a:extLst>
                  <a:ext uri="{FF2B5EF4-FFF2-40B4-BE49-F238E27FC236}">
                    <a16:creationId xmlns:a16="http://schemas.microsoft.com/office/drawing/2014/main" id="{095ABFC1-396F-C3C8-375C-851BA7841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66" name="AutoShape 119">
                <a:extLst>
                  <a:ext uri="{FF2B5EF4-FFF2-40B4-BE49-F238E27FC236}">
                    <a16:creationId xmlns:a16="http://schemas.microsoft.com/office/drawing/2014/main" id="{54070577-E5DB-1F5E-3A16-2EE5D841C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967" name="Rectangle 120">
                <a:extLst>
                  <a:ext uri="{FF2B5EF4-FFF2-40B4-BE49-F238E27FC236}">
                    <a16:creationId xmlns:a16="http://schemas.microsoft.com/office/drawing/2014/main" id="{C74D0CAB-8770-B4B9-6F6F-1A84EDD60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968" name="Line 121">
                <a:extLst>
                  <a:ext uri="{FF2B5EF4-FFF2-40B4-BE49-F238E27FC236}">
                    <a16:creationId xmlns:a16="http://schemas.microsoft.com/office/drawing/2014/main" id="{4B75EFC6-DEF0-A319-5E96-0B35A7384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9" name="Rectangle 122">
                <a:extLst>
                  <a:ext uri="{FF2B5EF4-FFF2-40B4-BE49-F238E27FC236}">
                    <a16:creationId xmlns:a16="http://schemas.microsoft.com/office/drawing/2014/main" id="{A47C4A09-EE54-A2EA-AB50-7C80FD9EB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970" name="Rectangle 123">
                <a:extLst>
                  <a:ext uri="{FF2B5EF4-FFF2-40B4-BE49-F238E27FC236}">
                    <a16:creationId xmlns:a16="http://schemas.microsoft.com/office/drawing/2014/main" id="{6C9B6BEB-8FD3-70F5-94E1-817DBFEDB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971" name="Line 124">
                <a:extLst>
                  <a:ext uri="{FF2B5EF4-FFF2-40B4-BE49-F238E27FC236}">
                    <a16:creationId xmlns:a16="http://schemas.microsoft.com/office/drawing/2014/main" id="{EA682702-5A9B-894C-FD91-08B7103C7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2" name="Line 125">
                <a:extLst>
                  <a:ext uri="{FF2B5EF4-FFF2-40B4-BE49-F238E27FC236}">
                    <a16:creationId xmlns:a16="http://schemas.microsoft.com/office/drawing/2014/main" id="{A127DA6C-ECE3-42D8-E3B0-C90AB89B0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3" name="Line 126">
                <a:extLst>
                  <a:ext uri="{FF2B5EF4-FFF2-40B4-BE49-F238E27FC236}">
                    <a16:creationId xmlns:a16="http://schemas.microsoft.com/office/drawing/2014/main" id="{CE2E913D-3484-409E-2AC4-91899A06A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4" name="Line 127">
                <a:extLst>
                  <a:ext uri="{FF2B5EF4-FFF2-40B4-BE49-F238E27FC236}">
                    <a16:creationId xmlns:a16="http://schemas.microsoft.com/office/drawing/2014/main" id="{326AF5B8-7681-549B-8E07-FA8783F3E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5" name="Line 128">
                <a:extLst>
                  <a:ext uri="{FF2B5EF4-FFF2-40B4-BE49-F238E27FC236}">
                    <a16:creationId xmlns:a16="http://schemas.microsoft.com/office/drawing/2014/main" id="{FBE9925B-1EE5-EAB2-E2B7-571FF9B16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6" name="Line 129">
                <a:extLst>
                  <a:ext uri="{FF2B5EF4-FFF2-40B4-BE49-F238E27FC236}">
                    <a16:creationId xmlns:a16="http://schemas.microsoft.com/office/drawing/2014/main" id="{AE0AACEC-FDF4-4D34-A6B0-0257818D2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7" name="Line 130">
                <a:extLst>
                  <a:ext uri="{FF2B5EF4-FFF2-40B4-BE49-F238E27FC236}">
                    <a16:creationId xmlns:a16="http://schemas.microsoft.com/office/drawing/2014/main" id="{79F06B2D-5410-B584-9717-2595AFD00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8" name="Line 131">
                <a:extLst>
                  <a:ext uri="{FF2B5EF4-FFF2-40B4-BE49-F238E27FC236}">
                    <a16:creationId xmlns:a16="http://schemas.microsoft.com/office/drawing/2014/main" id="{F7876BBB-F0F8-1983-25B8-0C8038458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9" name="Line 132">
                <a:extLst>
                  <a:ext uri="{FF2B5EF4-FFF2-40B4-BE49-F238E27FC236}">
                    <a16:creationId xmlns:a16="http://schemas.microsoft.com/office/drawing/2014/main" id="{DCD15D9D-7AF8-9F73-8305-5B29384E7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0" name="Line 133">
                <a:extLst>
                  <a:ext uri="{FF2B5EF4-FFF2-40B4-BE49-F238E27FC236}">
                    <a16:creationId xmlns:a16="http://schemas.microsoft.com/office/drawing/2014/main" id="{E209CEF0-EC69-37B3-E44C-2F0246A17B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1" name="Rectangle 134">
                <a:extLst>
                  <a:ext uri="{FF2B5EF4-FFF2-40B4-BE49-F238E27FC236}">
                    <a16:creationId xmlns:a16="http://schemas.microsoft.com/office/drawing/2014/main" id="{DC02151A-7EEB-D729-19F7-4FB0B83A3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81964" name="Rectangle 135">
              <a:extLst>
                <a:ext uri="{FF2B5EF4-FFF2-40B4-BE49-F238E27FC236}">
                  <a16:creationId xmlns:a16="http://schemas.microsoft.com/office/drawing/2014/main" id="{42696A4C-7FF8-E958-60B6-2F8A27FAD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81950" name="Text Box 136">
            <a:extLst>
              <a:ext uri="{FF2B5EF4-FFF2-40B4-BE49-F238E27FC236}">
                <a16:creationId xmlns:a16="http://schemas.microsoft.com/office/drawing/2014/main" id="{54325AD8-48E1-0C40-2753-C8D7389AD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>
            <a:extLst>
              <a:ext uri="{FF2B5EF4-FFF2-40B4-BE49-F238E27FC236}">
                <a16:creationId xmlns:a16="http://schemas.microsoft.com/office/drawing/2014/main" id="{18340FA1-DB7D-44DF-D71F-4A01EA5F5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37</a:t>
            </a:r>
          </a:p>
        </p:txBody>
      </p:sp>
      <p:sp>
        <p:nvSpPr>
          <p:cNvPr id="81952" name="Text Box 139">
            <a:extLst>
              <a:ext uri="{FF2B5EF4-FFF2-40B4-BE49-F238E27FC236}">
                <a16:creationId xmlns:a16="http://schemas.microsoft.com/office/drawing/2014/main" id="{A4C5A1E2-652D-42C8-C603-9662DB095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770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81953" name="Rectangle 142">
            <a:extLst>
              <a:ext uri="{FF2B5EF4-FFF2-40B4-BE49-F238E27FC236}">
                <a16:creationId xmlns:a16="http://schemas.microsoft.com/office/drawing/2014/main" id="{FC95B8EA-7480-E834-9E4B-2BA491A6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63" y="2681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Comic Sans MS" panose="030F0902030302020204" pitchFamily="66" charset="0"/>
            </a:endParaRPr>
          </a:p>
        </p:txBody>
      </p:sp>
      <p:sp>
        <p:nvSpPr>
          <p:cNvPr id="454810" name="Rectangle 154">
            <a:extLst>
              <a:ext uri="{FF2B5EF4-FFF2-40B4-BE49-F238E27FC236}">
                <a16:creationId xmlns:a16="http://schemas.microsoft.com/office/drawing/2014/main" id="{219D1DB0-7C16-4C7B-2838-802EEF08B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1971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latin typeface="Arial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accent1"/>
                </a:solidFill>
                <a:latin typeface="Arial" charset="0"/>
                <a:ea typeface="+mn-ea"/>
              </a:rPr>
              <a:t>1 Thot 17:3-15</a:t>
            </a:r>
          </a:p>
        </p:txBody>
      </p:sp>
      <p:sp>
        <p:nvSpPr>
          <p:cNvPr id="81955" name="Freeform 161">
            <a:extLst>
              <a:ext uri="{FF2B5EF4-FFF2-40B4-BE49-F238E27FC236}">
                <a16:creationId xmlns:a16="http://schemas.microsoft.com/office/drawing/2014/main" id="{04265C6A-CAAF-F561-DB16-8BC8680B7CCD}"/>
              </a:ext>
            </a:extLst>
          </p:cNvPr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15696837 w 85"/>
              <a:gd name="T1" fmla="*/ 30885262 h 318"/>
              <a:gd name="T2" fmla="*/ 13952900 w 85"/>
              <a:gd name="T3" fmla="*/ 13928515 h 318"/>
              <a:gd name="T4" fmla="*/ 10246508 w 85"/>
              <a:gd name="T5" fmla="*/ 8680330 h 318"/>
              <a:gd name="T6" fmla="*/ 11990445 w 85"/>
              <a:gd name="T7" fmla="*/ 13928515 h 318"/>
              <a:gd name="T8" fmla="*/ 13952900 w 85"/>
              <a:gd name="T9" fmla="*/ 5450367 h 318"/>
              <a:gd name="T10" fmla="*/ 8284520 w 85"/>
              <a:gd name="T11" fmla="*/ 2018671 h 318"/>
              <a:gd name="T12" fmla="*/ 8284520 w 85"/>
              <a:gd name="T13" fmla="*/ 8680330 h 318"/>
              <a:gd name="T14" fmla="*/ 10246508 w 85"/>
              <a:gd name="T15" fmla="*/ 37748653 h 318"/>
              <a:gd name="T16" fmla="*/ 6540582 w 85"/>
              <a:gd name="T17" fmla="*/ 32500019 h 318"/>
              <a:gd name="T18" fmla="*/ 8284520 w 85"/>
              <a:gd name="T19" fmla="*/ 25838360 h 318"/>
              <a:gd name="T20" fmla="*/ 10246508 w 85"/>
              <a:gd name="T21" fmla="*/ 32500019 h 318"/>
              <a:gd name="T22" fmla="*/ 8284520 w 85"/>
              <a:gd name="T23" fmla="*/ 20590175 h 318"/>
              <a:gd name="T24" fmla="*/ 10246508 w 85"/>
              <a:gd name="T25" fmla="*/ 30885262 h 318"/>
              <a:gd name="T26" fmla="*/ 8284520 w 85"/>
              <a:gd name="T27" fmla="*/ 24021870 h 318"/>
              <a:gd name="T28" fmla="*/ 10246508 w 85"/>
              <a:gd name="T29" fmla="*/ 29068323 h 318"/>
              <a:gd name="T30" fmla="*/ 11990445 w 85"/>
              <a:gd name="T31" fmla="*/ 34316958 h 318"/>
              <a:gd name="T32" fmla="*/ 15696837 w 85"/>
              <a:gd name="T33" fmla="*/ 40978167 h 318"/>
              <a:gd name="T34" fmla="*/ 17440775 w 85"/>
              <a:gd name="T35" fmla="*/ 46226802 h 318"/>
              <a:gd name="T36" fmla="*/ 15696837 w 85"/>
              <a:gd name="T37" fmla="*/ 56320157 h 318"/>
              <a:gd name="T38" fmla="*/ 13952900 w 85"/>
              <a:gd name="T39" fmla="*/ 54704950 h 318"/>
              <a:gd name="T40" fmla="*/ 11990445 w 85"/>
              <a:gd name="T41" fmla="*/ 63183548 h 318"/>
              <a:gd name="T42" fmla="*/ 8284520 w 85"/>
              <a:gd name="T43" fmla="*/ 58136646 h 318"/>
              <a:gd name="T44" fmla="*/ 6540582 w 85"/>
              <a:gd name="T45" fmla="*/ 40978167 h 318"/>
              <a:gd name="T46" fmla="*/ 4796178 w 85"/>
              <a:gd name="T47" fmla="*/ 49658498 h 318"/>
              <a:gd name="T48" fmla="*/ 1090253 w 85"/>
              <a:gd name="T49" fmla="*/ 42795106 h 318"/>
              <a:gd name="T50" fmla="*/ 8284520 w 85"/>
              <a:gd name="T51" fmla="*/ 29068323 h 318"/>
              <a:gd name="T52" fmla="*/ 13952900 w 85"/>
              <a:gd name="T53" fmla="*/ 34316958 h 318"/>
              <a:gd name="T54" fmla="*/ 15696837 w 85"/>
              <a:gd name="T55" fmla="*/ 44409863 h 318"/>
              <a:gd name="T56" fmla="*/ 13952900 w 85"/>
              <a:gd name="T57" fmla="*/ 37748653 h 318"/>
              <a:gd name="T58" fmla="*/ 13952900 w 85"/>
              <a:gd name="T59" fmla="*/ 2018671 h 318"/>
              <a:gd name="T60" fmla="*/ 10246508 w 85"/>
              <a:gd name="T61" fmla="*/ 7065124 h 318"/>
              <a:gd name="T62" fmla="*/ 4796178 w 85"/>
              <a:gd name="T63" fmla="*/ 8680330 h 318"/>
              <a:gd name="T64" fmla="*/ 8284520 w 85"/>
              <a:gd name="T65" fmla="*/ 18974968 h 318"/>
              <a:gd name="T66" fmla="*/ 11990445 w 85"/>
              <a:gd name="T67" fmla="*/ 27453566 h 318"/>
              <a:gd name="T68" fmla="*/ 15696837 w 85"/>
              <a:gd name="T69" fmla="*/ 30885262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Freeform 162">
            <a:extLst>
              <a:ext uri="{FF2B5EF4-FFF2-40B4-BE49-F238E27FC236}">
                <a16:creationId xmlns:a16="http://schemas.microsoft.com/office/drawing/2014/main" id="{292BFDF4-068D-27E0-E61A-6F09CE2E807D}"/>
              </a:ext>
            </a:extLst>
          </p:cNvPr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205921 w 105"/>
              <a:gd name="T1" fmla="*/ 0 h 354"/>
              <a:gd name="T2" fmla="*/ 18927082 w 105"/>
              <a:gd name="T3" fmla="*/ 1025891 h 354"/>
              <a:gd name="T4" fmla="*/ 15018204 w 105"/>
              <a:gd name="T5" fmla="*/ 5949264 h 354"/>
              <a:gd name="T6" fmla="*/ 17281071 w 105"/>
              <a:gd name="T7" fmla="*/ 12514064 h 354"/>
              <a:gd name="T8" fmla="*/ 17281071 w 105"/>
              <a:gd name="T9" fmla="*/ 29951501 h 354"/>
              <a:gd name="T10" fmla="*/ 19955329 w 105"/>
              <a:gd name="T11" fmla="*/ 34464970 h 354"/>
              <a:gd name="T12" fmla="*/ 19955329 w 105"/>
              <a:gd name="T13" fmla="*/ 49235542 h 354"/>
              <a:gd name="T14" fmla="*/ 17281071 w 105"/>
              <a:gd name="T15" fmla="*/ 68929487 h 354"/>
              <a:gd name="T16" fmla="*/ 13989504 w 105"/>
              <a:gd name="T17" fmla="*/ 72622244 h 354"/>
              <a:gd name="T18" fmla="*/ 2880179 w 105"/>
              <a:gd name="T19" fmla="*/ 65647088 h 354"/>
              <a:gd name="T20" fmla="*/ 2468789 w 105"/>
              <a:gd name="T21" fmla="*/ 57851672 h 354"/>
              <a:gd name="T22" fmla="*/ 2880179 w 105"/>
              <a:gd name="T23" fmla="*/ 50260981 h 354"/>
              <a:gd name="T24" fmla="*/ 1851479 w 105"/>
              <a:gd name="T25" fmla="*/ 20104302 h 354"/>
              <a:gd name="T26" fmla="*/ 4114346 w 105"/>
              <a:gd name="T27" fmla="*/ 9231664 h 354"/>
              <a:gd name="T28" fmla="*/ 1234168 w 105"/>
              <a:gd name="T29" fmla="*/ 2666865 h 354"/>
              <a:gd name="T30" fmla="*/ 205921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Freeform 163">
            <a:extLst>
              <a:ext uri="{FF2B5EF4-FFF2-40B4-BE49-F238E27FC236}">
                <a16:creationId xmlns:a16="http://schemas.microsoft.com/office/drawing/2014/main" id="{036AFDCD-291A-EF6F-C224-7186877DEA9A}"/>
              </a:ext>
            </a:extLst>
          </p:cNvPr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28233954 w 149"/>
              <a:gd name="T1" fmla="*/ 4081657 h 376"/>
              <a:gd name="T2" fmla="*/ 26631964 w 149"/>
              <a:gd name="T3" fmla="*/ 21020874 h 376"/>
              <a:gd name="T4" fmla="*/ 25029974 w 149"/>
              <a:gd name="T5" fmla="*/ 26531451 h 376"/>
              <a:gd name="T6" fmla="*/ 24429452 w 149"/>
              <a:gd name="T7" fmla="*/ 28572053 h 376"/>
              <a:gd name="T8" fmla="*/ 20824974 w 149"/>
              <a:gd name="T9" fmla="*/ 49797575 h 376"/>
              <a:gd name="T10" fmla="*/ 16419949 w 149"/>
              <a:gd name="T11" fmla="*/ 64083602 h 376"/>
              <a:gd name="T12" fmla="*/ 13215969 w 149"/>
              <a:gd name="T13" fmla="*/ 73879580 h 376"/>
              <a:gd name="T14" fmla="*/ 11213482 w 149"/>
              <a:gd name="T15" fmla="*/ 74287971 h 376"/>
              <a:gd name="T16" fmla="*/ 3604477 w 149"/>
              <a:gd name="T17" fmla="*/ 75512242 h 376"/>
              <a:gd name="T18" fmla="*/ 400497 w 149"/>
              <a:gd name="T19" fmla="*/ 71634781 h 376"/>
              <a:gd name="T20" fmla="*/ 1001020 w 149"/>
              <a:gd name="T21" fmla="*/ 64491542 h 376"/>
              <a:gd name="T22" fmla="*/ 1601990 w 149"/>
              <a:gd name="T23" fmla="*/ 44899135 h 376"/>
              <a:gd name="T24" fmla="*/ 4205000 w 149"/>
              <a:gd name="T25" fmla="*/ 40613281 h 376"/>
              <a:gd name="T26" fmla="*/ 6808010 w 149"/>
              <a:gd name="T27" fmla="*/ 21633462 h 376"/>
              <a:gd name="T28" fmla="*/ 8410000 w 149"/>
              <a:gd name="T29" fmla="*/ 15102358 h 376"/>
              <a:gd name="T30" fmla="*/ 16019452 w 149"/>
              <a:gd name="T31" fmla="*/ 3673718 h 376"/>
              <a:gd name="T32" fmla="*/ 24429452 w 149"/>
              <a:gd name="T33" fmla="*/ 3673718 h 376"/>
              <a:gd name="T34" fmla="*/ 28233954 w 149"/>
              <a:gd name="T35" fmla="*/ 4081657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Freeform 164">
            <a:extLst>
              <a:ext uri="{FF2B5EF4-FFF2-40B4-BE49-F238E27FC236}">
                <a16:creationId xmlns:a16="http://schemas.microsoft.com/office/drawing/2014/main" id="{4AA6CC06-88B8-269D-83F8-D4E98FF14DA6}"/>
              </a:ext>
            </a:extLst>
          </p:cNvPr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5574308 w 96"/>
              <a:gd name="T1" fmla="*/ 99983471 h 504"/>
              <a:gd name="T2" fmla="*/ 13077560 w 96"/>
              <a:gd name="T3" fmla="*/ 101629029 h 504"/>
              <a:gd name="T4" fmla="*/ 15436189 w 96"/>
              <a:gd name="T5" fmla="*/ 92783025 h 504"/>
              <a:gd name="T6" fmla="*/ 15436189 w 96"/>
              <a:gd name="T7" fmla="*/ 66450029 h 504"/>
              <a:gd name="T8" fmla="*/ 18866247 w 96"/>
              <a:gd name="T9" fmla="*/ 44025457 h 504"/>
              <a:gd name="T10" fmla="*/ 20581276 w 96"/>
              <a:gd name="T11" fmla="*/ 35796311 h 504"/>
              <a:gd name="T12" fmla="*/ 18866247 w 96"/>
              <a:gd name="T13" fmla="*/ 10492014 h 504"/>
              <a:gd name="T14" fmla="*/ 16508082 w 96"/>
              <a:gd name="T15" fmla="*/ 1234168 h 504"/>
              <a:gd name="T16" fmla="*/ 6217444 w 96"/>
              <a:gd name="T17" fmla="*/ 5143046 h 504"/>
              <a:gd name="T18" fmla="*/ 5574308 w 96"/>
              <a:gd name="T19" fmla="*/ 24892907 h 504"/>
              <a:gd name="T20" fmla="*/ 6860580 w 96"/>
              <a:gd name="T21" fmla="*/ 74678721 h 504"/>
              <a:gd name="T22" fmla="*/ 8575609 w 96"/>
              <a:gd name="T23" fmla="*/ 83525179 h 504"/>
              <a:gd name="T24" fmla="*/ 5145551 w 96"/>
              <a:gd name="T25" fmla="*/ 97308761 h 504"/>
              <a:gd name="T26" fmla="*/ 5574308 w 96"/>
              <a:gd name="T27" fmla="*/ 99983471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Freeform 165">
            <a:extLst>
              <a:ext uri="{FF2B5EF4-FFF2-40B4-BE49-F238E27FC236}">
                <a16:creationId xmlns:a16="http://schemas.microsoft.com/office/drawing/2014/main" id="{E1965728-6ABA-2897-81C1-87D224913634}"/>
              </a:ext>
            </a:extLst>
          </p:cNvPr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1035322 w 150"/>
              <a:gd name="T1" fmla="*/ 78190747 h 410"/>
              <a:gd name="T2" fmla="*/ 8283943 w 150"/>
              <a:gd name="T3" fmla="*/ 84142032 h 410"/>
              <a:gd name="T4" fmla="*/ 16568340 w 150"/>
              <a:gd name="T5" fmla="*/ 82500298 h 410"/>
              <a:gd name="T6" fmla="*/ 19260633 w 150"/>
              <a:gd name="T7" fmla="*/ 74291176 h 410"/>
              <a:gd name="T8" fmla="*/ 23609896 w 150"/>
              <a:gd name="T9" fmla="*/ 57462951 h 410"/>
              <a:gd name="T10" fmla="*/ 26509253 w 150"/>
              <a:gd name="T11" fmla="*/ 44328627 h 410"/>
              <a:gd name="T12" fmla="*/ 28166224 w 150"/>
              <a:gd name="T13" fmla="*/ 39402972 h 410"/>
              <a:gd name="T14" fmla="*/ 28580353 w 150"/>
              <a:gd name="T15" fmla="*/ 24011264 h 410"/>
              <a:gd name="T16" fmla="*/ 29822739 w 150"/>
              <a:gd name="T17" fmla="*/ 20727796 h 410"/>
              <a:gd name="T18" fmla="*/ 30237323 w 150"/>
              <a:gd name="T19" fmla="*/ 9850856 h 410"/>
              <a:gd name="T20" fmla="*/ 26923382 w 150"/>
              <a:gd name="T21" fmla="*/ 0 h 410"/>
              <a:gd name="T22" fmla="*/ 19260633 w 150"/>
              <a:gd name="T23" fmla="*/ 2667818 h 410"/>
              <a:gd name="T24" fmla="*/ 15947147 w 150"/>
              <a:gd name="T25" fmla="*/ 10876940 h 410"/>
              <a:gd name="T26" fmla="*/ 13668983 w 150"/>
              <a:gd name="T27" fmla="*/ 28320815 h 410"/>
              <a:gd name="T28" fmla="*/ 12012013 w 150"/>
              <a:gd name="T29" fmla="*/ 33246470 h 410"/>
              <a:gd name="T30" fmla="*/ 8698527 w 150"/>
              <a:gd name="T31" fmla="*/ 44328627 h 410"/>
              <a:gd name="T32" fmla="*/ 8283943 w 150"/>
              <a:gd name="T33" fmla="*/ 46380794 h 410"/>
              <a:gd name="T34" fmla="*/ 7041556 w 150"/>
              <a:gd name="T35" fmla="*/ 47612094 h 410"/>
              <a:gd name="T36" fmla="*/ 6627427 w 150"/>
              <a:gd name="T37" fmla="*/ 51305996 h 410"/>
              <a:gd name="T38" fmla="*/ 6006234 w 150"/>
              <a:gd name="T39" fmla="*/ 52947729 h 410"/>
              <a:gd name="T40" fmla="*/ 3313486 w 150"/>
              <a:gd name="T41" fmla="*/ 71623358 h 410"/>
              <a:gd name="T42" fmla="*/ 2071099 w 150"/>
              <a:gd name="T43" fmla="*/ 78190747 h 410"/>
              <a:gd name="T44" fmla="*/ 414129 w 150"/>
              <a:gd name="T45" fmla="*/ 79216831 h 410"/>
              <a:gd name="T46" fmla="*/ 1035322 w 150"/>
              <a:gd name="T47" fmla="*/ 781907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0" name="Text Box 173">
            <a:extLst>
              <a:ext uri="{FF2B5EF4-FFF2-40B4-BE49-F238E27FC236}">
                <a16:creationId xmlns:a16="http://schemas.microsoft.com/office/drawing/2014/main" id="{1DDCB2AB-FC1C-3D62-B79E-B7C5B320B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0842DE"/>
                </a:solidFill>
                <a:latin typeface="Kosher-Normal" charset="0"/>
              </a:rPr>
              <a:t>DT</a:t>
            </a:r>
          </a:p>
        </p:txBody>
      </p:sp>
      <p:sp>
        <p:nvSpPr>
          <p:cNvPr id="454797" name="Text Box 141">
            <a:extLst>
              <a:ext uri="{FF2B5EF4-FFF2-40B4-BE49-F238E27FC236}">
                <a16:creationId xmlns:a16="http://schemas.microsoft.com/office/drawing/2014/main" id="{93FABFC3-099F-86C1-F309-1CA459045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1781175"/>
            <a:ext cx="5900737" cy="370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Shim </a:t>
            </a:r>
            <a:r>
              <a:rPr lang="en-US" sz="54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kasem</a:t>
            </a:r>
            <a:r>
              <a:rPr lang="en-US" sz="54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0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Khashina</a:t>
            </a:r>
            <a:r>
              <a:rPr lang="en-US" sz="50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 </a:t>
            </a:r>
            <a:r>
              <a:rPr lang="en-US" sz="50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kachung</a:t>
            </a:r>
            <a:r>
              <a:rPr lang="en-US" sz="50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Lupa</a:t>
            </a:r>
            <a:r>
              <a:rPr lang="en-US" sz="54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 </a:t>
            </a:r>
            <a:r>
              <a:rPr lang="en-US" sz="54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kankahai</a:t>
            </a:r>
            <a:r>
              <a:rPr lang="en-US" sz="54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5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Meom</a:t>
            </a:r>
            <a:r>
              <a:rPr lang="en-US" sz="4500" b="1" i="1" u="sng" dirty="0" err="1">
                <a:solidFill>
                  <a:srgbClr val="FFEA18"/>
                </a:solidFill>
                <a:latin typeface="Comic Sans MS" charset="0"/>
                <a:ea typeface="+mn-ea"/>
              </a:rPr>
              <a:t>a</a:t>
            </a:r>
            <a:r>
              <a:rPr lang="en-US" sz="45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li</a:t>
            </a:r>
            <a:r>
              <a:rPr lang="en-US" sz="45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 </a:t>
            </a:r>
            <a:r>
              <a:rPr lang="en-US" sz="4500" b="1" i="1" dirty="0" err="1">
                <a:solidFill>
                  <a:srgbClr val="FFEA18"/>
                </a:solidFill>
                <a:latin typeface="Comic Sans MS" charset="0"/>
                <a:ea typeface="+mn-ea"/>
              </a:rPr>
              <a:t>khokharum</a:t>
            </a:r>
            <a:r>
              <a:rPr lang="en-US" sz="4500" b="1" i="1" dirty="0">
                <a:solidFill>
                  <a:srgbClr val="FFEA18"/>
                </a:solidFill>
                <a:latin typeface="Comic Sans MS" charset="0"/>
                <a:ea typeface="+mn-ea"/>
              </a:rPr>
              <a:t>!</a:t>
            </a:r>
          </a:p>
        </p:txBody>
      </p:sp>
      <p:sp>
        <p:nvSpPr>
          <p:cNvPr id="81962" name="Text Box 174">
            <a:extLst>
              <a:ext uri="{FF2B5EF4-FFF2-40B4-BE49-F238E27FC236}">
                <a16:creationId xmlns:a16="http://schemas.microsoft.com/office/drawing/2014/main" id="{F28A9531-6370-8C8F-3D65-571DC7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9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026">
            <a:extLst>
              <a:ext uri="{FF2B5EF4-FFF2-40B4-BE49-F238E27FC236}">
                <a16:creationId xmlns:a16="http://schemas.microsoft.com/office/drawing/2014/main" id="{6F7AB6F7-ED46-E9BB-E039-DA7B551E1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1027">
            <a:extLst>
              <a:ext uri="{FF2B5EF4-FFF2-40B4-BE49-F238E27FC236}">
                <a16:creationId xmlns:a16="http://schemas.microsoft.com/office/drawing/2014/main" id="{6A569C84-D69C-8D5F-100C-AB1DD97D4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10243" name="Rectangle 1028">
            <a:extLst>
              <a:ext uri="{FF2B5EF4-FFF2-40B4-BE49-F238E27FC236}">
                <a16:creationId xmlns:a16="http://schemas.microsoft.com/office/drawing/2014/main" id="{D34DA896-99C4-1BD4-F906-00BFA489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4" name="Text Box 1032">
            <a:extLst>
              <a:ext uri="{FF2B5EF4-FFF2-40B4-BE49-F238E27FC236}">
                <a16:creationId xmlns:a16="http://schemas.microsoft.com/office/drawing/2014/main" id="{68033508-2E41-0B53-FB3C-73CE9907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8985" name="Rectangle 1033">
            <a:extLst>
              <a:ext uri="{FF2B5EF4-FFF2-40B4-BE49-F238E27FC236}">
                <a16:creationId xmlns:a16="http://schemas.microsoft.com/office/drawing/2014/main" id="{FC545D36-0C45-4177-2FAB-5FA92817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03</a:t>
            </a:r>
          </a:p>
        </p:txBody>
      </p:sp>
      <p:sp>
        <p:nvSpPr>
          <p:cNvPr id="638987" name="Text Box 1035">
            <a:extLst>
              <a:ext uri="{FF2B5EF4-FFF2-40B4-BE49-F238E27FC236}">
                <a16:creationId xmlns:a16="http://schemas.microsoft.com/office/drawing/2014/main" id="{511CFE7A-A199-97B5-E7C0-244D9A40F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661988"/>
            <a:ext cx="500062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600" b="1">
                <a:solidFill>
                  <a:srgbClr val="1CFF23"/>
                </a:solidFill>
                <a:latin typeface="Arial" charset="0"/>
                <a:ea typeface="+mn-ea"/>
              </a:rPr>
              <a:t>?</a:t>
            </a:r>
          </a:p>
        </p:txBody>
      </p:sp>
      <p:sp>
        <p:nvSpPr>
          <p:cNvPr id="638989" name="Text Box 1037">
            <a:extLst>
              <a:ext uri="{FF2B5EF4-FFF2-40B4-BE49-F238E27FC236}">
                <a16:creationId xmlns:a16="http://schemas.microsoft.com/office/drawing/2014/main" id="{DA30F2DB-4A07-6B80-FF7C-6723EC6C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709613"/>
            <a:ext cx="7454900" cy="5627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6600">
                <a:solidFill>
                  <a:srgbClr val="FFFF00"/>
                </a:solidFill>
                <a:latin typeface="Comic Sans MS" panose="030F0702030302020204" pitchFamily="66" charset="0"/>
              </a:rPr>
              <a:t>Khangahan akha: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6600">
                <a:solidFill>
                  <a:srgbClr val="FFFF00"/>
                </a:solidFill>
                <a:latin typeface="Comic Sans MS" panose="030F0702030302020204" pitchFamily="66" charset="0"/>
              </a:rPr>
              <a:t>Chitharan  </a:t>
            </a:r>
            <a:r>
              <a:rPr lang="en-US" altLang="en-US" sz="6600" u="sng">
                <a:solidFill>
                  <a:srgbClr val="FFFF00"/>
                </a:solidFill>
                <a:latin typeface="Comic Sans MS" panose="030F0702030302020204" pitchFamily="66" charset="0"/>
              </a:rPr>
              <a:t>NAWUI</a:t>
            </a:r>
            <a:r>
              <a:rPr lang="en-US" altLang="en-US" sz="6600">
                <a:solidFill>
                  <a:srgbClr val="FFFF00"/>
                </a:solidFill>
                <a:latin typeface="Comic Sans MS" panose="030F0702030302020204" pitchFamily="66" charset="0"/>
              </a:rPr>
              <a:t> kaphaningli khi shok-khala….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3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7" grpId="0"/>
      <p:bldP spid="6389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69" name="Group 113">
            <a:extLst>
              <a:ext uri="{FF2B5EF4-FFF2-40B4-BE49-F238E27FC236}">
                <a16:creationId xmlns:a16="http://schemas.microsoft.com/office/drawing/2014/main" id="{7E1F1514-BF57-5841-BA87-C0404A0E9508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1054100"/>
            <a:ext cx="1289050" cy="1435100"/>
            <a:chOff x="1084" y="711"/>
            <a:chExt cx="2950" cy="2769"/>
          </a:xfrm>
        </p:grpSpPr>
        <p:grpSp>
          <p:nvGrpSpPr>
            <p:cNvPr id="84036" name="Group 114">
              <a:extLst>
                <a:ext uri="{FF2B5EF4-FFF2-40B4-BE49-F238E27FC236}">
                  <a16:creationId xmlns:a16="http://schemas.microsoft.com/office/drawing/2014/main" id="{67E0A98F-BA91-6CD0-B42E-6CAB96833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4042" name="Group 115">
                <a:extLst>
                  <a:ext uri="{FF2B5EF4-FFF2-40B4-BE49-F238E27FC236}">
                    <a16:creationId xmlns:a16="http://schemas.microsoft.com/office/drawing/2014/main" id="{D4BBBD3E-D3AA-596F-590A-B08F864CD4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4044" name="Freeform 116" descr="Cork">
                  <a:extLst>
                    <a:ext uri="{FF2B5EF4-FFF2-40B4-BE49-F238E27FC236}">
                      <a16:creationId xmlns:a16="http://schemas.microsoft.com/office/drawing/2014/main" id="{8086B551-53A1-8A1F-4FD5-805BC3569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045" name="Freeform 117" descr="Cork">
                  <a:extLst>
                    <a:ext uri="{FF2B5EF4-FFF2-40B4-BE49-F238E27FC236}">
                      <a16:creationId xmlns:a16="http://schemas.microsoft.com/office/drawing/2014/main" id="{B3ADC253-763C-F363-F9BB-E3C2551FA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4043" name="Picture 118">
                <a:extLst>
                  <a:ext uri="{FF2B5EF4-FFF2-40B4-BE49-F238E27FC236}">
                    <a16:creationId xmlns:a16="http://schemas.microsoft.com/office/drawing/2014/main" id="{7FAFFAA3-3B9E-4788-BF3A-EDAC42B6A9D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lum bright="-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4037" name="Freeform 119">
              <a:extLst>
                <a:ext uri="{FF2B5EF4-FFF2-40B4-BE49-F238E27FC236}">
                  <a16:creationId xmlns:a16="http://schemas.microsoft.com/office/drawing/2014/main" id="{84582D96-657C-C9EB-DEF5-F54136CB0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8" name="Freeform 120">
              <a:extLst>
                <a:ext uri="{FF2B5EF4-FFF2-40B4-BE49-F238E27FC236}">
                  <a16:creationId xmlns:a16="http://schemas.microsoft.com/office/drawing/2014/main" id="{B6C6E48F-32EA-3F9F-F77A-FFA02721D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9" name="Freeform 121">
              <a:extLst>
                <a:ext uri="{FF2B5EF4-FFF2-40B4-BE49-F238E27FC236}">
                  <a16:creationId xmlns:a16="http://schemas.microsoft.com/office/drawing/2014/main" id="{6534D5CB-3D0B-928C-A694-6CF8BB5AB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0" name="Freeform 122">
              <a:extLst>
                <a:ext uri="{FF2B5EF4-FFF2-40B4-BE49-F238E27FC236}">
                  <a16:creationId xmlns:a16="http://schemas.microsoft.com/office/drawing/2014/main" id="{0392EA93-1382-BE27-6E5C-4DD2D702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1" name="Freeform 123">
              <a:extLst>
                <a:ext uri="{FF2B5EF4-FFF2-40B4-BE49-F238E27FC236}">
                  <a16:creationId xmlns:a16="http://schemas.microsoft.com/office/drawing/2014/main" id="{F7E02EB7-DE75-E517-2EE1-E9CBEB7B6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0674" name="Rectangle 2">
            <a:extLst>
              <a:ext uri="{FF2B5EF4-FFF2-40B4-BE49-F238E27FC236}">
                <a16:creationId xmlns:a16="http://schemas.microsoft.com/office/drawing/2014/main" id="{737F5BFB-2466-1900-ABDC-ABDE64307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3971" name="AutoShape 3">
            <a:extLst>
              <a:ext uri="{FF2B5EF4-FFF2-40B4-BE49-F238E27FC236}">
                <a16:creationId xmlns:a16="http://schemas.microsoft.com/office/drawing/2014/main" id="{F1B32E20-A939-69FE-B6A8-13DFA956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8358CB27-0326-7335-803F-79D88D281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D604C6EA-528E-066D-7765-38531FA3A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1"/>
                </a:solidFill>
                <a:latin typeface="Times" panose="020F0502020204030204" pitchFamily="34" charset="0"/>
              </a:rPr>
              <a:t>ROYALTY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B583B4FA-64CD-3E8B-8B75-978DDE53C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0679" name="Rectangle 7">
            <a:extLst>
              <a:ext uri="{FF2B5EF4-FFF2-40B4-BE49-F238E27FC236}">
                <a16:creationId xmlns:a16="http://schemas.microsoft.com/office/drawing/2014/main" id="{252273AC-2B40-5970-B913-2C40DDA06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83976" name="Rectangle 9">
            <a:extLst>
              <a:ext uri="{FF2B5EF4-FFF2-40B4-BE49-F238E27FC236}">
                <a16:creationId xmlns:a16="http://schemas.microsoft.com/office/drawing/2014/main" id="{1698EA8E-8DDB-6EE2-8228-8FA76C56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77" name="Rectangle 10">
            <a:extLst>
              <a:ext uri="{FF2B5EF4-FFF2-40B4-BE49-F238E27FC236}">
                <a16:creationId xmlns:a16="http://schemas.microsoft.com/office/drawing/2014/main" id="{14E22DF1-365B-E67F-6A8F-0C8F9D9E0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540684" name="Rectangle 12">
            <a:extLst>
              <a:ext uri="{FF2B5EF4-FFF2-40B4-BE49-F238E27FC236}">
                <a16:creationId xmlns:a16="http://schemas.microsoft.com/office/drawing/2014/main" id="{72C5791D-CA72-620A-D899-90B9DD4A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0686" name="Oval 14">
            <a:extLst>
              <a:ext uri="{FF2B5EF4-FFF2-40B4-BE49-F238E27FC236}">
                <a16:creationId xmlns:a16="http://schemas.microsoft.com/office/drawing/2014/main" id="{7C622DC7-A8EF-8B51-9E4D-B51E5BE9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3980" name="Freeform 15">
            <a:extLst>
              <a:ext uri="{FF2B5EF4-FFF2-40B4-BE49-F238E27FC236}">
                <a16:creationId xmlns:a16="http://schemas.microsoft.com/office/drawing/2014/main" id="{38094058-D6D5-950A-BC8C-AEC2FCDBDB9C}"/>
              </a:ext>
            </a:extLst>
          </p:cNvPr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35282204 w 677"/>
              <a:gd name="T1" fmla="*/ 68043387 h 571"/>
              <a:gd name="T2" fmla="*/ 42843470 w 677"/>
              <a:gd name="T3" fmla="*/ 189010821 h 571"/>
              <a:gd name="T4" fmla="*/ 50403148 w 677"/>
              <a:gd name="T5" fmla="*/ 307458893 h 571"/>
              <a:gd name="T6" fmla="*/ 115927241 w 677"/>
              <a:gd name="T7" fmla="*/ 365421661 h 571"/>
              <a:gd name="T8" fmla="*/ 272177002 w 677"/>
              <a:gd name="T9" fmla="*/ 413305397 h 571"/>
              <a:gd name="T10" fmla="*/ 393144558 w 677"/>
              <a:gd name="T11" fmla="*/ 466227855 h 571"/>
              <a:gd name="T12" fmla="*/ 516633065 w 677"/>
              <a:gd name="T13" fmla="*/ 488910043 h 571"/>
              <a:gd name="T14" fmla="*/ 642640936 w 677"/>
              <a:gd name="T15" fmla="*/ 539313140 h 571"/>
              <a:gd name="T16" fmla="*/ 768648808 w 677"/>
              <a:gd name="T17" fmla="*/ 622477457 h 571"/>
              <a:gd name="T18" fmla="*/ 897176042 w 677"/>
              <a:gd name="T19" fmla="*/ 705643361 h 571"/>
              <a:gd name="T20" fmla="*/ 965221087 w 677"/>
              <a:gd name="T21" fmla="*/ 821570484 h 571"/>
              <a:gd name="T22" fmla="*/ 1035785494 w 677"/>
              <a:gd name="T23" fmla="*/ 937497608 h 571"/>
              <a:gd name="T24" fmla="*/ 1131551476 w 677"/>
              <a:gd name="T25" fmla="*/ 1023182873 h 571"/>
              <a:gd name="T26" fmla="*/ 1202115884 w 677"/>
              <a:gd name="T27" fmla="*/ 1139109997 h 571"/>
              <a:gd name="T28" fmla="*/ 1239917452 w 677"/>
              <a:gd name="T29" fmla="*/ 1255037120 h 571"/>
              <a:gd name="T30" fmla="*/ 1247478718 w 677"/>
              <a:gd name="T31" fmla="*/ 1376004554 h 571"/>
              <a:gd name="T32" fmla="*/ 1313002811 w 677"/>
              <a:gd name="T33" fmla="*/ 1433967322 h 571"/>
              <a:gd name="T34" fmla="*/ 1431449416 w 677"/>
              <a:gd name="T35" fmla="*/ 1423886702 h 571"/>
              <a:gd name="T36" fmla="*/ 1582658861 w 677"/>
              <a:gd name="T37" fmla="*/ 1413806083 h 571"/>
              <a:gd name="T38" fmla="*/ 1703626418 w 677"/>
              <a:gd name="T39" fmla="*/ 1406246412 h 571"/>
              <a:gd name="T40" fmla="*/ 1665824850 w 677"/>
              <a:gd name="T41" fmla="*/ 1287798340 h 571"/>
              <a:gd name="T42" fmla="*/ 1625502331 w 677"/>
              <a:gd name="T43" fmla="*/ 1169351855 h 571"/>
              <a:gd name="T44" fmla="*/ 1557457287 w 677"/>
              <a:gd name="T45" fmla="*/ 1053424731 h 571"/>
              <a:gd name="T46" fmla="*/ 1489413830 w 677"/>
              <a:gd name="T47" fmla="*/ 937497608 h 571"/>
              <a:gd name="T48" fmla="*/ 1418849423 w 677"/>
              <a:gd name="T49" fmla="*/ 821570484 h 571"/>
              <a:gd name="T50" fmla="*/ 1323083441 w 677"/>
              <a:gd name="T51" fmla="*/ 705643361 h 571"/>
              <a:gd name="T52" fmla="*/ 1282760922 w 677"/>
              <a:gd name="T53" fmla="*/ 587195289 h 571"/>
              <a:gd name="T54" fmla="*/ 1186994940 w 677"/>
              <a:gd name="T55" fmla="*/ 501510023 h 571"/>
              <a:gd name="T56" fmla="*/ 1088708006 w 677"/>
              <a:gd name="T57" fmla="*/ 418345707 h 571"/>
              <a:gd name="T58" fmla="*/ 992942024 w 677"/>
              <a:gd name="T59" fmla="*/ 332660442 h 571"/>
              <a:gd name="T60" fmla="*/ 894656679 w 677"/>
              <a:gd name="T61" fmla="*/ 249494537 h 571"/>
              <a:gd name="T62" fmla="*/ 771168171 w 677"/>
              <a:gd name="T63" fmla="*/ 196572079 h 571"/>
              <a:gd name="T64" fmla="*/ 645160300 w 677"/>
              <a:gd name="T65" fmla="*/ 148688343 h 571"/>
              <a:gd name="T66" fmla="*/ 519152429 w 677"/>
              <a:gd name="T67" fmla="*/ 95765885 h 571"/>
              <a:gd name="T68" fmla="*/ 398184873 w 677"/>
              <a:gd name="T69" fmla="*/ 73083697 h 571"/>
              <a:gd name="T70" fmla="*/ 277217316 w 677"/>
              <a:gd name="T71" fmla="*/ 52922458 h 571"/>
              <a:gd name="T72" fmla="*/ 151209445 w 677"/>
              <a:gd name="T73" fmla="*/ 0 h 571"/>
              <a:gd name="T74" fmla="*/ 30241889 w 677"/>
              <a:gd name="T75" fmla="*/ 7559671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1" name="Freeform 16">
            <a:extLst>
              <a:ext uri="{FF2B5EF4-FFF2-40B4-BE49-F238E27FC236}">
                <a16:creationId xmlns:a16="http://schemas.microsoft.com/office/drawing/2014/main" id="{83F425D3-61E1-BDDC-1CA0-403E7C41445D}"/>
              </a:ext>
            </a:extLst>
          </p:cNvPr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60483774 w 793"/>
              <a:gd name="T1" fmla="*/ 20161260 h 657"/>
              <a:gd name="T2" fmla="*/ 221773838 w 793"/>
              <a:gd name="T3" fmla="*/ 80645039 h 657"/>
              <a:gd name="T4" fmla="*/ 362902644 w 793"/>
              <a:gd name="T5" fmla="*/ 100806298 h 657"/>
              <a:gd name="T6" fmla="*/ 463708934 w 793"/>
              <a:gd name="T7" fmla="*/ 161290077 h 657"/>
              <a:gd name="T8" fmla="*/ 544353966 w 793"/>
              <a:gd name="T9" fmla="*/ 201612597 h 657"/>
              <a:gd name="T10" fmla="*/ 604837740 w 793"/>
              <a:gd name="T11" fmla="*/ 262096376 h 657"/>
              <a:gd name="T12" fmla="*/ 705644030 w 793"/>
              <a:gd name="T13" fmla="*/ 302418895 h 657"/>
              <a:gd name="T14" fmla="*/ 786289062 w 793"/>
              <a:gd name="T15" fmla="*/ 342741414 h 657"/>
              <a:gd name="T16" fmla="*/ 866934094 w 793"/>
              <a:gd name="T17" fmla="*/ 383063934 h 657"/>
              <a:gd name="T18" fmla="*/ 947579126 w 793"/>
              <a:gd name="T19" fmla="*/ 423386453 h 657"/>
              <a:gd name="T20" fmla="*/ 1028224158 w 793"/>
              <a:gd name="T21" fmla="*/ 463708972 h 657"/>
              <a:gd name="T22" fmla="*/ 1108869190 w 793"/>
              <a:gd name="T23" fmla="*/ 544354011 h 657"/>
              <a:gd name="T24" fmla="*/ 1169352964 w 793"/>
              <a:gd name="T25" fmla="*/ 604837790 h 657"/>
              <a:gd name="T26" fmla="*/ 1249997996 w 793"/>
              <a:gd name="T27" fmla="*/ 645160309 h 657"/>
              <a:gd name="T28" fmla="*/ 1330643028 w 793"/>
              <a:gd name="T29" fmla="*/ 685482829 h 657"/>
              <a:gd name="T30" fmla="*/ 1391126803 w 793"/>
              <a:gd name="T31" fmla="*/ 745966608 h 657"/>
              <a:gd name="T32" fmla="*/ 1431449319 w 793"/>
              <a:gd name="T33" fmla="*/ 826611646 h 657"/>
              <a:gd name="T34" fmla="*/ 1491933093 w 793"/>
              <a:gd name="T35" fmla="*/ 887095425 h 657"/>
              <a:gd name="T36" fmla="*/ 1572578125 w 793"/>
              <a:gd name="T37" fmla="*/ 947579204 h 657"/>
              <a:gd name="T38" fmla="*/ 1612900641 w 793"/>
              <a:gd name="T39" fmla="*/ 1008062983 h 657"/>
              <a:gd name="T40" fmla="*/ 1653223157 w 793"/>
              <a:gd name="T41" fmla="*/ 1088708022 h 657"/>
              <a:gd name="T42" fmla="*/ 1713706931 w 793"/>
              <a:gd name="T43" fmla="*/ 1169353061 h 657"/>
              <a:gd name="T44" fmla="*/ 1794351963 w 793"/>
              <a:gd name="T45" fmla="*/ 1189514320 h 657"/>
              <a:gd name="T46" fmla="*/ 1854835737 w 793"/>
              <a:gd name="T47" fmla="*/ 1249998099 h 657"/>
              <a:gd name="T48" fmla="*/ 1915319511 w 793"/>
              <a:gd name="T49" fmla="*/ 1310481878 h 657"/>
              <a:gd name="T50" fmla="*/ 1995964543 w 793"/>
              <a:gd name="T51" fmla="*/ 1370965657 h 657"/>
              <a:gd name="T52" fmla="*/ 1995964543 w 793"/>
              <a:gd name="T53" fmla="*/ 1451610696 h 657"/>
              <a:gd name="T54" fmla="*/ 1955642027 w 793"/>
              <a:gd name="T55" fmla="*/ 1532255735 h 657"/>
              <a:gd name="T56" fmla="*/ 1895158253 w 793"/>
              <a:gd name="T57" fmla="*/ 1592739514 h 657"/>
              <a:gd name="T58" fmla="*/ 1834674479 w 793"/>
              <a:gd name="T59" fmla="*/ 1633062033 h 657"/>
              <a:gd name="T60" fmla="*/ 1754029447 w 793"/>
              <a:gd name="T61" fmla="*/ 1653223293 h 657"/>
              <a:gd name="T62" fmla="*/ 1673384415 w 793"/>
              <a:gd name="T63" fmla="*/ 1633062033 h 657"/>
              <a:gd name="T64" fmla="*/ 1592739383 w 793"/>
              <a:gd name="T65" fmla="*/ 1633062033 h 657"/>
              <a:gd name="T66" fmla="*/ 1512094351 w 793"/>
              <a:gd name="T67" fmla="*/ 1633062033 h 657"/>
              <a:gd name="T68" fmla="*/ 1431449319 w 793"/>
              <a:gd name="T69" fmla="*/ 1633062033 h 657"/>
              <a:gd name="T70" fmla="*/ 1350804287 w 793"/>
              <a:gd name="T71" fmla="*/ 1633062033 h 657"/>
              <a:gd name="T72" fmla="*/ 1249997996 w 793"/>
              <a:gd name="T73" fmla="*/ 1633062033 h 657"/>
              <a:gd name="T74" fmla="*/ 1149191706 w 793"/>
              <a:gd name="T75" fmla="*/ 1612900773 h 657"/>
              <a:gd name="T76" fmla="*/ 1088707932 w 793"/>
              <a:gd name="T77" fmla="*/ 1532255735 h 657"/>
              <a:gd name="T78" fmla="*/ 1068546674 w 793"/>
              <a:gd name="T79" fmla="*/ 1451610696 h 657"/>
              <a:gd name="T80" fmla="*/ 1008062900 w 793"/>
              <a:gd name="T81" fmla="*/ 1350804398 h 657"/>
              <a:gd name="T82" fmla="*/ 947579126 w 793"/>
              <a:gd name="T83" fmla="*/ 1270159359 h 657"/>
              <a:gd name="T84" fmla="*/ 887095352 w 793"/>
              <a:gd name="T85" fmla="*/ 1189514320 h 657"/>
              <a:gd name="T86" fmla="*/ 786289062 w 793"/>
              <a:gd name="T87" fmla="*/ 1088708022 h 657"/>
              <a:gd name="T88" fmla="*/ 705644030 w 793"/>
              <a:gd name="T89" fmla="*/ 987901724 h 657"/>
              <a:gd name="T90" fmla="*/ 645160256 w 793"/>
              <a:gd name="T91" fmla="*/ 927417945 h 657"/>
              <a:gd name="T92" fmla="*/ 564515224 w 793"/>
              <a:gd name="T93" fmla="*/ 887095425 h 657"/>
              <a:gd name="T94" fmla="*/ 483870192 w 793"/>
              <a:gd name="T95" fmla="*/ 866934166 h 657"/>
              <a:gd name="T96" fmla="*/ 403225160 w 793"/>
              <a:gd name="T97" fmla="*/ 846772906 h 657"/>
              <a:gd name="T98" fmla="*/ 302418870 w 793"/>
              <a:gd name="T99" fmla="*/ 846772906 h 657"/>
              <a:gd name="T100" fmla="*/ 221773838 w 793"/>
              <a:gd name="T101" fmla="*/ 826611646 h 657"/>
              <a:gd name="T102" fmla="*/ 120967548 w 793"/>
              <a:gd name="T103" fmla="*/ 766127867 h 657"/>
              <a:gd name="T104" fmla="*/ 80645032 w 793"/>
              <a:gd name="T105" fmla="*/ 685482829 h 657"/>
              <a:gd name="T106" fmla="*/ 40322516 w 793"/>
              <a:gd name="T107" fmla="*/ 624999050 h 657"/>
              <a:gd name="T108" fmla="*/ 20161258 w 793"/>
              <a:gd name="T109" fmla="*/ 544354011 h 657"/>
              <a:gd name="T110" fmla="*/ 20161258 w 793"/>
              <a:gd name="T111" fmla="*/ 463708972 h 657"/>
              <a:gd name="T112" fmla="*/ 20161258 w 793"/>
              <a:gd name="T113" fmla="*/ 383063934 h 657"/>
              <a:gd name="T114" fmla="*/ 0 w 793"/>
              <a:gd name="T115" fmla="*/ 302418895 h 657"/>
              <a:gd name="T116" fmla="*/ 0 w 793"/>
              <a:gd name="T117" fmla="*/ 221773856 h 657"/>
              <a:gd name="T118" fmla="*/ 0 w 793"/>
              <a:gd name="T119" fmla="*/ 141128818 h 657"/>
              <a:gd name="T120" fmla="*/ 0 w 793"/>
              <a:gd name="T121" fmla="*/ 60483779 h 657"/>
              <a:gd name="T122" fmla="*/ 60483774 w 793"/>
              <a:gd name="T123" fmla="*/ 40322519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9" name="Rectangle 17">
            <a:extLst>
              <a:ext uri="{FF2B5EF4-FFF2-40B4-BE49-F238E27FC236}">
                <a16:creationId xmlns:a16="http://schemas.microsoft.com/office/drawing/2014/main" id="{80B55188-DF22-0D67-CED5-12264AC83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  <a:ea typeface="+mn-ea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</a:rPr>
              <a:t> C</a:t>
            </a:r>
          </a:p>
        </p:txBody>
      </p:sp>
      <p:sp>
        <p:nvSpPr>
          <p:cNvPr id="83983" name="Line 19">
            <a:extLst>
              <a:ext uri="{FF2B5EF4-FFF2-40B4-BE49-F238E27FC236}">
                <a16:creationId xmlns:a16="http://schemas.microsoft.com/office/drawing/2014/main" id="{1ABAA51D-0A5D-160F-8F25-F0B6DE770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20">
            <a:extLst>
              <a:ext uri="{FF2B5EF4-FFF2-40B4-BE49-F238E27FC236}">
                <a16:creationId xmlns:a16="http://schemas.microsoft.com/office/drawing/2014/main" id="{20233EB4-482E-822C-153F-188ED28B8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21">
            <a:extLst>
              <a:ext uri="{FF2B5EF4-FFF2-40B4-BE49-F238E27FC236}">
                <a16:creationId xmlns:a16="http://schemas.microsoft.com/office/drawing/2014/main" id="{FDB8BF54-DDE7-8C32-4CB9-8A1E81E56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22">
            <a:extLst>
              <a:ext uri="{FF2B5EF4-FFF2-40B4-BE49-F238E27FC236}">
                <a16:creationId xmlns:a16="http://schemas.microsoft.com/office/drawing/2014/main" id="{78A1E1B3-5A87-EB4F-72D2-B7238DF1A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23">
            <a:extLst>
              <a:ext uri="{FF2B5EF4-FFF2-40B4-BE49-F238E27FC236}">
                <a16:creationId xmlns:a16="http://schemas.microsoft.com/office/drawing/2014/main" id="{55C59A2F-96B2-C7CD-3F30-C0A0D87CC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4">
            <a:extLst>
              <a:ext uri="{FF2B5EF4-FFF2-40B4-BE49-F238E27FC236}">
                <a16:creationId xmlns:a16="http://schemas.microsoft.com/office/drawing/2014/main" id="{43F9E294-4495-E2DB-6C4D-0265D064F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5">
            <a:extLst>
              <a:ext uri="{FF2B5EF4-FFF2-40B4-BE49-F238E27FC236}">
                <a16:creationId xmlns:a16="http://schemas.microsoft.com/office/drawing/2014/main" id="{C86B77FA-6B6D-199C-2A52-034619E35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6">
            <a:extLst>
              <a:ext uri="{FF2B5EF4-FFF2-40B4-BE49-F238E27FC236}">
                <a16:creationId xmlns:a16="http://schemas.microsoft.com/office/drawing/2014/main" id="{409168B4-C111-1442-BB4A-C4943DCFF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7">
            <a:extLst>
              <a:ext uri="{FF2B5EF4-FFF2-40B4-BE49-F238E27FC236}">
                <a16:creationId xmlns:a16="http://schemas.microsoft.com/office/drawing/2014/main" id="{020351CE-2499-14CD-4DAA-56CCCE91D7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Rectangle 28">
            <a:extLst>
              <a:ext uri="{FF2B5EF4-FFF2-40B4-BE49-F238E27FC236}">
                <a16:creationId xmlns:a16="http://schemas.microsoft.com/office/drawing/2014/main" id="{2A70811E-DF95-CE75-0DE6-16F8B7AB7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93" name="Rectangle 29">
            <a:extLst>
              <a:ext uri="{FF2B5EF4-FFF2-40B4-BE49-F238E27FC236}">
                <a16:creationId xmlns:a16="http://schemas.microsoft.com/office/drawing/2014/main" id="{0BEB5B05-895A-5A72-608B-AC8221994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94" name="Rectangle 30">
            <a:extLst>
              <a:ext uri="{FF2B5EF4-FFF2-40B4-BE49-F238E27FC236}">
                <a16:creationId xmlns:a16="http://schemas.microsoft.com/office/drawing/2014/main" id="{0F1F1E42-EB89-7CF6-AF5B-EF0A6084E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3995" name="Rectangle 31">
            <a:extLst>
              <a:ext uri="{FF2B5EF4-FFF2-40B4-BE49-F238E27FC236}">
                <a16:creationId xmlns:a16="http://schemas.microsoft.com/office/drawing/2014/main" id="{6677EBEB-2A6B-BD26-4E17-B1477F26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0705" name="Rectangle 33">
            <a:extLst>
              <a:ext uri="{FF2B5EF4-FFF2-40B4-BE49-F238E27FC236}">
                <a16:creationId xmlns:a16="http://schemas.microsoft.com/office/drawing/2014/main" id="{4152C888-075E-D89F-B401-65015BA3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5" y="1270000"/>
            <a:ext cx="841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600" b="1">
                <a:solidFill>
                  <a:schemeClr val="accent1"/>
                </a:solidFill>
                <a:latin typeface="Kosher-Normal" charset="0"/>
              </a:rPr>
              <a:t>DC</a:t>
            </a:r>
            <a:endParaRPr lang="en-US" altLang="en-US" b="1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540706" name="Rectangle 34">
            <a:extLst>
              <a:ext uri="{FF2B5EF4-FFF2-40B4-BE49-F238E27FC236}">
                <a16:creationId xmlns:a16="http://schemas.microsoft.com/office/drawing/2014/main" id="{8919659F-71CD-C3A6-F0A8-450FA341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21590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accent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540735" name="Text Box 63">
            <a:extLst>
              <a:ext uri="{FF2B5EF4-FFF2-40B4-BE49-F238E27FC236}">
                <a16:creationId xmlns:a16="http://schemas.microsoft.com/office/drawing/2014/main" id="{4AD2FBA8-C1CF-A2CA-FCFB-BCAA6EA7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378450"/>
            <a:ext cx="78740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>
                <a:solidFill>
                  <a:srgbClr val="FFFF00"/>
                </a:solidFill>
                <a:latin typeface="Comic Sans MS" charset="0"/>
                <a:ea typeface="+mn-ea"/>
              </a:rPr>
              <a:t>MEOM</a:t>
            </a:r>
            <a:r>
              <a:rPr lang="en-US" sz="4800" b="1" i="1" u="sng">
                <a:solidFill>
                  <a:srgbClr val="FFFF00"/>
                </a:solidFill>
                <a:latin typeface="Comic Sans MS" charset="0"/>
                <a:ea typeface="+mn-ea"/>
              </a:rPr>
              <a:t>A</a:t>
            </a:r>
            <a:r>
              <a:rPr lang="en-US" sz="4800" b="1" i="1">
                <a:solidFill>
                  <a:srgbClr val="FFFF00"/>
                </a:solidFill>
                <a:latin typeface="Comic Sans MS" charset="0"/>
                <a:ea typeface="+mn-ea"/>
              </a:rPr>
              <a:t>LI KHOKHARUM!</a:t>
            </a:r>
          </a:p>
        </p:txBody>
      </p:sp>
      <p:pic>
        <p:nvPicPr>
          <p:cNvPr id="540739" name="Picture 67">
            <a:extLst>
              <a:ext uri="{FF2B5EF4-FFF2-40B4-BE49-F238E27FC236}">
                <a16:creationId xmlns:a16="http://schemas.microsoft.com/office/drawing/2014/main" id="{DC5D1C14-386E-F64A-D820-7884C71B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630" t="13441" b="19957"/>
          <a:stretch>
            <a:fillRect/>
          </a:stretch>
        </p:blipFill>
        <p:spPr bwMode="auto">
          <a:xfrm>
            <a:off x="827088" y="695325"/>
            <a:ext cx="7354887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40742" name="Text Box 70">
            <a:extLst>
              <a:ext uri="{FF2B5EF4-FFF2-40B4-BE49-F238E27FC236}">
                <a16:creationId xmlns:a16="http://schemas.microsoft.com/office/drawing/2014/main" id="{D85066C9-16C1-A63E-01C7-3D01719FD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12700"/>
            <a:ext cx="24542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11:4-13</a:t>
            </a:r>
          </a:p>
        </p:txBody>
      </p:sp>
      <p:grpSp>
        <p:nvGrpSpPr>
          <p:cNvPr id="5" name="Group 148">
            <a:extLst>
              <a:ext uri="{FF2B5EF4-FFF2-40B4-BE49-F238E27FC236}">
                <a16:creationId xmlns:a16="http://schemas.microsoft.com/office/drawing/2014/main" id="{471C9E11-6E6D-E57E-C984-6B433108299F}"/>
              </a:ext>
            </a:extLst>
          </p:cNvPr>
          <p:cNvGrpSpPr>
            <a:grpSpLocks/>
          </p:cNvGrpSpPr>
          <p:nvPr/>
        </p:nvGrpSpPr>
        <p:grpSpPr bwMode="auto">
          <a:xfrm>
            <a:off x="2005013" y="819150"/>
            <a:ext cx="6208712" cy="1246188"/>
            <a:chOff x="1263" y="516"/>
            <a:chExt cx="3911" cy="785"/>
          </a:xfrm>
        </p:grpSpPr>
        <p:sp>
          <p:nvSpPr>
            <p:cNvPr id="540740" name="AutoShape 68">
              <a:extLst>
                <a:ext uri="{FF2B5EF4-FFF2-40B4-BE49-F238E27FC236}">
                  <a16:creationId xmlns:a16="http://schemas.microsoft.com/office/drawing/2014/main" id="{32E9EBB2-4CEF-355B-BF19-54A9E601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0754" name="Text Box 82">
              <a:extLst>
                <a:ext uri="{FF2B5EF4-FFF2-40B4-BE49-F238E27FC236}">
                  <a16:creationId xmlns:a16="http://schemas.microsoft.com/office/drawing/2014/main" id="{4D2BEB5C-EE55-39E2-AC87-68767C96B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7" y="516"/>
              <a:ext cx="2527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latin typeface="Comic Sans MS" charset="0"/>
                  <a:ea typeface="+mn-ea"/>
                </a:rPr>
                <a:t>Olive Kaphung</a:t>
              </a:r>
            </a:p>
          </p:txBody>
        </p:sp>
      </p:grpSp>
      <p:grpSp>
        <p:nvGrpSpPr>
          <p:cNvPr id="6" name="Group 94">
            <a:extLst>
              <a:ext uri="{FF2B5EF4-FFF2-40B4-BE49-F238E27FC236}">
                <a16:creationId xmlns:a16="http://schemas.microsoft.com/office/drawing/2014/main" id="{D1801A73-3168-12B5-8B67-280F1C03C5DE}"/>
              </a:ext>
            </a:extLst>
          </p:cNvPr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92">
              <a:extLst>
                <a:ext uri="{FF2B5EF4-FFF2-40B4-BE49-F238E27FC236}">
                  <a16:creationId xmlns:a16="http://schemas.microsoft.com/office/drawing/2014/main" id="{BB6DEC4B-DC40-D770-7A9C-C5AADF96C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pic>
          <p:nvPicPr>
            <p:cNvPr id="540763" name="Picture 91">
              <a:extLst>
                <a:ext uri="{FF2B5EF4-FFF2-40B4-BE49-F238E27FC236}">
                  <a16:creationId xmlns:a16="http://schemas.microsoft.com/office/drawing/2014/main" id="{A34A55FD-F490-3999-4D92-41478E698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84003" name="Text Box 135">
            <a:extLst>
              <a:ext uri="{FF2B5EF4-FFF2-40B4-BE49-F238E27FC236}">
                <a16:creationId xmlns:a16="http://schemas.microsoft.com/office/drawing/2014/main" id="{D114A810-D3EB-6624-A72C-384042DF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45">
            <a:extLst>
              <a:ext uri="{FF2B5EF4-FFF2-40B4-BE49-F238E27FC236}">
                <a16:creationId xmlns:a16="http://schemas.microsoft.com/office/drawing/2014/main" id="{D287AA22-3955-7D7A-7414-6FFEEC9B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38</a:t>
            </a:r>
          </a:p>
        </p:txBody>
      </p:sp>
      <p:sp>
        <p:nvSpPr>
          <p:cNvPr id="84005" name="Text Box 146">
            <a:extLst>
              <a:ext uri="{FF2B5EF4-FFF2-40B4-BE49-F238E27FC236}">
                <a16:creationId xmlns:a16="http://schemas.microsoft.com/office/drawing/2014/main" id="{81C057EE-2950-758B-DCCD-B56763CB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674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4006" name="Group 115">
            <a:extLst>
              <a:ext uri="{FF2B5EF4-FFF2-40B4-BE49-F238E27FC236}">
                <a16:creationId xmlns:a16="http://schemas.microsoft.com/office/drawing/2014/main" id="{253DFF71-352B-E6D2-C184-C7E7941CAD9E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84013" name="Group 116">
              <a:extLst>
                <a:ext uri="{FF2B5EF4-FFF2-40B4-BE49-F238E27FC236}">
                  <a16:creationId xmlns:a16="http://schemas.microsoft.com/office/drawing/2014/main" id="{9B84A5A0-C91B-6A40-4C38-C9F9FE776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84015" name="Freeform 117">
                <a:extLst>
                  <a:ext uri="{FF2B5EF4-FFF2-40B4-BE49-F238E27FC236}">
                    <a16:creationId xmlns:a16="http://schemas.microsoft.com/office/drawing/2014/main" id="{3C374565-4324-578E-185F-FA17A4347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6" name="AutoShape 118">
                <a:extLst>
                  <a:ext uri="{FF2B5EF4-FFF2-40B4-BE49-F238E27FC236}">
                    <a16:creationId xmlns:a16="http://schemas.microsoft.com/office/drawing/2014/main" id="{8799AFB0-FC08-C1E2-B9B7-BB7FB1EB0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017" name="Rectangle 119">
                <a:extLst>
                  <a:ext uri="{FF2B5EF4-FFF2-40B4-BE49-F238E27FC236}">
                    <a16:creationId xmlns:a16="http://schemas.microsoft.com/office/drawing/2014/main" id="{40367C36-ACA0-F147-174E-F0C04877F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018" name="Line 120">
                <a:extLst>
                  <a:ext uri="{FF2B5EF4-FFF2-40B4-BE49-F238E27FC236}">
                    <a16:creationId xmlns:a16="http://schemas.microsoft.com/office/drawing/2014/main" id="{F801DF4A-69EA-5D90-E46B-DEFCE57D7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9" name="Rectangle 121">
                <a:extLst>
                  <a:ext uri="{FF2B5EF4-FFF2-40B4-BE49-F238E27FC236}">
                    <a16:creationId xmlns:a16="http://schemas.microsoft.com/office/drawing/2014/main" id="{1F49291E-3685-EEB8-D284-789E0FB2D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020" name="Rectangle 122">
                <a:extLst>
                  <a:ext uri="{FF2B5EF4-FFF2-40B4-BE49-F238E27FC236}">
                    <a16:creationId xmlns:a16="http://schemas.microsoft.com/office/drawing/2014/main" id="{10DEB566-F575-596C-9DB5-26FFEAD47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021" name="Line 123">
                <a:extLst>
                  <a:ext uri="{FF2B5EF4-FFF2-40B4-BE49-F238E27FC236}">
                    <a16:creationId xmlns:a16="http://schemas.microsoft.com/office/drawing/2014/main" id="{EB8AFBB1-118E-710F-A89D-259DA3EFC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2" name="Line 124">
                <a:extLst>
                  <a:ext uri="{FF2B5EF4-FFF2-40B4-BE49-F238E27FC236}">
                    <a16:creationId xmlns:a16="http://schemas.microsoft.com/office/drawing/2014/main" id="{0246BFF1-4DA4-4FD7-8275-829AD2382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3" name="Line 125">
                <a:extLst>
                  <a:ext uri="{FF2B5EF4-FFF2-40B4-BE49-F238E27FC236}">
                    <a16:creationId xmlns:a16="http://schemas.microsoft.com/office/drawing/2014/main" id="{DD4FC060-E0FF-67D5-35FF-E9E8B66A4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4" name="Line 126">
                <a:extLst>
                  <a:ext uri="{FF2B5EF4-FFF2-40B4-BE49-F238E27FC236}">
                    <a16:creationId xmlns:a16="http://schemas.microsoft.com/office/drawing/2014/main" id="{5AB11695-6F91-080B-C533-39EE0A7C8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5" name="Line 127">
                <a:extLst>
                  <a:ext uri="{FF2B5EF4-FFF2-40B4-BE49-F238E27FC236}">
                    <a16:creationId xmlns:a16="http://schemas.microsoft.com/office/drawing/2014/main" id="{FC6D9039-A7C2-86C8-8456-91989A8FF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6" name="Line 128">
                <a:extLst>
                  <a:ext uri="{FF2B5EF4-FFF2-40B4-BE49-F238E27FC236}">
                    <a16:creationId xmlns:a16="http://schemas.microsoft.com/office/drawing/2014/main" id="{1BB899DD-B3E3-B086-D9CE-B9DAEC3ED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7" name="Line 129">
                <a:extLst>
                  <a:ext uri="{FF2B5EF4-FFF2-40B4-BE49-F238E27FC236}">
                    <a16:creationId xmlns:a16="http://schemas.microsoft.com/office/drawing/2014/main" id="{C94B87DD-1E94-4694-56F7-014B6214F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8" name="Line 130">
                <a:extLst>
                  <a:ext uri="{FF2B5EF4-FFF2-40B4-BE49-F238E27FC236}">
                    <a16:creationId xmlns:a16="http://schemas.microsoft.com/office/drawing/2014/main" id="{43BE7F2D-E329-9193-CC7F-F90E177557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9" name="Line 131">
                <a:extLst>
                  <a:ext uri="{FF2B5EF4-FFF2-40B4-BE49-F238E27FC236}">
                    <a16:creationId xmlns:a16="http://schemas.microsoft.com/office/drawing/2014/main" id="{2B3C8991-ABA1-BAE6-85F1-EC3255A2F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0" name="Line 132">
                <a:extLst>
                  <a:ext uri="{FF2B5EF4-FFF2-40B4-BE49-F238E27FC236}">
                    <a16:creationId xmlns:a16="http://schemas.microsoft.com/office/drawing/2014/main" id="{F66CA4F1-EA8E-52E3-BC81-CEC75ECE3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1" name="Rectangle 133">
                <a:extLst>
                  <a:ext uri="{FF2B5EF4-FFF2-40B4-BE49-F238E27FC236}">
                    <a16:creationId xmlns:a16="http://schemas.microsoft.com/office/drawing/2014/main" id="{7C19839B-B4CE-417D-001D-BF4F1E470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84014" name="Rectangle 134">
              <a:extLst>
                <a:ext uri="{FF2B5EF4-FFF2-40B4-BE49-F238E27FC236}">
                  <a16:creationId xmlns:a16="http://schemas.microsoft.com/office/drawing/2014/main" id="{73C7B642-BD49-CF66-F08D-0C20074C6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grpSp>
        <p:nvGrpSpPr>
          <p:cNvPr id="9" name="Group 153">
            <a:extLst>
              <a:ext uri="{FF2B5EF4-FFF2-40B4-BE49-F238E27FC236}">
                <a16:creationId xmlns:a16="http://schemas.microsoft.com/office/drawing/2014/main" id="{C7EC1A0A-F62A-F542-E8AA-A7675BDC5CE0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84009" name="Group 144">
              <a:extLst>
                <a:ext uri="{FF2B5EF4-FFF2-40B4-BE49-F238E27FC236}">
                  <a16:creationId xmlns:a16="http://schemas.microsoft.com/office/drawing/2014/main" id="{06463AEF-6DE7-9F91-A1F1-1C820BA8C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38">
                <a:extLst>
                  <a:ext uri="{FF2B5EF4-FFF2-40B4-BE49-F238E27FC236}">
                    <a16:creationId xmlns:a16="http://schemas.microsoft.com/office/drawing/2014/main" id="{617F8213-7A5B-69F4-0FFD-90B2D1033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pic>
            <p:nvPicPr>
              <p:cNvPr id="540815" name="Picture 143">
                <a:extLst>
                  <a:ext uri="{FF2B5EF4-FFF2-40B4-BE49-F238E27FC236}">
                    <a16:creationId xmlns:a16="http://schemas.microsoft.com/office/drawing/2014/main" id="{0782542B-5C9D-1CB4-5162-6B88F0146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</p:pic>
        </p:grpSp>
        <p:sp>
          <p:nvSpPr>
            <p:cNvPr id="540824" name="Text Box 152">
              <a:extLst>
                <a:ext uri="{FF2B5EF4-FFF2-40B4-BE49-F238E27FC236}">
                  <a16:creationId xmlns:a16="http://schemas.microsoft.com/office/drawing/2014/main" id="{3E95E0AC-823C-6DF0-315A-AE6F0C0CD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tx1"/>
                  </a:solidFill>
                  <a:latin typeface="Comic Sans MS" charset="0"/>
                  <a:ea typeface="+mn-ea"/>
                </a:rPr>
                <a:t>Temple Mount</a:t>
              </a:r>
            </a:p>
          </p:txBody>
        </p:sp>
      </p:grpSp>
      <p:sp>
        <p:nvSpPr>
          <p:cNvPr id="84008" name="Text Box 157">
            <a:extLst>
              <a:ext uri="{FF2B5EF4-FFF2-40B4-BE49-F238E27FC236}">
                <a16:creationId xmlns:a16="http://schemas.microsoft.com/office/drawing/2014/main" id="{770637E4-F9FE-34C2-BFB4-6A828097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7" name="Group 113">
            <a:extLst>
              <a:ext uri="{FF2B5EF4-FFF2-40B4-BE49-F238E27FC236}">
                <a16:creationId xmlns:a16="http://schemas.microsoft.com/office/drawing/2014/main" id="{E5B76B5E-9DB6-F809-BD0F-9243F6DA58BF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86098" name="Group 115">
              <a:extLst>
                <a:ext uri="{FF2B5EF4-FFF2-40B4-BE49-F238E27FC236}">
                  <a16:creationId xmlns:a16="http://schemas.microsoft.com/office/drawing/2014/main" id="{0259993A-4F67-F931-ECE0-F35ED5E74D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86104" name="Freeform 116" descr="Cork">
                <a:extLst>
                  <a:ext uri="{FF2B5EF4-FFF2-40B4-BE49-F238E27FC236}">
                    <a16:creationId xmlns:a16="http://schemas.microsoft.com/office/drawing/2014/main" id="{5D240AA3-0CCF-F0A9-49F5-9CF4339FE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Freeform 117" descr="Cork">
                <a:extLst>
                  <a:ext uri="{FF2B5EF4-FFF2-40B4-BE49-F238E27FC236}">
                    <a16:creationId xmlns:a16="http://schemas.microsoft.com/office/drawing/2014/main" id="{890F8FA1-DB21-7E55-0185-AB076C649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099" name="Freeform 119">
              <a:extLst>
                <a:ext uri="{FF2B5EF4-FFF2-40B4-BE49-F238E27FC236}">
                  <a16:creationId xmlns:a16="http://schemas.microsoft.com/office/drawing/2014/main" id="{B6FA0D96-E057-2C06-549D-BC0647F9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00" name="Freeform 120">
              <a:extLst>
                <a:ext uri="{FF2B5EF4-FFF2-40B4-BE49-F238E27FC236}">
                  <a16:creationId xmlns:a16="http://schemas.microsoft.com/office/drawing/2014/main" id="{416AAC56-12CC-2BB4-E03C-DEC1E4E3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01" name="Freeform 121">
              <a:extLst>
                <a:ext uri="{FF2B5EF4-FFF2-40B4-BE49-F238E27FC236}">
                  <a16:creationId xmlns:a16="http://schemas.microsoft.com/office/drawing/2014/main" id="{F70DFE6C-D701-F27E-1172-876EAE3F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02" name="Freeform 122">
              <a:extLst>
                <a:ext uri="{FF2B5EF4-FFF2-40B4-BE49-F238E27FC236}">
                  <a16:creationId xmlns:a16="http://schemas.microsoft.com/office/drawing/2014/main" id="{4E64A69D-AFCE-C779-2758-9F971A77E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03" name="Freeform 123">
              <a:extLst>
                <a:ext uri="{FF2B5EF4-FFF2-40B4-BE49-F238E27FC236}">
                  <a16:creationId xmlns:a16="http://schemas.microsoft.com/office/drawing/2014/main" id="{8D0303C7-902C-4F80-00DE-A4E1D4E3F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18" name="Group 113">
            <a:extLst>
              <a:ext uri="{FF2B5EF4-FFF2-40B4-BE49-F238E27FC236}">
                <a16:creationId xmlns:a16="http://schemas.microsoft.com/office/drawing/2014/main" id="{4DEC66F7-0FE8-B7DD-6DC4-445A61761B46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86090" name="Group 115">
              <a:extLst>
                <a:ext uri="{FF2B5EF4-FFF2-40B4-BE49-F238E27FC236}">
                  <a16:creationId xmlns:a16="http://schemas.microsoft.com/office/drawing/2014/main" id="{E41B8395-831C-14BA-8B47-379B88067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86096" name="Freeform 116" descr="Cork">
                <a:extLst>
                  <a:ext uri="{FF2B5EF4-FFF2-40B4-BE49-F238E27FC236}">
                    <a16:creationId xmlns:a16="http://schemas.microsoft.com/office/drawing/2014/main" id="{7F05357E-67A8-C48D-67F2-5AC58AB42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Freeform 117" descr="Cork">
                <a:extLst>
                  <a:ext uri="{FF2B5EF4-FFF2-40B4-BE49-F238E27FC236}">
                    <a16:creationId xmlns:a16="http://schemas.microsoft.com/office/drawing/2014/main" id="{D645F046-2CA4-1612-DE5C-9B4AA74EC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091" name="Freeform 119">
              <a:extLst>
                <a:ext uri="{FF2B5EF4-FFF2-40B4-BE49-F238E27FC236}">
                  <a16:creationId xmlns:a16="http://schemas.microsoft.com/office/drawing/2014/main" id="{4CD378B8-54BA-DFE1-4BDF-DD01F81EE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92" name="Freeform 120">
              <a:extLst>
                <a:ext uri="{FF2B5EF4-FFF2-40B4-BE49-F238E27FC236}">
                  <a16:creationId xmlns:a16="http://schemas.microsoft.com/office/drawing/2014/main" id="{D61F2AC1-C25F-2449-7A73-B62C13F14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93" name="Freeform 121">
              <a:extLst>
                <a:ext uri="{FF2B5EF4-FFF2-40B4-BE49-F238E27FC236}">
                  <a16:creationId xmlns:a16="http://schemas.microsoft.com/office/drawing/2014/main" id="{27180A89-6709-950B-CADD-631F05F4A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94" name="Freeform 122">
              <a:extLst>
                <a:ext uri="{FF2B5EF4-FFF2-40B4-BE49-F238E27FC236}">
                  <a16:creationId xmlns:a16="http://schemas.microsoft.com/office/drawing/2014/main" id="{CD66ACC7-CF95-10E2-9B90-D9E96BD7E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95" name="Freeform 123">
              <a:extLst>
                <a:ext uri="{FF2B5EF4-FFF2-40B4-BE49-F238E27FC236}">
                  <a16:creationId xmlns:a16="http://schemas.microsoft.com/office/drawing/2014/main" id="{71897FE1-0891-C16F-9CE9-7D0295F9D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8" name="Rectangle 2">
            <a:extLst>
              <a:ext uri="{FF2B5EF4-FFF2-40B4-BE49-F238E27FC236}">
                <a16:creationId xmlns:a16="http://schemas.microsoft.com/office/drawing/2014/main" id="{D169AC5A-0D37-B132-802B-A8947D83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6020" name="AutoShape 3">
            <a:extLst>
              <a:ext uri="{FF2B5EF4-FFF2-40B4-BE49-F238E27FC236}">
                <a16:creationId xmlns:a16="http://schemas.microsoft.com/office/drawing/2014/main" id="{A87382BF-788E-C4DD-E6B5-9C52C0A2C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21" name="Rectangle 4">
            <a:extLst>
              <a:ext uri="{FF2B5EF4-FFF2-40B4-BE49-F238E27FC236}">
                <a16:creationId xmlns:a16="http://schemas.microsoft.com/office/drawing/2014/main" id="{37A80F47-E1E8-B06B-EA69-149849DDE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22" name="Rectangle 5">
            <a:extLst>
              <a:ext uri="{FF2B5EF4-FFF2-40B4-BE49-F238E27FC236}">
                <a16:creationId xmlns:a16="http://schemas.microsoft.com/office/drawing/2014/main" id="{F6730C5C-C750-EDD7-0393-94410D457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ROYALTY</a:t>
            </a:r>
          </a:p>
        </p:txBody>
      </p:sp>
      <p:sp>
        <p:nvSpPr>
          <p:cNvPr id="86023" name="Rectangle 6">
            <a:extLst>
              <a:ext uri="{FF2B5EF4-FFF2-40B4-BE49-F238E27FC236}">
                <a16:creationId xmlns:a16="http://schemas.microsoft.com/office/drawing/2014/main" id="{A9A9ABF9-0132-C942-33ED-EFF3A290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6583" name="Rectangle 7">
            <a:extLst>
              <a:ext uri="{FF2B5EF4-FFF2-40B4-BE49-F238E27FC236}">
                <a16:creationId xmlns:a16="http://schemas.microsoft.com/office/drawing/2014/main" id="{B0FD2DC1-FDD4-299A-02A1-5C954A840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86025" name="Rectangle 9">
            <a:extLst>
              <a:ext uri="{FF2B5EF4-FFF2-40B4-BE49-F238E27FC236}">
                <a16:creationId xmlns:a16="http://schemas.microsoft.com/office/drawing/2014/main" id="{58F0DB33-078F-AE6F-1540-B09C19B1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451E4A0C-C14F-4988-2F4C-40626589E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536587" name="Rectangle 11">
            <a:extLst>
              <a:ext uri="{FF2B5EF4-FFF2-40B4-BE49-F238E27FC236}">
                <a16:creationId xmlns:a16="http://schemas.microsoft.com/office/drawing/2014/main" id="{EF7A576E-F2B7-3666-EC37-0F830F30D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536589" name="Rectangle 13">
            <a:extLst>
              <a:ext uri="{FF2B5EF4-FFF2-40B4-BE49-F238E27FC236}">
                <a16:creationId xmlns:a16="http://schemas.microsoft.com/office/drawing/2014/main" id="{E032DE37-C9E5-87AB-DDC8-C590DB8FC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86029" name="Group 14">
            <a:extLst>
              <a:ext uri="{FF2B5EF4-FFF2-40B4-BE49-F238E27FC236}">
                <a16:creationId xmlns:a16="http://schemas.microsoft.com/office/drawing/2014/main" id="{8CD33516-CB1E-3469-8F46-779C39D15D6B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86085" name="Group 15">
              <a:extLst>
                <a:ext uri="{FF2B5EF4-FFF2-40B4-BE49-F238E27FC236}">
                  <a16:creationId xmlns:a16="http://schemas.microsoft.com/office/drawing/2014/main" id="{0C39D951-38EA-E024-9562-CCB2E0B252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6592" name="Oval 16">
                <a:extLst>
                  <a:ext uri="{FF2B5EF4-FFF2-40B4-BE49-F238E27FC236}">
                    <a16:creationId xmlns:a16="http://schemas.microsoft.com/office/drawing/2014/main" id="{5EBC38E2-B732-1AF0-2AC2-78C217FFD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86088" name="Freeform 17">
                <a:extLst>
                  <a:ext uri="{FF2B5EF4-FFF2-40B4-BE49-F238E27FC236}">
                    <a16:creationId xmlns:a16="http://schemas.microsoft.com/office/drawing/2014/main" id="{44D42F3D-C632-05EA-EF36-F46F9E802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89" name="Freeform 18">
                <a:extLst>
                  <a:ext uri="{FF2B5EF4-FFF2-40B4-BE49-F238E27FC236}">
                    <a16:creationId xmlns:a16="http://schemas.microsoft.com/office/drawing/2014/main" id="{56672458-3BD9-B5F4-FD16-ED16F8301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6595" name="Rectangle 19">
              <a:extLst>
                <a:ext uri="{FF2B5EF4-FFF2-40B4-BE49-F238E27FC236}">
                  <a16:creationId xmlns:a16="http://schemas.microsoft.com/office/drawing/2014/main" id="{D33462A0-11C1-2FA9-24D6-93FD4C18B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536596" name="Rectangle 20">
            <a:extLst>
              <a:ext uri="{FF2B5EF4-FFF2-40B4-BE49-F238E27FC236}">
                <a16:creationId xmlns:a16="http://schemas.microsoft.com/office/drawing/2014/main" id="{04FE1018-A49D-7307-C954-1217FF6E7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536597" name="Rectangle 21">
            <a:extLst>
              <a:ext uri="{FF2B5EF4-FFF2-40B4-BE49-F238E27FC236}">
                <a16:creationId xmlns:a16="http://schemas.microsoft.com/office/drawing/2014/main" id="{25C39B82-00CA-905B-0C5E-15F66D2F5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86032" name="Rectangle 22">
            <a:extLst>
              <a:ext uri="{FF2B5EF4-FFF2-40B4-BE49-F238E27FC236}">
                <a16:creationId xmlns:a16="http://schemas.microsoft.com/office/drawing/2014/main" id="{75FF1D3F-A841-6FBB-A258-FE6022ADA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33" name="Line 23">
            <a:extLst>
              <a:ext uri="{FF2B5EF4-FFF2-40B4-BE49-F238E27FC236}">
                <a16:creationId xmlns:a16="http://schemas.microsoft.com/office/drawing/2014/main" id="{BB264FE4-C902-1686-2480-AF3DFD368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4" name="Line 24">
            <a:extLst>
              <a:ext uri="{FF2B5EF4-FFF2-40B4-BE49-F238E27FC236}">
                <a16:creationId xmlns:a16="http://schemas.microsoft.com/office/drawing/2014/main" id="{AD7FB385-0B17-5981-B98B-52705AD79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Line 25">
            <a:extLst>
              <a:ext uri="{FF2B5EF4-FFF2-40B4-BE49-F238E27FC236}">
                <a16:creationId xmlns:a16="http://schemas.microsoft.com/office/drawing/2014/main" id="{0DF0BAB2-948A-F733-375C-4E38B7225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Line 26">
            <a:extLst>
              <a:ext uri="{FF2B5EF4-FFF2-40B4-BE49-F238E27FC236}">
                <a16:creationId xmlns:a16="http://schemas.microsoft.com/office/drawing/2014/main" id="{4A6E883D-E8AD-BC76-2471-374680BF2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Line 27">
            <a:extLst>
              <a:ext uri="{FF2B5EF4-FFF2-40B4-BE49-F238E27FC236}">
                <a16:creationId xmlns:a16="http://schemas.microsoft.com/office/drawing/2014/main" id="{E8829EB5-B625-37CD-63BE-5E0DDFFC5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8" name="Line 28">
            <a:extLst>
              <a:ext uri="{FF2B5EF4-FFF2-40B4-BE49-F238E27FC236}">
                <a16:creationId xmlns:a16="http://schemas.microsoft.com/office/drawing/2014/main" id="{F23C092B-3243-359D-8150-9123C0A9D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9" name="Line 29">
            <a:extLst>
              <a:ext uri="{FF2B5EF4-FFF2-40B4-BE49-F238E27FC236}">
                <a16:creationId xmlns:a16="http://schemas.microsoft.com/office/drawing/2014/main" id="{D63DA760-3186-CC51-6344-285E0538C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0" name="Line 30">
            <a:extLst>
              <a:ext uri="{FF2B5EF4-FFF2-40B4-BE49-F238E27FC236}">
                <a16:creationId xmlns:a16="http://schemas.microsoft.com/office/drawing/2014/main" id="{85D33781-C0A3-BF69-4763-99B95FC4B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1" name="Line 31">
            <a:extLst>
              <a:ext uri="{FF2B5EF4-FFF2-40B4-BE49-F238E27FC236}">
                <a16:creationId xmlns:a16="http://schemas.microsoft.com/office/drawing/2014/main" id="{E69C87C6-C202-00B8-D2EC-1C75771A2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Rectangle 32">
            <a:extLst>
              <a:ext uri="{FF2B5EF4-FFF2-40B4-BE49-F238E27FC236}">
                <a16:creationId xmlns:a16="http://schemas.microsoft.com/office/drawing/2014/main" id="{F0CECC8B-153D-F2A9-4619-08C75505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43" name="Rectangle 33">
            <a:extLst>
              <a:ext uri="{FF2B5EF4-FFF2-40B4-BE49-F238E27FC236}">
                <a16:creationId xmlns:a16="http://schemas.microsoft.com/office/drawing/2014/main" id="{8FA673C8-2E3E-F766-1624-ADF397F0F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44" name="Rectangle 34">
            <a:extLst>
              <a:ext uri="{FF2B5EF4-FFF2-40B4-BE49-F238E27FC236}">
                <a16:creationId xmlns:a16="http://schemas.microsoft.com/office/drawing/2014/main" id="{81DC4944-02C0-BCF7-CF82-2703A0DD1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045" name="Rectangle 35">
            <a:extLst>
              <a:ext uri="{FF2B5EF4-FFF2-40B4-BE49-F238E27FC236}">
                <a16:creationId xmlns:a16="http://schemas.microsoft.com/office/drawing/2014/main" id="{BAD39D0A-31F3-8125-48B4-9A14AF73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6614" name="Rectangle 38">
            <a:extLst>
              <a:ext uri="{FF2B5EF4-FFF2-40B4-BE49-F238E27FC236}">
                <a16:creationId xmlns:a16="http://schemas.microsoft.com/office/drawing/2014/main" id="{14C1095C-2CFE-E953-BB41-ABE97BC6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21590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536615" name="Rectangle 39">
            <a:extLst>
              <a:ext uri="{FF2B5EF4-FFF2-40B4-BE49-F238E27FC236}">
                <a16:creationId xmlns:a16="http://schemas.microsoft.com/office/drawing/2014/main" id="{573B8E6D-F72E-A0A1-0335-BBE2AF7A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86048" name="Line 40">
            <a:extLst>
              <a:ext uri="{FF2B5EF4-FFF2-40B4-BE49-F238E27FC236}">
                <a16:creationId xmlns:a16="http://schemas.microsoft.com/office/drawing/2014/main" id="{C47931C8-F8E5-E3B7-385B-EE0ED8C74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9" name="Line 43">
            <a:extLst>
              <a:ext uri="{FF2B5EF4-FFF2-40B4-BE49-F238E27FC236}">
                <a16:creationId xmlns:a16="http://schemas.microsoft.com/office/drawing/2014/main" id="{D5843A3B-BCAE-78F8-A32A-347AECA1E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>
            <a:extLst>
              <a:ext uri="{FF2B5EF4-FFF2-40B4-BE49-F238E27FC236}">
                <a16:creationId xmlns:a16="http://schemas.microsoft.com/office/drawing/2014/main" id="{4A0310E4-0C55-271C-B4DE-4C0D6997C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9525"/>
            <a:ext cx="70342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12:25 wui eina 14:31 eina tangda</a:t>
            </a:r>
          </a:p>
        </p:txBody>
      </p:sp>
      <p:sp>
        <p:nvSpPr>
          <p:cNvPr id="536649" name="Line 73">
            <a:extLst>
              <a:ext uri="{FF2B5EF4-FFF2-40B4-BE49-F238E27FC236}">
                <a16:creationId xmlns:a16="http://schemas.microsoft.com/office/drawing/2014/main" id="{BD63BA55-84E6-47B5-9EA2-D26DBD5FC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36650" name="Line 74">
            <a:extLst>
              <a:ext uri="{FF2B5EF4-FFF2-40B4-BE49-F238E27FC236}">
                <a16:creationId xmlns:a16="http://schemas.microsoft.com/office/drawing/2014/main" id="{82997066-85E4-5712-178A-85A4AB552A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86053" name="Group 116">
            <a:extLst>
              <a:ext uri="{FF2B5EF4-FFF2-40B4-BE49-F238E27FC236}">
                <a16:creationId xmlns:a16="http://schemas.microsoft.com/office/drawing/2014/main" id="{C65C8AEE-04BD-3210-D9C5-D68BCCCEF163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86066" name="Group 117">
              <a:extLst>
                <a:ext uri="{FF2B5EF4-FFF2-40B4-BE49-F238E27FC236}">
                  <a16:creationId xmlns:a16="http://schemas.microsoft.com/office/drawing/2014/main" id="{07550603-D987-857F-19FF-5183A8411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86068" name="Freeform 118">
                <a:extLst>
                  <a:ext uri="{FF2B5EF4-FFF2-40B4-BE49-F238E27FC236}">
                    <a16:creationId xmlns:a16="http://schemas.microsoft.com/office/drawing/2014/main" id="{7349D225-B6EA-D61C-E786-E06D85F61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69" name="AutoShape 119">
                <a:extLst>
                  <a:ext uri="{FF2B5EF4-FFF2-40B4-BE49-F238E27FC236}">
                    <a16:creationId xmlns:a16="http://schemas.microsoft.com/office/drawing/2014/main" id="{F83A66BD-86D8-B326-3C3D-BDA99D2D6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070" name="Rectangle 120">
                <a:extLst>
                  <a:ext uri="{FF2B5EF4-FFF2-40B4-BE49-F238E27FC236}">
                    <a16:creationId xmlns:a16="http://schemas.microsoft.com/office/drawing/2014/main" id="{56AE93FF-4F21-40DD-7C88-8A456753B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071" name="Line 121">
                <a:extLst>
                  <a:ext uri="{FF2B5EF4-FFF2-40B4-BE49-F238E27FC236}">
                    <a16:creationId xmlns:a16="http://schemas.microsoft.com/office/drawing/2014/main" id="{8ABEB1F6-A144-4B69-B0EB-79A322C0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2" name="Rectangle 122">
                <a:extLst>
                  <a:ext uri="{FF2B5EF4-FFF2-40B4-BE49-F238E27FC236}">
                    <a16:creationId xmlns:a16="http://schemas.microsoft.com/office/drawing/2014/main" id="{31DD3342-5D12-25CF-5F16-976AEF64B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073" name="Rectangle 123">
                <a:extLst>
                  <a:ext uri="{FF2B5EF4-FFF2-40B4-BE49-F238E27FC236}">
                    <a16:creationId xmlns:a16="http://schemas.microsoft.com/office/drawing/2014/main" id="{5766C07A-BE4B-E823-18E7-985EA78B6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074" name="Line 124">
                <a:extLst>
                  <a:ext uri="{FF2B5EF4-FFF2-40B4-BE49-F238E27FC236}">
                    <a16:creationId xmlns:a16="http://schemas.microsoft.com/office/drawing/2014/main" id="{EECC8997-2264-96C1-C680-846009DD7C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Line 125">
                <a:extLst>
                  <a:ext uri="{FF2B5EF4-FFF2-40B4-BE49-F238E27FC236}">
                    <a16:creationId xmlns:a16="http://schemas.microsoft.com/office/drawing/2014/main" id="{0321C098-FA6B-B7CD-EB66-251954E5B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6" name="Line 126">
                <a:extLst>
                  <a:ext uri="{FF2B5EF4-FFF2-40B4-BE49-F238E27FC236}">
                    <a16:creationId xmlns:a16="http://schemas.microsoft.com/office/drawing/2014/main" id="{93DC9A6D-F846-D252-0F2A-A5E7748A4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Line 127">
                <a:extLst>
                  <a:ext uri="{FF2B5EF4-FFF2-40B4-BE49-F238E27FC236}">
                    <a16:creationId xmlns:a16="http://schemas.microsoft.com/office/drawing/2014/main" id="{136D74C4-C5B5-0337-11F9-C5965BBE7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8" name="Line 128">
                <a:extLst>
                  <a:ext uri="{FF2B5EF4-FFF2-40B4-BE49-F238E27FC236}">
                    <a16:creationId xmlns:a16="http://schemas.microsoft.com/office/drawing/2014/main" id="{C4FEC415-1F69-C949-23B0-A53934545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Line 129">
                <a:extLst>
                  <a:ext uri="{FF2B5EF4-FFF2-40B4-BE49-F238E27FC236}">
                    <a16:creationId xmlns:a16="http://schemas.microsoft.com/office/drawing/2014/main" id="{A56D2230-51F8-1D28-9299-228C2DF8F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0" name="Line 130">
                <a:extLst>
                  <a:ext uri="{FF2B5EF4-FFF2-40B4-BE49-F238E27FC236}">
                    <a16:creationId xmlns:a16="http://schemas.microsoft.com/office/drawing/2014/main" id="{C7682279-FB03-2FE2-10E2-853D34C68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Line 131">
                <a:extLst>
                  <a:ext uri="{FF2B5EF4-FFF2-40B4-BE49-F238E27FC236}">
                    <a16:creationId xmlns:a16="http://schemas.microsoft.com/office/drawing/2014/main" id="{E742DD34-AA88-B8C6-C833-2A80EDC60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2" name="Line 132">
                <a:extLst>
                  <a:ext uri="{FF2B5EF4-FFF2-40B4-BE49-F238E27FC236}">
                    <a16:creationId xmlns:a16="http://schemas.microsoft.com/office/drawing/2014/main" id="{ED10A436-5C72-2C8F-5E1A-EF4838690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Line 133">
                <a:extLst>
                  <a:ext uri="{FF2B5EF4-FFF2-40B4-BE49-F238E27FC236}">
                    <a16:creationId xmlns:a16="http://schemas.microsoft.com/office/drawing/2014/main" id="{CA3483D3-6CD4-E687-92A3-C5E8DE9E23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4" name="Rectangle 134">
                <a:extLst>
                  <a:ext uri="{FF2B5EF4-FFF2-40B4-BE49-F238E27FC236}">
                    <a16:creationId xmlns:a16="http://schemas.microsoft.com/office/drawing/2014/main" id="{F3BC7719-67DA-FF4B-3308-15192FEEC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86067" name="Rectangle 135">
              <a:extLst>
                <a:ext uri="{FF2B5EF4-FFF2-40B4-BE49-F238E27FC236}">
                  <a16:creationId xmlns:a16="http://schemas.microsoft.com/office/drawing/2014/main" id="{055C920A-8270-04DE-D925-8CB988004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536712" name="Rectangle 136">
            <a:extLst>
              <a:ext uri="{FF2B5EF4-FFF2-40B4-BE49-F238E27FC236}">
                <a16:creationId xmlns:a16="http://schemas.microsoft.com/office/drawing/2014/main" id="{A8949C90-E8BC-147A-3E21-FA99D2EB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86055" name="Rectangle 138">
            <a:extLst>
              <a:ext uri="{FF2B5EF4-FFF2-40B4-BE49-F238E27FC236}">
                <a16:creationId xmlns:a16="http://schemas.microsoft.com/office/drawing/2014/main" id="{454EF303-E4AF-048C-C9B0-DFA5F137C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grpSp>
        <p:nvGrpSpPr>
          <p:cNvPr id="86056" name="Group 143">
            <a:extLst>
              <a:ext uri="{FF2B5EF4-FFF2-40B4-BE49-F238E27FC236}">
                <a16:creationId xmlns:a16="http://schemas.microsoft.com/office/drawing/2014/main" id="{6D87953C-08FF-03E5-FD13-14A17A1B04A6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86063" name="Rectangle 137">
              <a:extLst>
                <a:ext uri="{FF2B5EF4-FFF2-40B4-BE49-F238E27FC236}">
                  <a16:creationId xmlns:a16="http://schemas.microsoft.com/office/drawing/2014/main" id="{3897BD2C-D30F-00CB-3657-32AEB3908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86064" name="Rectangle 139">
              <a:extLst>
                <a:ext uri="{FF2B5EF4-FFF2-40B4-BE49-F238E27FC236}">
                  <a16:creationId xmlns:a16="http://schemas.microsoft.com/office/drawing/2014/main" id="{FFB90028-397C-D5EF-CB64-9E6030F13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86065" name="Rectangle 140">
              <a:extLst>
                <a:ext uri="{FF2B5EF4-FFF2-40B4-BE49-F238E27FC236}">
                  <a16:creationId xmlns:a16="http://schemas.microsoft.com/office/drawing/2014/main" id="{9793F36A-2B9B-DD03-8496-F50E42318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86057" name="Text Box 141">
            <a:extLst>
              <a:ext uri="{FF2B5EF4-FFF2-40B4-BE49-F238E27FC236}">
                <a16:creationId xmlns:a16="http://schemas.microsoft.com/office/drawing/2014/main" id="{3F720DB3-9528-8C24-AA49-0A1EDDAF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6058" name="Text Box 142">
            <a:extLst>
              <a:ext uri="{FF2B5EF4-FFF2-40B4-BE49-F238E27FC236}">
                <a16:creationId xmlns:a16="http://schemas.microsoft.com/office/drawing/2014/main" id="{4730A7D0-9E4E-56B7-F185-495D0859D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36720" name="Rectangle 144">
            <a:extLst>
              <a:ext uri="{FF2B5EF4-FFF2-40B4-BE49-F238E27FC236}">
                <a16:creationId xmlns:a16="http://schemas.microsoft.com/office/drawing/2014/main" id="{C369FAC6-B1D8-90C6-1EA5-819F3E72F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68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39</a:t>
            </a:r>
          </a:p>
        </p:txBody>
      </p:sp>
      <p:sp>
        <p:nvSpPr>
          <p:cNvPr id="536744" name="Text Box 168">
            <a:extLst>
              <a:ext uri="{FF2B5EF4-FFF2-40B4-BE49-F238E27FC236}">
                <a16:creationId xmlns:a16="http://schemas.microsoft.com/office/drawing/2014/main" id="{2D400181-3D1C-0053-6B5E-B48DC02A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14398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536748" name="AutoShape 172">
            <a:extLst>
              <a:ext uri="{FF2B5EF4-FFF2-40B4-BE49-F238E27FC236}">
                <a16:creationId xmlns:a16="http://schemas.microsoft.com/office/drawing/2014/main" id="{FA140604-74DF-A124-3744-9E48CF90B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725" y="2214563"/>
            <a:ext cx="3178175" cy="15509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6062" name="Text Box 173">
            <a:extLst>
              <a:ext uri="{FF2B5EF4-FFF2-40B4-BE49-F238E27FC236}">
                <a16:creationId xmlns:a16="http://schemas.microsoft.com/office/drawing/2014/main" id="{0F577408-169A-EB26-2887-C27650A6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597" grpId="0" autoUpdateAnimBg="0"/>
      <p:bldP spid="536615" grpId="0" autoUpdateAnimBg="0"/>
      <p:bldP spid="5367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755B6EB7-336A-31E1-6CDF-3AA8DD78BF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158">
            <a:extLst>
              <a:ext uri="{FF2B5EF4-FFF2-40B4-BE49-F238E27FC236}">
                <a16:creationId xmlns:a16="http://schemas.microsoft.com/office/drawing/2014/main" id="{074265B9-A168-6C0B-0D9F-7A6A0319DBC6}"/>
              </a:ext>
            </a:extLst>
          </p:cNvPr>
          <p:cNvSpPr txBox="1">
            <a:spLocks noChangeArrowheads="1"/>
          </p:cNvSpPr>
          <p:nvPr/>
        </p:nvSpPr>
        <p:spPr bwMode="auto">
          <a:xfrm rot="-4610320">
            <a:off x="3475831" y="1062832"/>
            <a:ext cx="747713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rgbClr val="FFFF00"/>
                </a:solidFill>
                <a:latin typeface="Times New Roman" panose="02020603050405020304" pitchFamily="18" charset="0"/>
              </a:rPr>
              <a:t>Y i r e i</a:t>
            </a:r>
          </a:p>
        </p:txBody>
      </p:sp>
      <p:sp>
        <p:nvSpPr>
          <p:cNvPr id="455832" name="Text Box 152">
            <a:extLst>
              <a:ext uri="{FF2B5EF4-FFF2-40B4-BE49-F238E27FC236}">
                <a16:creationId xmlns:a16="http://schemas.microsoft.com/office/drawing/2014/main" id="{1FC6DF49-1CF4-B99E-4801-625CE53FD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70342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12:25 eina thuilaga 14:31 eina tangda</a:t>
            </a:r>
          </a:p>
        </p:txBody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2366712-C242-E9FC-C113-558413EF2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5684" name="Rectangle 4">
            <a:extLst>
              <a:ext uri="{FF2B5EF4-FFF2-40B4-BE49-F238E27FC236}">
                <a16:creationId xmlns:a16="http://schemas.microsoft.com/office/drawing/2014/main" id="{C3637EC5-F5B6-3564-DDEC-F23E1010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88070" name="Oval 5">
            <a:extLst>
              <a:ext uri="{FF2B5EF4-FFF2-40B4-BE49-F238E27FC236}">
                <a16:creationId xmlns:a16="http://schemas.microsoft.com/office/drawing/2014/main" id="{15227A6C-3153-98A9-935D-B00C7D786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8071" name="Oval 6">
            <a:extLst>
              <a:ext uri="{FF2B5EF4-FFF2-40B4-BE49-F238E27FC236}">
                <a16:creationId xmlns:a16="http://schemas.microsoft.com/office/drawing/2014/main" id="{98198F17-BBF5-84DA-40A7-A6900E4DF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29F59B80-A71B-0740-8D32-A856C9B3700B}"/>
              </a:ext>
            </a:extLst>
          </p:cNvPr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455688" name="Line 8">
              <a:extLst>
                <a:ext uri="{FF2B5EF4-FFF2-40B4-BE49-F238E27FC236}">
                  <a16:creationId xmlns:a16="http://schemas.microsoft.com/office/drawing/2014/main" id="{4B81993F-0E61-1695-1344-8D7B9723A2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88116" name="Line 9">
              <a:extLst>
                <a:ext uri="{FF2B5EF4-FFF2-40B4-BE49-F238E27FC236}">
                  <a16:creationId xmlns:a16="http://schemas.microsoft.com/office/drawing/2014/main" id="{EE03B5D2-77F8-9A36-2CA6-9C96234B7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7" name="Line 10">
              <a:extLst>
                <a:ext uri="{FF2B5EF4-FFF2-40B4-BE49-F238E27FC236}">
                  <a16:creationId xmlns:a16="http://schemas.microsoft.com/office/drawing/2014/main" id="{7CF7DEB5-70F8-15F0-3190-2B05D8AAF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94" name="Rectangle 14">
            <a:extLst>
              <a:ext uri="{FF2B5EF4-FFF2-40B4-BE49-F238E27FC236}">
                <a16:creationId xmlns:a16="http://schemas.microsoft.com/office/drawing/2014/main" id="{1EF90366-8875-7A45-9F84-40FBEDB88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1677988"/>
            <a:ext cx="20891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>
                <a:solidFill>
                  <a:srgbClr val="FAFD00"/>
                </a:solidFill>
                <a:latin typeface="Times" charset="0"/>
                <a:ea typeface="+mn-ea"/>
              </a:rPr>
              <a:t>SHANG 10</a:t>
            </a: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A2E0AA5F-DAA8-C7C5-7801-BFAA02BAEEA2}"/>
              </a:ext>
            </a:extLst>
          </p:cNvPr>
          <p:cNvGrpSpPr>
            <a:grpSpLocks/>
          </p:cNvGrpSpPr>
          <p:nvPr/>
        </p:nvGrpSpPr>
        <p:grpSpPr bwMode="auto">
          <a:xfrm>
            <a:off x="1574800" y="317500"/>
            <a:ext cx="7416800" cy="1320800"/>
            <a:chOff x="992" y="104"/>
            <a:chExt cx="4672" cy="832"/>
          </a:xfrm>
        </p:grpSpPr>
        <p:sp>
          <p:nvSpPr>
            <p:cNvPr id="455696" name="Rectangle 16">
              <a:extLst>
                <a:ext uri="{FF2B5EF4-FFF2-40B4-BE49-F238E27FC236}">
                  <a16:creationId xmlns:a16="http://schemas.microsoft.com/office/drawing/2014/main" id="{225EA921-4A38-D5E2-00BB-C446418ED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104"/>
              <a:ext cx="4608" cy="832"/>
            </a:xfrm>
            <a:prstGeom prst="rect">
              <a:avLst/>
            </a:prstGeom>
            <a:solidFill>
              <a:srgbClr val="14C2F8"/>
            </a:solidFill>
            <a:ln w="12700">
              <a:noFill/>
              <a:miter lim="800000"/>
              <a:headEnd/>
              <a:tailEnd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55697" name="Rectangle 17">
              <a:extLst>
                <a:ext uri="{FF2B5EF4-FFF2-40B4-BE49-F238E27FC236}">
                  <a16:creationId xmlns:a16="http://schemas.microsoft.com/office/drawing/2014/main" id="{E5A0D55A-7935-BABB-BB22-3BF213FE7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149"/>
              <a:ext cx="4403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5008"/>
                  </a:solidFill>
                  <a:latin typeface="Times" charset="0"/>
                  <a:ea typeface="+mn-ea"/>
                </a:rPr>
                <a:t>ATUNGSHONGWUI KEINUNG: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5008"/>
                  </a:solidFill>
                  <a:latin typeface="Times" charset="0"/>
                  <a:ea typeface="+mn-ea"/>
                </a:rPr>
                <a:t>                     </a:t>
              </a:r>
              <a:r>
                <a:rPr lang="en-US" sz="3600" b="1" dirty="0">
                  <a:solidFill>
                    <a:schemeClr val="bg2"/>
                  </a:solidFill>
                  <a:latin typeface="Times" charset="0"/>
                  <a:ea typeface="+mn-ea"/>
                </a:rPr>
                <a:t>ISRAEL</a:t>
              </a:r>
            </a:p>
          </p:txBody>
        </p:sp>
      </p:grpSp>
      <p:sp>
        <p:nvSpPr>
          <p:cNvPr id="455699" name="Rectangle 19">
            <a:extLst>
              <a:ext uri="{FF2B5EF4-FFF2-40B4-BE49-F238E27FC236}">
                <a16:creationId xmlns:a16="http://schemas.microsoft.com/office/drawing/2014/main" id="{66913A3D-56C3-54CD-FF80-BC836B50C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275138"/>
            <a:ext cx="18859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>
                <a:solidFill>
                  <a:srgbClr val="FAFD00"/>
                </a:solidFill>
                <a:latin typeface="Times" charset="0"/>
                <a:ea typeface="+mn-ea"/>
              </a:rPr>
              <a:t>SHANG 2</a:t>
            </a: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C54ADC5E-708C-9CAF-0DB7-CEE540F4CEE8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5054600"/>
            <a:ext cx="7416800" cy="1320800"/>
            <a:chOff x="168" y="3368"/>
            <a:chExt cx="4672" cy="832"/>
          </a:xfrm>
        </p:grpSpPr>
        <p:sp>
          <p:nvSpPr>
            <p:cNvPr id="455701" name="Rectangle 21">
              <a:extLst>
                <a:ext uri="{FF2B5EF4-FFF2-40B4-BE49-F238E27FC236}">
                  <a16:creationId xmlns:a16="http://schemas.microsoft.com/office/drawing/2014/main" id="{4ACFC7D2-5E73-2D5A-5620-939579A08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" y="3368"/>
              <a:ext cx="4608" cy="832"/>
            </a:xfrm>
            <a:prstGeom prst="rect">
              <a:avLst/>
            </a:prstGeom>
            <a:solidFill>
              <a:srgbClr val="14C2F8"/>
            </a:solidFill>
            <a:ln w="12700">
              <a:noFill/>
              <a:miter lim="800000"/>
              <a:headEnd/>
              <a:tailEnd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55702" name="Rectangle 22">
              <a:extLst>
                <a:ext uri="{FF2B5EF4-FFF2-40B4-BE49-F238E27FC236}">
                  <a16:creationId xmlns:a16="http://schemas.microsoft.com/office/drawing/2014/main" id="{EFB4C7A9-01A0-C505-A82A-4622ED096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" y="3413"/>
              <a:ext cx="4403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5008"/>
                  </a:solidFill>
                  <a:latin typeface="Times" charset="0"/>
                  <a:ea typeface="+mn-ea"/>
                </a:rPr>
                <a:t>AZINGSHONGWUI KEINUNG: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5008"/>
                  </a:solidFill>
                  <a:latin typeface="Times" charset="0"/>
                  <a:ea typeface="+mn-ea"/>
                </a:rPr>
                <a:t>                     </a:t>
              </a:r>
              <a:r>
                <a:rPr lang="en-US" sz="3600" b="1" dirty="0">
                  <a:solidFill>
                    <a:srgbClr val="1A0004"/>
                  </a:solidFill>
                  <a:latin typeface="Times" charset="0"/>
                  <a:ea typeface="+mn-ea"/>
                </a:rPr>
                <a:t>JUDAH</a:t>
              </a:r>
            </a:p>
          </p:txBody>
        </p:sp>
      </p:grpSp>
      <p:sp>
        <p:nvSpPr>
          <p:cNvPr id="455733" name="Text Box 53">
            <a:extLst>
              <a:ext uri="{FF2B5EF4-FFF2-40B4-BE49-F238E27FC236}">
                <a16:creationId xmlns:a16="http://schemas.microsoft.com/office/drawing/2014/main" id="{BE2FC6CC-AEBC-8D3F-4B58-EEEF03E4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latin typeface="Comic Sans MS" charset="0"/>
                <a:ea typeface="+mn-ea"/>
              </a:rPr>
              <a:t>SAMARIA</a:t>
            </a:r>
          </a:p>
        </p:txBody>
      </p:sp>
      <p:sp>
        <p:nvSpPr>
          <p:cNvPr id="455734" name="Text Box 54">
            <a:extLst>
              <a:ext uri="{FF2B5EF4-FFF2-40B4-BE49-F238E27FC236}">
                <a16:creationId xmlns:a16="http://schemas.microsoft.com/office/drawing/2014/main" id="{0C48866A-2F74-82B7-8217-BDE789840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3959225"/>
            <a:ext cx="36163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latin typeface="Comic Sans MS" charset="0"/>
                <a:ea typeface="+mn-ea"/>
              </a:rPr>
              <a:t>JERUSALEM</a:t>
            </a:r>
          </a:p>
        </p:txBody>
      </p:sp>
      <p:sp>
        <p:nvSpPr>
          <p:cNvPr id="455735" name="Oval 55">
            <a:extLst>
              <a:ext uri="{FF2B5EF4-FFF2-40B4-BE49-F238E27FC236}">
                <a16:creationId xmlns:a16="http://schemas.microsoft.com/office/drawing/2014/main" id="{C59E121E-BD9D-8851-7DC5-062C9509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3" y="790575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55736" name="Oval 56">
            <a:extLst>
              <a:ext uri="{FF2B5EF4-FFF2-40B4-BE49-F238E27FC236}">
                <a16:creationId xmlns:a16="http://schemas.microsoft.com/office/drawing/2014/main" id="{0C732986-F93B-61C5-6E26-D56DAD394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5526088"/>
            <a:ext cx="2947988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88081" name="Group 120">
            <a:extLst>
              <a:ext uri="{FF2B5EF4-FFF2-40B4-BE49-F238E27FC236}">
                <a16:creationId xmlns:a16="http://schemas.microsoft.com/office/drawing/2014/main" id="{5722BF0C-557E-85BC-6FF6-CEA3BB0DAB7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88092" name="Group 121">
              <a:extLst>
                <a:ext uri="{FF2B5EF4-FFF2-40B4-BE49-F238E27FC236}">
                  <a16:creationId xmlns:a16="http://schemas.microsoft.com/office/drawing/2014/main" id="{CB74448C-7E12-D191-2285-2F32A5FCED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88094" name="Freeform 122">
                <a:extLst>
                  <a:ext uri="{FF2B5EF4-FFF2-40B4-BE49-F238E27FC236}">
                    <a16:creationId xmlns:a16="http://schemas.microsoft.com/office/drawing/2014/main" id="{A1886603-5D23-41C0-7F76-FEFF0DFE0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5" name="AutoShape 123">
                <a:extLst>
                  <a:ext uri="{FF2B5EF4-FFF2-40B4-BE49-F238E27FC236}">
                    <a16:creationId xmlns:a16="http://schemas.microsoft.com/office/drawing/2014/main" id="{3D7FF282-A075-8B69-D689-E7CA7711E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096" name="Rectangle 124">
                <a:extLst>
                  <a:ext uri="{FF2B5EF4-FFF2-40B4-BE49-F238E27FC236}">
                    <a16:creationId xmlns:a16="http://schemas.microsoft.com/office/drawing/2014/main" id="{9EB14512-4183-F0EC-4180-7C1808F90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097" name="Line 125">
                <a:extLst>
                  <a:ext uri="{FF2B5EF4-FFF2-40B4-BE49-F238E27FC236}">
                    <a16:creationId xmlns:a16="http://schemas.microsoft.com/office/drawing/2014/main" id="{2CF44B07-276C-A204-AF9D-7A9B5EFEA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98" name="Rectangle 126">
                <a:extLst>
                  <a:ext uri="{FF2B5EF4-FFF2-40B4-BE49-F238E27FC236}">
                    <a16:creationId xmlns:a16="http://schemas.microsoft.com/office/drawing/2014/main" id="{59221224-863A-9A1E-E3EA-DEB8EFF07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099" name="Rectangle 127">
                <a:extLst>
                  <a:ext uri="{FF2B5EF4-FFF2-40B4-BE49-F238E27FC236}">
                    <a16:creationId xmlns:a16="http://schemas.microsoft.com/office/drawing/2014/main" id="{5014C91C-597B-81AD-110E-C8805E88A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100" name="Line 128">
                <a:extLst>
                  <a:ext uri="{FF2B5EF4-FFF2-40B4-BE49-F238E27FC236}">
                    <a16:creationId xmlns:a16="http://schemas.microsoft.com/office/drawing/2014/main" id="{8811A2B4-8A18-21CE-0875-16E7F6FD3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1" name="Line 129">
                <a:extLst>
                  <a:ext uri="{FF2B5EF4-FFF2-40B4-BE49-F238E27FC236}">
                    <a16:creationId xmlns:a16="http://schemas.microsoft.com/office/drawing/2014/main" id="{F32841AE-EA37-68DA-7691-1BC3C5B6D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2" name="Line 130">
                <a:extLst>
                  <a:ext uri="{FF2B5EF4-FFF2-40B4-BE49-F238E27FC236}">
                    <a16:creationId xmlns:a16="http://schemas.microsoft.com/office/drawing/2014/main" id="{7FB88B62-673A-8A22-A21E-24232AFD8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3" name="Line 131">
                <a:extLst>
                  <a:ext uri="{FF2B5EF4-FFF2-40B4-BE49-F238E27FC236}">
                    <a16:creationId xmlns:a16="http://schemas.microsoft.com/office/drawing/2014/main" id="{7E4010AF-9AD8-FD0C-0A66-C19F1DA99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4" name="Line 132">
                <a:extLst>
                  <a:ext uri="{FF2B5EF4-FFF2-40B4-BE49-F238E27FC236}">
                    <a16:creationId xmlns:a16="http://schemas.microsoft.com/office/drawing/2014/main" id="{3AD11F90-56AF-47AE-0FB4-AFC80828E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5" name="Line 133">
                <a:extLst>
                  <a:ext uri="{FF2B5EF4-FFF2-40B4-BE49-F238E27FC236}">
                    <a16:creationId xmlns:a16="http://schemas.microsoft.com/office/drawing/2014/main" id="{E9FECD9C-390A-C2E8-B050-83FCA72CA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6" name="Line 134">
                <a:extLst>
                  <a:ext uri="{FF2B5EF4-FFF2-40B4-BE49-F238E27FC236}">
                    <a16:creationId xmlns:a16="http://schemas.microsoft.com/office/drawing/2014/main" id="{8C4CDB1D-F182-41D0-6E16-BF2986EAE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7" name="Line 135">
                <a:extLst>
                  <a:ext uri="{FF2B5EF4-FFF2-40B4-BE49-F238E27FC236}">
                    <a16:creationId xmlns:a16="http://schemas.microsoft.com/office/drawing/2014/main" id="{B871AF2E-C7B8-1941-6E3D-CB99420E6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8" name="Line 136">
                <a:extLst>
                  <a:ext uri="{FF2B5EF4-FFF2-40B4-BE49-F238E27FC236}">
                    <a16:creationId xmlns:a16="http://schemas.microsoft.com/office/drawing/2014/main" id="{1B258644-6C96-1B9A-6A26-233CE6866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9" name="Line 137">
                <a:extLst>
                  <a:ext uri="{FF2B5EF4-FFF2-40B4-BE49-F238E27FC236}">
                    <a16:creationId xmlns:a16="http://schemas.microsoft.com/office/drawing/2014/main" id="{A03AF7FF-F184-55D0-72A7-66C4662EF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10" name="Rectangle 138">
                <a:extLst>
                  <a:ext uri="{FF2B5EF4-FFF2-40B4-BE49-F238E27FC236}">
                    <a16:creationId xmlns:a16="http://schemas.microsoft.com/office/drawing/2014/main" id="{715E6D64-A87B-E1FB-C242-39BA72B58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88093" name="Rectangle 139">
              <a:extLst>
                <a:ext uri="{FF2B5EF4-FFF2-40B4-BE49-F238E27FC236}">
                  <a16:creationId xmlns:a16="http://schemas.microsoft.com/office/drawing/2014/main" id="{4697D1C6-4581-113B-1640-352C6983B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55820" name="Rectangle 140">
            <a:extLst>
              <a:ext uri="{FF2B5EF4-FFF2-40B4-BE49-F238E27FC236}">
                <a16:creationId xmlns:a16="http://schemas.microsoft.com/office/drawing/2014/main" id="{FB84EADC-FDE5-45B9-ECDA-68EE06663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88083" name="Rectangle 142">
            <a:extLst>
              <a:ext uri="{FF2B5EF4-FFF2-40B4-BE49-F238E27FC236}">
                <a16:creationId xmlns:a16="http://schemas.microsoft.com/office/drawing/2014/main" id="{3A200DB7-2BF0-60E0-7F94-45FBF8E94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88084" name="Text Box 145">
            <a:extLst>
              <a:ext uri="{FF2B5EF4-FFF2-40B4-BE49-F238E27FC236}">
                <a16:creationId xmlns:a16="http://schemas.microsoft.com/office/drawing/2014/main" id="{C932BA86-B272-6D78-3635-55975557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8085" name="Text Box 146">
            <a:extLst>
              <a:ext uri="{FF2B5EF4-FFF2-40B4-BE49-F238E27FC236}">
                <a16:creationId xmlns:a16="http://schemas.microsoft.com/office/drawing/2014/main" id="{D14AB75F-F5BE-5E47-823F-2AC26EA7C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579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grpSp>
        <p:nvGrpSpPr>
          <p:cNvPr id="88086" name="Group 147">
            <a:extLst>
              <a:ext uri="{FF2B5EF4-FFF2-40B4-BE49-F238E27FC236}">
                <a16:creationId xmlns:a16="http://schemas.microsoft.com/office/drawing/2014/main" id="{04B8ACB2-CCE9-26DE-1116-0C941253C9CE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88089" name="Rectangle 148">
              <a:extLst>
                <a:ext uri="{FF2B5EF4-FFF2-40B4-BE49-F238E27FC236}">
                  <a16:creationId xmlns:a16="http://schemas.microsoft.com/office/drawing/2014/main" id="{4E9E2347-D52C-3F19-949F-B6A6789D3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88090" name="Rectangle 149">
              <a:extLst>
                <a:ext uri="{FF2B5EF4-FFF2-40B4-BE49-F238E27FC236}">
                  <a16:creationId xmlns:a16="http://schemas.microsoft.com/office/drawing/2014/main" id="{7C014372-55A1-7CA7-06D9-E87AEEF0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88091" name="Rectangle 150">
              <a:extLst>
                <a:ext uri="{FF2B5EF4-FFF2-40B4-BE49-F238E27FC236}">
                  <a16:creationId xmlns:a16="http://schemas.microsoft.com/office/drawing/2014/main" id="{C6210D25-0335-717D-7912-54AAD38E3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55831" name="Rectangle 151">
            <a:extLst>
              <a:ext uri="{FF2B5EF4-FFF2-40B4-BE49-F238E27FC236}">
                <a16:creationId xmlns:a16="http://schemas.microsoft.com/office/drawing/2014/main" id="{4E173051-BF2B-ED97-0F3A-86A37CB6E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40</a:t>
            </a:r>
          </a:p>
        </p:txBody>
      </p:sp>
      <p:sp>
        <p:nvSpPr>
          <p:cNvPr id="88088" name="Text Box 157">
            <a:extLst>
              <a:ext uri="{FF2B5EF4-FFF2-40B4-BE49-F238E27FC236}">
                <a16:creationId xmlns:a16="http://schemas.microsoft.com/office/drawing/2014/main" id="{2714B55A-CF3D-F6DF-C520-DB84DD042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4" grpId="0" autoUpdateAnimBg="0"/>
      <p:bldP spid="455699" grpId="0" autoUpdateAnimBg="0"/>
      <p:bldP spid="455733" grpId="0" autoUpdateAnimBg="0"/>
      <p:bldP spid="455734" grpId="0" autoUpdateAnimBg="0"/>
      <p:bldP spid="455735" grpId="0" animBg="1"/>
      <p:bldP spid="4557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113">
            <a:extLst>
              <a:ext uri="{FF2B5EF4-FFF2-40B4-BE49-F238E27FC236}">
                <a16:creationId xmlns:a16="http://schemas.microsoft.com/office/drawing/2014/main" id="{B9BBA866-C461-0FF2-6A17-ED0BFD9D4BC2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90193" name="Group 115">
              <a:extLst>
                <a:ext uri="{FF2B5EF4-FFF2-40B4-BE49-F238E27FC236}">
                  <a16:creationId xmlns:a16="http://schemas.microsoft.com/office/drawing/2014/main" id="{8B4C1938-82D5-2484-1B48-FD825FEF6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99" name="Freeform 116" descr="Cork">
                <a:extLst>
                  <a:ext uri="{FF2B5EF4-FFF2-40B4-BE49-F238E27FC236}">
                    <a16:creationId xmlns:a16="http://schemas.microsoft.com/office/drawing/2014/main" id="{0337DD7E-5605-D803-E48B-E409097D2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0" name="Freeform 117" descr="Cork">
                <a:extLst>
                  <a:ext uri="{FF2B5EF4-FFF2-40B4-BE49-F238E27FC236}">
                    <a16:creationId xmlns:a16="http://schemas.microsoft.com/office/drawing/2014/main" id="{E0ED9FCA-855F-63F6-3488-4F41E3A58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94" name="Freeform 119">
              <a:extLst>
                <a:ext uri="{FF2B5EF4-FFF2-40B4-BE49-F238E27FC236}">
                  <a16:creationId xmlns:a16="http://schemas.microsoft.com/office/drawing/2014/main" id="{46BAD08E-FB7F-D5B2-6A8A-EFD940256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5" name="Freeform 120">
              <a:extLst>
                <a:ext uri="{FF2B5EF4-FFF2-40B4-BE49-F238E27FC236}">
                  <a16:creationId xmlns:a16="http://schemas.microsoft.com/office/drawing/2014/main" id="{DB980E08-D4FE-113D-DB5B-B6AF9AE2F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6" name="Freeform 121">
              <a:extLst>
                <a:ext uri="{FF2B5EF4-FFF2-40B4-BE49-F238E27FC236}">
                  <a16:creationId xmlns:a16="http://schemas.microsoft.com/office/drawing/2014/main" id="{4654B7C8-3349-9174-E778-BB1E84B7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7" name="Freeform 122">
              <a:extLst>
                <a:ext uri="{FF2B5EF4-FFF2-40B4-BE49-F238E27FC236}">
                  <a16:creationId xmlns:a16="http://schemas.microsoft.com/office/drawing/2014/main" id="{A80A10D2-2C38-A669-43C2-3F8BEAF3A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8" name="Freeform 123">
              <a:extLst>
                <a:ext uri="{FF2B5EF4-FFF2-40B4-BE49-F238E27FC236}">
                  <a16:creationId xmlns:a16="http://schemas.microsoft.com/office/drawing/2014/main" id="{EC45DC9A-45B0-B449-0CA8-4ED46C14A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14" name="Group 113">
            <a:extLst>
              <a:ext uri="{FF2B5EF4-FFF2-40B4-BE49-F238E27FC236}">
                <a16:creationId xmlns:a16="http://schemas.microsoft.com/office/drawing/2014/main" id="{B3E50F3F-D0AB-55E0-7627-2BBAD03814DE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90185" name="Group 115">
              <a:extLst>
                <a:ext uri="{FF2B5EF4-FFF2-40B4-BE49-F238E27FC236}">
                  <a16:creationId xmlns:a16="http://schemas.microsoft.com/office/drawing/2014/main" id="{EB27A3E4-59DB-EB04-DE46-7950AFD6CE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91" name="Freeform 116" descr="Cork">
                <a:extLst>
                  <a:ext uri="{FF2B5EF4-FFF2-40B4-BE49-F238E27FC236}">
                    <a16:creationId xmlns:a16="http://schemas.microsoft.com/office/drawing/2014/main" id="{33CBB0EB-C1AE-817A-A6A4-69AC57456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2" name="Freeform 117" descr="Cork">
                <a:extLst>
                  <a:ext uri="{FF2B5EF4-FFF2-40B4-BE49-F238E27FC236}">
                    <a16:creationId xmlns:a16="http://schemas.microsoft.com/office/drawing/2014/main" id="{0D32CB8E-C2ED-F06F-3E23-2CAA4C674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86" name="Freeform 119">
              <a:extLst>
                <a:ext uri="{FF2B5EF4-FFF2-40B4-BE49-F238E27FC236}">
                  <a16:creationId xmlns:a16="http://schemas.microsoft.com/office/drawing/2014/main" id="{72EDA53D-1D32-5BF3-F301-9CCF93907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Freeform 120">
              <a:extLst>
                <a:ext uri="{FF2B5EF4-FFF2-40B4-BE49-F238E27FC236}">
                  <a16:creationId xmlns:a16="http://schemas.microsoft.com/office/drawing/2014/main" id="{C1853FA5-ABBD-7ED8-4985-2A3E525C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Freeform 121">
              <a:extLst>
                <a:ext uri="{FF2B5EF4-FFF2-40B4-BE49-F238E27FC236}">
                  <a16:creationId xmlns:a16="http://schemas.microsoft.com/office/drawing/2014/main" id="{7EFE66E1-A912-E941-4365-94D362793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Freeform 122">
              <a:extLst>
                <a:ext uri="{FF2B5EF4-FFF2-40B4-BE49-F238E27FC236}">
                  <a16:creationId xmlns:a16="http://schemas.microsoft.com/office/drawing/2014/main" id="{1058AF68-631B-32CA-B044-33C0A6707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Freeform 123">
              <a:extLst>
                <a:ext uri="{FF2B5EF4-FFF2-40B4-BE49-F238E27FC236}">
                  <a16:creationId xmlns:a16="http://schemas.microsoft.com/office/drawing/2014/main" id="{EE7B60DD-EF81-D37E-BFE4-212CF7A60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06" name="Rectangle 2">
            <a:extLst>
              <a:ext uri="{FF2B5EF4-FFF2-40B4-BE49-F238E27FC236}">
                <a16:creationId xmlns:a16="http://schemas.microsoft.com/office/drawing/2014/main" id="{F97E36CA-F6D6-E163-616F-EDC920F82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0116" name="AutoShape 3">
            <a:extLst>
              <a:ext uri="{FF2B5EF4-FFF2-40B4-BE49-F238E27FC236}">
                <a16:creationId xmlns:a16="http://schemas.microsoft.com/office/drawing/2014/main" id="{3AA27E65-89F7-897E-8840-D9CC36063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17" name="Rectangle 4">
            <a:extLst>
              <a:ext uri="{FF2B5EF4-FFF2-40B4-BE49-F238E27FC236}">
                <a16:creationId xmlns:a16="http://schemas.microsoft.com/office/drawing/2014/main" id="{36C92E8F-C752-52A2-988C-36030A5D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18" name="Rectangle 5">
            <a:extLst>
              <a:ext uri="{FF2B5EF4-FFF2-40B4-BE49-F238E27FC236}">
                <a16:creationId xmlns:a16="http://schemas.microsoft.com/office/drawing/2014/main" id="{A965C106-0D1F-65E2-77B6-BEC3BCFED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90119" name="Rectangle 6">
            <a:extLst>
              <a:ext uri="{FF2B5EF4-FFF2-40B4-BE49-F238E27FC236}">
                <a16:creationId xmlns:a16="http://schemas.microsoft.com/office/drawing/2014/main" id="{08765498-8BAF-4E55-B5FB-F11E545A9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6711" name="Rectangle 7">
            <a:extLst>
              <a:ext uri="{FF2B5EF4-FFF2-40B4-BE49-F238E27FC236}">
                <a16:creationId xmlns:a16="http://schemas.microsoft.com/office/drawing/2014/main" id="{797DE73A-D358-951D-B1BF-A929A094A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90121" name="Rectangle 9">
            <a:extLst>
              <a:ext uri="{FF2B5EF4-FFF2-40B4-BE49-F238E27FC236}">
                <a16:creationId xmlns:a16="http://schemas.microsoft.com/office/drawing/2014/main" id="{C2F5D01D-DFB5-CA26-21CB-527F8156D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22" name="Rectangle 10">
            <a:extLst>
              <a:ext uri="{FF2B5EF4-FFF2-40B4-BE49-F238E27FC236}">
                <a16:creationId xmlns:a16="http://schemas.microsoft.com/office/drawing/2014/main" id="{721B3604-F253-7DB1-EEE5-F905F9422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90123" name="Rectangle 11">
            <a:extLst>
              <a:ext uri="{FF2B5EF4-FFF2-40B4-BE49-F238E27FC236}">
                <a16:creationId xmlns:a16="http://schemas.microsoft.com/office/drawing/2014/main" id="{35418F43-261A-3880-DDD0-2466B053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456717" name="Rectangle 13">
            <a:extLst>
              <a:ext uri="{FF2B5EF4-FFF2-40B4-BE49-F238E27FC236}">
                <a16:creationId xmlns:a16="http://schemas.microsoft.com/office/drawing/2014/main" id="{0F8B6AA1-C681-1E17-3F1A-42F417632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90125" name="Group 14">
            <a:extLst>
              <a:ext uri="{FF2B5EF4-FFF2-40B4-BE49-F238E27FC236}">
                <a16:creationId xmlns:a16="http://schemas.microsoft.com/office/drawing/2014/main" id="{1C529F6B-EC57-F0E4-45F2-DB4368B71999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90180" name="Group 15">
              <a:extLst>
                <a:ext uri="{FF2B5EF4-FFF2-40B4-BE49-F238E27FC236}">
                  <a16:creationId xmlns:a16="http://schemas.microsoft.com/office/drawing/2014/main" id="{AB2059C0-2BBA-7D0A-E41A-C39263F3DE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6720" name="Oval 16">
                <a:extLst>
                  <a:ext uri="{FF2B5EF4-FFF2-40B4-BE49-F238E27FC236}">
                    <a16:creationId xmlns:a16="http://schemas.microsoft.com/office/drawing/2014/main" id="{7F696B77-26EF-2248-CAFB-4A5F00E71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90183" name="Freeform 17">
                <a:extLst>
                  <a:ext uri="{FF2B5EF4-FFF2-40B4-BE49-F238E27FC236}">
                    <a16:creationId xmlns:a16="http://schemas.microsoft.com/office/drawing/2014/main" id="{417A6E47-EBE4-5E18-F6D5-9B37F57AF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4" name="Freeform 18">
                <a:extLst>
                  <a:ext uri="{FF2B5EF4-FFF2-40B4-BE49-F238E27FC236}">
                    <a16:creationId xmlns:a16="http://schemas.microsoft.com/office/drawing/2014/main" id="{61B9B00C-D42A-5339-53E1-CD6D98A0E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723" name="Rectangle 19">
              <a:extLst>
                <a:ext uri="{FF2B5EF4-FFF2-40B4-BE49-F238E27FC236}">
                  <a16:creationId xmlns:a16="http://schemas.microsoft.com/office/drawing/2014/main" id="{ADA236A2-0D13-505B-81F9-7A714D88A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90126" name="Rectangle 20">
            <a:extLst>
              <a:ext uri="{FF2B5EF4-FFF2-40B4-BE49-F238E27FC236}">
                <a16:creationId xmlns:a16="http://schemas.microsoft.com/office/drawing/2014/main" id="{FC4B5F39-CB52-28A0-202C-26C53110C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90127" name="Rectangle 21">
            <a:extLst>
              <a:ext uri="{FF2B5EF4-FFF2-40B4-BE49-F238E27FC236}">
                <a16:creationId xmlns:a16="http://schemas.microsoft.com/office/drawing/2014/main" id="{8D87C750-5FEB-DEA5-7337-E6C0989E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90128" name="Rectangle 22">
            <a:extLst>
              <a:ext uri="{FF2B5EF4-FFF2-40B4-BE49-F238E27FC236}">
                <a16:creationId xmlns:a16="http://schemas.microsoft.com/office/drawing/2014/main" id="{18ECD5F6-4191-F5B5-1B21-D34B2B7F3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29" name="Line 23">
            <a:extLst>
              <a:ext uri="{FF2B5EF4-FFF2-40B4-BE49-F238E27FC236}">
                <a16:creationId xmlns:a16="http://schemas.microsoft.com/office/drawing/2014/main" id="{FA56B2C6-7F1B-46AB-24FA-26B979D2C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0" name="Line 24">
            <a:extLst>
              <a:ext uri="{FF2B5EF4-FFF2-40B4-BE49-F238E27FC236}">
                <a16:creationId xmlns:a16="http://schemas.microsoft.com/office/drawing/2014/main" id="{740E1AE7-677A-F522-D49E-2B4D089C8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1" name="Line 25">
            <a:extLst>
              <a:ext uri="{FF2B5EF4-FFF2-40B4-BE49-F238E27FC236}">
                <a16:creationId xmlns:a16="http://schemas.microsoft.com/office/drawing/2014/main" id="{92D9F0B8-7531-F6E7-8CFC-462CC2463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2" name="Line 26">
            <a:extLst>
              <a:ext uri="{FF2B5EF4-FFF2-40B4-BE49-F238E27FC236}">
                <a16:creationId xmlns:a16="http://schemas.microsoft.com/office/drawing/2014/main" id="{E869A0DC-9ABA-8340-D362-062E58E9F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3" name="Line 27">
            <a:extLst>
              <a:ext uri="{FF2B5EF4-FFF2-40B4-BE49-F238E27FC236}">
                <a16:creationId xmlns:a16="http://schemas.microsoft.com/office/drawing/2014/main" id="{45E6EE4A-9507-725A-8513-D038BAB3E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4" name="Line 28">
            <a:extLst>
              <a:ext uri="{FF2B5EF4-FFF2-40B4-BE49-F238E27FC236}">
                <a16:creationId xmlns:a16="http://schemas.microsoft.com/office/drawing/2014/main" id="{76DF7EB6-C69F-C9B2-D31F-54ECEA3AF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5" name="Line 29">
            <a:extLst>
              <a:ext uri="{FF2B5EF4-FFF2-40B4-BE49-F238E27FC236}">
                <a16:creationId xmlns:a16="http://schemas.microsoft.com/office/drawing/2014/main" id="{72DD1440-2AE3-DE62-CC77-515B1A79D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6" name="Line 30">
            <a:extLst>
              <a:ext uri="{FF2B5EF4-FFF2-40B4-BE49-F238E27FC236}">
                <a16:creationId xmlns:a16="http://schemas.microsoft.com/office/drawing/2014/main" id="{079FC67E-36E1-851C-BBB5-B166D94772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7" name="Line 31">
            <a:extLst>
              <a:ext uri="{FF2B5EF4-FFF2-40B4-BE49-F238E27FC236}">
                <a16:creationId xmlns:a16="http://schemas.microsoft.com/office/drawing/2014/main" id="{7512004C-8789-1772-FC53-1C5BAAA1B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8" name="Rectangle 32">
            <a:extLst>
              <a:ext uri="{FF2B5EF4-FFF2-40B4-BE49-F238E27FC236}">
                <a16:creationId xmlns:a16="http://schemas.microsoft.com/office/drawing/2014/main" id="{7A14ED7D-B5C1-4FEA-6A7B-100C6FCA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39" name="Rectangle 33">
            <a:extLst>
              <a:ext uri="{FF2B5EF4-FFF2-40B4-BE49-F238E27FC236}">
                <a16:creationId xmlns:a16="http://schemas.microsoft.com/office/drawing/2014/main" id="{AAF9DD35-12C2-4D39-F6BD-B63AB395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40" name="Rectangle 34">
            <a:extLst>
              <a:ext uri="{FF2B5EF4-FFF2-40B4-BE49-F238E27FC236}">
                <a16:creationId xmlns:a16="http://schemas.microsoft.com/office/drawing/2014/main" id="{07BFCD5D-5EA8-A987-92D3-54018051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0141" name="Rectangle 35">
            <a:extLst>
              <a:ext uri="{FF2B5EF4-FFF2-40B4-BE49-F238E27FC236}">
                <a16:creationId xmlns:a16="http://schemas.microsoft.com/office/drawing/2014/main" id="{F19A0DCC-311E-539A-E751-83D2A76DF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6745" name="Rectangle 41">
            <a:extLst>
              <a:ext uri="{FF2B5EF4-FFF2-40B4-BE49-F238E27FC236}">
                <a16:creationId xmlns:a16="http://schemas.microsoft.com/office/drawing/2014/main" id="{84BD689B-4656-7820-417B-BB1B0C34A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456746" name="Rectangle 42">
            <a:extLst>
              <a:ext uri="{FF2B5EF4-FFF2-40B4-BE49-F238E27FC236}">
                <a16:creationId xmlns:a16="http://schemas.microsoft.com/office/drawing/2014/main" id="{733588BF-2A9E-411A-A3D1-9268C2BD2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90144" name="Line 43">
            <a:extLst>
              <a:ext uri="{FF2B5EF4-FFF2-40B4-BE49-F238E27FC236}">
                <a16:creationId xmlns:a16="http://schemas.microsoft.com/office/drawing/2014/main" id="{E3C81D89-978F-5B98-0ECB-76DEDE972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5" name="Line 46">
            <a:extLst>
              <a:ext uri="{FF2B5EF4-FFF2-40B4-BE49-F238E27FC236}">
                <a16:creationId xmlns:a16="http://schemas.microsoft.com/office/drawing/2014/main" id="{5FFA97E8-BF2E-C121-E7F9-63CBE271C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>
            <a:extLst>
              <a:ext uri="{FF2B5EF4-FFF2-40B4-BE49-F238E27FC236}">
                <a16:creationId xmlns:a16="http://schemas.microsoft.com/office/drawing/2014/main" id="{22248FEE-6DD6-31BE-365A-5A225C8F5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3635375"/>
            <a:ext cx="23526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MARANBING</a:t>
            </a:r>
          </a:p>
        </p:txBody>
      </p:sp>
      <p:sp>
        <p:nvSpPr>
          <p:cNvPr id="456786" name="Text Box 82">
            <a:extLst>
              <a:ext uri="{FF2B5EF4-FFF2-40B4-BE49-F238E27FC236}">
                <a16:creationId xmlns:a16="http://schemas.microsoft.com/office/drawing/2014/main" id="{6C2DFFBF-684D-8C89-A550-8AD40F59C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22225"/>
            <a:ext cx="7188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1 Wungnao 17-22; Isaiahwui eina thuilaga Malachi eina tangda</a:t>
            </a:r>
          </a:p>
        </p:txBody>
      </p:sp>
      <p:grpSp>
        <p:nvGrpSpPr>
          <p:cNvPr id="90148" name="Group 105">
            <a:extLst>
              <a:ext uri="{FF2B5EF4-FFF2-40B4-BE49-F238E27FC236}">
                <a16:creationId xmlns:a16="http://schemas.microsoft.com/office/drawing/2014/main" id="{81861017-679F-3B21-EC3F-33292566EC26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90163" name="Freeform 106">
              <a:extLst>
                <a:ext uri="{FF2B5EF4-FFF2-40B4-BE49-F238E27FC236}">
                  <a16:creationId xmlns:a16="http://schemas.microsoft.com/office/drawing/2014/main" id="{08F9311C-EB97-0D7F-4923-8D5732FF1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64" name="AutoShape 107">
              <a:extLst>
                <a:ext uri="{FF2B5EF4-FFF2-40B4-BE49-F238E27FC236}">
                  <a16:creationId xmlns:a16="http://schemas.microsoft.com/office/drawing/2014/main" id="{BC674C30-65FF-C2D8-2A14-CA0510E39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65" name="Rectangle 108">
              <a:extLst>
                <a:ext uri="{FF2B5EF4-FFF2-40B4-BE49-F238E27FC236}">
                  <a16:creationId xmlns:a16="http://schemas.microsoft.com/office/drawing/2014/main" id="{E7625B12-7392-9121-0E65-64B76387F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66" name="Line 109">
              <a:extLst>
                <a:ext uri="{FF2B5EF4-FFF2-40B4-BE49-F238E27FC236}">
                  <a16:creationId xmlns:a16="http://schemas.microsoft.com/office/drawing/2014/main" id="{AECD1929-720D-7D2D-9C92-A4D332477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7" name="Rectangle 110">
              <a:extLst>
                <a:ext uri="{FF2B5EF4-FFF2-40B4-BE49-F238E27FC236}">
                  <a16:creationId xmlns:a16="http://schemas.microsoft.com/office/drawing/2014/main" id="{1421B361-67AF-4810-9BBC-0FE656A61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68" name="Rectangle 111">
              <a:extLst>
                <a:ext uri="{FF2B5EF4-FFF2-40B4-BE49-F238E27FC236}">
                  <a16:creationId xmlns:a16="http://schemas.microsoft.com/office/drawing/2014/main" id="{92000234-94C2-10A9-F723-4775505D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69" name="Line 112">
              <a:extLst>
                <a:ext uri="{FF2B5EF4-FFF2-40B4-BE49-F238E27FC236}">
                  <a16:creationId xmlns:a16="http://schemas.microsoft.com/office/drawing/2014/main" id="{8A74E345-B156-4069-953B-4D4892D0E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0" name="Line 113">
              <a:extLst>
                <a:ext uri="{FF2B5EF4-FFF2-40B4-BE49-F238E27FC236}">
                  <a16:creationId xmlns:a16="http://schemas.microsoft.com/office/drawing/2014/main" id="{2E49B391-44EC-B928-2864-F5DEAB0D6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1" name="Line 114">
              <a:extLst>
                <a:ext uri="{FF2B5EF4-FFF2-40B4-BE49-F238E27FC236}">
                  <a16:creationId xmlns:a16="http://schemas.microsoft.com/office/drawing/2014/main" id="{7929E3FD-0982-55F1-A168-48731FCA3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2" name="Line 115">
              <a:extLst>
                <a:ext uri="{FF2B5EF4-FFF2-40B4-BE49-F238E27FC236}">
                  <a16:creationId xmlns:a16="http://schemas.microsoft.com/office/drawing/2014/main" id="{5D21BEEC-9281-52ED-D1E1-35DE8C7B3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3" name="Line 116">
              <a:extLst>
                <a:ext uri="{FF2B5EF4-FFF2-40B4-BE49-F238E27FC236}">
                  <a16:creationId xmlns:a16="http://schemas.microsoft.com/office/drawing/2014/main" id="{0A398665-434D-8557-0955-485604AFC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4" name="Line 117">
              <a:extLst>
                <a:ext uri="{FF2B5EF4-FFF2-40B4-BE49-F238E27FC236}">
                  <a16:creationId xmlns:a16="http://schemas.microsoft.com/office/drawing/2014/main" id="{F5D8B2C0-8DAD-6214-8FA0-67ECA8E44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5" name="Line 118">
              <a:extLst>
                <a:ext uri="{FF2B5EF4-FFF2-40B4-BE49-F238E27FC236}">
                  <a16:creationId xmlns:a16="http://schemas.microsoft.com/office/drawing/2014/main" id="{3DA02C6D-00B2-4D6E-0B01-60517EBFF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6" name="Line 119">
              <a:extLst>
                <a:ext uri="{FF2B5EF4-FFF2-40B4-BE49-F238E27FC236}">
                  <a16:creationId xmlns:a16="http://schemas.microsoft.com/office/drawing/2014/main" id="{F211BC6E-3D07-36A4-CD2E-63D68853E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7" name="Line 120">
              <a:extLst>
                <a:ext uri="{FF2B5EF4-FFF2-40B4-BE49-F238E27FC236}">
                  <a16:creationId xmlns:a16="http://schemas.microsoft.com/office/drawing/2014/main" id="{DC094AA8-8170-7780-822F-73FB0C8FD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8" name="Line 121">
              <a:extLst>
                <a:ext uri="{FF2B5EF4-FFF2-40B4-BE49-F238E27FC236}">
                  <a16:creationId xmlns:a16="http://schemas.microsoft.com/office/drawing/2014/main" id="{0AE6F66C-9196-CCE3-B329-C7562260D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9" name="Rectangle 122">
              <a:extLst>
                <a:ext uri="{FF2B5EF4-FFF2-40B4-BE49-F238E27FC236}">
                  <a16:creationId xmlns:a16="http://schemas.microsoft.com/office/drawing/2014/main" id="{CDE7DEC1-6F76-A1F9-EEB9-C9F767A9C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WUNGNAO</a:t>
              </a:r>
            </a:p>
          </p:txBody>
        </p:sp>
      </p:grpSp>
      <p:sp>
        <p:nvSpPr>
          <p:cNvPr id="90149" name="Rectangle 123">
            <a:extLst>
              <a:ext uri="{FF2B5EF4-FFF2-40B4-BE49-F238E27FC236}">
                <a16:creationId xmlns:a16="http://schemas.microsoft.com/office/drawing/2014/main" id="{EB846492-62A2-F6A8-706C-477053D96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S - D - S</a:t>
            </a:r>
          </a:p>
        </p:txBody>
      </p:sp>
      <p:sp>
        <p:nvSpPr>
          <p:cNvPr id="456828" name="Rectangle 124">
            <a:extLst>
              <a:ext uri="{FF2B5EF4-FFF2-40B4-BE49-F238E27FC236}">
                <a16:creationId xmlns:a16="http://schemas.microsoft.com/office/drawing/2014/main" id="{83DB0A22-4804-9FCB-3C2A-C9E311911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8763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KAKAI••• </a:t>
            </a:r>
          </a:p>
        </p:txBody>
      </p:sp>
      <p:sp>
        <p:nvSpPr>
          <p:cNvPr id="90151" name="Rectangle 126">
            <a:extLst>
              <a:ext uri="{FF2B5EF4-FFF2-40B4-BE49-F238E27FC236}">
                <a16:creationId xmlns:a16="http://schemas.microsoft.com/office/drawing/2014/main" id="{43464FB3-28E5-B170-37BB-E1058BC7C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56833" name="Rectangle 129">
            <a:extLst>
              <a:ext uri="{FF2B5EF4-FFF2-40B4-BE49-F238E27FC236}">
                <a16:creationId xmlns:a16="http://schemas.microsoft.com/office/drawing/2014/main" id="{B332590A-4628-88C4-0C16-931B92715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90153" name="Text Box 131">
            <a:extLst>
              <a:ext uri="{FF2B5EF4-FFF2-40B4-BE49-F238E27FC236}">
                <a16:creationId xmlns:a16="http://schemas.microsoft.com/office/drawing/2014/main" id="{4721B37E-7C0F-7F13-7E38-9DB06158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90154" name="Text Box 132">
            <a:extLst>
              <a:ext uri="{FF2B5EF4-FFF2-40B4-BE49-F238E27FC236}">
                <a16:creationId xmlns:a16="http://schemas.microsoft.com/office/drawing/2014/main" id="{A75FFBC1-34AB-864F-2298-F91F7DDAA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813" y="64277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90155" name="Group 133">
            <a:extLst>
              <a:ext uri="{FF2B5EF4-FFF2-40B4-BE49-F238E27FC236}">
                <a16:creationId xmlns:a16="http://schemas.microsoft.com/office/drawing/2014/main" id="{27DEDC39-718A-8E29-86D8-407692247A29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90160" name="Rectangle 134">
              <a:extLst>
                <a:ext uri="{FF2B5EF4-FFF2-40B4-BE49-F238E27FC236}">
                  <a16:creationId xmlns:a16="http://schemas.microsoft.com/office/drawing/2014/main" id="{493E46ED-3AFE-DAFC-6B33-42E432941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90161" name="Rectangle 135">
              <a:extLst>
                <a:ext uri="{FF2B5EF4-FFF2-40B4-BE49-F238E27FC236}">
                  <a16:creationId xmlns:a16="http://schemas.microsoft.com/office/drawing/2014/main" id="{529B605E-E25D-7889-10E6-9B3519402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90162" name="Rectangle 136">
              <a:extLst>
                <a:ext uri="{FF2B5EF4-FFF2-40B4-BE49-F238E27FC236}">
                  <a16:creationId xmlns:a16="http://schemas.microsoft.com/office/drawing/2014/main" id="{BD8C2D6F-2E3B-3462-AC2F-1986F1D9A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56841" name="Rectangle 137">
            <a:extLst>
              <a:ext uri="{FF2B5EF4-FFF2-40B4-BE49-F238E27FC236}">
                <a16:creationId xmlns:a16="http://schemas.microsoft.com/office/drawing/2014/main" id="{453D6699-8DDE-D5EE-C702-161C6FE08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41</a:t>
            </a:r>
          </a:p>
        </p:txBody>
      </p:sp>
      <p:sp>
        <p:nvSpPr>
          <p:cNvPr id="456888" name="Text Box 184">
            <a:extLst>
              <a:ext uri="{FF2B5EF4-FFF2-40B4-BE49-F238E27FC236}">
                <a16:creationId xmlns:a16="http://schemas.microsoft.com/office/drawing/2014/main" id="{6C52E830-12BD-D8C1-CE98-0B8EBB077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14525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456784" name="Oval 80">
            <a:extLst>
              <a:ext uri="{FF2B5EF4-FFF2-40B4-BE49-F238E27FC236}">
                <a16:creationId xmlns:a16="http://schemas.microsoft.com/office/drawing/2014/main" id="{4E248658-2FCD-2BAD-C52F-49F4D2764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0159" name="Text Box 188">
            <a:extLst>
              <a:ext uri="{FF2B5EF4-FFF2-40B4-BE49-F238E27FC236}">
                <a16:creationId xmlns:a16="http://schemas.microsoft.com/office/drawing/2014/main" id="{8781AD08-C1BF-E3B1-11A2-1173F217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  <p:bldP spid="4567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>
            <a:extLst>
              <a:ext uri="{FF2B5EF4-FFF2-40B4-BE49-F238E27FC236}">
                <a16:creationId xmlns:a16="http://schemas.microsoft.com/office/drawing/2014/main" id="{E7942DB0-7143-EC6A-FEBB-BD90F6458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2162" name="AutoShape 3">
            <a:extLst>
              <a:ext uri="{FF2B5EF4-FFF2-40B4-BE49-F238E27FC236}">
                <a16:creationId xmlns:a16="http://schemas.microsoft.com/office/drawing/2014/main" id="{96F9F43A-CEF1-1229-76B2-6F5AEDE1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7C30607C-A224-8DB8-AC61-884627E4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600">
              <a:solidFill>
                <a:srgbClr val="003399"/>
              </a:solidFill>
              <a:latin typeface="Comic Sans MS" panose="030F0902030302020204" pitchFamily="66" charset="0"/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:a16="http://schemas.microsoft.com/office/drawing/2014/main" id="{D0E9ADEE-C41C-9DF8-6390-05EB5DAC2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66FF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66FF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92165" name="Rectangle 6">
            <a:extLst>
              <a:ext uri="{FF2B5EF4-FFF2-40B4-BE49-F238E27FC236}">
                <a16:creationId xmlns:a16="http://schemas.microsoft.com/office/drawing/2014/main" id="{17B22382-C815-6227-FDA3-2208134F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A0B23143-6EF4-C531-11C5-A3BF4914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66FF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92167" name="Rectangle 8">
            <a:extLst>
              <a:ext uri="{FF2B5EF4-FFF2-40B4-BE49-F238E27FC236}">
                <a16:creationId xmlns:a16="http://schemas.microsoft.com/office/drawing/2014/main" id="{668AE20A-31E2-502B-EB51-F15BD49E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68" name="Rectangle 9">
            <a:extLst>
              <a:ext uri="{FF2B5EF4-FFF2-40B4-BE49-F238E27FC236}">
                <a16:creationId xmlns:a16="http://schemas.microsoft.com/office/drawing/2014/main" id="{A5984745-A863-49CA-8718-B56ABB120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92169" name="Rectangle 10">
            <a:extLst>
              <a:ext uri="{FF2B5EF4-FFF2-40B4-BE49-F238E27FC236}">
                <a16:creationId xmlns:a16="http://schemas.microsoft.com/office/drawing/2014/main" id="{AB3B4B11-92F2-42E3-5A4A-9A81D950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562187" name="Rectangle 11">
            <a:extLst>
              <a:ext uri="{FF2B5EF4-FFF2-40B4-BE49-F238E27FC236}">
                <a16:creationId xmlns:a16="http://schemas.microsoft.com/office/drawing/2014/main" id="{584223BF-1AAC-C0B7-A6CD-FCE4F076D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2171" name="Rectangle 12">
            <a:extLst>
              <a:ext uri="{FF2B5EF4-FFF2-40B4-BE49-F238E27FC236}">
                <a16:creationId xmlns:a16="http://schemas.microsoft.com/office/drawing/2014/main" id="{51AC98C2-7FEE-3B22-7230-A6D42D00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92172" name="Rectangle 13">
            <a:extLst>
              <a:ext uri="{FF2B5EF4-FFF2-40B4-BE49-F238E27FC236}">
                <a16:creationId xmlns:a16="http://schemas.microsoft.com/office/drawing/2014/main" id="{7B6B3E41-6F46-AB4F-53D4-E3B9C5569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92173" name="Line 14">
            <a:extLst>
              <a:ext uri="{FF2B5EF4-FFF2-40B4-BE49-F238E27FC236}">
                <a16:creationId xmlns:a16="http://schemas.microsoft.com/office/drawing/2014/main" id="{7B96EB29-B72C-35FB-1ADB-438095F08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Line 15">
            <a:extLst>
              <a:ext uri="{FF2B5EF4-FFF2-40B4-BE49-F238E27FC236}">
                <a16:creationId xmlns:a16="http://schemas.microsoft.com/office/drawing/2014/main" id="{86363C5D-DE19-5D60-237A-9A4CC4409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Line 16">
            <a:extLst>
              <a:ext uri="{FF2B5EF4-FFF2-40B4-BE49-F238E27FC236}">
                <a16:creationId xmlns:a16="http://schemas.microsoft.com/office/drawing/2014/main" id="{A99ED3FB-0687-F00E-89D5-2C3E54F5D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6" name="Line 17">
            <a:extLst>
              <a:ext uri="{FF2B5EF4-FFF2-40B4-BE49-F238E27FC236}">
                <a16:creationId xmlns:a16="http://schemas.microsoft.com/office/drawing/2014/main" id="{58FB2AF0-A60E-F088-5599-307044CE0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7" name="Line 18">
            <a:extLst>
              <a:ext uri="{FF2B5EF4-FFF2-40B4-BE49-F238E27FC236}">
                <a16:creationId xmlns:a16="http://schemas.microsoft.com/office/drawing/2014/main" id="{EC0615B1-30E0-0378-E7F1-901073A18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8" name="Line 19">
            <a:extLst>
              <a:ext uri="{FF2B5EF4-FFF2-40B4-BE49-F238E27FC236}">
                <a16:creationId xmlns:a16="http://schemas.microsoft.com/office/drawing/2014/main" id="{869B8310-E502-5AE1-2258-8D56A2AE7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9" name="Line 20">
            <a:extLst>
              <a:ext uri="{FF2B5EF4-FFF2-40B4-BE49-F238E27FC236}">
                <a16:creationId xmlns:a16="http://schemas.microsoft.com/office/drawing/2014/main" id="{F193A01F-BFC2-3719-E4B1-CF930CD1D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0" name="Line 21">
            <a:extLst>
              <a:ext uri="{FF2B5EF4-FFF2-40B4-BE49-F238E27FC236}">
                <a16:creationId xmlns:a16="http://schemas.microsoft.com/office/drawing/2014/main" id="{802CD500-A5E1-9602-9AB3-E6F38C158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Line 22">
            <a:extLst>
              <a:ext uri="{FF2B5EF4-FFF2-40B4-BE49-F238E27FC236}">
                <a16:creationId xmlns:a16="http://schemas.microsoft.com/office/drawing/2014/main" id="{2C5C4CB7-2BC8-E0A6-B4D9-8E480BEC3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Rectangle 23">
            <a:extLst>
              <a:ext uri="{FF2B5EF4-FFF2-40B4-BE49-F238E27FC236}">
                <a16:creationId xmlns:a16="http://schemas.microsoft.com/office/drawing/2014/main" id="{1EACE7E4-D9D6-FB09-F5D6-AF2D9A50B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83" name="Rectangle 24">
            <a:extLst>
              <a:ext uri="{FF2B5EF4-FFF2-40B4-BE49-F238E27FC236}">
                <a16:creationId xmlns:a16="http://schemas.microsoft.com/office/drawing/2014/main" id="{811E0E09-57A2-2E9C-B6EA-458EB9D3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84" name="Rectangle 25">
            <a:extLst>
              <a:ext uri="{FF2B5EF4-FFF2-40B4-BE49-F238E27FC236}">
                <a16:creationId xmlns:a16="http://schemas.microsoft.com/office/drawing/2014/main" id="{D7B8B236-5335-970B-A394-9077E97CC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85" name="Rectangle 26">
            <a:extLst>
              <a:ext uri="{FF2B5EF4-FFF2-40B4-BE49-F238E27FC236}">
                <a16:creationId xmlns:a16="http://schemas.microsoft.com/office/drawing/2014/main" id="{A26BACB7-B8CF-9BAC-10E8-FB400D57D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C0C729F5-118F-F740-BAFD-351389C19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92187" name="Line 28">
            <a:extLst>
              <a:ext uri="{FF2B5EF4-FFF2-40B4-BE49-F238E27FC236}">
                <a16:creationId xmlns:a16="http://schemas.microsoft.com/office/drawing/2014/main" id="{F019D679-4D10-1841-23C1-6F5A54DB6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8" name="Line 31">
            <a:extLst>
              <a:ext uri="{FF2B5EF4-FFF2-40B4-BE49-F238E27FC236}">
                <a16:creationId xmlns:a16="http://schemas.microsoft.com/office/drawing/2014/main" id="{9ECDA63F-AA84-2CA1-C815-F12E0F059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>
            <a:extLst>
              <a:ext uri="{FF2B5EF4-FFF2-40B4-BE49-F238E27FC236}">
                <a16:creationId xmlns:a16="http://schemas.microsoft.com/office/drawing/2014/main" id="{E25688EA-2606-1ED0-F638-C802A5204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3" y="3470275"/>
            <a:ext cx="3903662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MARANBING</a:t>
            </a:r>
            <a:endParaRPr lang="en-US" altLang="en-US" sz="48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</p:txBody>
      </p:sp>
      <p:sp>
        <p:nvSpPr>
          <p:cNvPr id="562209" name="Text Box 33">
            <a:extLst>
              <a:ext uri="{FF2B5EF4-FFF2-40B4-BE49-F238E27FC236}">
                <a16:creationId xmlns:a16="http://schemas.microsoft.com/office/drawing/2014/main" id="{B40C6173-BF31-246A-F4BE-9F17F3DB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534987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ISAIAH</a:t>
            </a:r>
          </a:p>
        </p:txBody>
      </p:sp>
      <p:sp>
        <p:nvSpPr>
          <p:cNvPr id="562210" name="Text Box 34">
            <a:extLst>
              <a:ext uri="{FF2B5EF4-FFF2-40B4-BE49-F238E27FC236}">
                <a16:creationId xmlns:a16="http://schemas.microsoft.com/office/drawing/2014/main" id="{6D295B89-F8F1-91B8-2718-C7A4397A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2284413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JEREMIAH</a:t>
            </a:r>
          </a:p>
        </p:txBody>
      </p:sp>
      <p:sp>
        <p:nvSpPr>
          <p:cNvPr id="562211" name="Text Box 35">
            <a:extLst>
              <a:ext uri="{FF2B5EF4-FFF2-40B4-BE49-F238E27FC236}">
                <a16:creationId xmlns:a16="http://schemas.microsoft.com/office/drawing/2014/main" id="{DE1A8285-1847-C46F-2376-20C4E363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14573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DANIEL</a:t>
            </a:r>
          </a:p>
        </p:txBody>
      </p:sp>
      <p:sp>
        <p:nvSpPr>
          <p:cNvPr id="562212" name="Text Box 36">
            <a:extLst>
              <a:ext uri="{FF2B5EF4-FFF2-40B4-BE49-F238E27FC236}">
                <a16:creationId xmlns:a16="http://schemas.microsoft.com/office/drawing/2014/main" id="{6210C552-10DF-9691-39F6-01876B6A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106997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EZEKIEL</a:t>
            </a:r>
          </a:p>
        </p:txBody>
      </p:sp>
      <p:sp>
        <p:nvSpPr>
          <p:cNvPr id="562213" name="Text Box 37">
            <a:extLst>
              <a:ext uri="{FF2B5EF4-FFF2-40B4-BE49-F238E27FC236}">
                <a16:creationId xmlns:a16="http://schemas.microsoft.com/office/drawing/2014/main" id="{29C2FB52-9ABA-71AA-6B03-2BD6032D8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526415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HOSEA</a:t>
            </a:r>
          </a:p>
        </p:txBody>
      </p:sp>
      <p:sp>
        <p:nvSpPr>
          <p:cNvPr id="562214" name="Text Box 38">
            <a:extLst>
              <a:ext uri="{FF2B5EF4-FFF2-40B4-BE49-F238E27FC236}">
                <a16:creationId xmlns:a16="http://schemas.microsoft.com/office/drawing/2014/main" id="{10DB46BF-BF57-8002-FA81-1B876F92B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135313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JOEL</a:t>
            </a:r>
          </a:p>
        </p:txBody>
      </p:sp>
      <p:sp>
        <p:nvSpPr>
          <p:cNvPr id="562215" name="Text Box 39">
            <a:extLst>
              <a:ext uri="{FF2B5EF4-FFF2-40B4-BE49-F238E27FC236}">
                <a16:creationId xmlns:a16="http://schemas.microsoft.com/office/drawing/2014/main" id="{898291D0-F6C7-CD92-5C25-E35C179F2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28416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AMOS</a:t>
            </a:r>
          </a:p>
        </p:txBody>
      </p:sp>
      <p:sp>
        <p:nvSpPr>
          <p:cNvPr id="562216" name="Text Box 40">
            <a:extLst>
              <a:ext uri="{FF2B5EF4-FFF2-40B4-BE49-F238E27FC236}">
                <a16:creationId xmlns:a16="http://schemas.microsoft.com/office/drawing/2014/main" id="{FD825065-DA70-E16E-AC41-1A6FA7B04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86238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OBADIAH</a:t>
            </a:r>
          </a:p>
        </p:txBody>
      </p:sp>
      <p:sp>
        <p:nvSpPr>
          <p:cNvPr id="562217" name="Text Box 41">
            <a:extLst>
              <a:ext uri="{FF2B5EF4-FFF2-40B4-BE49-F238E27FC236}">
                <a16:creationId xmlns:a16="http://schemas.microsoft.com/office/drawing/2014/main" id="{2F0BCA55-F93E-7C83-0FCE-2D913FB50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88" y="57404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b="1" i="1">
                <a:solidFill>
                  <a:srgbClr val="FFFF00"/>
                </a:solidFill>
                <a:latin typeface="Comic Sans MS" panose="030F0702030302020204" pitchFamily="66" charset="0"/>
              </a:rPr>
              <a:t>JONAH…</a:t>
            </a:r>
          </a:p>
        </p:txBody>
      </p:sp>
      <p:sp>
        <p:nvSpPr>
          <p:cNvPr id="562218" name="Text Box 42">
            <a:extLst>
              <a:ext uri="{FF2B5EF4-FFF2-40B4-BE49-F238E27FC236}">
                <a16:creationId xmlns:a16="http://schemas.microsoft.com/office/drawing/2014/main" id="{6A2F9DCA-A687-E842-160C-9F85FDACD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7334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MICAH</a:t>
            </a:r>
          </a:p>
        </p:txBody>
      </p:sp>
      <p:sp>
        <p:nvSpPr>
          <p:cNvPr id="562219" name="Text Box 43">
            <a:extLst>
              <a:ext uri="{FF2B5EF4-FFF2-40B4-BE49-F238E27FC236}">
                <a16:creationId xmlns:a16="http://schemas.microsoft.com/office/drawing/2014/main" id="{F0D5473B-E2D9-FB04-CBF7-F584D3B24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229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NAHUM</a:t>
            </a:r>
          </a:p>
        </p:txBody>
      </p:sp>
      <p:sp>
        <p:nvSpPr>
          <p:cNvPr id="562220" name="Text Box 44">
            <a:extLst>
              <a:ext uri="{FF2B5EF4-FFF2-40B4-BE49-F238E27FC236}">
                <a16:creationId xmlns:a16="http://schemas.microsoft.com/office/drawing/2014/main" id="{216237DD-E68C-E4C9-8BB2-139BDBC2D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8448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HABAKKUK</a:t>
            </a:r>
          </a:p>
        </p:txBody>
      </p:sp>
      <p:sp>
        <p:nvSpPr>
          <p:cNvPr id="562221" name="Text Box 45">
            <a:extLst>
              <a:ext uri="{FF2B5EF4-FFF2-40B4-BE49-F238E27FC236}">
                <a16:creationId xmlns:a16="http://schemas.microsoft.com/office/drawing/2014/main" id="{63CD933B-F2D5-6C85-3118-188D371A4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1571625"/>
            <a:ext cx="2590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ZEPHANIAH</a:t>
            </a:r>
          </a:p>
        </p:txBody>
      </p:sp>
      <p:sp>
        <p:nvSpPr>
          <p:cNvPr id="562222" name="Text Box 46">
            <a:extLst>
              <a:ext uri="{FF2B5EF4-FFF2-40B4-BE49-F238E27FC236}">
                <a16:creationId xmlns:a16="http://schemas.microsoft.com/office/drawing/2014/main" id="{5DF236F8-D7B9-C9C1-D5DC-F815AC0A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862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HAGGAI</a:t>
            </a:r>
          </a:p>
        </p:txBody>
      </p:sp>
      <p:sp>
        <p:nvSpPr>
          <p:cNvPr id="562223" name="Text Box 47">
            <a:extLst>
              <a:ext uri="{FF2B5EF4-FFF2-40B4-BE49-F238E27FC236}">
                <a16:creationId xmlns:a16="http://schemas.microsoft.com/office/drawing/2014/main" id="{6FECBC32-AE6F-6E65-4474-367964E20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2138363"/>
            <a:ext cx="2717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ZECHARIAH</a:t>
            </a:r>
          </a:p>
        </p:txBody>
      </p:sp>
      <p:sp>
        <p:nvSpPr>
          <p:cNvPr id="562224" name="Text Box 48">
            <a:extLst>
              <a:ext uri="{FF2B5EF4-FFF2-40B4-BE49-F238E27FC236}">
                <a16:creationId xmlns:a16="http://schemas.microsoft.com/office/drawing/2014/main" id="{DA023D67-5007-6D6C-7A2F-2DB2A2178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76238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MALACHI</a:t>
            </a:r>
          </a:p>
        </p:txBody>
      </p:sp>
      <p:sp>
        <p:nvSpPr>
          <p:cNvPr id="562225" name="Text Box 49">
            <a:extLst>
              <a:ext uri="{FF2B5EF4-FFF2-40B4-BE49-F238E27FC236}">
                <a16:creationId xmlns:a16="http://schemas.microsoft.com/office/drawing/2014/main" id="{E179E897-EE6D-515A-EFD8-FEC6BF046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25" y="475297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ELIJAH</a:t>
            </a:r>
          </a:p>
        </p:txBody>
      </p:sp>
      <p:sp>
        <p:nvSpPr>
          <p:cNvPr id="562226" name="Text Box 50">
            <a:extLst>
              <a:ext uri="{FF2B5EF4-FFF2-40B4-BE49-F238E27FC236}">
                <a16:creationId xmlns:a16="http://schemas.microsoft.com/office/drawing/2014/main" id="{2D978A7A-8253-BA70-D695-C732AACE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43815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</a:rPr>
              <a:t>ELISHA</a:t>
            </a:r>
          </a:p>
        </p:txBody>
      </p:sp>
      <p:sp>
        <p:nvSpPr>
          <p:cNvPr id="562227" name="Text Box 51">
            <a:extLst>
              <a:ext uri="{FF2B5EF4-FFF2-40B4-BE49-F238E27FC236}">
                <a16:creationId xmlns:a16="http://schemas.microsoft.com/office/drawing/2014/main" id="{A5404C2D-ED4A-4DB4-43FD-EB51A6E05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12700"/>
            <a:ext cx="50244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Isaiahwui ena thuilaga Malachi eina tangda</a:t>
            </a:r>
          </a:p>
        </p:txBody>
      </p:sp>
      <p:grpSp>
        <p:nvGrpSpPr>
          <p:cNvPr id="92209" name="Group 54">
            <a:extLst>
              <a:ext uri="{FF2B5EF4-FFF2-40B4-BE49-F238E27FC236}">
                <a16:creationId xmlns:a16="http://schemas.microsoft.com/office/drawing/2014/main" id="{8125F078-ABBA-ABE5-5653-A35E277EB1C1}"/>
              </a:ext>
            </a:extLst>
          </p:cNvPr>
          <p:cNvGrpSpPr>
            <a:grpSpLocks/>
          </p:cNvGrpSpPr>
          <p:nvPr/>
        </p:nvGrpSpPr>
        <p:grpSpPr bwMode="auto">
          <a:xfrm>
            <a:off x="8002588" y="3436938"/>
            <a:ext cx="996950" cy="1843087"/>
            <a:chOff x="5041" y="2165"/>
            <a:chExt cx="628" cy="1161"/>
          </a:xfrm>
        </p:grpSpPr>
        <p:grpSp>
          <p:nvGrpSpPr>
            <p:cNvPr id="92212" name="Group 55">
              <a:extLst>
                <a:ext uri="{FF2B5EF4-FFF2-40B4-BE49-F238E27FC236}">
                  <a16:creationId xmlns:a16="http://schemas.microsoft.com/office/drawing/2014/main" id="{B51FBBF6-3CEF-F230-A157-D4C0784E4B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1" y="2165"/>
              <a:ext cx="628" cy="1161"/>
              <a:chOff x="5041" y="2165"/>
              <a:chExt cx="628" cy="1161"/>
            </a:xfrm>
          </p:grpSpPr>
          <p:grpSp>
            <p:nvGrpSpPr>
              <p:cNvPr id="92215" name="Group 56">
                <a:extLst>
                  <a:ext uri="{FF2B5EF4-FFF2-40B4-BE49-F238E27FC236}">
                    <a16:creationId xmlns:a16="http://schemas.microsoft.com/office/drawing/2014/main" id="{2D8ACCA8-6087-DC96-CC75-4C901E415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1" y="2165"/>
                <a:ext cx="628" cy="1161"/>
                <a:chOff x="5041" y="2165"/>
                <a:chExt cx="628" cy="1161"/>
              </a:xfrm>
            </p:grpSpPr>
            <p:grpSp>
              <p:nvGrpSpPr>
                <p:cNvPr id="92219" name="Group 57">
                  <a:extLst>
                    <a:ext uri="{FF2B5EF4-FFF2-40B4-BE49-F238E27FC236}">
                      <a16:creationId xmlns:a16="http://schemas.microsoft.com/office/drawing/2014/main" id="{F9D31C8E-E0A0-5AFD-27F0-92A3A77BA9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92221" name="Group 58">
                    <a:extLst>
                      <a:ext uri="{FF2B5EF4-FFF2-40B4-BE49-F238E27FC236}">
                        <a16:creationId xmlns:a16="http://schemas.microsoft.com/office/drawing/2014/main" id="{97C51743-D377-C5A1-5630-2602E15B9D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92227" name="Group 59">
                      <a:extLst>
                        <a:ext uri="{FF2B5EF4-FFF2-40B4-BE49-F238E27FC236}">
                          <a16:creationId xmlns:a16="http://schemas.microsoft.com/office/drawing/2014/main" id="{C219DDDB-61ED-D679-29A5-6786C1EA12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92229" name="Freeform 60">
                        <a:extLst>
                          <a:ext uri="{FF2B5EF4-FFF2-40B4-BE49-F238E27FC236}">
                            <a16:creationId xmlns:a16="http://schemas.microsoft.com/office/drawing/2014/main" id="{43EB3A31-7CEB-5C5A-45BE-ED3CC06D65B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0" name="AutoShape 61">
                        <a:extLst>
                          <a:ext uri="{FF2B5EF4-FFF2-40B4-BE49-F238E27FC236}">
                            <a16:creationId xmlns:a16="http://schemas.microsoft.com/office/drawing/2014/main" id="{4B4D2B93-2EE1-7DC3-70C5-431DB1DC8AA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2231" name="Rectangle 62">
                        <a:extLst>
                          <a:ext uri="{FF2B5EF4-FFF2-40B4-BE49-F238E27FC236}">
                            <a16:creationId xmlns:a16="http://schemas.microsoft.com/office/drawing/2014/main" id="{21E4E7D1-BAB2-280C-2BA5-FF7CE95059C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2232" name="Line 63">
                        <a:extLst>
                          <a:ext uri="{FF2B5EF4-FFF2-40B4-BE49-F238E27FC236}">
                            <a16:creationId xmlns:a16="http://schemas.microsoft.com/office/drawing/2014/main" id="{64088E63-4580-2158-60F3-BF7FC4981B2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3" name="Rectangle 64">
                        <a:extLst>
                          <a:ext uri="{FF2B5EF4-FFF2-40B4-BE49-F238E27FC236}">
                            <a16:creationId xmlns:a16="http://schemas.microsoft.com/office/drawing/2014/main" id="{6C077993-72D6-FEE1-B023-395F1E5869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2234" name="Rectangle 65">
                        <a:extLst>
                          <a:ext uri="{FF2B5EF4-FFF2-40B4-BE49-F238E27FC236}">
                            <a16:creationId xmlns:a16="http://schemas.microsoft.com/office/drawing/2014/main" id="{9529F8C8-9CA8-08A9-1E2B-22A998304B4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2235" name="Line 66">
                        <a:extLst>
                          <a:ext uri="{FF2B5EF4-FFF2-40B4-BE49-F238E27FC236}">
                            <a16:creationId xmlns:a16="http://schemas.microsoft.com/office/drawing/2014/main" id="{6206A978-1B4F-9345-6A8F-E07ED6119CA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6" name="Line 67">
                        <a:extLst>
                          <a:ext uri="{FF2B5EF4-FFF2-40B4-BE49-F238E27FC236}">
                            <a16:creationId xmlns:a16="http://schemas.microsoft.com/office/drawing/2014/main" id="{73C0DCD5-EFEA-F0BB-40B5-5B90E042907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7" name="Line 68">
                        <a:extLst>
                          <a:ext uri="{FF2B5EF4-FFF2-40B4-BE49-F238E27FC236}">
                            <a16:creationId xmlns:a16="http://schemas.microsoft.com/office/drawing/2014/main" id="{D461C533-56D7-8533-12F9-300E8B91FEA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8" name="Line 69">
                        <a:extLst>
                          <a:ext uri="{FF2B5EF4-FFF2-40B4-BE49-F238E27FC236}">
                            <a16:creationId xmlns:a16="http://schemas.microsoft.com/office/drawing/2014/main" id="{E7E6CAC2-1456-BA67-C696-D23F260DED4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39" name="Line 70">
                        <a:extLst>
                          <a:ext uri="{FF2B5EF4-FFF2-40B4-BE49-F238E27FC236}">
                            <a16:creationId xmlns:a16="http://schemas.microsoft.com/office/drawing/2014/main" id="{05949E57-9792-DB04-0CDF-6574E6B1D3A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0" name="Line 71">
                        <a:extLst>
                          <a:ext uri="{FF2B5EF4-FFF2-40B4-BE49-F238E27FC236}">
                            <a16:creationId xmlns:a16="http://schemas.microsoft.com/office/drawing/2014/main" id="{D323B6D3-E8C0-09D2-6CA3-1F4200A0B79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1" name="Line 72">
                        <a:extLst>
                          <a:ext uri="{FF2B5EF4-FFF2-40B4-BE49-F238E27FC236}">
                            <a16:creationId xmlns:a16="http://schemas.microsoft.com/office/drawing/2014/main" id="{148C5710-66DA-F272-5FF6-FDEE082593B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2" name="Line 73">
                        <a:extLst>
                          <a:ext uri="{FF2B5EF4-FFF2-40B4-BE49-F238E27FC236}">
                            <a16:creationId xmlns:a16="http://schemas.microsoft.com/office/drawing/2014/main" id="{D16BF097-3BB0-83B9-4EFB-0A28CF38E1C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3" name="Line 74">
                        <a:extLst>
                          <a:ext uri="{FF2B5EF4-FFF2-40B4-BE49-F238E27FC236}">
                            <a16:creationId xmlns:a16="http://schemas.microsoft.com/office/drawing/2014/main" id="{2EB528A3-8D6C-726B-E3E7-F105CE86404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4" name="Line 75">
                        <a:extLst>
                          <a:ext uri="{FF2B5EF4-FFF2-40B4-BE49-F238E27FC236}">
                            <a16:creationId xmlns:a16="http://schemas.microsoft.com/office/drawing/2014/main" id="{F24BF1CB-74DC-AE5C-0A79-18C83E52CC4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245" name="Rectangle 76">
                        <a:extLst>
                          <a:ext uri="{FF2B5EF4-FFF2-40B4-BE49-F238E27FC236}">
                            <a16:creationId xmlns:a16="http://schemas.microsoft.com/office/drawing/2014/main" id="{7BD0B69E-52FC-23A5-711B-CF955130DDD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r>
                          <a:rPr lang="en-US" alt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WUNGNAO</a:t>
                        </a:r>
                      </a:p>
                    </p:txBody>
                  </p:sp>
                </p:grpSp>
                <p:sp>
                  <p:nvSpPr>
                    <p:cNvPr id="92228" name="Rectangle 77">
                      <a:extLst>
                        <a:ext uri="{FF2B5EF4-FFF2-40B4-BE49-F238E27FC236}">
                          <a16:creationId xmlns:a16="http://schemas.microsoft.com/office/drawing/2014/main" id="{59BEF995-A658-6D59-ED3E-9F5BBE7AF5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>
                      <a:lvl1pPr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Helvetica" pitchFamily="2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62254" name="Rectangle 78">
                    <a:extLst>
                      <a:ext uri="{FF2B5EF4-FFF2-40B4-BE49-F238E27FC236}">
                        <a16:creationId xmlns:a16="http://schemas.microsoft.com/office/drawing/2014/main" id="{2B6228B7-5FE0-D3A9-21B3-92E952126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72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alt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anose="020B0604020202020204" pitchFamily="34" charset="0"/>
                      </a:rPr>
                      <a:t> ••• KAKAI ••• </a:t>
                    </a:r>
                  </a:p>
                </p:txBody>
              </p:sp>
              <p:sp>
                <p:nvSpPr>
                  <p:cNvPr id="92223" name="Rectangle 79">
                    <a:extLst>
                      <a:ext uri="{FF2B5EF4-FFF2-40B4-BE49-F238E27FC236}">
                        <a16:creationId xmlns:a16="http://schemas.microsoft.com/office/drawing/2014/main" id="{F6782195-25A8-AB98-2010-5B0ABC429B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 Israel</a:t>
                    </a:r>
                  </a:p>
                </p:txBody>
              </p:sp>
              <p:sp>
                <p:nvSpPr>
                  <p:cNvPr id="92224" name="Rectangle 80">
                    <a:extLst>
                      <a:ext uri="{FF2B5EF4-FFF2-40B4-BE49-F238E27FC236}">
                        <a16:creationId xmlns:a16="http://schemas.microsoft.com/office/drawing/2014/main" id="{D31E7A68-C9CC-67C9-3901-97873420FB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98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Atung       Azing</a:t>
                    </a:r>
                  </a:p>
                </p:txBody>
              </p:sp>
              <p:sp>
                <p:nvSpPr>
                  <p:cNvPr id="92225" name="Rectangle 81">
                    <a:extLst>
                      <a:ext uri="{FF2B5EF4-FFF2-40B4-BE49-F238E27FC236}">
                        <a16:creationId xmlns:a16="http://schemas.microsoft.com/office/drawing/2014/main" id="{2F4A9535-24E6-5477-CBED-EE347A4657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  Judah</a:t>
                    </a:r>
                  </a:p>
                </p:txBody>
              </p:sp>
              <p:sp>
                <p:nvSpPr>
                  <p:cNvPr id="92226" name="Rectangle 82">
                    <a:extLst>
                      <a:ext uri="{FF2B5EF4-FFF2-40B4-BE49-F238E27FC236}">
                        <a16:creationId xmlns:a16="http://schemas.microsoft.com/office/drawing/2014/main" id="{C103BE03-97A5-E922-CECB-1D46494717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62259" name="Rectangle 83">
                  <a:extLst>
                    <a:ext uri="{FF2B5EF4-FFF2-40B4-BE49-F238E27FC236}">
                      <a16:creationId xmlns:a16="http://schemas.microsoft.com/office/drawing/2014/main" id="{A8F696FA-5C8D-4743-BEDB-0F936E99F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583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+mn-ea"/>
                    </a:rPr>
                    <a:t>    MARANBING</a:t>
                  </a:r>
                </a:p>
              </p:txBody>
            </p:sp>
          </p:grpSp>
          <p:sp>
            <p:nvSpPr>
              <p:cNvPr id="92216" name="Rectangle 84">
                <a:extLst>
                  <a:ext uri="{FF2B5EF4-FFF2-40B4-BE49-F238E27FC236}">
                    <a16:creationId xmlns:a16="http://schemas.microsoft.com/office/drawing/2014/main" id="{4FE542DB-4272-4CBD-91E6-F99492DCF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       </a:t>
                </a:r>
              </a:p>
            </p:txBody>
          </p:sp>
          <p:sp>
            <p:nvSpPr>
              <p:cNvPr id="92217" name="Rectangle 85">
                <a:extLst>
                  <a:ext uri="{FF2B5EF4-FFF2-40B4-BE49-F238E27FC236}">
                    <a16:creationId xmlns:a16="http://schemas.microsoft.com/office/drawing/2014/main" id="{4BDD020E-EFD4-4702-78D9-1623353EE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</a:p>
            </p:txBody>
          </p:sp>
          <p:sp>
            <p:nvSpPr>
              <p:cNvPr id="92218" name="Rectangle 86">
                <a:extLst>
                  <a:ext uri="{FF2B5EF4-FFF2-40B4-BE49-F238E27FC236}">
                    <a16:creationId xmlns:a16="http://schemas.microsoft.com/office/drawing/2014/main" id="{17F488DD-AD39-6EE5-1E64-071AA2650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800" b="1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92213" name="Rectangle 87">
              <a:extLst>
                <a:ext uri="{FF2B5EF4-FFF2-40B4-BE49-F238E27FC236}">
                  <a16:creationId xmlns:a16="http://schemas.microsoft.com/office/drawing/2014/main" id="{70CFDF47-3981-8E1C-C004-B78270D1C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92214" name="Rectangle 88">
              <a:extLst>
                <a:ext uri="{FF2B5EF4-FFF2-40B4-BE49-F238E27FC236}">
                  <a16:creationId xmlns:a16="http://schemas.microsoft.com/office/drawing/2014/main" id="{4A5AF3B5-ABC2-28FF-5342-94111AA9D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62266" name="Rectangle 90">
            <a:extLst>
              <a:ext uri="{FF2B5EF4-FFF2-40B4-BE49-F238E27FC236}">
                <a16:creationId xmlns:a16="http://schemas.microsoft.com/office/drawing/2014/main" id="{ABEE0664-ACA6-0508-FF07-3393B1286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42</a:t>
            </a:r>
          </a:p>
        </p:txBody>
      </p:sp>
      <p:sp>
        <p:nvSpPr>
          <p:cNvPr id="92211" name="Text Box 95">
            <a:extLst>
              <a:ext uri="{FF2B5EF4-FFF2-40B4-BE49-F238E27FC236}">
                <a16:creationId xmlns:a16="http://schemas.microsoft.com/office/drawing/2014/main" id="{362AD708-86AF-89E2-0565-64620C770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09" name="Group 113">
            <a:extLst>
              <a:ext uri="{FF2B5EF4-FFF2-40B4-BE49-F238E27FC236}">
                <a16:creationId xmlns:a16="http://schemas.microsoft.com/office/drawing/2014/main" id="{C685153D-F2E6-1C7E-D833-A1B8F4CF5C41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94301" name="Group 115">
              <a:extLst>
                <a:ext uri="{FF2B5EF4-FFF2-40B4-BE49-F238E27FC236}">
                  <a16:creationId xmlns:a16="http://schemas.microsoft.com/office/drawing/2014/main" id="{2AA424BD-9727-DEA1-4CD2-ABE943FDC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4307" name="Freeform 116" descr="Cork">
                <a:extLst>
                  <a:ext uri="{FF2B5EF4-FFF2-40B4-BE49-F238E27FC236}">
                    <a16:creationId xmlns:a16="http://schemas.microsoft.com/office/drawing/2014/main" id="{EA8FDA1B-8465-298E-0DA7-8E557FFF6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8" name="Freeform 117" descr="Cork">
                <a:extLst>
                  <a:ext uri="{FF2B5EF4-FFF2-40B4-BE49-F238E27FC236}">
                    <a16:creationId xmlns:a16="http://schemas.microsoft.com/office/drawing/2014/main" id="{6D3338B0-FFFD-28B8-111E-3E22CBC97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302" name="Freeform 119">
              <a:extLst>
                <a:ext uri="{FF2B5EF4-FFF2-40B4-BE49-F238E27FC236}">
                  <a16:creationId xmlns:a16="http://schemas.microsoft.com/office/drawing/2014/main" id="{3A574A07-F653-2224-9A10-87DF09BA9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3" name="Freeform 120">
              <a:extLst>
                <a:ext uri="{FF2B5EF4-FFF2-40B4-BE49-F238E27FC236}">
                  <a16:creationId xmlns:a16="http://schemas.microsoft.com/office/drawing/2014/main" id="{9DF87B9A-EA65-D575-7E1A-15B80FF29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4" name="Freeform 121">
              <a:extLst>
                <a:ext uri="{FF2B5EF4-FFF2-40B4-BE49-F238E27FC236}">
                  <a16:creationId xmlns:a16="http://schemas.microsoft.com/office/drawing/2014/main" id="{183550B3-D66D-7091-239D-ED08E2C9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5" name="Freeform 122">
              <a:extLst>
                <a:ext uri="{FF2B5EF4-FFF2-40B4-BE49-F238E27FC236}">
                  <a16:creationId xmlns:a16="http://schemas.microsoft.com/office/drawing/2014/main" id="{85E32B9A-DF98-0383-7BFD-8829ECB04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6" name="Freeform 123">
              <a:extLst>
                <a:ext uri="{FF2B5EF4-FFF2-40B4-BE49-F238E27FC236}">
                  <a16:creationId xmlns:a16="http://schemas.microsoft.com/office/drawing/2014/main" id="{DACFE463-2815-D4DC-3A5E-D6DD4558C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4210" name="Group 113">
            <a:extLst>
              <a:ext uri="{FF2B5EF4-FFF2-40B4-BE49-F238E27FC236}">
                <a16:creationId xmlns:a16="http://schemas.microsoft.com/office/drawing/2014/main" id="{EA9DA038-59EE-C2E2-363C-8A3B286D905E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94293" name="Group 115">
              <a:extLst>
                <a:ext uri="{FF2B5EF4-FFF2-40B4-BE49-F238E27FC236}">
                  <a16:creationId xmlns:a16="http://schemas.microsoft.com/office/drawing/2014/main" id="{32535667-3D24-B1D7-F078-22A258AF4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4299" name="Freeform 116" descr="Cork">
                <a:extLst>
                  <a:ext uri="{FF2B5EF4-FFF2-40B4-BE49-F238E27FC236}">
                    <a16:creationId xmlns:a16="http://schemas.microsoft.com/office/drawing/2014/main" id="{EC79D8D0-A933-E136-808C-66F351CFC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0" name="Freeform 117" descr="Cork">
                <a:extLst>
                  <a:ext uri="{FF2B5EF4-FFF2-40B4-BE49-F238E27FC236}">
                    <a16:creationId xmlns:a16="http://schemas.microsoft.com/office/drawing/2014/main" id="{AF055B4D-363A-4FAB-C57C-F6A07E539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94" name="Freeform 119">
              <a:extLst>
                <a:ext uri="{FF2B5EF4-FFF2-40B4-BE49-F238E27FC236}">
                  <a16:creationId xmlns:a16="http://schemas.microsoft.com/office/drawing/2014/main" id="{84143E4F-17DE-7DB5-2382-2198D260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5" name="Freeform 120">
              <a:extLst>
                <a:ext uri="{FF2B5EF4-FFF2-40B4-BE49-F238E27FC236}">
                  <a16:creationId xmlns:a16="http://schemas.microsoft.com/office/drawing/2014/main" id="{91B57107-0DC6-0630-3DB6-E32261ECB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6" name="Freeform 121">
              <a:extLst>
                <a:ext uri="{FF2B5EF4-FFF2-40B4-BE49-F238E27FC236}">
                  <a16:creationId xmlns:a16="http://schemas.microsoft.com/office/drawing/2014/main" id="{4160B310-96D6-B6F7-10A5-9C06C59FC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7" name="Freeform 122">
              <a:extLst>
                <a:ext uri="{FF2B5EF4-FFF2-40B4-BE49-F238E27FC236}">
                  <a16:creationId xmlns:a16="http://schemas.microsoft.com/office/drawing/2014/main" id="{C4D07DE5-7CFD-AABC-EFA7-D0D82F8E4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8" name="Freeform 123">
              <a:extLst>
                <a:ext uri="{FF2B5EF4-FFF2-40B4-BE49-F238E27FC236}">
                  <a16:creationId xmlns:a16="http://schemas.microsoft.com/office/drawing/2014/main" id="{030250CE-D1EF-94BF-DBDD-B9997065E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698" name="Rectangle 2">
            <a:extLst>
              <a:ext uri="{FF2B5EF4-FFF2-40B4-BE49-F238E27FC236}">
                <a16:creationId xmlns:a16="http://schemas.microsoft.com/office/drawing/2014/main" id="{0A95E4CA-E1CD-2E0C-E6DB-57E120630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4212" name="AutoShape 3">
            <a:extLst>
              <a:ext uri="{FF2B5EF4-FFF2-40B4-BE49-F238E27FC236}">
                <a16:creationId xmlns:a16="http://schemas.microsoft.com/office/drawing/2014/main" id="{40D55483-1223-DB3A-A971-D32A85DC9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13" name="Rectangle 4">
            <a:extLst>
              <a:ext uri="{FF2B5EF4-FFF2-40B4-BE49-F238E27FC236}">
                <a16:creationId xmlns:a16="http://schemas.microsoft.com/office/drawing/2014/main" id="{5B81E61E-43DC-A9FF-6BA8-C83C8C9BC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14" name="Rectangle 5">
            <a:extLst>
              <a:ext uri="{FF2B5EF4-FFF2-40B4-BE49-F238E27FC236}">
                <a16:creationId xmlns:a16="http://schemas.microsoft.com/office/drawing/2014/main" id="{64FBDE61-FCBA-F86A-CC96-F46EBF50D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94215" name="Rectangle 6">
            <a:extLst>
              <a:ext uri="{FF2B5EF4-FFF2-40B4-BE49-F238E27FC236}">
                <a16:creationId xmlns:a16="http://schemas.microsoft.com/office/drawing/2014/main" id="{09E41D37-6799-AFD3-D377-9229FDAB5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1703" name="Rectangle 7">
            <a:extLst>
              <a:ext uri="{FF2B5EF4-FFF2-40B4-BE49-F238E27FC236}">
                <a16:creationId xmlns:a16="http://schemas.microsoft.com/office/drawing/2014/main" id="{44286DC2-E9D7-CD96-EF84-84684484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94217" name="Rectangle 9">
            <a:extLst>
              <a:ext uri="{FF2B5EF4-FFF2-40B4-BE49-F238E27FC236}">
                <a16:creationId xmlns:a16="http://schemas.microsoft.com/office/drawing/2014/main" id="{AC8BE6F0-85F1-C71A-A730-45080B3B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id="{397332BD-EFDD-0430-8FE3-97C9B438C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id="{CCFF22EF-7C29-BA34-D087-BD3DD3700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541709" name="Rectangle 13">
            <a:extLst>
              <a:ext uri="{FF2B5EF4-FFF2-40B4-BE49-F238E27FC236}">
                <a16:creationId xmlns:a16="http://schemas.microsoft.com/office/drawing/2014/main" id="{E7D3C045-9DD2-F8E8-ED13-3D4906812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94221" name="Group 14">
            <a:extLst>
              <a:ext uri="{FF2B5EF4-FFF2-40B4-BE49-F238E27FC236}">
                <a16:creationId xmlns:a16="http://schemas.microsoft.com/office/drawing/2014/main" id="{B7BF2FB4-A74D-12F2-B5F1-C411C71DE966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94288" name="Group 15">
              <a:extLst>
                <a:ext uri="{FF2B5EF4-FFF2-40B4-BE49-F238E27FC236}">
                  <a16:creationId xmlns:a16="http://schemas.microsoft.com/office/drawing/2014/main" id="{2611F83B-E3B3-B3BC-0F12-49E6BDFEA1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41712" name="Oval 16">
                <a:extLst>
                  <a:ext uri="{FF2B5EF4-FFF2-40B4-BE49-F238E27FC236}">
                    <a16:creationId xmlns:a16="http://schemas.microsoft.com/office/drawing/2014/main" id="{C507E345-F54F-5D78-B22E-AF531A8FF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94291" name="Freeform 17">
                <a:extLst>
                  <a:ext uri="{FF2B5EF4-FFF2-40B4-BE49-F238E27FC236}">
                    <a16:creationId xmlns:a16="http://schemas.microsoft.com/office/drawing/2014/main" id="{330EABF5-8215-EC0B-12D4-EFB4C571E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2" name="Freeform 18">
                <a:extLst>
                  <a:ext uri="{FF2B5EF4-FFF2-40B4-BE49-F238E27FC236}">
                    <a16:creationId xmlns:a16="http://schemas.microsoft.com/office/drawing/2014/main" id="{CB85686C-C7EC-D529-F0C3-9113E287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1715" name="Rectangle 19">
              <a:extLst>
                <a:ext uri="{FF2B5EF4-FFF2-40B4-BE49-F238E27FC236}">
                  <a16:creationId xmlns:a16="http://schemas.microsoft.com/office/drawing/2014/main" id="{31903CE2-A17D-AB75-D857-F814238E0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94222" name="Rectangle 20">
            <a:extLst>
              <a:ext uri="{FF2B5EF4-FFF2-40B4-BE49-F238E27FC236}">
                <a16:creationId xmlns:a16="http://schemas.microsoft.com/office/drawing/2014/main" id="{0AECA86B-5923-671C-B23F-F163D7290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94223" name="Rectangle 21">
            <a:extLst>
              <a:ext uri="{FF2B5EF4-FFF2-40B4-BE49-F238E27FC236}">
                <a16:creationId xmlns:a16="http://schemas.microsoft.com/office/drawing/2014/main" id="{755C6109-6779-C129-C6E8-5C2D439A6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94224" name="Rectangle 22">
            <a:extLst>
              <a:ext uri="{FF2B5EF4-FFF2-40B4-BE49-F238E27FC236}">
                <a16:creationId xmlns:a16="http://schemas.microsoft.com/office/drawing/2014/main" id="{82EBDC60-935C-3D8D-F4B6-854F8CCCA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25" name="Line 23">
            <a:extLst>
              <a:ext uri="{FF2B5EF4-FFF2-40B4-BE49-F238E27FC236}">
                <a16:creationId xmlns:a16="http://schemas.microsoft.com/office/drawing/2014/main" id="{34B60B51-3787-55F4-EA6A-ECF8590156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24">
            <a:extLst>
              <a:ext uri="{FF2B5EF4-FFF2-40B4-BE49-F238E27FC236}">
                <a16:creationId xmlns:a16="http://schemas.microsoft.com/office/drawing/2014/main" id="{FC5576A7-0D4B-4A63-04B2-368239FD1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25">
            <a:extLst>
              <a:ext uri="{FF2B5EF4-FFF2-40B4-BE49-F238E27FC236}">
                <a16:creationId xmlns:a16="http://schemas.microsoft.com/office/drawing/2014/main" id="{C8AD07BE-86D0-CDA3-7C18-CA3AED0B7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" name="Line 26">
            <a:extLst>
              <a:ext uri="{FF2B5EF4-FFF2-40B4-BE49-F238E27FC236}">
                <a16:creationId xmlns:a16="http://schemas.microsoft.com/office/drawing/2014/main" id="{C7677592-3864-38EF-41B3-E7FF0E8ED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9" name="Line 27">
            <a:extLst>
              <a:ext uri="{FF2B5EF4-FFF2-40B4-BE49-F238E27FC236}">
                <a16:creationId xmlns:a16="http://schemas.microsoft.com/office/drawing/2014/main" id="{003D5343-3B6D-DEAC-66AA-12788691E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0" name="Line 28">
            <a:extLst>
              <a:ext uri="{FF2B5EF4-FFF2-40B4-BE49-F238E27FC236}">
                <a16:creationId xmlns:a16="http://schemas.microsoft.com/office/drawing/2014/main" id="{D7ED9F33-5EEA-6C6F-671B-9AB6203CD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1" name="Line 29">
            <a:extLst>
              <a:ext uri="{FF2B5EF4-FFF2-40B4-BE49-F238E27FC236}">
                <a16:creationId xmlns:a16="http://schemas.microsoft.com/office/drawing/2014/main" id="{A494E0E6-15C7-62F1-8489-A7EEA4E79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2" name="Line 30">
            <a:extLst>
              <a:ext uri="{FF2B5EF4-FFF2-40B4-BE49-F238E27FC236}">
                <a16:creationId xmlns:a16="http://schemas.microsoft.com/office/drawing/2014/main" id="{978B6C35-F7C6-BA2D-C90F-A6C4FDA8F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3" name="Line 31">
            <a:extLst>
              <a:ext uri="{FF2B5EF4-FFF2-40B4-BE49-F238E27FC236}">
                <a16:creationId xmlns:a16="http://schemas.microsoft.com/office/drawing/2014/main" id="{96A04BB4-A30B-89BF-50D2-205341FD2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4" name="Rectangle 32">
            <a:extLst>
              <a:ext uri="{FF2B5EF4-FFF2-40B4-BE49-F238E27FC236}">
                <a16:creationId xmlns:a16="http://schemas.microsoft.com/office/drawing/2014/main" id="{E543E18F-B89D-9CB9-5C09-9BCA7F27D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35" name="Rectangle 33">
            <a:extLst>
              <a:ext uri="{FF2B5EF4-FFF2-40B4-BE49-F238E27FC236}">
                <a16:creationId xmlns:a16="http://schemas.microsoft.com/office/drawing/2014/main" id="{26A4A455-7F3A-191F-63D0-E259E6350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36" name="Rectangle 34">
            <a:extLst>
              <a:ext uri="{FF2B5EF4-FFF2-40B4-BE49-F238E27FC236}">
                <a16:creationId xmlns:a16="http://schemas.microsoft.com/office/drawing/2014/main" id="{B4EE4212-E2F1-27C3-C836-9426586F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37" name="Rectangle 35">
            <a:extLst>
              <a:ext uri="{FF2B5EF4-FFF2-40B4-BE49-F238E27FC236}">
                <a16:creationId xmlns:a16="http://schemas.microsoft.com/office/drawing/2014/main" id="{45477760-06FD-5799-E150-FDC7E86A4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1734" name="Rectangle 38">
            <a:extLst>
              <a:ext uri="{FF2B5EF4-FFF2-40B4-BE49-F238E27FC236}">
                <a16:creationId xmlns:a16="http://schemas.microsoft.com/office/drawing/2014/main" id="{EE05906C-6D95-76AF-DC38-BDBC49B4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4502150"/>
            <a:ext cx="14954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Jer 31: 31-33</a:t>
            </a:r>
          </a:p>
        </p:txBody>
      </p:sp>
      <p:sp>
        <p:nvSpPr>
          <p:cNvPr id="541738" name="Rectangle 42">
            <a:extLst>
              <a:ext uri="{FF2B5EF4-FFF2-40B4-BE49-F238E27FC236}">
                <a16:creationId xmlns:a16="http://schemas.microsoft.com/office/drawing/2014/main" id="{5810395A-5B6B-FABE-DA73-5C8B1CB1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94240" name="Line 43">
            <a:extLst>
              <a:ext uri="{FF2B5EF4-FFF2-40B4-BE49-F238E27FC236}">
                <a16:creationId xmlns:a16="http://schemas.microsoft.com/office/drawing/2014/main" id="{D781E3F1-3FE6-C55C-A4CC-63B38E608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1" name="Line 46">
            <a:extLst>
              <a:ext uri="{FF2B5EF4-FFF2-40B4-BE49-F238E27FC236}">
                <a16:creationId xmlns:a16="http://schemas.microsoft.com/office/drawing/2014/main" id="{9A60BE56-C2C3-9289-9F07-4D31A8B90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>
            <a:extLst>
              <a:ext uri="{FF2B5EF4-FFF2-40B4-BE49-F238E27FC236}">
                <a16:creationId xmlns:a16="http://schemas.microsoft.com/office/drawing/2014/main" id="{CD07FCE4-CBA2-5753-300B-031A29A34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3635375"/>
            <a:ext cx="23526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MARANBING</a:t>
            </a:r>
          </a:p>
        </p:txBody>
      </p:sp>
      <p:sp>
        <p:nvSpPr>
          <p:cNvPr id="94243" name="Text Box 180">
            <a:extLst>
              <a:ext uri="{FF2B5EF4-FFF2-40B4-BE49-F238E27FC236}">
                <a16:creationId xmlns:a16="http://schemas.microsoft.com/office/drawing/2014/main" id="{D01F6550-12D6-A909-09A9-3AA416B6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>
            <a:extLst>
              <a:ext uri="{FF2B5EF4-FFF2-40B4-BE49-F238E27FC236}">
                <a16:creationId xmlns:a16="http://schemas.microsoft.com/office/drawing/2014/main" id="{02C0DFB3-1C62-B6A6-E188-DABA95E2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43</a:t>
            </a:r>
          </a:p>
        </p:txBody>
      </p:sp>
      <p:sp>
        <p:nvSpPr>
          <p:cNvPr id="541930" name="Rectangle 234">
            <a:extLst>
              <a:ext uri="{FF2B5EF4-FFF2-40B4-BE49-F238E27FC236}">
                <a16:creationId xmlns:a16="http://schemas.microsoft.com/office/drawing/2014/main" id="{32521249-B85D-E576-34E6-4804E31D9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541953" name="Text Box 257">
            <a:extLst>
              <a:ext uri="{FF2B5EF4-FFF2-40B4-BE49-F238E27FC236}">
                <a16:creationId xmlns:a16="http://schemas.microsoft.com/office/drawing/2014/main" id="{754A01A0-3A7B-F265-F448-F1D61FDE3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14652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541954" name="Text Box 258">
            <a:extLst>
              <a:ext uri="{FF2B5EF4-FFF2-40B4-BE49-F238E27FC236}">
                <a16:creationId xmlns:a16="http://schemas.microsoft.com/office/drawing/2014/main" id="{A414FF25-28FE-10A6-71FC-B4B292C5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3505200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  <a:ea typeface="+mn-ea"/>
              </a:rPr>
              <a:t>KT</a:t>
            </a:r>
          </a:p>
        </p:txBody>
      </p:sp>
      <p:sp>
        <p:nvSpPr>
          <p:cNvPr id="541747" name="AutoShape 51">
            <a:extLst>
              <a:ext uri="{FF2B5EF4-FFF2-40B4-BE49-F238E27FC236}">
                <a16:creationId xmlns:a16="http://schemas.microsoft.com/office/drawing/2014/main" id="{FBAB1D83-864C-F8AD-853B-8647B4FC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1746" name="AutoShape 50">
            <a:extLst>
              <a:ext uri="{FF2B5EF4-FFF2-40B4-BE49-F238E27FC236}">
                <a16:creationId xmlns:a16="http://schemas.microsoft.com/office/drawing/2014/main" id="{9A3E962C-0E5A-23E3-3625-DC487D1341EF}"/>
              </a:ext>
            </a:extLst>
          </p:cNvPr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94250" name="Group 259">
            <a:extLst>
              <a:ext uri="{FF2B5EF4-FFF2-40B4-BE49-F238E27FC236}">
                <a16:creationId xmlns:a16="http://schemas.microsoft.com/office/drawing/2014/main" id="{CC3F664D-451B-AA5D-6333-A7FE9B2B2A5A}"/>
              </a:ext>
            </a:extLst>
          </p:cNvPr>
          <p:cNvGrpSpPr>
            <a:grpSpLocks/>
          </p:cNvGrpSpPr>
          <p:nvPr/>
        </p:nvGrpSpPr>
        <p:grpSpPr bwMode="auto">
          <a:xfrm>
            <a:off x="8002588" y="3436938"/>
            <a:ext cx="996950" cy="1843087"/>
            <a:chOff x="5041" y="2165"/>
            <a:chExt cx="628" cy="1161"/>
          </a:xfrm>
        </p:grpSpPr>
        <p:grpSp>
          <p:nvGrpSpPr>
            <p:cNvPr id="94254" name="Group 260">
              <a:extLst>
                <a:ext uri="{FF2B5EF4-FFF2-40B4-BE49-F238E27FC236}">
                  <a16:creationId xmlns:a16="http://schemas.microsoft.com/office/drawing/2014/main" id="{F48FD41C-A254-6172-8852-0803F3652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1" y="2165"/>
              <a:ext cx="628" cy="1161"/>
              <a:chOff x="5041" y="2165"/>
              <a:chExt cx="628" cy="1161"/>
            </a:xfrm>
          </p:grpSpPr>
          <p:grpSp>
            <p:nvGrpSpPr>
              <p:cNvPr id="94257" name="Group 261">
                <a:extLst>
                  <a:ext uri="{FF2B5EF4-FFF2-40B4-BE49-F238E27FC236}">
                    <a16:creationId xmlns:a16="http://schemas.microsoft.com/office/drawing/2014/main" id="{39165368-4D3C-BA73-0C0C-596B0EA408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1" y="2165"/>
                <a:ext cx="628" cy="1161"/>
                <a:chOff x="5041" y="2165"/>
                <a:chExt cx="628" cy="1161"/>
              </a:xfrm>
            </p:grpSpPr>
            <p:grpSp>
              <p:nvGrpSpPr>
                <p:cNvPr id="94261" name="Group 262">
                  <a:extLst>
                    <a:ext uri="{FF2B5EF4-FFF2-40B4-BE49-F238E27FC236}">
                      <a16:creationId xmlns:a16="http://schemas.microsoft.com/office/drawing/2014/main" id="{41238D49-71AC-2BE7-5803-DE62D3FB8C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94263" name="Group 263">
                    <a:extLst>
                      <a:ext uri="{FF2B5EF4-FFF2-40B4-BE49-F238E27FC236}">
                        <a16:creationId xmlns:a16="http://schemas.microsoft.com/office/drawing/2014/main" id="{404A6BF6-AEBB-28ED-5C96-F2EC29EFD8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94269" name="Group 264">
                      <a:extLst>
                        <a:ext uri="{FF2B5EF4-FFF2-40B4-BE49-F238E27FC236}">
                          <a16:creationId xmlns:a16="http://schemas.microsoft.com/office/drawing/2014/main" id="{099BDA6D-E116-DA02-B355-DE849782599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94271" name="Freeform 265">
                        <a:extLst>
                          <a:ext uri="{FF2B5EF4-FFF2-40B4-BE49-F238E27FC236}">
                            <a16:creationId xmlns:a16="http://schemas.microsoft.com/office/drawing/2014/main" id="{7D9CD9B2-D4FB-C4E6-5633-F82CFA52D82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72" name="AutoShape 266">
                        <a:extLst>
                          <a:ext uri="{FF2B5EF4-FFF2-40B4-BE49-F238E27FC236}">
                            <a16:creationId xmlns:a16="http://schemas.microsoft.com/office/drawing/2014/main" id="{1B2084E5-FE24-69B8-1372-5D185D27EB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4273" name="Rectangle 267">
                        <a:extLst>
                          <a:ext uri="{FF2B5EF4-FFF2-40B4-BE49-F238E27FC236}">
                            <a16:creationId xmlns:a16="http://schemas.microsoft.com/office/drawing/2014/main" id="{795D8E7B-515C-C1C9-84A4-BF234D1F9C9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4274" name="Line 268">
                        <a:extLst>
                          <a:ext uri="{FF2B5EF4-FFF2-40B4-BE49-F238E27FC236}">
                            <a16:creationId xmlns:a16="http://schemas.microsoft.com/office/drawing/2014/main" id="{CC206231-D0BB-CF29-6E80-A77A16286EF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75" name="Rectangle 269">
                        <a:extLst>
                          <a:ext uri="{FF2B5EF4-FFF2-40B4-BE49-F238E27FC236}">
                            <a16:creationId xmlns:a16="http://schemas.microsoft.com/office/drawing/2014/main" id="{E3BF67AA-52EE-333F-58D5-3023CE3146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4276" name="Rectangle 270">
                        <a:extLst>
                          <a:ext uri="{FF2B5EF4-FFF2-40B4-BE49-F238E27FC236}">
                            <a16:creationId xmlns:a16="http://schemas.microsoft.com/office/drawing/2014/main" id="{1FC38520-EFCF-D415-BFCE-70D11FD2B45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94277" name="Line 271">
                        <a:extLst>
                          <a:ext uri="{FF2B5EF4-FFF2-40B4-BE49-F238E27FC236}">
                            <a16:creationId xmlns:a16="http://schemas.microsoft.com/office/drawing/2014/main" id="{4686F48B-96B4-A49C-2FCF-672817CC087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78" name="Line 272">
                        <a:extLst>
                          <a:ext uri="{FF2B5EF4-FFF2-40B4-BE49-F238E27FC236}">
                            <a16:creationId xmlns:a16="http://schemas.microsoft.com/office/drawing/2014/main" id="{F19D4AB2-783B-05FF-BFCF-0AAD9757568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79" name="Line 273">
                        <a:extLst>
                          <a:ext uri="{FF2B5EF4-FFF2-40B4-BE49-F238E27FC236}">
                            <a16:creationId xmlns:a16="http://schemas.microsoft.com/office/drawing/2014/main" id="{2E49A9F2-AA10-D45F-BE45-0C323E1D895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0" name="Line 274">
                        <a:extLst>
                          <a:ext uri="{FF2B5EF4-FFF2-40B4-BE49-F238E27FC236}">
                            <a16:creationId xmlns:a16="http://schemas.microsoft.com/office/drawing/2014/main" id="{4DB7ECE8-B0EB-50CA-E8CC-E274722DE81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1" name="Line 275">
                        <a:extLst>
                          <a:ext uri="{FF2B5EF4-FFF2-40B4-BE49-F238E27FC236}">
                            <a16:creationId xmlns:a16="http://schemas.microsoft.com/office/drawing/2014/main" id="{05226C1B-E139-69B3-4B87-C3B78E81515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2" name="Line 276">
                        <a:extLst>
                          <a:ext uri="{FF2B5EF4-FFF2-40B4-BE49-F238E27FC236}">
                            <a16:creationId xmlns:a16="http://schemas.microsoft.com/office/drawing/2014/main" id="{72C68494-4476-3085-E551-397F16A235E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3" name="Line 277">
                        <a:extLst>
                          <a:ext uri="{FF2B5EF4-FFF2-40B4-BE49-F238E27FC236}">
                            <a16:creationId xmlns:a16="http://schemas.microsoft.com/office/drawing/2014/main" id="{D6FE10E7-8004-1FBE-DA95-0231D287595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4" name="Line 278">
                        <a:extLst>
                          <a:ext uri="{FF2B5EF4-FFF2-40B4-BE49-F238E27FC236}">
                            <a16:creationId xmlns:a16="http://schemas.microsoft.com/office/drawing/2014/main" id="{A8651518-CB2F-CF6F-B0AA-10E10C12BBA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5" name="Line 279">
                        <a:extLst>
                          <a:ext uri="{FF2B5EF4-FFF2-40B4-BE49-F238E27FC236}">
                            <a16:creationId xmlns:a16="http://schemas.microsoft.com/office/drawing/2014/main" id="{890EED06-6A46-2580-6C1D-17D194A5960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6" name="Line 280">
                        <a:extLst>
                          <a:ext uri="{FF2B5EF4-FFF2-40B4-BE49-F238E27FC236}">
                            <a16:creationId xmlns:a16="http://schemas.microsoft.com/office/drawing/2014/main" id="{B123AFBD-15F1-B9A8-5943-7338D6F2E64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287" name="Rectangle 281">
                        <a:extLst>
                          <a:ext uri="{FF2B5EF4-FFF2-40B4-BE49-F238E27FC236}">
                            <a16:creationId xmlns:a16="http://schemas.microsoft.com/office/drawing/2014/main" id="{6BFABE18-3DE0-F4ED-D94D-A17C62CF5DA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>
                        <a:lvl1pPr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2pPr>
                        <a:lvl3pPr marL="11430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3pPr>
                        <a:lvl4pPr marL="16002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4pPr>
                        <a:lvl5pPr marL="2057400" indent="-228600"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rgbClr val="00DFCA"/>
                            </a:solidFill>
                            <a:latin typeface="Matura MT Script Capitals" panose="03020802060602070202" pitchFamily="66" charset="77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r>
                          <a:rPr lang="en-US" alt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WUNGNAO</a:t>
                        </a:r>
                      </a:p>
                    </p:txBody>
                  </p:sp>
                </p:grpSp>
                <p:sp>
                  <p:nvSpPr>
                    <p:cNvPr id="94270" name="Rectangle 282">
                      <a:extLst>
                        <a:ext uri="{FF2B5EF4-FFF2-40B4-BE49-F238E27FC236}">
                          <a16:creationId xmlns:a16="http://schemas.microsoft.com/office/drawing/2014/main" id="{EAC8C295-D98C-2954-8F0D-D188C12662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>
                      <a:lvl1pPr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rgbClr val="00DFCA"/>
                          </a:solidFill>
                          <a:latin typeface="Matura MT Script Capitals" panose="03020802060602070202" pitchFamily="66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en-US" altLang="en-US" sz="900" b="1">
                          <a:solidFill>
                            <a:srgbClr val="000000"/>
                          </a:solidFill>
                          <a:latin typeface="Helvetica" pitchFamily="2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41979" name="Rectangle 283">
                    <a:extLst>
                      <a:ext uri="{FF2B5EF4-FFF2-40B4-BE49-F238E27FC236}">
                        <a16:creationId xmlns:a16="http://schemas.microsoft.com/office/drawing/2014/main" id="{A19E7C2F-6870-3FC5-0DEE-F54D080CC0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72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alt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anose="020B0604020202020204" pitchFamily="34" charset="0"/>
                      </a:rPr>
                      <a:t> ••• KAKAI ••• </a:t>
                    </a:r>
                  </a:p>
                </p:txBody>
              </p:sp>
              <p:sp>
                <p:nvSpPr>
                  <p:cNvPr id="94265" name="Rectangle 284">
                    <a:extLst>
                      <a:ext uri="{FF2B5EF4-FFF2-40B4-BE49-F238E27FC236}">
                        <a16:creationId xmlns:a16="http://schemas.microsoft.com/office/drawing/2014/main" id="{94F62407-D54F-8804-E088-BC062FEEC4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 Israel</a:t>
                    </a:r>
                  </a:p>
                </p:txBody>
              </p:sp>
              <p:sp>
                <p:nvSpPr>
                  <p:cNvPr id="94266" name="Rectangle 285">
                    <a:extLst>
                      <a:ext uri="{FF2B5EF4-FFF2-40B4-BE49-F238E27FC236}">
                        <a16:creationId xmlns:a16="http://schemas.microsoft.com/office/drawing/2014/main" id="{D69FF146-C70C-5D8C-2349-37718BC3BB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98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Atung       Azing</a:t>
                    </a:r>
                  </a:p>
                </p:txBody>
              </p:sp>
              <p:sp>
                <p:nvSpPr>
                  <p:cNvPr id="94267" name="Rectangle 286">
                    <a:extLst>
                      <a:ext uri="{FF2B5EF4-FFF2-40B4-BE49-F238E27FC236}">
                        <a16:creationId xmlns:a16="http://schemas.microsoft.com/office/drawing/2014/main" id="{1F0106E2-9F22-52B5-8E56-7304F02F2C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  Judah</a:t>
                    </a:r>
                  </a:p>
                </p:txBody>
              </p:sp>
              <p:sp>
                <p:nvSpPr>
                  <p:cNvPr id="94268" name="Rectangle 287">
                    <a:extLst>
                      <a:ext uri="{FF2B5EF4-FFF2-40B4-BE49-F238E27FC236}">
                        <a16:creationId xmlns:a16="http://schemas.microsoft.com/office/drawing/2014/main" id="{65C34598-C2DD-F04F-D0F3-82042E4409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rgbClr val="00DFCA"/>
                        </a:solidFill>
                        <a:latin typeface="Matura MT Script Capitals" panose="03020802060602070202" pitchFamily="66" charset="77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8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41984" name="Rectangle 288">
                  <a:extLst>
                    <a:ext uri="{FF2B5EF4-FFF2-40B4-BE49-F238E27FC236}">
                      <a16:creationId xmlns:a16="http://schemas.microsoft.com/office/drawing/2014/main" id="{DB86B6D1-6DAC-F351-95DE-834695002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601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+mn-ea"/>
                    </a:rPr>
                    <a:t>     MARANBING</a:t>
                  </a:r>
                </a:p>
              </p:txBody>
            </p:sp>
          </p:grpSp>
          <p:sp>
            <p:nvSpPr>
              <p:cNvPr id="94258" name="Rectangle 289">
                <a:extLst>
                  <a:ext uri="{FF2B5EF4-FFF2-40B4-BE49-F238E27FC236}">
                    <a16:creationId xmlns:a16="http://schemas.microsoft.com/office/drawing/2014/main" id="{9F0DE667-A649-1764-973E-937D2985C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       </a:t>
                </a:r>
              </a:p>
            </p:txBody>
          </p:sp>
          <p:sp>
            <p:nvSpPr>
              <p:cNvPr id="94259" name="Rectangle 290">
                <a:extLst>
                  <a:ext uri="{FF2B5EF4-FFF2-40B4-BE49-F238E27FC236}">
                    <a16:creationId xmlns:a16="http://schemas.microsoft.com/office/drawing/2014/main" id="{C9BB7F2C-2116-EAF7-6C88-AE23911E8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</a:p>
            </p:txBody>
          </p:sp>
          <p:sp>
            <p:nvSpPr>
              <p:cNvPr id="94260" name="Rectangle 291">
                <a:extLst>
                  <a:ext uri="{FF2B5EF4-FFF2-40B4-BE49-F238E27FC236}">
                    <a16:creationId xmlns:a16="http://schemas.microsoft.com/office/drawing/2014/main" id="{9662972B-445F-D4D6-5FF1-50F493FEF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800" b="1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94255" name="Rectangle 292">
              <a:extLst>
                <a:ext uri="{FF2B5EF4-FFF2-40B4-BE49-F238E27FC236}">
                  <a16:creationId xmlns:a16="http://schemas.microsoft.com/office/drawing/2014/main" id="{C4C48EC2-D348-41CD-7233-BFAA1E5BC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94256" name="Rectangle 293">
              <a:extLst>
                <a:ext uri="{FF2B5EF4-FFF2-40B4-BE49-F238E27FC236}">
                  <a16:creationId xmlns:a16="http://schemas.microsoft.com/office/drawing/2014/main" id="{FC200C6C-BABB-D523-74D9-BE5C459A2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41990" name="Text Box 294">
            <a:extLst>
              <a:ext uri="{FF2B5EF4-FFF2-40B4-BE49-F238E27FC236}">
                <a16:creationId xmlns:a16="http://schemas.microsoft.com/office/drawing/2014/main" id="{FEADEFCE-B466-ACE1-4205-30D520D38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3681413"/>
            <a:ext cx="1820863" cy="67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Arial" charset="0"/>
                <a:ea typeface="+mn-ea"/>
              </a:rPr>
              <a:t>Kadhar Tuingashit</a:t>
            </a:r>
          </a:p>
        </p:txBody>
      </p:sp>
      <p:sp>
        <p:nvSpPr>
          <p:cNvPr id="94252" name="Rectangle 295">
            <a:extLst>
              <a:ext uri="{FF2B5EF4-FFF2-40B4-BE49-F238E27FC236}">
                <a16:creationId xmlns:a16="http://schemas.microsoft.com/office/drawing/2014/main" id="{60F7AC6A-E054-5495-8791-9673CA25D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Comic Sans MS" panose="030F0902030302020204" pitchFamily="66" charset="0"/>
            </a:endParaRPr>
          </a:p>
        </p:txBody>
      </p:sp>
      <p:sp>
        <p:nvSpPr>
          <p:cNvPr id="94253" name="Text Box 303">
            <a:extLst>
              <a:ext uri="{FF2B5EF4-FFF2-40B4-BE49-F238E27FC236}">
                <a16:creationId xmlns:a16="http://schemas.microsoft.com/office/drawing/2014/main" id="{EC4492CE-53CB-B7E3-E8BB-438BBDA01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34" grpId="0" autoUpdateAnimBg="0"/>
      <p:bldP spid="541747" grpId="0" animBg="1"/>
      <p:bldP spid="54199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1C71958E-A13D-F19E-F65E-BE99336EB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</a:rPr>
              <a:t>                            </a:t>
            </a:r>
          </a:p>
        </p:txBody>
      </p:sp>
      <p:sp>
        <p:nvSpPr>
          <p:cNvPr id="457731" name="Rectangle 3">
            <a:extLst>
              <a:ext uri="{FF2B5EF4-FFF2-40B4-BE49-F238E27FC236}">
                <a16:creationId xmlns:a16="http://schemas.microsoft.com/office/drawing/2014/main" id="{E49A699C-1FBF-4384-1C32-D13CF937A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9382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Jeremiah 31</a:t>
            </a:r>
          </a:p>
          <a:p>
            <a:pPr algn="ctr">
              <a:defRPr/>
            </a:pPr>
            <a:r>
              <a:rPr lang="en-US" altLang="en-US" sz="3200" b="1">
                <a:solidFill>
                  <a:schemeClr val="folHlink"/>
                </a:solidFill>
                <a:latin typeface="Times" panose="02020603050405020304" pitchFamily="18" charset="0"/>
              </a:rPr>
              <a:t>KADHAR TUINGASHIT</a:t>
            </a:r>
            <a:endParaRPr lang="en-US" altLang="en-US" sz="3200" b="1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sp>
        <p:nvSpPr>
          <p:cNvPr id="457732" name="Rectangle 4">
            <a:extLst>
              <a:ext uri="{FF2B5EF4-FFF2-40B4-BE49-F238E27FC236}">
                <a16:creationId xmlns:a16="http://schemas.microsoft.com/office/drawing/2014/main" id="{3F642123-93AF-F346-35A4-C33F739A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2725738"/>
            <a:ext cx="7397750" cy="2525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600" b="1" baseline="30000">
                <a:solidFill>
                  <a:schemeClr val="tx1"/>
                </a:solidFill>
                <a:latin typeface="Times" panose="02020603050405020304" pitchFamily="18" charset="0"/>
              </a:rPr>
              <a:t>31</a:t>
            </a: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 ‘Yanglu, </a:t>
            </a:r>
            <a:r>
              <a:rPr lang="en-US" altLang="en-US" sz="3200" b="1">
                <a:solidFill>
                  <a:schemeClr val="folHlink"/>
                </a:solidFill>
                <a:latin typeface="Times" panose="02020603050405020304" pitchFamily="18" charset="0"/>
              </a:rPr>
              <a:t>Judahwui shimkhurli</a:t>
            </a: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kala </a:t>
            </a:r>
            <a:r>
              <a:rPr lang="en-US" altLang="en-US" sz="3200" b="1">
                <a:solidFill>
                  <a:schemeClr val="folHlink"/>
                </a:solidFill>
                <a:latin typeface="Times" panose="02020603050405020304" pitchFamily="18" charset="0"/>
              </a:rPr>
              <a:t>Israelwui shimkhurli</a:t>
            </a: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 ina </a:t>
            </a:r>
          </a:p>
          <a:p>
            <a:pPr>
              <a:defRPr/>
            </a:pPr>
            <a:r>
              <a:rPr lang="en-US" altLang="en-US" sz="3200" b="1">
                <a:solidFill>
                  <a:srgbClr val="EEFF4B"/>
                </a:solidFill>
                <a:latin typeface="Times" panose="02020603050405020304" pitchFamily="18" charset="0"/>
              </a:rPr>
              <a:t>khangashit kadhar</a:t>
            </a: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 akha sakhavai </a:t>
            </a:r>
          </a:p>
          <a:p>
            <a:pPr>
              <a:defRPr/>
            </a:pPr>
            <a:r>
              <a:rPr lang="en-US" altLang="en-US" sz="3200" b="1">
                <a:solidFill>
                  <a:schemeClr val="tx1"/>
                </a:solidFill>
                <a:latin typeface="Times" panose="02020603050405020304" pitchFamily="18" charset="0"/>
              </a:rPr>
              <a:t>atam rarali,’ da Prohona hanga</a:t>
            </a:r>
            <a:r>
              <a:rPr lang="en-US" altLang="en-US" sz="3200" b="1">
                <a:solidFill>
                  <a:schemeClr val="folHlink"/>
                </a:solidFill>
                <a:latin typeface="Times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en-US" sz="3200" b="1">
              <a:solidFill>
                <a:schemeClr val="folHlink"/>
              </a:solidFill>
              <a:latin typeface="Times" panose="02020603050405020304" pitchFamily="18" charset="0"/>
            </a:endParaRPr>
          </a:p>
        </p:txBody>
      </p:sp>
      <p:sp>
        <p:nvSpPr>
          <p:cNvPr id="457761" name="Text Box 33">
            <a:extLst>
              <a:ext uri="{FF2B5EF4-FFF2-40B4-BE49-F238E27FC236}">
                <a16:creationId xmlns:a16="http://schemas.microsoft.com/office/drawing/2014/main" id="{70B9004D-C72D-AB24-ACD4-338BF99C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473700"/>
            <a:ext cx="81026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F00"/>
                </a:solidFill>
                <a:latin typeface="Comic Sans MS" charset="0"/>
                <a:ea typeface="+mn-ea"/>
              </a:rPr>
              <a:t>MESSIAH NGASHIT KAHAINA!</a:t>
            </a:r>
          </a:p>
        </p:txBody>
      </p:sp>
      <p:sp>
        <p:nvSpPr>
          <p:cNvPr id="457764" name="Rectangle 36">
            <a:extLst>
              <a:ext uri="{FF2B5EF4-FFF2-40B4-BE49-F238E27FC236}">
                <a16:creationId xmlns:a16="http://schemas.microsoft.com/office/drawing/2014/main" id="{AFDD0C33-709B-8603-C785-37A092200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2725738"/>
            <a:ext cx="73977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F90C7"/>
                </a:solidFill>
                <a:latin typeface="Times" charset="0"/>
                <a:ea typeface="+mn-ea"/>
              </a:rPr>
              <a:t>                    Judahwui shimkhurli </a:t>
            </a:r>
          </a:p>
          <a:p>
            <a:pPr>
              <a:defRPr/>
            </a:pPr>
            <a:r>
              <a:rPr lang="en-US" sz="3200" b="1">
                <a:solidFill>
                  <a:srgbClr val="0F90C7"/>
                </a:solidFill>
                <a:latin typeface="Times" charset="0"/>
                <a:ea typeface="+mn-ea"/>
              </a:rPr>
              <a:t>kala Israelwui shimkhurli</a:t>
            </a:r>
          </a:p>
        </p:txBody>
      </p:sp>
      <p:sp>
        <p:nvSpPr>
          <p:cNvPr id="96262" name="Text Box 108">
            <a:extLst>
              <a:ext uri="{FF2B5EF4-FFF2-40B4-BE49-F238E27FC236}">
                <a16:creationId xmlns:a16="http://schemas.microsoft.com/office/drawing/2014/main" id="{EF251866-D0AE-A89C-7A91-2803B12F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96263" name="Text Box 109">
            <a:extLst>
              <a:ext uri="{FF2B5EF4-FFF2-40B4-BE49-F238E27FC236}">
                <a16:creationId xmlns:a16="http://schemas.microsoft.com/office/drawing/2014/main" id="{20554F1C-B095-3FED-FCE3-766177051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516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7735" name="Oval 7">
            <a:extLst>
              <a:ext uri="{FF2B5EF4-FFF2-40B4-BE49-F238E27FC236}">
                <a16:creationId xmlns:a16="http://schemas.microsoft.com/office/drawing/2014/main" id="{5D99470B-6D6F-274F-6E36-9CEBE2C56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3671888"/>
            <a:ext cx="3802063" cy="684212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96265" name="Group 110">
            <a:extLst>
              <a:ext uri="{FF2B5EF4-FFF2-40B4-BE49-F238E27FC236}">
                <a16:creationId xmlns:a16="http://schemas.microsoft.com/office/drawing/2014/main" id="{6FD59E36-AAF7-7A51-46AD-32E5DDF56A7B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96276" name="Freeform 111">
              <a:extLst>
                <a:ext uri="{FF2B5EF4-FFF2-40B4-BE49-F238E27FC236}">
                  <a16:creationId xmlns:a16="http://schemas.microsoft.com/office/drawing/2014/main" id="{006EC01D-09C9-32A3-DC78-97ED2A2D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7" name="AutoShape 112">
              <a:extLst>
                <a:ext uri="{FF2B5EF4-FFF2-40B4-BE49-F238E27FC236}">
                  <a16:creationId xmlns:a16="http://schemas.microsoft.com/office/drawing/2014/main" id="{2D764943-9EC9-87D6-AF39-D32AAE423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278" name="Rectangle 113">
              <a:extLst>
                <a:ext uri="{FF2B5EF4-FFF2-40B4-BE49-F238E27FC236}">
                  <a16:creationId xmlns:a16="http://schemas.microsoft.com/office/drawing/2014/main" id="{7E8154A7-9229-C130-D972-7AB094302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279" name="Line 114">
              <a:extLst>
                <a:ext uri="{FF2B5EF4-FFF2-40B4-BE49-F238E27FC236}">
                  <a16:creationId xmlns:a16="http://schemas.microsoft.com/office/drawing/2014/main" id="{D2048C59-02B5-BDEE-4D56-CF09A6711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0" name="Rectangle 115">
              <a:extLst>
                <a:ext uri="{FF2B5EF4-FFF2-40B4-BE49-F238E27FC236}">
                  <a16:creationId xmlns:a16="http://schemas.microsoft.com/office/drawing/2014/main" id="{EEFFC8D1-04E0-0198-37DC-F2F6486DC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281" name="Rectangle 116">
              <a:extLst>
                <a:ext uri="{FF2B5EF4-FFF2-40B4-BE49-F238E27FC236}">
                  <a16:creationId xmlns:a16="http://schemas.microsoft.com/office/drawing/2014/main" id="{0B77C1E4-E01E-D566-C5D2-8ADF3506A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282" name="Line 117">
              <a:extLst>
                <a:ext uri="{FF2B5EF4-FFF2-40B4-BE49-F238E27FC236}">
                  <a16:creationId xmlns:a16="http://schemas.microsoft.com/office/drawing/2014/main" id="{A2705208-EBC7-94FD-5867-5FEFCF572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3" name="Line 118">
              <a:extLst>
                <a:ext uri="{FF2B5EF4-FFF2-40B4-BE49-F238E27FC236}">
                  <a16:creationId xmlns:a16="http://schemas.microsoft.com/office/drawing/2014/main" id="{C381EBF2-6616-74C6-06B9-352A679DF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4" name="Line 119">
              <a:extLst>
                <a:ext uri="{FF2B5EF4-FFF2-40B4-BE49-F238E27FC236}">
                  <a16:creationId xmlns:a16="http://schemas.microsoft.com/office/drawing/2014/main" id="{BE09F2E1-0C67-FDED-B67F-C35686798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5" name="Line 120">
              <a:extLst>
                <a:ext uri="{FF2B5EF4-FFF2-40B4-BE49-F238E27FC236}">
                  <a16:creationId xmlns:a16="http://schemas.microsoft.com/office/drawing/2014/main" id="{4290EBB0-E166-1F59-540A-FAA18FB905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6" name="Line 121">
              <a:extLst>
                <a:ext uri="{FF2B5EF4-FFF2-40B4-BE49-F238E27FC236}">
                  <a16:creationId xmlns:a16="http://schemas.microsoft.com/office/drawing/2014/main" id="{B2F28212-8624-9925-4CD9-85F513F47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7" name="Line 122">
              <a:extLst>
                <a:ext uri="{FF2B5EF4-FFF2-40B4-BE49-F238E27FC236}">
                  <a16:creationId xmlns:a16="http://schemas.microsoft.com/office/drawing/2014/main" id="{082A78B0-2160-07DF-6BFC-C30C50F44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8" name="Line 123">
              <a:extLst>
                <a:ext uri="{FF2B5EF4-FFF2-40B4-BE49-F238E27FC236}">
                  <a16:creationId xmlns:a16="http://schemas.microsoft.com/office/drawing/2014/main" id="{9E955E82-A36A-4850-FAA9-81067C4C2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9" name="Line 124">
              <a:extLst>
                <a:ext uri="{FF2B5EF4-FFF2-40B4-BE49-F238E27FC236}">
                  <a16:creationId xmlns:a16="http://schemas.microsoft.com/office/drawing/2014/main" id="{0CD3F550-C873-DB6D-11C7-FEF3B524C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90" name="Line 125">
              <a:extLst>
                <a:ext uri="{FF2B5EF4-FFF2-40B4-BE49-F238E27FC236}">
                  <a16:creationId xmlns:a16="http://schemas.microsoft.com/office/drawing/2014/main" id="{34FCAC43-08BB-EF7D-0ABC-A90027956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91" name="Line 126">
              <a:extLst>
                <a:ext uri="{FF2B5EF4-FFF2-40B4-BE49-F238E27FC236}">
                  <a16:creationId xmlns:a16="http://schemas.microsoft.com/office/drawing/2014/main" id="{04528A90-042E-2A11-E46D-B0D92CF7B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92" name="Rectangle 127">
              <a:extLst>
                <a:ext uri="{FF2B5EF4-FFF2-40B4-BE49-F238E27FC236}">
                  <a16:creationId xmlns:a16="http://schemas.microsoft.com/office/drawing/2014/main" id="{71B9F18A-28FB-B77A-F005-CF526A194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WUNGNAO</a:t>
              </a:r>
            </a:p>
          </p:txBody>
        </p:sp>
      </p:grpSp>
      <p:sp>
        <p:nvSpPr>
          <p:cNvPr id="96266" name="Rectangle 128">
            <a:extLst>
              <a:ext uri="{FF2B5EF4-FFF2-40B4-BE49-F238E27FC236}">
                <a16:creationId xmlns:a16="http://schemas.microsoft.com/office/drawing/2014/main" id="{5CB69D3C-4488-B318-0B09-9CF310AC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S - D - S</a:t>
            </a:r>
          </a:p>
        </p:txBody>
      </p:sp>
      <p:sp>
        <p:nvSpPr>
          <p:cNvPr id="457857" name="Rectangle 129">
            <a:extLst>
              <a:ext uri="{FF2B5EF4-FFF2-40B4-BE49-F238E27FC236}">
                <a16:creationId xmlns:a16="http://schemas.microsoft.com/office/drawing/2014/main" id="{82F51797-BCDE-5B78-1F5D-CAFDC3977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96268" name="Rectangle 130">
            <a:extLst>
              <a:ext uri="{FF2B5EF4-FFF2-40B4-BE49-F238E27FC236}">
                <a16:creationId xmlns:a16="http://schemas.microsoft.com/office/drawing/2014/main" id="{E4FFF80C-B9B5-38FD-A263-07D433F98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57859" name="Rectangle 131">
            <a:extLst>
              <a:ext uri="{FF2B5EF4-FFF2-40B4-BE49-F238E27FC236}">
                <a16:creationId xmlns:a16="http://schemas.microsoft.com/office/drawing/2014/main" id="{C768CE3C-B451-3441-049F-DE82382A2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grpSp>
        <p:nvGrpSpPr>
          <p:cNvPr id="96270" name="Group 132">
            <a:extLst>
              <a:ext uri="{FF2B5EF4-FFF2-40B4-BE49-F238E27FC236}">
                <a16:creationId xmlns:a16="http://schemas.microsoft.com/office/drawing/2014/main" id="{5B37FEB1-EE04-C88E-DF9E-16FB60676480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96273" name="Rectangle 133">
              <a:extLst>
                <a:ext uri="{FF2B5EF4-FFF2-40B4-BE49-F238E27FC236}">
                  <a16:creationId xmlns:a16="http://schemas.microsoft.com/office/drawing/2014/main" id="{742193E0-E630-AA6D-EBF7-874CFC2F1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96274" name="Rectangle 134">
              <a:extLst>
                <a:ext uri="{FF2B5EF4-FFF2-40B4-BE49-F238E27FC236}">
                  <a16:creationId xmlns:a16="http://schemas.microsoft.com/office/drawing/2014/main" id="{F4DDC27E-A693-F0C1-AF6F-28E89D9E5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96275" name="Rectangle 135">
              <a:extLst>
                <a:ext uri="{FF2B5EF4-FFF2-40B4-BE49-F238E27FC236}">
                  <a16:creationId xmlns:a16="http://schemas.microsoft.com/office/drawing/2014/main" id="{E1A598F0-5F76-1434-7FC4-B41BCDB4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57864" name="Rectangle 136">
            <a:extLst>
              <a:ext uri="{FF2B5EF4-FFF2-40B4-BE49-F238E27FC236}">
                <a16:creationId xmlns:a16="http://schemas.microsoft.com/office/drawing/2014/main" id="{89DBC10C-FBB6-87D8-500D-BB705057D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44</a:t>
            </a:r>
          </a:p>
        </p:txBody>
      </p:sp>
      <p:sp>
        <p:nvSpPr>
          <p:cNvPr id="96272" name="Text Box 141">
            <a:extLst>
              <a:ext uri="{FF2B5EF4-FFF2-40B4-BE49-F238E27FC236}">
                <a16:creationId xmlns:a16="http://schemas.microsoft.com/office/drawing/2014/main" id="{2DF5780E-64EF-0189-DDE0-2157B1121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7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 descr="Green marble">
            <a:extLst>
              <a:ext uri="{FF2B5EF4-FFF2-40B4-BE49-F238E27FC236}">
                <a16:creationId xmlns:a16="http://schemas.microsoft.com/office/drawing/2014/main" id="{D782CBBF-F401-5E69-A50E-9EAEAFE7C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3FC3C923-966B-B1DB-5C62-F25A0C4E0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4400" b="1">
                <a:solidFill>
                  <a:srgbClr val="FAFD00"/>
                </a:solidFill>
                <a:latin typeface="Arial" panose="020B0604020202020204" pitchFamily="34" charset="0"/>
              </a:rPr>
              <a:t>Abrahamwui Tuingashit</a:t>
            </a:r>
            <a:endParaRPr lang="en-US" altLang="en-US" sz="36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719876" name="Rectangle 4">
            <a:extLst>
              <a:ext uri="{FF2B5EF4-FFF2-40B4-BE49-F238E27FC236}">
                <a16:creationId xmlns:a16="http://schemas.microsoft.com/office/drawing/2014/main" id="{5F698FD4-A43D-1ADB-1008-299A0C00D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98308" name="Text Box 5">
            <a:extLst>
              <a:ext uri="{FF2B5EF4-FFF2-40B4-BE49-F238E27FC236}">
                <a16:creationId xmlns:a16="http://schemas.microsoft.com/office/drawing/2014/main" id="{E6E498F8-4764-C649-5A36-85E440310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8309" name="Text Box 6">
            <a:extLst>
              <a:ext uri="{FF2B5EF4-FFF2-40B4-BE49-F238E27FC236}">
                <a16:creationId xmlns:a16="http://schemas.microsoft.com/office/drawing/2014/main" id="{F4A07F23-E070-3111-9D65-61AF04CD9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719879" name="Text Box 7">
            <a:extLst>
              <a:ext uri="{FF2B5EF4-FFF2-40B4-BE49-F238E27FC236}">
                <a16:creationId xmlns:a16="http://schemas.microsoft.com/office/drawing/2014/main" id="{5D42878A-F5BC-7460-0FDB-54A8B231D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FF00"/>
                </a:solidFill>
                <a:latin typeface="Arial" charset="0"/>
                <a:ea typeface="+mn-ea"/>
              </a:rPr>
              <a:t>Haokaphok 12: 1-3</a:t>
            </a:r>
          </a:p>
        </p:txBody>
      </p:sp>
      <p:sp>
        <p:nvSpPr>
          <p:cNvPr id="719880" name="Rectangle 8">
            <a:extLst>
              <a:ext uri="{FF2B5EF4-FFF2-40B4-BE49-F238E27FC236}">
                <a16:creationId xmlns:a16="http://schemas.microsoft.com/office/drawing/2014/main" id="{CABE95FF-3BEC-BFA9-4DB2-CE9A8E623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1323975"/>
            <a:ext cx="2981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200" b="1">
                <a:solidFill>
                  <a:srgbClr val="FAFD00"/>
                </a:solidFill>
                <a:latin typeface="Arial" panose="020B0604020202020204" pitchFamily="34" charset="0"/>
              </a:rPr>
              <a:t>(“Awui Kaho”)</a:t>
            </a:r>
            <a:endParaRPr lang="en-US" altLang="en-US" sz="24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10063F7-9E1A-0796-CD25-5F12ED9D6569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2451100"/>
            <a:ext cx="4387850" cy="1246188"/>
            <a:chOff x="1449" y="1544"/>
            <a:chExt cx="2764" cy="785"/>
          </a:xfrm>
        </p:grpSpPr>
        <p:sp>
          <p:nvSpPr>
            <p:cNvPr id="719882" name="Line 10">
              <a:extLst>
                <a:ext uri="{FF2B5EF4-FFF2-40B4-BE49-F238E27FC236}">
                  <a16:creationId xmlns:a16="http://schemas.microsoft.com/office/drawing/2014/main" id="{C5A44667-7882-0A87-CF58-386BF99608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719883" name="Line 11">
              <a:extLst>
                <a:ext uri="{FF2B5EF4-FFF2-40B4-BE49-F238E27FC236}">
                  <a16:creationId xmlns:a16="http://schemas.microsoft.com/office/drawing/2014/main" id="{A53A7B4C-19BF-2988-E1FC-A8386E8D1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719884" name="Line 12">
              <a:extLst>
                <a:ext uri="{FF2B5EF4-FFF2-40B4-BE49-F238E27FC236}">
                  <a16:creationId xmlns:a16="http://schemas.microsoft.com/office/drawing/2014/main" id="{2288745C-3350-DA1C-FB48-2F970297E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98313" name="Text Box 13">
            <a:extLst>
              <a:ext uri="{FF2B5EF4-FFF2-40B4-BE49-F238E27FC236}">
                <a16:creationId xmlns:a16="http://schemas.microsoft.com/office/drawing/2014/main" id="{9CBE814D-819E-F7AE-907A-02E65D5D6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643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5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98314" name="Group 14">
            <a:extLst>
              <a:ext uri="{FF2B5EF4-FFF2-40B4-BE49-F238E27FC236}">
                <a16:creationId xmlns:a16="http://schemas.microsoft.com/office/drawing/2014/main" id="{0505FBA6-86CA-F314-929B-BE6B0B7A53F8}"/>
              </a:ext>
            </a:extLst>
          </p:cNvPr>
          <p:cNvGrpSpPr>
            <a:grpSpLocks/>
          </p:cNvGrpSpPr>
          <p:nvPr/>
        </p:nvGrpSpPr>
        <p:grpSpPr bwMode="auto">
          <a:xfrm>
            <a:off x="8002588" y="3436938"/>
            <a:ext cx="996950" cy="1843087"/>
            <a:chOff x="5041" y="2165"/>
            <a:chExt cx="628" cy="1161"/>
          </a:xfrm>
        </p:grpSpPr>
        <p:sp>
          <p:nvSpPr>
            <p:cNvPr id="98331" name="Freeform 15">
              <a:extLst>
                <a:ext uri="{FF2B5EF4-FFF2-40B4-BE49-F238E27FC236}">
                  <a16:creationId xmlns:a16="http://schemas.microsoft.com/office/drawing/2014/main" id="{B1E679DD-E07E-2A8B-06B6-0232852FA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2" name="AutoShape 16">
              <a:extLst>
                <a:ext uri="{FF2B5EF4-FFF2-40B4-BE49-F238E27FC236}">
                  <a16:creationId xmlns:a16="http://schemas.microsoft.com/office/drawing/2014/main" id="{7FF5AD3F-7075-13B2-A772-FC39550EE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333" name="Rectangle 17">
              <a:extLst>
                <a:ext uri="{FF2B5EF4-FFF2-40B4-BE49-F238E27FC236}">
                  <a16:creationId xmlns:a16="http://schemas.microsoft.com/office/drawing/2014/main" id="{9BB5DE1A-DE6B-A0CD-0BE0-9EA042A60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334" name="Line 18">
              <a:extLst>
                <a:ext uri="{FF2B5EF4-FFF2-40B4-BE49-F238E27FC236}">
                  <a16:creationId xmlns:a16="http://schemas.microsoft.com/office/drawing/2014/main" id="{32F0968D-BFE8-06EA-07B8-CCE5C82E6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5" name="Rectangle 19">
              <a:extLst>
                <a:ext uri="{FF2B5EF4-FFF2-40B4-BE49-F238E27FC236}">
                  <a16:creationId xmlns:a16="http://schemas.microsoft.com/office/drawing/2014/main" id="{94F4BE25-B3AF-E929-844B-CCC4089CF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336" name="Rectangle 20">
              <a:extLst>
                <a:ext uri="{FF2B5EF4-FFF2-40B4-BE49-F238E27FC236}">
                  <a16:creationId xmlns:a16="http://schemas.microsoft.com/office/drawing/2014/main" id="{6D8316F5-7C72-9E5E-5A47-024D8DF5C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337" name="Line 21">
              <a:extLst>
                <a:ext uri="{FF2B5EF4-FFF2-40B4-BE49-F238E27FC236}">
                  <a16:creationId xmlns:a16="http://schemas.microsoft.com/office/drawing/2014/main" id="{57A810C9-0C44-582D-7288-E749B52E3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8" name="Line 22">
              <a:extLst>
                <a:ext uri="{FF2B5EF4-FFF2-40B4-BE49-F238E27FC236}">
                  <a16:creationId xmlns:a16="http://schemas.microsoft.com/office/drawing/2014/main" id="{7D8237C5-B229-432B-2BCA-F88593BF3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9" name="Line 23">
              <a:extLst>
                <a:ext uri="{FF2B5EF4-FFF2-40B4-BE49-F238E27FC236}">
                  <a16:creationId xmlns:a16="http://schemas.microsoft.com/office/drawing/2014/main" id="{30F55F6F-C6B9-66ED-F42D-C46D825F3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0" name="Line 24">
              <a:extLst>
                <a:ext uri="{FF2B5EF4-FFF2-40B4-BE49-F238E27FC236}">
                  <a16:creationId xmlns:a16="http://schemas.microsoft.com/office/drawing/2014/main" id="{B696E8B8-3102-1229-9D31-608A04A9C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1" name="Line 25">
              <a:extLst>
                <a:ext uri="{FF2B5EF4-FFF2-40B4-BE49-F238E27FC236}">
                  <a16:creationId xmlns:a16="http://schemas.microsoft.com/office/drawing/2014/main" id="{AD2D0EA1-13BE-DCD2-C61C-5723F3972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2" name="Line 26">
              <a:extLst>
                <a:ext uri="{FF2B5EF4-FFF2-40B4-BE49-F238E27FC236}">
                  <a16:creationId xmlns:a16="http://schemas.microsoft.com/office/drawing/2014/main" id="{84CDC9F0-5858-41B5-B028-1A366FB83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3" name="Line 27">
              <a:extLst>
                <a:ext uri="{FF2B5EF4-FFF2-40B4-BE49-F238E27FC236}">
                  <a16:creationId xmlns:a16="http://schemas.microsoft.com/office/drawing/2014/main" id="{6592A925-9ADA-EDBD-32B0-27462E3AC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4" name="Line 28">
              <a:extLst>
                <a:ext uri="{FF2B5EF4-FFF2-40B4-BE49-F238E27FC236}">
                  <a16:creationId xmlns:a16="http://schemas.microsoft.com/office/drawing/2014/main" id="{E0B7FA20-D057-FC72-34A9-EB1888C2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5" name="Line 29">
              <a:extLst>
                <a:ext uri="{FF2B5EF4-FFF2-40B4-BE49-F238E27FC236}">
                  <a16:creationId xmlns:a16="http://schemas.microsoft.com/office/drawing/2014/main" id="{321842B7-A5B7-D49C-7B0A-BB59C429A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6" name="Line 30">
              <a:extLst>
                <a:ext uri="{FF2B5EF4-FFF2-40B4-BE49-F238E27FC236}">
                  <a16:creationId xmlns:a16="http://schemas.microsoft.com/office/drawing/2014/main" id="{8B0B0CBE-BCE8-2D7F-7573-6BE23EE33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7" name="Rectangle 31">
              <a:extLst>
                <a:ext uri="{FF2B5EF4-FFF2-40B4-BE49-F238E27FC236}">
                  <a16:creationId xmlns:a16="http://schemas.microsoft.com/office/drawing/2014/main" id="{20D84BD8-9ADD-79FC-8630-1291F7D86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WUNGNAO</a:t>
              </a:r>
            </a:p>
          </p:txBody>
        </p:sp>
        <p:sp>
          <p:nvSpPr>
            <p:cNvPr id="98348" name="Rectangle 32">
              <a:extLst>
                <a:ext uri="{FF2B5EF4-FFF2-40B4-BE49-F238E27FC236}">
                  <a16:creationId xmlns:a16="http://schemas.microsoft.com/office/drawing/2014/main" id="{76BF554C-2373-AA8D-D943-E8730D4B6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  <p:sp>
          <p:nvSpPr>
            <p:cNvPr id="719905" name="Rectangle 33">
              <a:extLst>
                <a:ext uri="{FF2B5EF4-FFF2-40B4-BE49-F238E27FC236}">
                  <a16:creationId xmlns:a16="http://schemas.microsoft.com/office/drawing/2014/main" id="{BD398DED-324F-D3E1-620D-7C1CA993B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387"/>
              <a:ext cx="572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anose="020B0604020202020204" pitchFamily="34" charset="0"/>
                </a:rPr>
                <a:t> ••• KAKAI ••• </a:t>
              </a:r>
            </a:p>
          </p:txBody>
        </p:sp>
        <p:sp>
          <p:nvSpPr>
            <p:cNvPr id="98350" name="Rectangle 34">
              <a:extLst>
                <a:ext uri="{FF2B5EF4-FFF2-40B4-BE49-F238E27FC236}">
                  <a16:creationId xmlns:a16="http://schemas.microsoft.com/office/drawing/2014/main" id="{C40AAC9A-6054-5507-A080-A0C169F5D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9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Atung       Azing</a:t>
              </a:r>
            </a:p>
          </p:txBody>
        </p:sp>
        <p:sp>
          <p:nvSpPr>
            <p:cNvPr id="719907" name="Rectangle 35">
              <a:extLst>
                <a:ext uri="{FF2B5EF4-FFF2-40B4-BE49-F238E27FC236}">
                  <a16:creationId xmlns:a16="http://schemas.microsoft.com/office/drawing/2014/main" id="{B1F0E4FD-E26E-FE52-9C86-8DA0FF3DC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83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rPr>
                <a:t>    MARANBING</a:t>
              </a:r>
            </a:p>
          </p:txBody>
        </p:sp>
        <p:grpSp>
          <p:nvGrpSpPr>
            <p:cNvPr id="98352" name="Group 36">
              <a:extLst>
                <a:ext uri="{FF2B5EF4-FFF2-40B4-BE49-F238E27FC236}">
                  <a16:creationId xmlns:a16="http://schemas.microsoft.com/office/drawing/2014/main" id="{71F36549-788B-2E14-7FB9-5DBB7C129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8" y="2615"/>
              <a:ext cx="587" cy="238"/>
              <a:chOff x="5078" y="2615"/>
              <a:chExt cx="587" cy="238"/>
            </a:xfrm>
          </p:grpSpPr>
          <p:sp>
            <p:nvSpPr>
              <p:cNvPr id="98353" name="Rectangle 37">
                <a:extLst>
                  <a:ext uri="{FF2B5EF4-FFF2-40B4-BE49-F238E27FC236}">
                    <a16:creationId xmlns:a16="http://schemas.microsoft.com/office/drawing/2014/main" id="{589A5632-6962-FDE7-BD0C-6C04E667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8" y="2615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Israel</a:t>
                </a:r>
              </a:p>
            </p:txBody>
          </p:sp>
          <p:sp>
            <p:nvSpPr>
              <p:cNvPr id="98354" name="Rectangle 38">
                <a:extLst>
                  <a:ext uri="{FF2B5EF4-FFF2-40B4-BE49-F238E27FC236}">
                    <a16:creationId xmlns:a16="http://schemas.microsoft.com/office/drawing/2014/main" id="{8CB1DEF2-1D7C-CCAB-2702-B648C2F80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2615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Judah</a:t>
                </a:r>
              </a:p>
            </p:txBody>
          </p:sp>
          <p:sp>
            <p:nvSpPr>
              <p:cNvPr id="98355" name="Rectangle 39">
                <a:extLst>
                  <a:ext uri="{FF2B5EF4-FFF2-40B4-BE49-F238E27FC236}">
                    <a16:creationId xmlns:a16="http://schemas.microsoft.com/office/drawing/2014/main" id="{3ED29C72-8A33-9FC9-1845-E2EF5F30A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</p:grpSp>
      </p:grpSp>
      <p:sp>
        <p:nvSpPr>
          <p:cNvPr id="98315" name="Text Box 40">
            <a:extLst>
              <a:ext uri="{FF2B5EF4-FFF2-40B4-BE49-F238E27FC236}">
                <a16:creationId xmlns:a16="http://schemas.microsoft.com/office/drawing/2014/main" id="{B69362AC-EDDC-B000-708F-8A5E79E5B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Handbook pg. 32-37</a:t>
            </a:r>
          </a:p>
        </p:txBody>
      </p:sp>
      <p:sp>
        <p:nvSpPr>
          <p:cNvPr id="719913" name="Rectangle 41">
            <a:extLst>
              <a:ext uri="{FF2B5EF4-FFF2-40B4-BE49-F238E27FC236}">
                <a16:creationId xmlns:a16="http://schemas.microsoft.com/office/drawing/2014/main" id="{A5BD521B-9613-74A5-3345-62522167D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45</a:t>
            </a:r>
          </a:p>
        </p:txBody>
      </p:sp>
      <p:grpSp>
        <p:nvGrpSpPr>
          <p:cNvPr id="5" name="Group 42">
            <a:extLst>
              <a:ext uri="{FF2B5EF4-FFF2-40B4-BE49-F238E27FC236}">
                <a16:creationId xmlns:a16="http://schemas.microsoft.com/office/drawing/2014/main" id="{5A1FA100-EF6D-D029-DF82-B95CB7794EDE}"/>
              </a:ext>
            </a:extLst>
          </p:cNvPr>
          <p:cNvGrpSpPr>
            <a:grpSpLocks/>
          </p:cNvGrpSpPr>
          <p:nvPr/>
        </p:nvGrpSpPr>
        <p:grpSpPr bwMode="auto">
          <a:xfrm>
            <a:off x="1408113" y="3643313"/>
            <a:ext cx="6646862" cy="2449512"/>
            <a:chOff x="889" y="2304"/>
            <a:chExt cx="4187" cy="1543"/>
          </a:xfrm>
        </p:grpSpPr>
        <p:sp>
          <p:nvSpPr>
            <p:cNvPr id="719915" name="Rectangle 43">
              <a:extLst>
                <a:ext uri="{FF2B5EF4-FFF2-40B4-BE49-F238E27FC236}">
                  <a16:creationId xmlns:a16="http://schemas.microsoft.com/office/drawing/2014/main" id="{655C847D-90D2-957D-23E6-699A73A94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" y="3248"/>
              <a:ext cx="116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2 Samuel</a:t>
              </a:r>
            </a:p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7:4 -16</a:t>
              </a:r>
            </a:p>
          </p:txBody>
        </p:sp>
        <p:sp>
          <p:nvSpPr>
            <p:cNvPr id="719916" name="Rectangle 44">
              <a:extLst>
                <a:ext uri="{FF2B5EF4-FFF2-40B4-BE49-F238E27FC236}">
                  <a16:creationId xmlns:a16="http://schemas.microsoft.com/office/drawing/2014/main" id="{6B91D00C-5C9E-DF4B-A70F-D3CABCC9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" y="3247"/>
              <a:ext cx="1125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Khalatlui</a:t>
              </a:r>
            </a:p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30:1-10</a:t>
              </a:r>
            </a:p>
          </p:txBody>
        </p:sp>
        <p:sp>
          <p:nvSpPr>
            <p:cNvPr id="719917" name="Rectangle 45">
              <a:extLst>
                <a:ext uri="{FF2B5EF4-FFF2-40B4-BE49-F238E27FC236}">
                  <a16:creationId xmlns:a16="http://schemas.microsoft.com/office/drawing/2014/main" id="{ECEBA776-2AB8-F916-A601-86647E820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3246"/>
              <a:ext cx="116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Jeremiah</a:t>
              </a:r>
            </a:p>
            <a:p>
              <a:pPr algn="ctr">
                <a:defRPr/>
              </a:pPr>
              <a:r>
                <a:rPr lang="en-US" altLang="en-US" b="1" i="1">
                  <a:solidFill>
                    <a:srgbClr val="00FF00"/>
                  </a:solidFill>
                  <a:latin typeface="Arial" panose="020B0604020202020204" pitchFamily="34" charset="0"/>
                </a:rPr>
                <a:t>31:31-33</a:t>
              </a:r>
            </a:p>
          </p:txBody>
        </p:sp>
        <p:sp>
          <p:nvSpPr>
            <p:cNvPr id="719918" name="Text Box 46">
              <a:extLst>
                <a:ext uri="{FF2B5EF4-FFF2-40B4-BE49-F238E27FC236}">
                  <a16:creationId xmlns:a16="http://schemas.microsoft.com/office/drawing/2014/main" id="{A814A127-E080-F78C-9438-21A4C894A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  <a:ea typeface="+mn-ea"/>
                </a:rPr>
                <a:t>SOKHAMI</a:t>
              </a:r>
            </a:p>
          </p:txBody>
        </p:sp>
        <p:sp>
          <p:nvSpPr>
            <p:cNvPr id="719919" name="Text Box 47">
              <a:extLst>
                <a:ext uri="{FF2B5EF4-FFF2-40B4-BE49-F238E27FC236}">
                  <a16:creationId xmlns:a16="http://schemas.microsoft.com/office/drawing/2014/main" id="{86008BDB-1DC4-AFD8-67ED-B6BC88805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  <a:ea typeface="+mn-ea"/>
                </a:rPr>
                <a:t>ATHA</a:t>
              </a:r>
            </a:p>
          </p:txBody>
        </p:sp>
        <p:sp>
          <p:nvSpPr>
            <p:cNvPr id="719920" name="Text Box 48">
              <a:extLst>
                <a:ext uri="{FF2B5EF4-FFF2-40B4-BE49-F238E27FC236}">
                  <a16:creationId xmlns:a16="http://schemas.microsoft.com/office/drawing/2014/main" id="{AFFEE70F-500B-E924-3579-85BAA3651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00FF00"/>
                  </a:solidFill>
                  <a:latin typeface="Arial" charset="0"/>
                  <a:ea typeface="+mn-ea"/>
                </a:rPr>
                <a:t>NGALEI</a:t>
              </a:r>
            </a:p>
          </p:txBody>
        </p:sp>
        <p:sp>
          <p:nvSpPr>
            <p:cNvPr id="719921" name="Text Box 49">
              <a:extLst>
                <a:ext uri="{FF2B5EF4-FFF2-40B4-BE49-F238E27FC236}">
                  <a16:creationId xmlns:a16="http://schemas.microsoft.com/office/drawing/2014/main" id="{DE8698A0-C3EA-B35B-C47B-A30C28AD0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" y="2749"/>
              <a:ext cx="1061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Arial" charset="0"/>
                  <a:ea typeface="+mn-ea"/>
                </a:rPr>
                <a:t>Ngalei</a:t>
              </a:r>
            </a:p>
          </p:txBody>
        </p:sp>
        <p:sp>
          <p:nvSpPr>
            <p:cNvPr id="719922" name="Text Box 50">
              <a:extLst>
                <a:ext uri="{FF2B5EF4-FFF2-40B4-BE49-F238E27FC236}">
                  <a16:creationId xmlns:a16="http://schemas.microsoft.com/office/drawing/2014/main" id="{5B043240-7BF2-244A-866D-67E71D578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Arial" charset="0"/>
                  <a:ea typeface="+mn-ea"/>
                </a:rPr>
                <a:t>Kadhar</a:t>
              </a:r>
            </a:p>
          </p:txBody>
        </p:sp>
        <p:sp>
          <p:nvSpPr>
            <p:cNvPr id="719923" name="Text Box 51">
              <a:extLst>
                <a:ext uri="{FF2B5EF4-FFF2-40B4-BE49-F238E27FC236}">
                  <a16:creationId xmlns:a16="http://schemas.microsoft.com/office/drawing/2014/main" id="{4DE4170F-A362-78E7-E60E-149A44102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" y="2757"/>
              <a:ext cx="1386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800">
                  <a:solidFill>
                    <a:srgbClr val="FAFD00"/>
                  </a:solidFill>
                  <a:latin typeface="Arial" charset="0"/>
                  <a:ea typeface="+mn-ea"/>
                </a:rPr>
                <a:t>Davidwui</a:t>
              </a:r>
            </a:p>
          </p:txBody>
        </p:sp>
      </p:grpSp>
      <p:sp>
        <p:nvSpPr>
          <p:cNvPr id="719924" name="Text Box 52">
            <a:extLst>
              <a:ext uri="{FF2B5EF4-FFF2-40B4-BE49-F238E27FC236}">
                <a16:creationId xmlns:a16="http://schemas.microsoft.com/office/drawing/2014/main" id="{A9525629-F7E9-11B8-C2ED-7EFBD692F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0" y="3648075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tx1"/>
                </a:solidFill>
                <a:latin typeface="Arial" charset="0"/>
                <a:ea typeface="+mn-ea"/>
              </a:rPr>
              <a:t>SOKHAMI</a:t>
            </a:r>
          </a:p>
        </p:txBody>
      </p:sp>
      <p:sp>
        <p:nvSpPr>
          <p:cNvPr id="719925" name="Text Box 53">
            <a:extLst>
              <a:ext uri="{FF2B5EF4-FFF2-40B4-BE49-F238E27FC236}">
                <a16:creationId xmlns:a16="http://schemas.microsoft.com/office/drawing/2014/main" id="{EA0C4807-B663-7475-34B8-4193CBF04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3660775"/>
            <a:ext cx="1574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tx1"/>
                </a:solidFill>
                <a:latin typeface="Arial" charset="0"/>
                <a:ea typeface="+mn-ea"/>
              </a:rPr>
              <a:t>ATHA</a:t>
            </a:r>
          </a:p>
        </p:txBody>
      </p:sp>
      <p:sp>
        <p:nvSpPr>
          <p:cNvPr id="719926" name="Text Box 54">
            <a:extLst>
              <a:ext uri="{FF2B5EF4-FFF2-40B4-BE49-F238E27FC236}">
                <a16:creationId xmlns:a16="http://schemas.microsoft.com/office/drawing/2014/main" id="{51152993-E057-0325-8BD4-E10B7058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636963"/>
            <a:ext cx="16097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Arial" charset="0"/>
                <a:ea typeface="+mn-ea"/>
              </a:rPr>
              <a:t>NGALEI</a:t>
            </a:r>
          </a:p>
        </p:txBody>
      </p:sp>
      <p:sp>
        <p:nvSpPr>
          <p:cNvPr id="719927" name="AutoShape 55">
            <a:extLst>
              <a:ext uri="{FF2B5EF4-FFF2-40B4-BE49-F238E27FC236}">
                <a16:creationId xmlns:a16="http://schemas.microsoft.com/office/drawing/2014/main" id="{25339E34-2308-AAEC-61F4-99BBDE313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3632200"/>
            <a:ext cx="6386513" cy="1355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924" grpId="0" autoUpdateAnimBg="0"/>
      <p:bldP spid="719925" grpId="0" autoUpdateAnimBg="0"/>
      <p:bldP spid="719926" grpId="0" autoUpdateAnimBg="0"/>
      <p:bldP spid="7199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113">
            <a:extLst>
              <a:ext uri="{FF2B5EF4-FFF2-40B4-BE49-F238E27FC236}">
                <a16:creationId xmlns:a16="http://schemas.microsoft.com/office/drawing/2014/main" id="{67AD1C26-B142-1CC5-736B-8B920FF3A053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100443" name="Group 115">
              <a:extLst>
                <a:ext uri="{FF2B5EF4-FFF2-40B4-BE49-F238E27FC236}">
                  <a16:creationId xmlns:a16="http://schemas.microsoft.com/office/drawing/2014/main" id="{42C47AAD-0EC4-811B-7864-D0585898F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0449" name="Freeform 116" descr="Cork">
                <a:extLst>
                  <a:ext uri="{FF2B5EF4-FFF2-40B4-BE49-F238E27FC236}">
                    <a16:creationId xmlns:a16="http://schemas.microsoft.com/office/drawing/2014/main" id="{505DF5C7-99B9-1543-CF18-013C930AC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50" name="Freeform 117" descr="Cork">
                <a:extLst>
                  <a:ext uri="{FF2B5EF4-FFF2-40B4-BE49-F238E27FC236}">
                    <a16:creationId xmlns:a16="http://schemas.microsoft.com/office/drawing/2014/main" id="{DF7E7EEB-7CF6-7DD5-7E4A-5BC3E856A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444" name="Freeform 119">
              <a:extLst>
                <a:ext uri="{FF2B5EF4-FFF2-40B4-BE49-F238E27FC236}">
                  <a16:creationId xmlns:a16="http://schemas.microsoft.com/office/drawing/2014/main" id="{E4FDDDB8-4EA5-7DF5-35CD-74A8E3DC6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5" name="Freeform 120">
              <a:extLst>
                <a:ext uri="{FF2B5EF4-FFF2-40B4-BE49-F238E27FC236}">
                  <a16:creationId xmlns:a16="http://schemas.microsoft.com/office/drawing/2014/main" id="{0A326178-9E53-6EAB-0D78-0544C15C1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6" name="Freeform 121">
              <a:extLst>
                <a:ext uri="{FF2B5EF4-FFF2-40B4-BE49-F238E27FC236}">
                  <a16:creationId xmlns:a16="http://schemas.microsoft.com/office/drawing/2014/main" id="{AEA018F0-A1CA-846F-B7EF-DDE8E8743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7" name="Freeform 122">
              <a:extLst>
                <a:ext uri="{FF2B5EF4-FFF2-40B4-BE49-F238E27FC236}">
                  <a16:creationId xmlns:a16="http://schemas.microsoft.com/office/drawing/2014/main" id="{F704865B-B094-F8F0-C3D6-4DE2D24C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8" name="Freeform 123">
              <a:extLst>
                <a:ext uri="{FF2B5EF4-FFF2-40B4-BE49-F238E27FC236}">
                  <a16:creationId xmlns:a16="http://schemas.microsoft.com/office/drawing/2014/main" id="{A42AA713-EF22-389E-121E-ED3966672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354" name="Group 113">
            <a:extLst>
              <a:ext uri="{FF2B5EF4-FFF2-40B4-BE49-F238E27FC236}">
                <a16:creationId xmlns:a16="http://schemas.microsoft.com/office/drawing/2014/main" id="{93AC0AC3-36E8-8539-A026-E0A4CCA05A44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100435" name="Group 115">
              <a:extLst>
                <a:ext uri="{FF2B5EF4-FFF2-40B4-BE49-F238E27FC236}">
                  <a16:creationId xmlns:a16="http://schemas.microsoft.com/office/drawing/2014/main" id="{B1ACE59B-C250-CB46-2313-5A07861AA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0441" name="Freeform 116" descr="Cork">
                <a:extLst>
                  <a:ext uri="{FF2B5EF4-FFF2-40B4-BE49-F238E27FC236}">
                    <a16:creationId xmlns:a16="http://schemas.microsoft.com/office/drawing/2014/main" id="{95A0ED39-296B-411F-27B2-857433B93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42" name="Freeform 117" descr="Cork">
                <a:extLst>
                  <a:ext uri="{FF2B5EF4-FFF2-40B4-BE49-F238E27FC236}">
                    <a16:creationId xmlns:a16="http://schemas.microsoft.com/office/drawing/2014/main" id="{C50B1BEF-05D8-8D43-4E9E-B1FA01E41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436" name="Freeform 119">
              <a:extLst>
                <a:ext uri="{FF2B5EF4-FFF2-40B4-BE49-F238E27FC236}">
                  <a16:creationId xmlns:a16="http://schemas.microsoft.com/office/drawing/2014/main" id="{256B7E6D-9D61-3A6D-F6CB-1C98FD097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37" name="Freeform 120">
              <a:extLst>
                <a:ext uri="{FF2B5EF4-FFF2-40B4-BE49-F238E27FC236}">
                  <a16:creationId xmlns:a16="http://schemas.microsoft.com/office/drawing/2014/main" id="{00D3BDCF-2D60-FA6C-792A-AB63B021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38" name="Freeform 121">
              <a:extLst>
                <a:ext uri="{FF2B5EF4-FFF2-40B4-BE49-F238E27FC236}">
                  <a16:creationId xmlns:a16="http://schemas.microsoft.com/office/drawing/2014/main" id="{A93C3AAC-D835-5724-A4CD-BC2A9EFB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39" name="Freeform 122">
              <a:extLst>
                <a:ext uri="{FF2B5EF4-FFF2-40B4-BE49-F238E27FC236}">
                  <a16:creationId xmlns:a16="http://schemas.microsoft.com/office/drawing/2014/main" id="{40325D22-2AEC-5642-9B65-C30035BBC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0" name="Freeform 123">
              <a:extLst>
                <a:ext uri="{FF2B5EF4-FFF2-40B4-BE49-F238E27FC236}">
                  <a16:creationId xmlns:a16="http://schemas.microsoft.com/office/drawing/2014/main" id="{34ED0F16-A433-E085-F083-3E8F488E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778" name="Rectangle 2">
            <a:extLst>
              <a:ext uri="{FF2B5EF4-FFF2-40B4-BE49-F238E27FC236}">
                <a16:creationId xmlns:a16="http://schemas.microsoft.com/office/drawing/2014/main" id="{83F4B98C-C3E4-A0D6-A378-262C488D3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0356" name="AutoShape 3">
            <a:extLst>
              <a:ext uri="{FF2B5EF4-FFF2-40B4-BE49-F238E27FC236}">
                <a16:creationId xmlns:a16="http://schemas.microsoft.com/office/drawing/2014/main" id="{AE1B5999-9891-9DF3-7BC7-7A9FDEA15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57" name="Rectangle 4">
            <a:extLst>
              <a:ext uri="{FF2B5EF4-FFF2-40B4-BE49-F238E27FC236}">
                <a16:creationId xmlns:a16="http://schemas.microsoft.com/office/drawing/2014/main" id="{F0F835CD-4794-2453-AE5C-F81DBD88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58" name="Rectangle 5">
            <a:extLst>
              <a:ext uri="{FF2B5EF4-FFF2-40B4-BE49-F238E27FC236}">
                <a16:creationId xmlns:a16="http://schemas.microsoft.com/office/drawing/2014/main" id="{1EB60B7E-4A7C-B6ED-B9EA-19B307C4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100359" name="Rectangle 6">
            <a:extLst>
              <a:ext uri="{FF2B5EF4-FFF2-40B4-BE49-F238E27FC236}">
                <a16:creationId xmlns:a16="http://schemas.microsoft.com/office/drawing/2014/main" id="{13DC680C-99FC-80FF-5BC8-E62C09C35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783" name="Rectangle 7">
            <a:extLst>
              <a:ext uri="{FF2B5EF4-FFF2-40B4-BE49-F238E27FC236}">
                <a16:creationId xmlns:a16="http://schemas.microsoft.com/office/drawing/2014/main" id="{1BBA52A3-F48A-4C1E-6C0F-5981BECB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100361" name="Rectangle 9">
            <a:extLst>
              <a:ext uri="{FF2B5EF4-FFF2-40B4-BE49-F238E27FC236}">
                <a16:creationId xmlns:a16="http://schemas.microsoft.com/office/drawing/2014/main" id="{64055B77-5786-2BFF-8D58-9140729C2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62" name="Rectangle 10">
            <a:extLst>
              <a:ext uri="{FF2B5EF4-FFF2-40B4-BE49-F238E27FC236}">
                <a16:creationId xmlns:a16="http://schemas.microsoft.com/office/drawing/2014/main" id="{79F4DB8A-E0A5-9DA5-156B-E6D2B231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100363" name="Rectangle 11">
            <a:extLst>
              <a:ext uri="{FF2B5EF4-FFF2-40B4-BE49-F238E27FC236}">
                <a16:creationId xmlns:a16="http://schemas.microsoft.com/office/drawing/2014/main" id="{788A2CB8-AFBB-2BCA-DAF8-E84416889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459788" name="Rectangle 12">
            <a:extLst>
              <a:ext uri="{FF2B5EF4-FFF2-40B4-BE49-F238E27FC236}">
                <a16:creationId xmlns:a16="http://schemas.microsoft.com/office/drawing/2014/main" id="{56B203B8-8146-F6CB-2530-3D8F58F7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  20-J        20-R</a:t>
            </a:r>
          </a:p>
        </p:txBody>
      </p:sp>
      <p:sp>
        <p:nvSpPr>
          <p:cNvPr id="459790" name="Rectangle 14">
            <a:extLst>
              <a:ext uri="{FF2B5EF4-FFF2-40B4-BE49-F238E27FC236}">
                <a16:creationId xmlns:a16="http://schemas.microsoft.com/office/drawing/2014/main" id="{C38616A9-C7A1-F01E-06F8-007E1A50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100366" name="Group 15">
            <a:extLst>
              <a:ext uri="{FF2B5EF4-FFF2-40B4-BE49-F238E27FC236}">
                <a16:creationId xmlns:a16="http://schemas.microsoft.com/office/drawing/2014/main" id="{033F8919-69EA-694A-374E-5DF1BCF6D555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100430" name="Group 16">
              <a:extLst>
                <a:ext uri="{FF2B5EF4-FFF2-40B4-BE49-F238E27FC236}">
                  <a16:creationId xmlns:a16="http://schemas.microsoft.com/office/drawing/2014/main" id="{DA5DD67C-F6EB-37BB-592E-AEC6FCB6B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9793" name="Oval 17">
                <a:extLst>
                  <a:ext uri="{FF2B5EF4-FFF2-40B4-BE49-F238E27FC236}">
                    <a16:creationId xmlns:a16="http://schemas.microsoft.com/office/drawing/2014/main" id="{6AABB33E-9C05-7A98-AB60-7B7BA9126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100433" name="Freeform 18">
                <a:extLst>
                  <a:ext uri="{FF2B5EF4-FFF2-40B4-BE49-F238E27FC236}">
                    <a16:creationId xmlns:a16="http://schemas.microsoft.com/office/drawing/2014/main" id="{AD5A7602-4830-765A-CD7E-DC6B3B7AF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34" name="Freeform 19">
                <a:extLst>
                  <a:ext uri="{FF2B5EF4-FFF2-40B4-BE49-F238E27FC236}">
                    <a16:creationId xmlns:a16="http://schemas.microsoft.com/office/drawing/2014/main" id="{FE808DBF-C82B-03FC-3C6C-E66532E7F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9796" name="Rectangle 20">
              <a:extLst>
                <a:ext uri="{FF2B5EF4-FFF2-40B4-BE49-F238E27FC236}">
                  <a16:creationId xmlns:a16="http://schemas.microsoft.com/office/drawing/2014/main" id="{A1C878CE-927A-9CAC-C43D-8346A766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100367" name="Rectangle 21">
            <a:extLst>
              <a:ext uri="{FF2B5EF4-FFF2-40B4-BE49-F238E27FC236}">
                <a16:creationId xmlns:a16="http://schemas.microsoft.com/office/drawing/2014/main" id="{BE6F2195-8CFD-F77B-3DF5-A132FDF8A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100368" name="Rectangle 22">
            <a:extLst>
              <a:ext uri="{FF2B5EF4-FFF2-40B4-BE49-F238E27FC236}">
                <a16:creationId xmlns:a16="http://schemas.microsoft.com/office/drawing/2014/main" id="{CFDE25A4-1A88-44B0-7690-FD832389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100369" name="Rectangle 23">
            <a:extLst>
              <a:ext uri="{FF2B5EF4-FFF2-40B4-BE49-F238E27FC236}">
                <a16:creationId xmlns:a16="http://schemas.microsoft.com/office/drawing/2014/main" id="{BBD93DAF-D76D-F3B2-8E0E-80863249E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70" name="Line 24">
            <a:extLst>
              <a:ext uri="{FF2B5EF4-FFF2-40B4-BE49-F238E27FC236}">
                <a16:creationId xmlns:a16="http://schemas.microsoft.com/office/drawing/2014/main" id="{B688197B-C5BD-C691-85C1-CDF0A2AAB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Line 25">
            <a:extLst>
              <a:ext uri="{FF2B5EF4-FFF2-40B4-BE49-F238E27FC236}">
                <a16:creationId xmlns:a16="http://schemas.microsoft.com/office/drawing/2014/main" id="{75D116ED-A19F-EC03-BF63-F82CD7A7B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Line 26">
            <a:extLst>
              <a:ext uri="{FF2B5EF4-FFF2-40B4-BE49-F238E27FC236}">
                <a16:creationId xmlns:a16="http://schemas.microsoft.com/office/drawing/2014/main" id="{C68239C2-C21E-D54E-DF45-B8353B454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Line 27">
            <a:extLst>
              <a:ext uri="{FF2B5EF4-FFF2-40B4-BE49-F238E27FC236}">
                <a16:creationId xmlns:a16="http://schemas.microsoft.com/office/drawing/2014/main" id="{005FA7A7-2DBF-A12E-960C-1D07E0199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Line 28">
            <a:extLst>
              <a:ext uri="{FF2B5EF4-FFF2-40B4-BE49-F238E27FC236}">
                <a16:creationId xmlns:a16="http://schemas.microsoft.com/office/drawing/2014/main" id="{5ED90162-A9C5-F573-1D70-E356E3A2F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5" name="Line 29">
            <a:extLst>
              <a:ext uri="{FF2B5EF4-FFF2-40B4-BE49-F238E27FC236}">
                <a16:creationId xmlns:a16="http://schemas.microsoft.com/office/drawing/2014/main" id="{01197D4E-7DB3-0B4C-6F87-286D5B402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Line 30">
            <a:extLst>
              <a:ext uri="{FF2B5EF4-FFF2-40B4-BE49-F238E27FC236}">
                <a16:creationId xmlns:a16="http://schemas.microsoft.com/office/drawing/2014/main" id="{243CAEE1-38C9-9CC9-9446-BCEB8EDA4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7" name="Line 31">
            <a:extLst>
              <a:ext uri="{FF2B5EF4-FFF2-40B4-BE49-F238E27FC236}">
                <a16:creationId xmlns:a16="http://schemas.microsoft.com/office/drawing/2014/main" id="{B9ECB1EE-6D45-CCB1-EEB0-3F70DBD99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8" name="Line 32">
            <a:extLst>
              <a:ext uri="{FF2B5EF4-FFF2-40B4-BE49-F238E27FC236}">
                <a16:creationId xmlns:a16="http://schemas.microsoft.com/office/drawing/2014/main" id="{EC3BFC76-9393-7339-E222-A57CE471B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Rectangle 33">
            <a:extLst>
              <a:ext uri="{FF2B5EF4-FFF2-40B4-BE49-F238E27FC236}">
                <a16:creationId xmlns:a16="http://schemas.microsoft.com/office/drawing/2014/main" id="{645FD05F-66C8-F119-7757-99512FFE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80" name="Rectangle 34">
            <a:extLst>
              <a:ext uri="{FF2B5EF4-FFF2-40B4-BE49-F238E27FC236}">
                <a16:creationId xmlns:a16="http://schemas.microsoft.com/office/drawing/2014/main" id="{06F5FFEA-5169-4044-AA26-30218DAE9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81" name="Rectangle 35">
            <a:extLst>
              <a:ext uri="{FF2B5EF4-FFF2-40B4-BE49-F238E27FC236}">
                <a16:creationId xmlns:a16="http://schemas.microsoft.com/office/drawing/2014/main" id="{58216495-B980-8F74-D380-13E9853F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0382" name="Rectangle 36">
            <a:extLst>
              <a:ext uri="{FF2B5EF4-FFF2-40B4-BE49-F238E27FC236}">
                <a16:creationId xmlns:a16="http://schemas.microsoft.com/office/drawing/2014/main" id="{534B4616-27E3-C6B7-F195-A4987849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819" name="Rectangle 43">
            <a:extLst>
              <a:ext uri="{FF2B5EF4-FFF2-40B4-BE49-F238E27FC236}">
                <a16:creationId xmlns:a16="http://schemas.microsoft.com/office/drawing/2014/main" id="{F20AAFE6-8AB0-8026-835B-E8917D41F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100384" name="Line 44">
            <a:extLst>
              <a:ext uri="{FF2B5EF4-FFF2-40B4-BE49-F238E27FC236}">
                <a16:creationId xmlns:a16="http://schemas.microsoft.com/office/drawing/2014/main" id="{6F50F92B-76C0-6662-F2AB-E63741911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Line 47">
            <a:extLst>
              <a:ext uri="{FF2B5EF4-FFF2-40B4-BE49-F238E27FC236}">
                <a16:creationId xmlns:a16="http://schemas.microsoft.com/office/drawing/2014/main" id="{32560ACB-6733-CA40-7CF3-43FBFA3A2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4" name="Rectangle 48">
            <a:extLst>
              <a:ext uri="{FF2B5EF4-FFF2-40B4-BE49-F238E27FC236}">
                <a16:creationId xmlns:a16="http://schemas.microsoft.com/office/drawing/2014/main" id="{584CF82F-D931-50C4-AC1E-334CBAEC7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635375"/>
            <a:ext cx="23526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MARANBING</a:t>
            </a:r>
          </a:p>
        </p:txBody>
      </p:sp>
      <p:grpSp>
        <p:nvGrpSpPr>
          <p:cNvPr id="10" name="Group 194">
            <a:extLst>
              <a:ext uri="{FF2B5EF4-FFF2-40B4-BE49-F238E27FC236}">
                <a16:creationId xmlns:a16="http://schemas.microsoft.com/office/drawing/2014/main" id="{BF466608-4C3C-2BA2-A105-D73CFBBFAE23}"/>
              </a:ext>
            </a:extLst>
          </p:cNvPr>
          <p:cNvGrpSpPr>
            <a:grpSpLocks/>
          </p:cNvGrpSpPr>
          <p:nvPr/>
        </p:nvGrpSpPr>
        <p:grpSpPr bwMode="auto">
          <a:xfrm>
            <a:off x="1254125" y="4618038"/>
            <a:ext cx="6692900" cy="541337"/>
            <a:chOff x="790" y="2909"/>
            <a:chExt cx="4216" cy="341"/>
          </a:xfrm>
        </p:grpSpPr>
        <p:sp>
          <p:nvSpPr>
            <p:cNvPr id="459825" name="Rectangle 49">
              <a:extLst>
                <a:ext uri="{FF2B5EF4-FFF2-40B4-BE49-F238E27FC236}">
                  <a16:creationId xmlns:a16="http://schemas.microsoft.com/office/drawing/2014/main" id="{D5B334CC-EEC0-EB1A-9841-6DF25B9D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916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b="1">
                  <a:solidFill>
                    <a:srgbClr val="A8001C"/>
                  </a:solidFill>
                  <a:latin typeface="Comic Sans MS" panose="030F0702030302020204" pitchFamily="66" charset="0"/>
                </a:rPr>
                <a:t> Atung: Jeroboam</a:t>
              </a:r>
              <a:endParaRPr lang="en-US" altLang="en-US" b="1">
                <a:solidFill>
                  <a:srgbClr val="A8001C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9826" name="Rectangle 50">
              <a:extLst>
                <a:ext uri="{FF2B5EF4-FFF2-40B4-BE49-F238E27FC236}">
                  <a16:creationId xmlns:a16="http://schemas.microsoft.com/office/drawing/2014/main" id="{289849FB-F194-B688-AB58-775F0A26C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909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b="1">
                  <a:solidFill>
                    <a:srgbClr val="A8001C"/>
                  </a:solidFill>
                  <a:latin typeface="Comic Sans MS" panose="030F0702030302020204" pitchFamily="66" charset="0"/>
                </a:rPr>
                <a:t> Azing: Rehoboam</a:t>
              </a:r>
              <a:endParaRPr lang="en-US" altLang="en-US" b="1">
                <a:solidFill>
                  <a:srgbClr val="A8001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0388" name="Group 204">
            <a:extLst>
              <a:ext uri="{FF2B5EF4-FFF2-40B4-BE49-F238E27FC236}">
                <a16:creationId xmlns:a16="http://schemas.microsoft.com/office/drawing/2014/main" id="{2844F7F3-F08D-86CE-F698-3B12D29354D7}"/>
              </a:ext>
            </a:extLst>
          </p:cNvPr>
          <p:cNvGrpSpPr>
            <a:grpSpLocks/>
          </p:cNvGrpSpPr>
          <p:nvPr/>
        </p:nvGrpSpPr>
        <p:grpSpPr bwMode="auto">
          <a:xfrm>
            <a:off x="909638" y="5251450"/>
            <a:ext cx="7623175" cy="1446213"/>
            <a:chOff x="493" y="3380"/>
            <a:chExt cx="4938" cy="911"/>
          </a:xfrm>
        </p:grpSpPr>
        <p:sp>
          <p:nvSpPr>
            <p:cNvPr id="459827" name="Rectangle 51">
              <a:extLst>
                <a:ext uri="{FF2B5EF4-FFF2-40B4-BE49-F238E27FC236}">
                  <a16:creationId xmlns:a16="http://schemas.microsoft.com/office/drawing/2014/main" id="{971433A5-01FD-7207-50F9-5ECB77A00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" y="3380"/>
              <a:ext cx="1837" cy="9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A8001C"/>
                  </a:solidFill>
                  <a:latin typeface="Comic Sans MS" charset="0"/>
                  <a:ea typeface="+mn-ea"/>
                </a:rPr>
                <a:t>AWUNGA KHAMATHA MALEI MANA</a:t>
              </a:r>
            </a:p>
          </p:txBody>
        </p:sp>
        <p:sp>
          <p:nvSpPr>
            <p:cNvPr id="459828" name="Rectangle 52">
              <a:extLst>
                <a:ext uri="{FF2B5EF4-FFF2-40B4-BE49-F238E27FC236}">
                  <a16:creationId xmlns:a16="http://schemas.microsoft.com/office/drawing/2014/main" id="{BDDEA910-8280-8A6B-A481-789DD40FC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" y="3380"/>
              <a:ext cx="2077" cy="9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A8001C"/>
                  </a:solidFill>
                  <a:latin typeface="Comic Sans MS" charset="0"/>
                  <a:ea typeface="+mn-ea"/>
                </a:rPr>
                <a:t>AWUNGA KHAMATHA </a:t>
              </a:r>
              <a:r>
                <a:rPr lang="en-US" b="1" u="sng">
                  <a:solidFill>
                    <a:srgbClr val="A8001C"/>
                  </a:solidFill>
                  <a:latin typeface="Comic Sans MS" charset="0"/>
                  <a:ea typeface="+mn-ea"/>
                </a:rPr>
                <a:t>KHALEI</a:t>
              </a:r>
            </a:p>
          </p:txBody>
        </p:sp>
      </p:grpSp>
      <p:sp>
        <p:nvSpPr>
          <p:cNvPr id="100389" name="Text Box 83">
            <a:extLst>
              <a:ext uri="{FF2B5EF4-FFF2-40B4-BE49-F238E27FC236}">
                <a16:creationId xmlns:a16="http://schemas.microsoft.com/office/drawing/2014/main" id="{8EE5CBB2-8ADF-19C3-C8AD-CA4D86E04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12700"/>
            <a:ext cx="618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 Wungnao 12 wui eina thuilaga 2 Kings 24 eina tangda</a:t>
            </a:r>
          </a:p>
        </p:txBody>
      </p:sp>
      <p:grpSp>
        <p:nvGrpSpPr>
          <p:cNvPr id="100390" name="Group 133">
            <a:extLst>
              <a:ext uri="{FF2B5EF4-FFF2-40B4-BE49-F238E27FC236}">
                <a16:creationId xmlns:a16="http://schemas.microsoft.com/office/drawing/2014/main" id="{6414EA0E-09A6-0616-49FD-FE711C21FAC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00407" name="Group 134">
              <a:extLst>
                <a:ext uri="{FF2B5EF4-FFF2-40B4-BE49-F238E27FC236}">
                  <a16:creationId xmlns:a16="http://schemas.microsoft.com/office/drawing/2014/main" id="{D3604D5F-1083-FF15-24F5-11619E75C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00409" name="Freeform 135">
                <a:extLst>
                  <a:ext uri="{FF2B5EF4-FFF2-40B4-BE49-F238E27FC236}">
                    <a16:creationId xmlns:a16="http://schemas.microsoft.com/office/drawing/2014/main" id="{D20663AF-3A8A-6026-FE48-E172A4C2D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0" name="AutoShape 136">
                <a:extLst>
                  <a:ext uri="{FF2B5EF4-FFF2-40B4-BE49-F238E27FC236}">
                    <a16:creationId xmlns:a16="http://schemas.microsoft.com/office/drawing/2014/main" id="{049729EF-13F2-BFA9-BAFE-3A0B3F25E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411" name="Rectangle 137">
                <a:extLst>
                  <a:ext uri="{FF2B5EF4-FFF2-40B4-BE49-F238E27FC236}">
                    <a16:creationId xmlns:a16="http://schemas.microsoft.com/office/drawing/2014/main" id="{71ACA2BD-FD07-5DAB-46E0-0CD6C1AE6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412" name="Line 138">
                <a:extLst>
                  <a:ext uri="{FF2B5EF4-FFF2-40B4-BE49-F238E27FC236}">
                    <a16:creationId xmlns:a16="http://schemas.microsoft.com/office/drawing/2014/main" id="{B78FA1E0-2378-948A-F8E8-47EB00A08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13" name="Rectangle 139">
                <a:extLst>
                  <a:ext uri="{FF2B5EF4-FFF2-40B4-BE49-F238E27FC236}">
                    <a16:creationId xmlns:a16="http://schemas.microsoft.com/office/drawing/2014/main" id="{3C9877DC-48C4-B03C-4B23-BCAECCE01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414" name="Rectangle 140">
                <a:extLst>
                  <a:ext uri="{FF2B5EF4-FFF2-40B4-BE49-F238E27FC236}">
                    <a16:creationId xmlns:a16="http://schemas.microsoft.com/office/drawing/2014/main" id="{0902557E-20AD-F319-5883-DE76077E8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415" name="Line 141">
                <a:extLst>
                  <a:ext uri="{FF2B5EF4-FFF2-40B4-BE49-F238E27FC236}">
                    <a16:creationId xmlns:a16="http://schemas.microsoft.com/office/drawing/2014/main" id="{D82AD39F-F75F-83B9-A52D-116E61AB4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16" name="Line 142">
                <a:extLst>
                  <a:ext uri="{FF2B5EF4-FFF2-40B4-BE49-F238E27FC236}">
                    <a16:creationId xmlns:a16="http://schemas.microsoft.com/office/drawing/2014/main" id="{EBF65F25-EC6D-66E7-456C-45A77E815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17" name="Line 143">
                <a:extLst>
                  <a:ext uri="{FF2B5EF4-FFF2-40B4-BE49-F238E27FC236}">
                    <a16:creationId xmlns:a16="http://schemas.microsoft.com/office/drawing/2014/main" id="{C60A4CD1-1507-4C7A-A8FF-8984EEE77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18" name="Line 144">
                <a:extLst>
                  <a:ext uri="{FF2B5EF4-FFF2-40B4-BE49-F238E27FC236}">
                    <a16:creationId xmlns:a16="http://schemas.microsoft.com/office/drawing/2014/main" id="{8B71695D-8929-1009-70EE-2F8FE3485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19" name="Line 145">
                <a:extLst>
                  <a:ext uri="{FF2B5EF4-FFF2-40B4-BE49-F238E27FC236}">
                    <a16:creationId xmlns:a16="http://schemas.microsoft.com/office/drawing/2014/main" id="{7F61C8EE-E1ED-2F35-9C16-6FF1A999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0" name="Line 146">
                <a:extLst>
                  <a:ext uri="{FF2B5EF4-FFF2-40B4-BE49-F238E27FC236}">
                    <a16:creationId xmlns:a16="http://schemas.microsoft.com/office/drawing/2014/main" id="{9F1723EE-9C47-37D2-775A-2115B4879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1" name="Line 147">
                <a:extLst>
                  <a:ext uri="{FF2B5EF4-FFF2-40B4-BE49-F238E27FC236}">
                    <a16:creationId xmlns:a16="http://schemas.microsoft.com/office/drawing/2014/main" id="{03DC3AD5-ADCF-44E6-70A8-8CEFC0C28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2" name="Line 148">
                <a:extLst>
                  <a:ext uri="{FF2B5EF4-FFF2-40B4-BE49-F238E27FC236}">
                    <a16:creationId xmlns:a16="http://schemas.microsoft.com/office/drawing/2014/main" id="{2EE08D64-39B1-5AEC-EF65-4D1E6A431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3" name="Line 149">
                <a:extLst>
                  <a:ext uri="{FF2B5EF4-FFF2-40B4-BE49-F238E27FC236}">
                    <a16:creationId xmlns:a16="http://schemas.microsoft.com/office/drawing/2014/main" id="{E2259041-D802-376F-4CEE-3DC356950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4" name="Line 150">
                <a:extLst>
                  <a:ext uri="{FF2B5EF4-FFF2-40B4-BE49-F238E27FC236}">
                    <a16:creationId xmlns:a16="http://schemas.microsoft.com/office/drawing/2014/main" id="{743EFE9C-0393-F501-D255-43E3A54D4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25" name="Rectangle 151">
                <a:extLst>
                  <a:ext uri="{FF2B5EF4-FFF2-40B4-BE49-F238E27FC236}">
                    <a16:creationId xmlns:a16="http://schemas.microsoft.com/office/drawing/2014/main" id="{AE2749F1-E6E0-9151-2FC8-7CFDA006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00408" name="Rectangle 152">
              <a:extLst>
                <a:ext uri="{FF2B5EF4-FFF2-40B4-BE49-F238E27FC236}">
                  <a16:creationId xmlns:a16="http://schemas.microsoft.com/office/drawing/2014/main" id="{A48C1A39-A394-C50D-8EFB-B75EA333A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59929" name="Rectangle 153">
            <a:extLst>
              <a:ext uri="{FF2B5EF4-FFF2-40B4-BE49-F238E27FC236}">
                <a16:creationId xmlns:a16="http://schemas.microsoft.com/office/drawing/2014/main" id="{5CDAA805-EBBB-8772-D0EE-45CB25B95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00392" name="Rectangle 155">
            <a:extLst>
              <a:ext uri="{FF2B5EF4-FFF2-40B4-BE49-F238E27FC236}">
                <a16:creationId xmlns:a16="http://schemas.microsoft.com/office/drawing/2014/main" id="{572E605C-881F-3A88-2384-8DFB736CD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59934" name="Rectangle 158">
            <a:extLst>
              <a:ext uri="{FF2B5EF4-FFF2-40B4-BE49-F238E27FC236}">
                <a16:creationId xmlns:a16="http://schemas.microsoft.com/office/drawing/2014/main" id="{17DDDB36-8B93-97BA-30F4-1EE09C2B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00394" name="Rectangle 159">
            <a:extLst>
              <a:ext uri="{FF2B5EF4-FFF2-40B4-BE49-F238E27FC236}">
                <a16:creationId xmlns:a16="http://schemas.microsoft.com/office/drawing/2014/main" id="{2FBF6EDC-F987-DC93-1DCF-444EA4158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sp>
        <p:nvSpPr>
          <p:cNvPr id="100395" name="Text Box 160">
            <a:extLst>
              <a:ext uri="{FF2B5EF4-FFF2-40B4-BE49-F238E27FC236}">
                <a16:creationId xmlns:a16="http://schemas.microsoft.com/office/drawing/2014/main" id="{D18E4D44-E6DB-49C3-9265-356825EA0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00396" name="Text Box 161">
            <a:extLst>
              <a:ext uri="{FF2B5EF4-FFF2-40B4-BE49-F238E27FC236}">
                <a16:creationId xmlns:a16="http://schemas.microsoft.com/office/drawing/2014/main" id="{5C9782DF-6196-4F28-199B-E2EC70C29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00397" name="Group 162">
            <a:extLst>
              <a:ext uri="{FF2B5EF4-FFF2-40B4-BE49-F238E27FC236}">
                <a16:creationId xmlns:a16="http://schemas.microsoft.com/office/drawing/2014/main" id="{16527EED-9734-07EC-1350-3ECD5F4EBC7A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00404" name="Rectangle 163">
              <a:extLst>
                <a:ext uri="{FF2B5EF4-FFF2-40B4-BE49-F238E27FC236}">
                  <a16:creationId xmlns:a16="http://schemas.microsoft.com/office/drawing/2014/main" id="{9320C2DC-D399-8422-4839-461AC0A9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00405" name="Rectangle 164">
              <a:extLst>
                <a:ext uri="{FF2B5EF4-FFF2-40B4-BE49-F238E27FC236}">
                  <a16:creationId xmlns:a16="http://schemas.microsoft.com/office/drawing/2014/main" id="{7C733BAD-D13F-E721-7768-FB3CF1FDC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00406" name="Rectangle 165">
              <a:extLst>
                <a:ext uri="{FF2B5EF4-FFF2-40B4-BE49-F238E27FC236}">
                  <a16:creationId xmlns:a16="http://schemas.microsoft.com/office/drawing/2014/main" id="{FB5B306A-5F5A-4CF9-0E2D-7240627EA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59942" name="Rectangle 166">
            <a:extLst>
              <a:ext uri="{FF2B5EF4-FFF2-40B4-BE49-F238E27FC236}">
                <a16:creationId xmlns:a16="http://schemas.microsoft.com/office/drawing/2014/main" id="{EDCE2E2C-7CC2-74ED-9543-F9CD7573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46</a:t>
            </a:r>
          </a:p>
        </p:txBody>
      </p:sp>
      <p:sp>
        <p:nvSpPr>
          <p:cNvPr id="459945" name="Rectangle 169">
            <a:extLst>
              <a:ext uri="{FF2B5EF4-FFF2-40B4-BE49-F238E27FC236}">
                <a16:creationId xmlns:a16="http://schemas.microsoft.com/office/drawing/2014/main" id="{C66DD28F-A86E-D91F-4532-CFDFECD8C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459968" name="Text Box 192">
            <a:extLst>
              <a:ext uri="{FF2B5EF4-FFF2-40B4-BE49-F238E27FC236}">
                <a16:creationId xmlns:a16="http://schemas.microsoft.com/office/drawing/2014/main" id="{156D7D34-F3C4-01F1-400D-F6930F938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8" y="14271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459969" name="Text Box 193">
            <a:extLst>
              <a:ext uri="{FF2B5EF4-FFF2-40B4-BE49-F238E27FC236}">
                <a16:creationId xmlns:a16="http://schemas.microsoft.com/office/drawing/2014/main" id="{030D6B86-E6FF-19B5-7E13-13EBDC19C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3476625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KT</a:t>
            </a:r>
          </a:p>
        </p:txBody>
      </p:sp>
      <p:sp>
        <p:nvSpPr>
          <p:cNvPr id="459978" name="Oval 202">
            <a:extLst>
              <a:ext uri="{FF2B5EF4-FFF2-40B4-BE49-F238E27FC236}">
                <a16:creationId xmlns:a16="http://schemas.microsoft.com/office/drawing/2014/main" id="{2A2636DD-899C-6E1E-7ED7-294A72763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1005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0403" name="Text Box 203">
            <a:extLst>
              <a:ext uri="{FF2B5EF4-FFF2-40B4-BE49-F238E27FC236}">
                <a16:creationId xmlns:a16="http://schemas.microsoft.com/office/drawing/2014/main" id="{0CE2593B-CD2D-AFE3-7493-263AB31E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8" grpId="0" autoUpdateAnimBg="0"/>
      <p:bldP spid="4599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EBED5308-343E-AD45-9890-3F12E2FA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2402" name="AutoShape 3">
            <a:extLst>
              <a:ext uri="{FF2B5EF4-FFF2-40B4-BE49-F238E27FC236}">
                <a16:creationId xmlns:a16="http://schemas.microsoft.com/office/drawing/2014/main" id="{06686DA9-CEB8-8CD7-F8B5-F2A18DA43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03" name="Rectangle 4">
            <a:extLst>
              <a:ext uri="{FF2B5EF4-FFF2-40B4-BE49-F238E27FC236}">
                <a16:creationId xmlns:a16="http://schemas.microsoft.com/office/drawing/2014/main" id="{73E95A04-2CD0-879F-0668-53E1CD0A6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04" name="Rectangle 5">
            <a:extLst>
              <a:ext uri="{FF2B5EF4-FFF2-40B4-BE49-F238E27FC236}">
                <a16:creationId xmlns:a16="http://schemas.microsoft.com/office/drawing/2014/main" id="{A0C02DFD-236C-B11B-CED3-82D7229E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102405" name="Rectangle 6">
            <a:extLst>
              <a:ext uri="{FF2B5EF4-FFF2-40B4-BE49-F238E27FC236}">
                <a16:creationId xmlns:a16="http://schemas.microsoft.com/office/drawing/2014/main" id="{85A5B2B3-37C6-7F46-6367-91DB4461A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807" name="Rectangle 7">
            <a:extLst>
              <a:ext uri="{FF2B5EF4-FFF2-40B4-BE49-F238E27FC236}">
                <a16:creationId xmlns:a16="http://schemas.microsoft.com/office/drawing/2014/main" id="{3AC0A909-B3E0-253C-3273-56B69FADC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102407" name="Rectangle 9">
            <a:extLst>
              <a:ext uri="{FF2B5EF4-FFF2-40B4-BE49-F238E27FC236}">
                <a16:creationId xmlns:a16="http://schemas.microsoft.com/office/drawing/2014/main" id="{4E2954EB-9E28-9095-F522-E7FBACEA4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08" name="Rectangle 10">
            <a:extLst>
              <a:ext uri="{FF2B5EF4-FFF2-40B4-BE49-F238E27FC236}">
                <a16:creationId xmlns:a16="http://schemas.microsoft.com/office/drawing/2014/main" id="{5B60AA58-F306-1C88-FB45-E63D1BE4C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102409" name="Rectangle 11">
            <a:extLst>
              <a:ext uri="{FF2B5EF4-FFF2-40B4-BE49-F238E27FC236}">
                <a16:creationId xmlns:a16="http://schemas.microsoft.com/office/drawing/2014/main" id="{BBAB774C-5DC9-B4A6-F9F4-5E9F9F053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460814" name="Rectangle 14">
            <a:extLst>
              <a:ext uri="{FF2B5EF4-FFF2-40B4-BE49-F238E27FC236}">
                <a16:creationId xmlns:a16="http://schemas.microsoft.com/office/drawing/2014/main" id="{D6B938B3-F9E1-97C5-3C60-0F8A4CE3D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102411" name="Group 15">
            <a:extLst>
              <a:ext uri="{FF2B5EF4-FFF2-40B4-BE49-F238E27FC236}">
                <a16:creationId xmlns:a16="http://schemas.microsoft.com/office/drawing/2014/main" id="{35EB54A9-B6B0-A32E-1A0A-8BF82FCE9739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102494" name="Group 16">
              <a:extLst>
                <a:ext uri="{FF2B5EF4-FFF2-40B4-BE49-F238E27FC236}">
                  <a16:creationId xmlns:a16="http://schemas.microsoft.com/office/drawing/2014/main" id="{A8469683-04C6-5269-7E95-B881D5018C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60817" name="Oval 17">
                <a:extLst>
                  <a:ext uri="{FF2B5EF4-FFF2-40B4-BE49-F238E27FC236}">
                    <a16:creationId xmlns:a16="http://schemas.microsoft.com/office/drawing/2014/main" id="{6325D2BA-CC85-1582-F490-46FD769FE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102497" name="Freeform 18">
                <a:extLst>
                  <a:ext uri="{FF2B5EF4-FFF2-40B4-BE49-F238E27FC236}">
                    <a16:creationId xmlns:a16="http://schemas.microsoft.com/office/drawing/2014/main" id="{C9E9A966-8E05-378E-CE48-165CD5B6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8" name="Freeform 19">
                <a:extLst>
                  <a:ext uri="{FF2B5EF4-FFF2-40B4-BE49-F238E27FC236}">
                    <a16:creationId xmlns:a16="http://schemas.microsoft.com/office/drawing/2014/main" id="{321FDD60-CE90-B511-BEE1-F781057FD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0820" name="Rectangle 20">
              <a:extLst>
                <a:ext uri="{FF2B5EF4-FFF2-40B4-BE49-F238E27FC236}">
                  <a16:creationId xmlns:a16="http://schemas.microsoft.com/office/drawing/2014/main" id="{59B82F6B-2A85-E47F-930E-370231664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W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 N</a:t>
              </a:r>
            </a:p>
          </p:txBody>
        </p:sp>
      </p:grpSp>
      <p:sp>
        <p:nvSpPr>
          <p:cNvPr id="102412" name="Rectangle 21">
            <a:extLst>
              <a:ext uri="{FF2B5EF4-FFF2-40B4-BE49-F238E27FC236}">
                <a16:creationId xmlns:a16="http://schemas.microsoft.com/office/drawing/2014/main" id="{FC46FAA2-448E-FE28-8E62-5ADE23551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102413" name="Rectangle 22">
            <a:extLst>
              <a:ext uri="{FF2B5EF4-FFF2-40B4-BE49-F238E27FC236}">
                <a16:creationId xmlns:a16="http://schemas.microsoft.com/office/drawing/2014/main" id="{4A0B7718-09F1-8B6B-B468-A2E57026F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102414" name="Rectangle 24">
            <a:extLst>
              <a:ext uri="{FF2B5EF4-FFF2-40B4-BE49-F238E27FC236}">
                <a16:creationId xmlns:a16="http://schemas.microsoft.com/office/drawing/2014/main" id="{282BD8F9-8B0B-8192-C904-E6684F83D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15" name="Line 25">
            <a:extLst>
              <a:ext uri="{FF2B5EF4-FFF2-40B4-BE49-F238E27FC236}">
                <a16:creationId xmlns:a16="http://schemas.microsoft.com/office/drawing/2014/main" id="{DB7EABE1-8E06-9304-3CBB-352CC1A3F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Line 26">
            <a:extLst>
              <a:ext uri="{FF2B5EF4-FFF2-40B4-BE49-F238E27FC236}">
                <a16:creationId xmlns:a16="http://schemas.microsoft.com/office/drawing/2014/main" id="{A83E5F48-5F4D-C878-4C37-2AB906CA7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Line 27">
            <a:extLst>
              <a:ext uri="{FF2B5EF4-FFF2-40B4-BE49-F238E27FC236}">
                <a16:creationId xmlns:a16="http://schemas.microsoft.com/office/drawing/2014/main" id="{26C24F40-1482-707C-E57F-BE63AA528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Line 28">
            <a:extLst>
              <a:ext uri="{FF2B5EF4-FFF2-40B4-BE49-F238E27FC236}">
                <a16:creationId xmlns:a16="http://schemas.microsoft.com/office/drawing/2014/main" id="{36071964-3D31-BC31-0E48-37E0C293F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9" name="Line 29">
            <a:extLst>
              <a:ext uri="{FF2B5EF4-FFF2-40B4-BE49-F238E27FC236}">
                <a16:creationId xmlns:a16="http://schemas.microsoft.com/office/drawing/2014/main" id="{6D39E57D-3589-1B8B-FA53-C3BDD55FB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Line 30">
            <a:extLst>
              <a:ext uri="{FF2B5EF4-FFF2-40B4-BE49-F238E27FC236}">
                <a16:creationId xmlns:a16="http://schemas.microsoft.com/office/drawing/2014/main" id="{DD6D850A-1118-E897-9A78-C37047636D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1" name="Line 31">
            <a:extLst>
              <a:ext uri="{FF2B5EF4-FFF2-40B4-BE49-F238E27FC236}">
                <a16:creationId xmlns:a16="http://schemas.microsoft.com/office/drawing/2014/main" id="{A1D94F72-D54A-FD65-7B91-F6F386912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2" name="Line 32">
            <a:extLst>
              <a:ext uri="{FF2B5EF4-FFF2-40B4-BE49-F238E27FC236}">
                <a16:creationId xmlns:a16="http://schemas.microsoft.com/office/drawing/2014/main" id="{C5D6CD85-2EED-04C3-71C5-2EB80194E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Line 33">
            <a:extLst>
              <a:ext uri="{FF2B5EF4-FFF2-40B4-BE49-F238E27FC236}">
                <a16:creationId xmlns:a16="http://schemas.microsoft.com/office/drawing/2014/main" id="{7015BBE7-5A0F-A882-CFEF-4A86048A2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4" name="Rectangle 34">
            <a:extLst>
              <a:ext uri="{FF2B5EF4-FFF2-40B4-BE49-F238E27FC236}">
                <a16:creationId xmlns:a16="http://schemas.microsoft.com/office/drawing/2014/main" id="{7CF978C8-0EAE-7980-A82C-C3487503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25" name="Rectangle 35">
            <a:extLst>
              <a:ext uri="{FF2B5EF4-FFF2-40B4-BE49-F238E27FC236}">
                <a16:creationId xmlns:a16="http://schemas.microsoft.com/office/drawing/2014/main" id="{BAFAF88C-4DB0-4FA0-EFC7-E19D1C858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26" name="Rectangle 36">
            <a:extLst>
              <a:ext uri="{FF2B5EF4-FFF2-40B4-BE49-F238E27FC236}">
                <a16:creationId xmlns:a16="http://schemas.microsoft.com/office/drawing/2014/main" id="{4842AB5A-9DBE-BF7B-25FB-66E766B4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27" name="Rectangle 37">
            <a:extLst>
              <a:ext uri="{FF2B5EF4-FFF2-40B4-BE49-F238E27FC236}">
                <a16:creationId xmlns:a16="http://schemas.microsoft.com/office/drawing/2014/main" id="{B2D481CE-3E94-8BAC-7717-08A125CBC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844" name="Rectangle 44">
            <a:extLst>
              <a:ext uri="{FF2B5EF4-FFF2-40B4-BE49-F238E27FC236}">
                <a16:creationId xmlns:a16="http://schemas.microsoft.com/office/drawing/2014/main" id="{2E5BA0FE-553A-21FA-760E-6FF5B04ED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102429" name="Line 45">
            <a:extLst>
              <a:ext uri="{FF2B5EF4-FFF2-40B4-BE49-F238E27FC236}">
                <a16:creationId xmlns:a16="http://schemas.microsoft.com/office/drawing/2014/main" id="{A2ACD94E-7171-6694-5B7E-3A86D5E72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Line 48">
            <a:extLst>
              <a:ext uri="{FF2B5EF4-FFF2-40B4-BE49-F238E27FC236}">
                <a16:creationId xmlns:a16="http://schemas.microsoft.com/office/drawing/2014/main" id="{D8DC42E1-3D9A-8D64-8B0F-EFB31AE2B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9" name="Rectangle 49">
            <a:extLst>
              <a:ext uri="{FF2B5EF4-FFF2-40B4-BE49-F238E27FC236}">
                <a16:creationId xmlns:a16="http://schemas.microsoft.com/office/drawing/2014/main" id="{F8ADFB27-7A79-2C75-F76E-3970A1770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3635375"/>
            <a:ext cx="23526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MARANBING</a:t>
            </a:r>
          </a:p>
        </p:txBody>
      </p:sp>
      <p:sp>
        <p:nvSpPr>
          <p:cNvPr id="460823" name="Rectangle 23">
            <a:extLst>
              <a:ext uri="{FF2B5EF4-FFF2-40B4-BE49-F238E27FC236}">
                <a16:creationId xmlns:a16="http://schemas.microsoft.com/office/drawing/2014/main" id="{323DF9B7-18A8-EC1A-564B-EA42827E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 200</a:t>
            </a:r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       </a:t>
            </a:r>
          </a:p>
        </p:txBody>
      </p:sp>
      <p:sp>
        <p:nvSpPr>
          <p:cNvPr id="460851" name="Rectangle 51">
            <a:extLst>
              <a:ext uri="{FF2B5EF4-FFF2-40B4-BE49-F238E27FC236}">
                <a16:creationId xmlns:a16="http://schemas.microsoft.com/office/drawing/2014/main" id="{F828E7CE-55DD-478E-09EC-885D31F25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5040313"/>
            <a:ext cx="15224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ASSYRIA</a:t>
            </a:r>
            <a:endParaRPr lang="en-US" altLang="en-US" sz="2400" b="1">
              <a:solidFill>
                <a:schemeClr val="bg2"/>
              </a:solidFill>
              <a:latin typeface="Times" panose="020F0502020204030204" pitchFamily="34" charset="0"/>
            </a:endParaRPr>
          </a:p>
        </p:txBody>
      </p:sp>
      <p:sp>
        <p:nvSpPr>
          <p:cNvPr id="460852" name="Oval 52">
            <a:extLst>
              <a:ext uri="{FF2B5EF4-FFF2-40B4-BE49-F238E27FC236}">
                <a16:creationId xmlns:a16="http://schemas.microsoft.com/office/drawing/2014/main" id="{CDD300E5-FCF6-E839-C288-DC7E8BA2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546600"/>
            <a:ext cx="15621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0883" name="Text Box 83">
            <a:extLst>
              <a:ext uri="{FF2B5EF4-FFF2-40B4-BE49-F238E27FC236}">
                <a16:creationId xmlns:a16="http://schemas.microsoft.com/office/drawing/2014/main" id="{FF22DE63-6536-92AF-A274-77A8FD88D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95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Wungnao 17:6</a:t>
            </a:r>
          </a:p>
        </p:txBody>
      </p:sp>
      <p:sp>
        <p:nvSpPr>
          <p:cNvPr id="102436" name="Rectangle 137">
            <a:extLst>
              <a:ext uri="{FF2B5EF4-FFF2-40B4-BE49-F238E27FC236}">
                <a16:creationId xmlns:a16="http://schemas.microsoft.com/office/drawing/2014/main" id="{7A754875-081D-868C-8CC0-1F6D9347F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  20-J        20-R</a:t>
            </a:r>
          </a:p>
        </p:txBody>
      </p:sp>
      <p:sp>
        <p:nvSpPr>
          <p:cNvPr id="102437" name="Text Box 138">
            <a:extLst>
              <a:ext uri="{FF2B5EF4-FFF2-40B4-BE49-F238E27FC236}">
                <a16:creationId xmlns:a16="http://schemas.microsoft.com/office/drawing/2014/main" id="{763EA25D-F1E3-1428-9374-BEDCA9473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944" name="Rectangle 144">
            <a:extLst>
              <a:ext uri="{FF2B5EF4-FFF2-40B4-BE49-F238E27FC236}">
                <a16:creationId xmlns:a16="http://schemas.microsoft.com/office/drawing/2014/main" id="{9569A468-C68A-51E4-2F3B-A8327072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47</a:t>
            </a:r>
          </a:p>
        </p:txBody>
      </p:sp>
      <p:grpSp>
        <p:nvGrpSpPr>
          <p:cNvPr id="102439" name="Group 173">
            <a:extLst>
              <a:ext uri="{FF2B5EF4-FFF2-40B4-BE49-F238E27FC236}">
                <a16:creationId xmlns:a16="http://schemas.microsoft.com/office/drawing/2014/main" id="{DF5884C4-105E-95A0-3FB6-0DAC953C8E1F}"/>
              </a:ext>
            </a:extLst>
          </p:cNvPr>
          <p:cNvGrpSpPr>
            <a:grpSpLocks/>
          </p:cNvGrpSpPr>
          <p:nvPr/>
        </p:nvGrpSpPr>
        <p:grpSpPr bwMode="auto">
          <a:xfrm>
            <a:off x="6188075" y="1376363"/>
            <a:ext cx="2578100" cy="3881437"/>
            <a:chOff x="3898" y="867"/>
            <a:chExt cx="1624" cy="2445"/>
          </a:xfrm>
        </p:grpSpPr>
        <p:sp>
          <p:nvSpPr>
            <p:cNvPr id="460947" name="Rectangle 147">
              <a:extLst>
                <a:ext uri="{FF2B5EF4-FFF2-40B4-BE49-F238E27FC236}">
                  <a16:creationId xmlns:a16="http://schemas.microsoft.com/office/drawing/2014/main" id="{8F311286-458B-FE05-B9F6-05F09984D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" y="2718"/>
              <a:ext cx="1015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chemeClr val="tx1"/>
                  </a:solidFill>
                  <a:latin typeface="Helvetica" charset="0"/>
                  <a:ea typeface="+mn-ea"/>
                </a:rPr>
                <a:t>Jer 31:       31-33</a:t>
              </a:r>
            </a:p>
          </p:txBody>
        </p:sp>
        <p:sp>
          <p:nvSpPr>
            <p:cNvPr id="460948" name="Rectangle 148">
              <a:extLst>
                <a:ext uri="{FF2B5EF4-FFF2-40B4-BE49-F238E27FC236}">
                  <a16:creationId xmlns:a16="http://schemas.microsoft.com/office/drawing/2014/main" id="{2F42E1D6-937D-918D-18DD-E73653666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1416"/>
              <a:ext cx="1624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chemeClr val="tx1"/>
                  </a:solidFill>
                  <a:latin typeface="Helvetica" charset="0"/>
                  <a:ea typeface="+mn-ea"/>
                </a:rPr>
                <a:t>2 Sam 7: 4-16</a:t>
              </a:r>
            </a:p>
            <a:p>
              <a:pPr>
                <a:defRPr/>
              </a:pPr>
              <a:r>
                <a:rPr lang="en-US" b="1" i="1">
                  <a:solidFill>
                    <a:schemeClr val="tx1"/>
                  </a:solidFill>
                  <a:latin typeface="Helvetica" charset="0"/>
                  <a:ea typeface="+mn-ea"/>
                </a:rPr>
                <a:t>1 Thot 17:3-15</a:t>
              </a:r>
            </a:p>
          </p:txBody>
        </p:sp>
        <p:sp>
          <p:nvSpPr>
            <p:cNvPr id="460960" name="Text Box 160">
              <a:extLst>
                <a:ext uri="{FF2B5EF4-FFF2-40B4-BE49-F238E27FC236}">
                  <a16:creationId xmlns:a16="http://schemas.microsoft.com/office/drawing/2014/main" id="{0FEE47E8-055E-1577-0519-B9F80B57A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1" y="867"/>
              <a:ext cx="54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4000" i="1">
                <a:solidFill>
                  <a:schemeClr val="tx1"/>
                </a:solidFill>
                <a:latin typeface="Kosher-Normal" charset="0"/>
                <a:ea typeface="+mn-ea"/>
              </a:endParaRPr>
            </a:p>
          </p:txBody>
        </p:sp>
      </p:grpSp>
      <p:grpSp>
        <p:nvGrpSpPr>
          <p:cNvPr id="102440" name="Group 174">
            <a:extLst>
              <a:ext uri="{FF2B5EF4-FFF2-40B4-BE49-F238E27FC236}">
                <a16:creationId xmlns:a16="http://schemas.microsoft.com/office/drawing/2014/main" id="{E03E44CB-36C1-5176-E58F-2B62FFEBF797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02472" name="Group 175">
              <a:extLst>
                <a:ext uri="{FF2B5EF4-FFF2-40B4-BE49-F238E27FC236}">
                  <a16:creationId xmlns:a16="http://schemas.microsoft.com/office/drawing/2014/main" id="{7938F678-2669-24D7-15E4-8851C2C9E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02474" name="Freeform 176">
                <a:extLst>
                  <a:ext uri="{FF2B5EF4-FFF2-40B4-BE49-F238E27FC236}">
                    <a16:creationId xmlns:a16="http://schemas.microsoft.com/office/drawing/2014/main" id="{B504A239-51DE-C1F5-95BE-5DD5C08E3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5" name="AutoShape 177">
                <a:extLst>
                  <a:ext uri="{FF2B5EF4-FFF2-40B4-BE49-F238E27FC236}">
                    <a16:creationId xmlns:a16="http://schemas.microsoft.com/office/drawing/2014/main" id="{84132092-A7F3-5D1E-23AC-48B230A8C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476" name="Rectangle 178">
                <a:extLst>
                  <a:ext uri="{FF2B5EF4-FFF2-40B4-BE49-F238E27FC236}">
                    <a16:creationId xmlns:a16="http://schemas.microsoft.com/office/drawing/2014/main" id="{159C9355-AADA-03F8-1AA5-77402693A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477" name="Line 179">
                <a:extLst>
                  <a:ext uri="{FF2B5EF4-FFF2-40B4-BE49-F238E27FC236}">
                    <a16:creationId xmlns:a16="http://schemas.microsoft.com/office/drawing/2014/main" id="{78F40C74-37FB-6893-E781-BACC19300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78" name="Rectangle 180">
                <a:extLst>
                  <a:ext uri="{FF2B5EF4-FFF2-40B4-BE49-F238E27FC236}">
                    <a16:creationId xmlns:a16="http://schemas.microsoft.com/office/drawing/2014/main" id="{B36540C9-74C5-AE0A-3D6C-0EDBFACE9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479" name="Rectangle 181">
                <a:extLst>
                  <a:ext uri="{FF2B5EF4-FFF2-40B4-BE49-F238E27FC236}">
                    <a16:creationId xmlns:a16="http://schemas.microsoft.com/office/drawing/2014/main" id="{595BF018-11AC-A77B-1DD1-B2BEBF69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480" name="Line 182">
                <a:extLst>
                  <a:ext uri="{FF2B5EF4-FFF2-40B4-BE49-F238E27FC236}">
                    <a16:creationId xmlns:a16="http://schemas.microsoft.com/office/drawing/2014/main" id="{7255C495-0A80-1845-0B13-EE0C4E3A7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1" name="Line 183">
                <a:extLst>
                  <a:ext uri="{FF2B5EF4-FFF2-40B4-BE49-F238E27FC236}">
                    <a16:creationId xmlns:a16="http://schemas.microsoft.com/office/drawing/2014/main" id="{1BF49865-13BB-2AA8-7E87-797336A003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2" name="Line 184">
                <a:extLst>
                  <a:ext uri="{FF2B5EF4-FFF2-40B4-BE49-F238E27FC236}">
                    <a16:creationId xmlns:a16="http://schemas.microsoft.com/office/drawing/2014/main" id="{87222E03-E504-CBAF-652C-89F7991AC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3" name="Line 185">
                <a:extLst>
                  <a:ext uri="{FF2B5EF4-FFF2-40B4-BE49-F238E27FC236}">
                    <a16:creationId xmlns:a16="http://schemas.microsoft.com/office/drawing/2014/main" id="{9B70894C-E742-EF73-4CA4-418381707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4" name="Line 186">
                <a:extLst>
                  <a:ext uri="{FF2B5EF4-FFF2-40B4-BE49-F238E27FC236}">
                    <a16:creationId xmlns:a16="http://schemas.microsoft.com/office/drawing/2014/main" id="{B58D8570-B279-E7E3-CB5E-6ABF19753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5" name="Line 187">
                <a:extLst>
                  <a:ext uri="{FF2B5EF4-FFF2-40B4-BE49-F238E27FC236}">
                    <a16:creationId xmlns:a16="http://schemas.microsoft.com/office/drawing/2014/main" id="{2A6D7A03-770C-586C-1F77-80641EAA6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6" name="Line 188">
                <a:extLst>
                  <a:ext uri="{FF2B5EF4-FFF2-40B4-BE49-F238E27FC236}">
                    <a16:creationId xmlns:a16="http://schemas.microsoft.com/office/drawing/2014/main" id="{A3C754EF-B108-C624-60EE-A3E209762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7" name="Line 189">
                <a:extLst>
                  <a:ext uri="{FF2B5EF4-FFF2-40B4-BE49-F238E27FC236}">
                    <a16:creationId xmlns:a16="http://schemas.microsoft.com/office/drawing/2014/main" id="{A634C07F-A72A-95D8-4387-0AD3FC34F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8" name="Line 190">
                <a:extLst>
                  <a:ext uri="{FF2B5EF4-FFF2-40B4-BE49-F238E27FC236}">
                    <a16:creationId xmlns:a16="http://schemas.microsoft.com/office/drawing/2014/main" id="{93363C93-8AFD-04D6-A26D-B2AE42D16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89" name="Line 191">
                <a:extLst>
                  <a:ext uri="{FF2B5EF4-FFF2-40B4-BE49-F238E27FC236}">
                    <a16:creationId xmlns:a16="http://schemas.microsoft.com/office/drawing/2014/main" id="{90EC88B2-0B4F-6EA4-8F95-4EEB502A6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90" name="Rectangle 192">
                <a:extLst>
                  <a:ext uri="{FF2B5EF4-FFF2-40B4-BE49-F238E27FC236}">
                    <a16:creationId xmlns:a16="http://schemas.microsoft.com/office/drawing/2014/main" id="{6DBA9A38-2913-2283-54EB-FB90E9018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02473" name="Rectangle 193">
              <a:extLst>
                <a:ext uri="{FF2B5EF4-FFF2-40B4-BE49-F238E27FC236}">
                  <a16:creationId xmlns:a16="http://schemas.microsoft.com/office/drawing/2014/main" id="{A9A1DBF6-DBDE-3C97-0310-208507E41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0994" name="Rectangle 194">
            <a:extLst>
              <a:ext uri="{FF2B5EF4-FFF2-40B4-BE49-F238E27FC236}">
                <a16:creationId xmlns:a16="http://schemas.microsoft.com/office/drawing/2014/main" id="{0AD565D2-F834-937D-13FC-101105529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8763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KAKAI••• </a:t>
            </a:r>
          </a:p>
        </p:txBody>
      </p:sp>
      <p:sp>
        <p:nvSpPr>
          <p:cNvPr id="102442" name="Rectangle 195">
            <a:extLst>
              <a:ext uri="{FF2B5EF4-FFF2-40B4-BE49-F238E27FC236}">
                <a16:creationId xmlns:a16="http://schemas.microsoft.com/office/drawing/2014/main" id="{9D989810-A0F4-19A4-AF95-EDB7CF994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0996" name="Rectangle 196">
            <a:extLst>
              <a:ext uri="{FF2B5EF4-FFF2-40B4-BE49-F238E27FC236}">
                <a16:creationId xmlns:a16="http://schemas.microsoft.com/office/drawing/2014/main" id="{CF937A24-F577-D8C2-6300-528E6E1AB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02444" name="Rectangle 197">
            <a:extLst>
              <a:ext uri="{FF2B5EF4-FFF2-40B4-BE49-F238E27FC236}">
                <a16:creationId xmlns:a16="http://schemas.microsoft.com/office/drawing/2014/main" id="{F7138DC7-F690-1C66-7DBB-36C68C796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02445" name="Rectangle 198">
            <a:extLst>
              <a:ext uri="{FF2B5EF4-FFF2-40B4-BE49-F238E27FC236}">
                <a16:creationId xmlns:a16="http://schemas.microsoft.com/office/drawing/2014/main" id="{11E03FB6-8929-BD08-E43D-B56EE4738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02446" name="Rectangle 199">
            <a:extLst>
              <a:ext uri="{FF2B5EF4-FFF2-40B4-BE49-F238E27FC236}">
                <a16:creationId xmlns:a16="http://schemas.microsoft.com/office/drawing/2014/main" id="{BF1A325B-8B92-6958-C982-5F7FBD0C3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02447" name="Group 200">
            <a:extLst>
              <a:ext uri="{FF2B5EF4-FFF2-40B4-BE49-F238E27FC236}">
                <a16:creationId xmlns:a16="http://schemas.microsoft.com/office/drawing/2014/main" id="{A9988855-1270-E4B3-A062-EECB5571124E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02469" name="Rectangle 201">
              <a:extLst>
                <a:ext uri="{FF2B5EF4-FFF2-40B4-BE49-F238E27FC236}">
                  <a16:creationId xmlns:a16="http://schemas.microsoft.com/office/drawing/2014/main" id="{13E1330F-04A7-068B-D0EF-03DD046DD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02470" name="Rectangle 202">
              <a:extLst>
                <a:ext uri="{FF2B5EF4-FFF2-40B4-BE49-F238E27FC236}">
                  <a16:creationId xmlns:a16="http://schemas.microsoft.com/office/drawing/2014/main" id="{D93E4F07-ABA1-AFBD-E013-6DE70B4FD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02471" name="Rectangle 203">
              <a:extLst>
                <a:ext uri="{FF2B5EF4-FFF2-40B4-BE49-F238E27FC236}">
                  <a16:creationId xmlns:a16="http://schemas.microsoft.com/office/drawing/2014/main" id="{648D2F44-CC6B-C1F0-7928-C1A6B3B3F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102448" name="Text Box 220">
            <a:extLst>
              <a:ext uri="{FF2B5EF4-FFF2-40B4-BE49-F238E27FC236}">
                <a16:creationId xmlns:a16="http://schemas.microsoft.com/office/drawing/2014/main" id="{88A8D870-9934-F8E3-7FE5-A4CE2CA9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  <p:grpSp>
        <p:nvGrpSpPr>
          <p:cNvPr id="102449" name="Group 113">
            <a:extLst>
              <a:ext uri="{FF2B5EF4-FFF2-40B4-BE49-F238E27FC236}">
                <a16:creationId xmlns:a16="http://schemas.microsoft.com/office/drawing/2014/main" id="{EFCEA79E-4C8A-13CD-0922-A6C5EC8F47B5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102461" name="Group 115">
              <a:extLst>
                <a:ext uri="{FF2B5EF4-FFF2-40B4-BE49-F238E27FC236}">
                  <a16:creationId xmlns:a16="http://schemas.microsoft.com/office/drawing/2014/main" id="{1F504902-53C6-5A30-7A7C-75A706C3D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2467" name="Freeform 116" descr="Cork">
                <a:extLst>
                  <a:ext uri="{FF2B5EF4-FFF2-40B4-BE49-F238E27FC236}">
                    <a16:creationId xmlns:a16="http://schemas.microsoft.com/office/drawing/2014/main" id="{A220BF0C-8E98-D3DD-0FFF-1D6C1877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68" name="Freeform 117" descr="Cork">
                <a:extLst>
                  <a:ext uri="{FF2B5EF4-FFF2-40B4-BE49-F238E27FC236}">
                    <a16:creationId xmlns:a16="http://schemas.microsoft.com/office/drawing/2014/main" id="{6C34B4BF-72D2-A963-5FF6-D9D73E95B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62" name="Freeform 119">
              <a:extLst>
                <a:ext uri="{FF2B5EF4-FFF2-40B4-BE49-F238E27FC236}">
                  <a16:creationId xmlns:a16="http://schemas.microsoft.com/office/drawing/2014/main" id="{2D32E000-CC44-A572-5ACC-D300C630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3" name="Freeform 120">
              <a:extLst>
                <a:ext uri="{FF2B5EF4-FFF2-40B4-BE49-F238E27FC236}">
                  <a16:creationId xmlns:a16="http://schemas.microsoft.com/office/drawing/2014/main" id="{663670F1-E48F-7AD0-7206-873CC3F14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4" name="Freeform 121">
              <a:extLst>
                <a:ext uri="{FF2B5EF4-FFF2-40B4-BE49-F238E27FC236}">
                  <a16:creationId xmlns:a16="http://schemas.microsoft.com/office/drawing/2014/main" id="{59B8988B-100E-1AB4-87A7-A66AB9C24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5" name="Freeform 122">
              <a:extLst>
                <a:ext uri="{FF2B5EF4-FFF2-40B4-BE49-F238E27FC236}">
                  <a16:creationId xmlns:a16="http://schemas.microsoft.com/office/drawing/2014/main" id="{D24E14DD-5569-B7CF-68A5-FD74EB74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6" name="Freeform 123">
              <a:extLst>
                <a:ext uri="{FF2B5EF4-FFF2-40B4-BE49-F238E27FC236}">
                  <a16:creationId xmlns:a16="http://schemas.microsoft.com/office/drawing/2014/main" id="{27F8D043-9EA7-5775-8F88-F72242C4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450" name="Group 113">
            <a:extLst>
              <a:ext uri="{FF2B5EF4-FFF2-40B4-BE49-F238E27FC236}">
                <a16:creationId xmlns:a16="http://schemas.microsoft.com/office/drawing/2014/main" id="{15361952-6739-0278-3E0B-1AD2C89F9026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102453" name="Group 115">
              <a:extLst>
                <a:ext uri="{FF2B5EF4-FFF2-40B4-BE49-F238E27FC236}">
                  <a16:creationId xmlns:a16="http://schemas.microsoft.com/office/drawing/2014/main" id="{1B7D2139-0D73-079E-08FC-145400735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2459" name="Freeform 116" descr="Cork">
                <a:extLst>
                  <a:ext uri="{FF2B5EF4-FFF2-40B4-BE49-F238E27FC236}">
                    <a16:creationId xmlns:a16="http://schemas.microsoft.com/office/drawing/2014/main" id="{B2052EBB-8E6E-3B09-A24C-B68358B3B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60" name="Freeform 117" descr="Cork">
                <a:extLst>
                  <a:ext uri="{FF2B5EF4-FFF2-40B4-BE49-F238E27FC236}">
                    <a16:creationId xmlns:a16="http://schemas.microsoft.com/office/drawing/2014/main" id="{5B12B387-0937-5020-F52D-B2FA26A89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54" name="Freeform 144">
              <a:extLst>
                <a:ext uri="{FF2B5EF4-FFF2-40B4-BE49-F238E27FC236}">
                  <a16:creationId xmlns:a16="http://schemas.microsoft.com/office/drawing/2014/main" id="{2979FB15-4699-779F-46EC-950637A9B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5" name="Freeform 145">
              <a:extLst>
                <a:ext uri="{FF2B5EF4-FFF2-40B4-BE49-F238E27FC236}">
                  <a16:creationId xmlns:a16="http://schemas.microsoft.com/office/drawing/2014/main" id="{23D4E161-801D-F407-F313-50F58BA02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6" name="Freeform 146">
              <a:extLst>
                <a:ext uri="{FF2B5EF4-FFF2-40B4-BE49-F238E27FC236}">
                  <a16:creationId xmlns:a16="http://schemas.microsoft.com/office/drawing/2014/main" id="{BA93FF4E-BAF2-77AD-A3FC-8301D00B2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7" name="Freeform 147">
              <a:extLst>
                <a:ext uri="{FF2B5EF4-FFF2-40B4-BE49-F238E27FC236}">
                  <a16:creationId xmlns:a16="http://schemas.microsoft.com/office/drawing/2014/main" id="{EA15D2E1-0DF7-0E0A-12D3-E6A372913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8" name="Freeform 148">
              <a:extLst>
                <a:ext uri="{FF2B5EF4-FFF2-40B4-BE49-F238E27FC236}">
                  <a16:creationId xmlns:a16="http://schemas.microsoft.com/office/drawing/2014/main" id="{7E9B9E70-0BA5-7978-E689-E7F88CE42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" name="Text Box 192">
            <a:extLst>
              <a:ext uri="{FF2B5EF4-FFF2-40B4-BE49-F238E27FC236}">
                <a16:creationId xmlns:a16="http://schemas.microsoft.com/office/drawing/2014/main" id="{14102722-EEC8-2824-4294-20D39644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8" y="14271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155" name="Text Box 193">
            <a:extLst>
              <a:ext uri="{FF2B5EF4-FFF2-40B4-BE49-F238E27FC236}">
                <a16:creationId xmlns:a16="http://schemas.microsoft.com/office/drawing/2014/main" id="{18DFAC97-4EA2-DBA1-016E-0F5FD0A93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3476625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KT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3" grpId="0" autoUpdateAnimBg="0"/>
      <p:bldP spid="460851" grpId="0" autoUpdateAnimBg="0"/>
      <p:bldP spid="4608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A3425B3E-398D-1166-F99E-BEAE473A3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290" name="Group 56">
            <a:extLst>
              <a:ext uri="{FF2B5EF4-FFF2-40B4-BE49-F238E27FC236}">
                <a16:creationId xmlns:a16="http://schemas.microsoft.com/office/drawing/2014/main" id="{6656903A-E34A-57E5-55D1-DD13A3FA1CF3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12330" name="Freeform 6">
              <a:extLst>
                <a:ext uri="{FF2B5EF4-FFF2-40B4-BE49-F238E27FC236}">
                  <a16:creationId xmlns:a16="http://schemas.microsoft.com/office/drawing/2014/main" id="{A1E5839B-6F54-96DF-B3CD-2CD4A5B23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Rectangle 7">
              <a:extLst>
                <a:ext uri="{FF2B5EF4-FFF2-40B4-BE49-F238E27FC236}">
                  <a16:creationId xmlns:a16="http://schemas.microsoft.com/office/drawing/2014/main" id="{8C298342-5E75-1572-F75D-9584C8195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2" name="Freeform 8">
              <a:extLst>
                <a:ext uri="{FF2B5EF4-FFF2-40B4-BE49-F238E27FC236}">
                  <a16:creationId xmlns:a16="http://schemas.microsoft.com/office/drawing/2014/main" id="{9A198B76-76EF-B57D-43FA-C4ED8093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69 w 129"/>
                <a:gd name="T1" fmla="*/ 115 h 49"/>
                <a:gd name="T2" fmla="*/ 0 w 129"/>
                <a:gd name="T3" fmla="*/ 115 h 49"/>
                <a:gd name="T4" fmla="*/ 0 w 129"/>
                <a:gd name="T5" fmla="*/ 0 h 49"/>
                <a:gd name="T6" fmla="*/ 169 w 129"/>
                <a:gd name="T7" fmla="*/ 115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AutoShape 9">
              <a:extLst>
                <a:ext uri="{FF2B5EF4-FFF2-40B4-BE49-F238E27FC236}">
                  <a16:creationId xmlns:a16="http://schemas.microsoft.com/office/drawing/2014/main" id="{E55E5A39-D85D-461F-8F63-A2C164A2A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4" name="Rectangle 10">
              <a:extLst>
                <a:ext uri="{FF2B5EF4-FFF2-40B4-BE49-F238E27FC236}">
                  <a16:creationId xmlns:a16="http://schemas.microsoft.com/office/drawing/2014/main" id="{E92A1976-E45C-BB17-BDF6-527B87A0A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5" name="Rectangle 11">
              <a:extLst>
                <a:ext uri="{FF2B5EF4-FFF2-40B4-BE49-F238E27FC236}">
                  <a16:creationId xmlns:a16="http://schemas.microsoft.com/office/drawing/2014/main" id="{26EBD2A3-DE68-3502-20D2-DC84E9DBF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6" name="AutoShape 12">
              <a:extLst>
                <a:ext uri="{FF2B5EF4-FFF2-40B4-BE49-F238E27FC236}">
                  <a16:creationId xmlns:a16="http://schemas.microsoft.com/office/drawing/2014/main" id="{61BA4111-75F1-3FF4-0AB4-FD3553444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7" name="Line 13">
              <a:extLst>
                <a:ext uri="{FF2B5EF4-FFF2-40B4-BE49-F238E27FC236}">
                  <a16:creationId xmlns:a16="http://schemas.microsoft.com/office/drawing/2014/main" id="{268AB0F8-5B45-34B7-A568-E061DF191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8" name="Line 14">
              <a:extLst>
                <a:ext uri="{FF2B5EF4-FFF2-40B4-BE49-F238E27FC236}">
                  <a16:creationId xmlns:a16="http://schemas.microsoft.com/office/drawing/2014/main" id="{E638A87D-F668-648E-116F-ABB6C139A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9" name="Rectangle 15">
              <a:extLst>
                <a:ext uri="{FF2B5EF4-FFF2-40B4-BE49-F238E27FC236}">
                  <a16:creationId xmlns:a16="http://schemas.microsoft.com/office/drawing/2014/main" id="{AD7FD54E-5B07-A18A-F947-A4D38368B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60"/>
              <a:ext cx="426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12340" name="Rectangle 16">
              <a:extLst>
                <a:ext uri="{FF2B5EF4-FFF2-40B4-BE49-F238E27FC236}">
                  <a16:creationId xmlns:a16="http://schemas.microsoft.com/office/drawing/2014/main" id="{AFC69A17-7B4F-CAEC-810B-AB0F0EAB9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Jericho/Ai</a:t>
              </a:r>
            </a:p>
          </p:txBody>
        </p:sp>
        <p:sp>
          <p:nvSpPr>
            <p:cNvPr id="12341" name="Rectangle 17">
              <a:extLst>
                <a:ext uri="{FF2B5EF4-FFF2-40B4-BE49-F238E27FC236}">
                  <a16:creationId xmlns:a16="http://schemas.microsoft.com/office/drawing/2014/main" id="{DFBA8914-822A-6FCB-C93E-71BA46642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16"/>
              <a:ext cx="57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Helvetica" pitchFamily="2" charset="0"/>
                </a:rPr>
                <a:t>Ngalei khangayar</a:t>
              </a:r>
            </a:p>
          </p:txBody>
        </p:sp>
      </p:grpSp>
      <p:grpSp>
        <p:nvGrpSpPr>
          <p:cNvPr id="12291" name="Group 18">
            <a:extLst>
              <a:ext uri="{FF2B5EF4-FFF2-40B4-BE49-F238E27FC236}">
                <a16:creationId xmlns:a16="http://schemas.microsoft.com/office/drawing/2014/main" id="{ABADB990-5C44-C998-897C-D782DCE78255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2326" name="Group 19" descr="Large confetti">
              <a:extLst>
                <a:ext uri="{FF2B5EF4-FFF2-40B4-BE49-F238E27FC236}">
                  <a16:creationId xmlns:a16="http://schemas.microsoft.com/office/drawing/2014/main" id="{45F2CCDC-556E-1A07-92B0-481DFE396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8404" name="Freeform 20" descr="Large confetti">
                <a:extLst>
                  <a:ext uri="{FF2B5EF4-FFF2-40B4-BE49-F238E27FC236}">
                    <a16:creationId xmlns:a16="http://schemas.microsoft.com/office/drawing/2014/main" id="{03627BA3-B2CC-D5D6-8C75-CCEA4BDF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8405" name="Freeform 21" descr="Large confetti">
                <a:extLst>
                  <a:ext uri="{FF2B5EF4-FFF2-40B4-BE49-F238E27FC236}">
                    <a16:creationId xmlns:a16="http://schemas.microsoft.com/office/drawing/2014/main" id="{92BEBCF7-4071-80AD-A2B8-E2760BEAE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28406" name="Freeform 22" descr="Large confetti">
              <a:extLst>
                <a:ext uri="{FF2B5EF4-FFF2-40B4-BE49-F238E27FC236}">
                  <a16:creationId xmlns:a16="http://schemas.microsoft.com/office/drawing/2014/main" id="{B91C0235-C3F6-DBE6-892C-F66D695F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292" name="Group 23">
            <a:extLst>
              <a:ext uri="{FF2B5EF4-FFF2-40B4-BE49-F238E27FC236}">
                <a16:creationId xmlns:a16="http://schemas.microsoft.com/office/drawing/2014/main" id="{D281B01A-4C2A-29F2-936D-5588D8CF4EDB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8408" name="Freeform 24">
              <a:extLst>
                <a:ext uri="{FF2B5EF4-FFF2-40B4-BE49-F238E27FC236}">
                  <a16:creationId xmlns:a16="http://schemas.microsoft.com/office/drawing/2014/main" id="{70ED0771-4200-2EA2-B158-FD4D1D4BD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28409" name="Freeform 25">
              <a:extLst>
                <a:ext uri="{FF2B5EF4-FFF2-40B4-BE49-F238E27FC236}">
                  <a16:creationId xmlns:a16="http://schemas.microsoft.com/office/drawing/2014/main" id="{6F31BC44-C32E-3A5F-2307-6C612BE74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528410" name="Text Box 26">
            <a:extLst>
              <a:ext uri="{FF2B5EF4-FFF2-40B4-BE49-F238E27FC236}">
                <a16:creationId xmlns:a16="http://schemas.microsoft.com/office/drawing/2014/main" id="{F9211079-D42F-41CA-7D19-5CDC70C1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1612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FF00"/>
                </a:solidFill>
                <a:latin typeface="Comic Sans MS" charset="0"/>
                <a:ea typeface="+mn-ea"/>
              </a:rPr>
              <a:t>Galileewui Ngayi</a:t>
            </a:r>
          </a:p>
        </p:txBody>
      </p:sp>
      <p:sp>
        <p:nvSpPr>
          <p:cNvPr id="528411" name="Text Box 27">
            <a:extLst>
              <a:ext uri="{FF2B5EF4-FFF2-40B4-BE49-F238E27FC236}">
                <a16:creationId xmlns:a16="http://schemas.microsoft.com/office/drawing/2014/main" id="{D3223C7F-A1FB-654B-0937-66799F061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charset="0"/>
                <a:ea typeface="+mn-ea"/>
              </a:rPr>
              <a:t>Gilboa Kaphung</a:t>
            </a:r>
          </a:p>
        </p:txBody>
      </p:sp>
      <p:sp>
        <p:nvSpPr>
          <p:cNvPr id="528412" name="Text Box 28">
            <a:extLst>
              <a:ext uri="{FF2B5EF4-FFF2-40B4-BE49-F238E27FC236}">
                <a16:creationId xmlns:a16="http://schemas.microsoft.com/office/drawing/2014/main" id="{5C81A5BB-1ED8-CE0D-18CB-8BFEF2673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charset="0"/>
                <a:ea typeface="+mn-ea"/>
              </a:rPr>
              <a:t>Hebron</a:t>
            </a:r>
          </a:p>
        </p:txBody>
      </p:sp>
      <p:sp>
        <p:nvSpPr>
          <p:cNvPr id="528413" name="Text Box 29">
            <a:extLst>
              <a:ext uri="{FF2B5EF4-FFF2-40B4-BE49-F238E27FC236}">
                <a16:creationId xmlns:a16="http://schemas.microsoft.com/office/drawing/2014/main" id="{A0CFF9E4-0DF4-1041-1FCE-E663E393A2E4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3300"/>
                </a:solidFill>
                <a:latin typeface="Comic Sans MS" charset="0"/>
                <a:ea typeface="+mn-ea"/>
              </a:rPr>
              <a:t>ASHER</a:t>
            </a:r>
          </a:p>
        </p:txBody>
      </p:sp>
      <p:sp>
        <p:nvSpPr>
          <p:cNvPr id="528414" name="Text Box 30">
            <a:extLst>
              <a:ext uri="{FF2B5EF4-FFF2-40B4-BE49-F238E27FC236}">
                <a16:creationId xmlns:a16="http://schemas.microsoft.com/office/drawing/2014/main" id="{36EB235A-B64D-93B7-3D34-08FEB9B9A54A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ISSACHAR</a:t>
            </a:r>
          </a:p>
        </p:txBody>
      </p:sp>
      <p:sp>
        <p:nvSpPr>
          <p:cNvPr id="528415" name="Text Box 31">
            <a:extLst>
              <a:ext uri="{FF2B5EF4-FFF2-40B4-BE49-F238E27FC236}">
                <a16:creationId xmlns:a16="http://schemas.microsoft.com/office/drawing/2014/main" id="{1A0C8D9C-519D-683F-92A0-6BB1309C08DF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FF00"/>
                </a:solidFill>
                <a:latin typeface="Comic Sans MS" charset="0"/>
                <a:ea typeface="+mn-ea"/>
              </a:rPr>
              <a:t>MANASSEH</a:t>
            </a:r>
          </a:p>
        </p:txBody>
      </p:sp>
      <p:sp>
        <p:nvSpPr>
          <p:cNvPr id="528416" name="Text Box 32">
            <a:extLst>
              <a:ext uri="{FF2B5EF4-FFF2-40B4-BE49-F238E27FC236}">
                <a16:creationId xmlns:a16="http://schemas.microsoft.com/office/drawing/2014/main" id="{0181B3EF-F911-DECA-B78E-9C103D3B796A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charset="0"/>
                <a:ea typeface="+mn-ea"/>
              </a:rPr>
              <a:t>GAD</a:t>
            </a:r>
          </a:p>
        </p:txBody>
      </p:sp>
      <p:sp>
        <p:nvSpPr>
          <p:cNvPr id="528417" name="Text Box 33">
            <a:extLst>
              <a:ext uri="{FF2B5EF4-FFF2-40B4-BE49-F238E27FC236}">
                <a16:creationId xmlns:a16="http://schemas.microsoft.com/office/drawing/2014/main" id="{DEC41D79-C042-8861-7C38-C0505758F9BF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72000" y="3594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latin typeface="Comic Sans MS" charset="0"/>
                <a:ea typeface="+mn-ea"/>
              </a:rPr>
              <a:t>EPHRAIM</a:t>
            </a:r>
          </a:p>
        </p:txBody>
      </p:sp>
      <p:sp>
        <p:nvSpPr>
          <p:cNvPr id="528418" name="Text Box 34">
            <a:extLst>
              <a:ext uri="{FF2B5EF4-FFF2-40B4-BE49-F238E27FC236}">
                <a16:creationId xmlns:a16="http://schemas.microsoft.com/office/drawing/2014/main" id="{6B27CAC3-C4EA-93C0-802A-871CCC3D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charset="0"/>
                <a:ea typeface="+mn-ea"/>
              </a:rPr>
              <a:t>BENJAMIN</a:t>
            </a:r>
          </a:p>
        </p:txBody>
      </p:sp>
      <p:sp>
        <p:nvSpPr>
          <p:cNvPr id="528419" name="Text Box 35">
            <a:extLst>
              <a:ext uri="{FF2B5EF4-FFF2-40B4-BE49-F238E27FC236}">
                <a16:creationId xmlns:a16="http://schemas.microsoft.com/office/drawing/2014/main" id="{C192415D-1AF1-FF49-4159-5578393CFF14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3300"/>
                </a:solidFill>
                <a:latin typeface="Comic Sans MS" charset="0"/>
                <a:ea typeface="+mn-ea"/>
              </a:rPr>
              <a:t>REUBEN</a:t>
            </a:r>
          </a:p>
        </p:txBody>
      </p:sp>
      <p:sp>
        <p:nvSpPr>
          <p:cNvPr id="528420" name="Text Box 36">
            <a:extLst>
              <a:ext uri="{FF2B5EF4-FFF2-40B4-BE49-F238E27FC236}">
                <a16:creationId xmlns:a16="http://schemas.microsoft.com/office/drawing/2014/main" id="{43AB9AC7-42F0-C1A6-D8C1-CAE3C42F5097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3300"/>
                </a:solidFill>
                <a:latin typeface="Comic Sans MS" charset="0"/>
                <a:ea typeface="+mn-ea"/>
              </a:rPr>
              <a:t>DAN</a:t>
            </a:r>
          </a:p>
        </p:txBody>
      </p:sp>
      <p:sp>
        <p:nvSpPr>
          <p:cNvPr id="528421" name="Text Box 37">
            <a:extLst>
              <a:ext uri="{FF2B5EF4-FFF2-40B4-BE49-F238E27FC236}">
                <a16:creationId xmlns:a16="http://schemas.microsoft.com/office/drawing/2014/main" id="{A4117A83-9F1E-DBB3-1797-A71D71E29461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65550" y="4699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JUDAH</a:t>
            </a:r>
          </a:p>
        </p:txBody>
      </p:sp>
      <p:sp>
        <p:nvSpPr>
          <p:cNvPr id="528422" name="Text Box 38">
            <a:extLst>
              <a:ext uri="{FF2B5EF4-FFF2-40B4-BE49-F238E27FC236}">
                <a16:creationId xmlns:a16="http://schemas.microsoft.com/office/drawing/2014/main" id="{5B1638F8-9807-9727-87BF-8F6E6DC1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FF00"/>
                </a:solidFill>
                <a:latin typeface="Comic Sans MS" charset="0"/>
                <a:ea typeface="+mn-ea"/>
              </a:rPr>
              <a:t>SIMEON..</a:t>
            </a:r>
          </a:p>
        </p:txBody>
      </p:sp>
      <p:sp>
        <p:nvSpPr>
          <p:cNvPr id="528423" name="Text Box 39">
            <a:extLst>
              <a:ext uri="{FF2B5EF4-FFF2-40B4-BE49-F238E27FC236}">
                <a16:creationId xmlns:a16="http://schemas.microsoft.com/office/drawing/2014/main" id="{A7A4B369-CEE6-B566-11B8-313F69B5C7F3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803900" y="3241675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FF00"/>
                </a:solidFill>
                <a:latin typeface="Comic Sans MS" charset="0"/>
                <a:ea typeface="+mn-ea"/>
              </a:rPr>
              <a:t>MANASSEH</a:t>
            </a:r>
          </a:p>
        </p:txBody>
      </p:sp>
      <p:sp>
        <p:nvSpPr>
          <p:cNvPr id="528424" name="Text Box 40">
            <a:extLst>
              <a:ext uri="{FF2B5EF4-FFF2-40B4-BE49-F238E27FC236}">
                <a16:creationId xmlns:a16="http://schemas.microsoft.com/office/drawing/2014/main" id="{9AF43AD9-4DF0-08CA-1E63-2C2F0228E2DE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charset="0"/>
                <a:ea typeface="+mn-ea"/>
              </a:rPr>
              <a:t>NAPHTALI</a:t>
            </a:r>
          </a:p>
        </p:txBody>
      </p:sp>
      <p:sp>
        <p:nvSpPr>
          <p:cNvPr id="528425" name="Text Box 41">
            <a:extLst>
              <a:ext uri="{FF2B5EF4-FFF2-40B4-BE49-F238E27FC236}">
                <a16:creationId xmlns:a16="http://schemas.microsoft.com/office/drawing/2014/main" id="{F5163EA2-81E6-9DD3-FCB8-A4D414BF36FA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latin typeface="Comic Sans MS" charset="0"/>
                <a:ea typeface="+mn-ea"/>
              </a:rPr>
              <a:t>ZEBULON</a:t>
            </a:r>
          </a:p>
        </p:txBody>
      </p:sp>
      <p:sp>
        <p:nvSpPr>
          <p:cNvPr id="528426" name="Text Box 42">
            <a:extLst>
              <a:ext uri="{FF2B5EF4-FFF2-40B4-BE49-F238E27FC236}">
                <a16:creationId xmlns:a16="http://schemas.microsoft.com/office/drawing/2014/main" id="{345F6313-6235-6E1E-C77B-D0E5688DD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2311400"/>
            <a:ext cx="1879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  <a:ea typeface="+mn-ea"/>
              </a:rPr>
              <a:t>Carmel Kaphung</a:t>
            </a:r>
          </a:p>
        </p:txBody>
      </p:sp>
      <p:sp>
        <p:nvSpPr>
          <p:cNvPr id="528427" name="Text Box 43">
            <a:extLst>
              <a:ext uri="{FF2B5EF4-FFF2-40B4-BE49-F238E27FC236}">
                <a16:creationId xmlns:a16="http://schemas.microsoft.com/office/drawing/2014/main" id="{F0D482AE-A053-26E3-1117-1BB2B3C03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charset="0"/>
                <a:ea typeface="+mn-ea"/>
              </a:rPr>
              <a:t>Tabor Kaphung</a:t>
            </a:r>
          </a:p>
        </p:txBody>
      </p:sp>
      <p:sp>
        <p:nvSpPr>
          <p:cNvPr id="528428" name="Text Box 44">
            <a:extLst>
              <a:ext uri="{FF2B5EF4-FFF2-40B4-BE49-F238E27FC236}">
                <a16:creationId xmlns:a16="http://schemas.microsoft.com/office/drawing/2014/main" id="{6A13E798-66FB-AA39-F023-070835DAF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charset="0"/>
                <a:ea typeface="+mn-ea"/>
              </a:rPr>
              <a:t>Machi Ngayi</a:t>
            </a:r>
          </a:p>
        </p:txBody>
      </p:sp>
      <p:sp>
        <p:nvSpPr>
          <p:cNvPr id="528429" name="Text Box 45">
            <a:extLst>
              <a:ext uri="{FF2B5EF4-FFF2-40B4-BE49-F238E27FC236}">
                <a16:creationId xmlns:a16="http://schemas.microsoft.com/office/drawing/2014/main" id="{AADC2AFB-EDB6-2E85-AD92-8C5C1B824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1266825"/>
            <a:ext cx="24003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>
                <a:solidFill>
                  <a:srgbClr val="00FF00"/>
                </a:solidFill>
                <a:latin typeface="Comic Sans MS" charset="0"/>
                <a:ea typeface="+mn-ea"/>
              </a:rPr>
              <a:t>Mediterranean Yirei</a:t>
            </a:r>
          </a:p>
        </p:txBody>
      </p:sp>
      <p:sp>
        <p:nvSpPr>
          <p:cNvPr id="528430" name="Oval 46">
            <a:extLst>
              <a:ext uri="{FF2B5EF4-FFF2-40B4-BE49-F238E27FC236}">
                <a16:creationId xmlns:a16="http://schemas.microsoft.com/office/drawing/2014/main" id="{32E79BB4-79B6-8D60-E7E1-BB0BB5BF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8431" name="Oval 47">
            <a:extLst>
              <a:ext uri="{FF2B5EF4-FFF2-40B4-BE49-F238E27FC236}">
                <a16:creationId xmlns:a16="http://schemas.microsoft.com/office/drawing/2014/main" id="{3DB73C10-A8C8-A278-FCA0-6A61AF192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8432" name="Oval 48">
            <a:extLst>
              <a:ext uri="{FF2B5EF4-FFF2-40B4-BE49-F238E27FC236}">
                <a16:creationId xmlns:a16="http://schemas.microsoft.com/office/drawing/2014/main" id="{2402AF67-9D93-4C1D-05C3-2827DFA16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8433" name="Oval 49">
            <a:extLst>
              <a:ext uri="{FF2B5EF4-FFF2-40B4-BE49-F238E27FC236}">
                <a16:creationId xmlns:a16="http://schemas.microsoft.com/office/drawing/2014/main" id="{EE695ED9-D9F5-E308-E7AB-714AEAB6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8434" name="Text Box 50">
            <a:extLst>
              <a:ext uri="{FF2B5EF4-FFF2-40B4-BE49-F238E27FC236}">
                <a16:creationId xmlns:a16="http://schemas.microsoft.com/office/drawing/2014/main" id="{3AC157F9-B2D2-7E16-57AC-12148653E7D7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5138" y="5348288"/>
            <a:ext cx="1328737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  <a:ea typeface="+mn-ea"/>
              </a:rPr>
              <a:t>LEVI:  Pan khavai pambing leimaya.</a:t>
            </a:r>
          </a:p>
        </p:txBody>
      </p:sp>
      <p:sp>
        <p:nvSpPr>
          <p:cNvPr id="528435" name="Text Box 51">
            <a:extLst>
              <a:ext uri="{FF2B5EF4-FFF2-40B4-BE49-F238E27FC236}">
                <a16:creationId xmlns:a16="http://schemas.microsoft.com/office/drawing/2014/main" id="{1B98ECEF-2CEA-8A8A-DEF3-C18932332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514600"/>
            <a:ext cx="2755900" cy="2528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3200" b="1" i="1">
                <a:solidFill>
                  <a:srgbClr val="FFFF00"/>
                </a:solidFill>
                <a:latin typeface="Comic Sans MS" panose="030F0702030302020204" pitchFamily="66" charset="0"/>
              </a:rPr>
              <a:t>“Kachichawui mashun ning eina sakhangai sasai.”</a:t>
            </a:r>
          </a:p>
        </p:txBody>
      </p:sp>
      <p:sp>
        <p:nvSpPr>
          <p:cNvPr id="528436" name="Rectangle 52">
            <a:extLst>
              <a:ext uri="{FF2B5EF4-FFF2-40B4-BE49-F238E27FC236}">
                <a16:creationId xmlns:a16="http://schemas.microsoft.com/office/drawing/2014/main" id="{637B249D-8E54-DAA4-1401-F5EFE891D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28438" name="Text Box 54">
            <a:extLst>
              <a:ext uri="{FF2B5EF4-FFF2-40B4-BE49-F238E27FC236}">
                <a16:creationId xmlns:a16="http://schemas.microsoft.com/office/drawing/2014/main" id="{6E6B18FE-3876-6F3D-C8A5-4B4980F0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Josh. 14:21</a:t>
            </a:r>
          </a:p>
        </p:txBody>
      </p:sp>
      <p:sp>
        <p:nvSpPr>
          <p:cNvPr id="12321" name="Text Box 57">
            <a:extLst>
              <a:ext uri="{FF2B5EF4-FFF2-40B4-BE49-F238E27FC236}">
                <a16:creationId xmlns:a16="http://schemas.microsoft.com/office/drawing/2014/main" id="{86A0275D-EF81-CEB0-F696-6966F84E3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455" name="Rectangle 71">
            <a:extLst>
              <a:ext uri="{FF2B5EF4-FFF2-40B4-BE49-F238E27FC236}">
                <a16:creationId xmlns:a16="http://schemas.microsoft.com/office/drawing/2014/main" id="{D9B426B4-E648-21CF-9948-CBF46947B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04</a:t>
            </a:r>
          </a:p>
        </p:txBody>
      </p:sp>
      <p:sp>
        <p:nvSpPr>
          <p:cNvPr id="12323" name="Text Box 73">
            <a:extLst>
              <a:ext uri="{FF2B5EF4-FFF2-40B4-BE49-F238E27FC236}">
                <a16:creationId xmlns:a16="http://schemas.microsoft.com/office/drawing/2014/main" id="{1C818AFF-40F8-F558-1B75-EA3CD6E2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50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13" grpId="0" autoUpdateAnimBg="0"/>
      <p:bldP spid="528414" grpId="0" autoUpdateAnimBg="0"/>
      <p:bldP spid="528415" grpId="0" autoUpdateAnimBg="0"/>
      <p:bldP spid="528416" grpId="0" autoUpdateAnimBg="0"/>
      <p:bldP spid="528417" grpId="0" autoUpdateAnimBg="0"/>
      <p:bldP spid="528418" grpId="0" autoUpdateAnimBg="0"/>
      <p:bldP spid="528419" grpId="0" autoUpdateAnimBg="0"/>
      <p:bldP spid="528420" grpId="0" autoUpdateAnimBg="0"/>
      <p:bldP spid="528421" grpId="0" autoUpdateAnimBg="0"/>
      <p:bldP spid="528422" grpId="0" autoUpdateAnimBg="0"/>
      <p:bldP spid="528423" grpId="0" autoUpdateAnimBg="0"/>
      <p:bldP spid="528424" grpId="0" autoUpdateAnimBg="0"/>
      <p:bldP spid="528425" grpId="0" autoUpdateAnimBg="0"/>
      <p:bldP spid="52843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66">
            <a:extLst>
              <a:ext uri="{FF2B5EF4-FFF2-40B4-BE49-F238E27FC236}">
                <a16:creationId xmlns:a16="http://schemas.microsoft.com/office/drawing/2014/main" id="{F1D4530A-93E2-FD6E-2ACB-0BFEDA0E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3251CF55-8F8A-B107-0A3E-27AE53BC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4451" name="Freeform 3">
            <a:extLst>
              <a:ext uri="{FF2B5EF4-FFF2-40B4-BE49-F238E27FC236}">
                <a16:creationId xmlns:a16="http://schemas.microsoft.com/office/drawing/2014/main" id="{F65F0D2D-BB15-FD7F-70D6-15C365EF309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>
            <a:extLst>
              <a:ext uri="{FF2B5EF4-FFF2-40B4-BE49-F238E27FC236}">
                <a16:creationId xmlns:a16="http://schemas.microsoft.com/office/drawing/2014/main" id="{B9D2E651-ADF9-17E4-4A4C-FEF5D359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0E7F2F97-FA04-2796-6518-8E0594E68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4454" name="Freeform 6">
            <a:extLst>
              <a:ext uri="{FF2B5EF4-FFF2-40B4-BE49-F238E27FC236}">
                <a16:creationId xmlns:a16="http://schemas.microsoft.com/office/drawing/2014/main" id="{290C3B50-3EAA-9B90-571F-39CEA296CF9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Freeform 7">
            <a:extLst>
              <a:ext uri="{FF2B5EF4-FFF2-40B4-BE49-F238E27FC236}">
                <a16:creationId xmlns:a16="http://schemas.microsoft.com/office/drawing/2014/main" id="{572511E2-F07F-F1DB-5CD9-DDBA8EBB2F85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>
            <a:extLst>
              <a:ext uri="{FF2B5EF4-FFF2-40B4-BE49-F238E27FC236}">
                <a16:creationId xmlns:a16="http://schemas.microsoft.com/office/drawing/2014/main" id="{752A0739-7C63-F686-9D30-0E543082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104457" name="Freeform 9">
            <a:extLst>
              <a:ext uri="{FF2B5EF4-FFF2-40B4-BE49-F238E27FC236}">
                <a16:creationId xmlns:a16="http://schemas.microsoft.com/office/drawing/2014/main" id="{38A98AC0-5713-8A59-7DF3-48619A65E30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>
            <a:extLst>
              <a:ext uri="{FF2B5EF4-FFF2-40B4-BE49-F238E27FC236}">
                <a16:creationId xmlns:a16="http://schemas.microsoft.com/office/drawing/2014/main" id="{01AFF497-E56F-3283-CE24-2066A5ED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104459" name="Freeform 11">
            <a:extLst>
              <a:ext uri="{FF2B5EF4-FFF2-40B4-BE49-F238E27FC236}">
                <a16:creationId xmlns:a16="http://schemas.microsoft.com/office/drawing/2014/main" id="{AD518BA1-757B-894E-1118-006B404E9B5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Freeform 12">
            <a:extLst>
              <a:ext uri="{FF2B5EF4-FFF2-40B4-BE49-F238E27FC236}">
                <a16:creationId xmlns:a16="http://schemas.microsoft.com/office/drawing/2014/main" id="{4F3F134D-FECF-1E67-8494-C0B22F2A195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1" name="Freeform 13">
            <a:extLst>
              <a:ext uri="{FF2B5EF4-FFF2-40B4-BE49-F238E27FC236}">
                <a16:creationId xmlns:a16="http://schemas.microsoft.com/office/drawing/2014/main" id="{7F909D5F-30B7-89C1-7458-39CFDD02DBF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>
            <a:extLst>
              <a:ext uri="{FF2B5EF4-FFF2-40B4-BE49-F238E27FC236}">
                <a16:creationId xmlns:a16="http://schemas.microsoft.com/office/drawing/2014/main" id="{901FAA1A-5258-0E34-A749-043507BCE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461839" name="Rectangle 15">
            <a:extLst>
              <a:ext uri="{FF2B5EF4-FFF2-40B4-BE49-F238E27FC236}">
                <a16:creationId xmlns:a16="http://schemas.microsoft.com/office/drawing/2014/main" id="{CEC84C54-029F-E77E-14E4-CDAD18843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461840" name="Rectangle 16">
            <a:extLst>
              <a:ext uri="{FF2B5EF4-FFF2-40B4-BE49-F238E27FC236}">
                <a16:creationId xmlns:a16="http://schemas.microsoft.com/office/drawing/2014/main" id="{3F51DF87-83C7-D9A4-9920-E1FC9D0B2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104465" name="Rectangle 17">
            <a:extLst>
              <a:ext uri="{FF2B5EF4-FFF2-40B4-BE49-F238E27FC236}">
                <a16:creationId xmlns:a16="http://schemas.microsoft.com/office/drawing/2014/main" id="{2898BE96-880E-30A8-A5B9-711B76911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4466" name="Line 18">
            <a:extLst>
              <a:ext uri="{FF2B5EF4-FFF2-40B4-BE49-F238E27FC236}">
                <a16:creationId xmlns:a16="http://schemas.microsoft.com/office/drawing/2014/main" id="{1F640AE3-9089-3463-D3A6-4757D70CE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7" name="Line 19">
            <a:extLst>
              <a:ext uri="{FF2B5EF4-FFF2-40B4-BE49-F238E27FC236}">
                <a16:creationId xmlns:a16="http://schemas.microsoft.com/office/drawing/2014/main" id="{EF363EC1-4DCB-3247-5DDD-6B13ED668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5" name="Rectangle 21">
            <a:extLst>
              <a:ext uri="{FF2B5EF4-FFF2-40B4-BE49-F238E27FC236}">
                <a16:creationId xmlns:a16="http://schemas.microsoft.com/office/drawing/2014/main" id="{EBAEF4C9-7729-C951-FD3C-DBF48D105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461846" name="Line 22">
            <a:extLst>
              <a:ext uri="{FF2B5EF4-FFF2-40B4-BE49-F238E27FC236}">
                <a16:creationId xmlns:a16="http://schemas.microsoft.com/office/drawing/2014/main" id="{176ECB13-E5B6-169A-7E53-1DE717149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4470" name="Oval 23">
            <a:extLst>
              <a:ext uri="{FF2B5EF4-FFF2-40B4-BE49-F238E27FC236}">
                <a16:creationId xmlns:a16="http://schemas.microsoft.com/office/drawing/2014/main" id="{B6D065B8-EDF3-8359-3728-7DADC63F0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48" name="Rectangle 24">
            <a:extLst>
              <a:ext uri="{FF2B5EF4-FFF2-40B4-BE49-F238E27FC236}">
                <a16:creationId xmlns:a16="http://schemas.microsoft.com/office/drawing/2014/main" id="{F8451A7B-0EF4-CD9E-45B2-D6B48D807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1849" name="Rectangle 25">
            <a:extLst>
              <a:ext uri="{FF2B5EF4-FFF2-40B4-BE49-F238E27FC236}">
                <a16:creationId xmlns:a16="http://schemas.microsoft.com/office/drawing/2014/main" id="{83EAD2E0-8305-EEBE-0D59-B9B2DE9E2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461850" name="Rectangle 26">
            <a:extLst>
              <a:ext uri="{FF2B5EF4-FFF2-40B4-BE49-F238E27FC236}">
                <a16:creationId xmlns:a16="http://schemas.microsoft.com/office/drawing/2014/main" id="{3D7EB826-AF68-FC06-AD86-0828F157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104474" name="Oval 27">
            <a:extLst>
              <a:ext uri="{FF2B5EF4-FFF2-40B4-BE49-F238E27FC236}">
                <a16:creationId xmlns:a16="http://schemas.microsoft.com/office/drawing/2014/main" id="{8B54F492-0E3B-7916-F824-C430F2CB7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52" name="Rectangle 28">
            <a:extLst>
              <a:ext uri="{FF2B5EF4-FFF2-40B4-BE49-F238E27FC236}">
                <a16:creationId xmlns:a16="http://schemas.microsoft.com/office/drawing/2014/main" id="{F045C067-B172-F3EC-190D-2F8E2F13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104476" name="Oval 29">
            <a:extLst>
              <a:ext uri="{FF2B5EF4-FFF2-40B4-BE49-F238E27FC236}">
                <a16:creationId xmlns:a16="http://schemas.microsoft.com/office/drawing/2014/main" id="{9B87D88A-42B6-347D-9EDB-B99D82BC3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54" name="Rectangle 30">
            <a:extLst>
              <a:ext uri="{FF2B5EF4-FFF2-40B4-BE49-F238E27FC236}">
                <a16:creationId xmlns:a16="http://schemas.microsoft.com/office/drawing/2014/main" id="{371C1947-2E8D-F397-0B37-462050301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sp>
        <p:nvSpPr>
          <p:cNvPr id="104478" name="Oval 31">
            <a:extLst>
              <a:ext uri="{FF2B5EF4-FFF2-40B4-BE49-F238E27FC236}">
                <a16:creationId xmlns:a16="http://schemas.microsoft.com/office/drawing/2014/main" id="{F88DC3C6-2DED-EA2F-7CEA-67CEA79A9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4479" name="Oval 32">
            <a:extLst>
              <a:ext uri="{FF2B5EF4-FFF2-40B4-BE49-F238E27FC236}">
                <a16:creationId xmlns:a16="http://schemas.microsoft.com/office/drawing/2014/main" id="{AACE4544-BAF4-C585-ECD0-36DA87A99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57" name="Rectangle 33">
            <a:extLst>
              <a:ext uri="{FF2B5EF4-FFF2-40B4-BE49-F238E27FC236}">
                <a16:creationId xmlns:a16="http://schemas.microsoft.com/office/drawing/2014/main" id="{C4D6802C-E858-E09A-844B-F0C33C20A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104481" name="Oval 34">
            <a:extLst>
              <a:ext uri="{FF2B5EF4-FFF2-40B4-BE49-F238E27FC236}">
                <a16:creationId xmlns:a16="http://schemas.microsoft.com/office/drawing/2014/main" id="{08B43403-EBE8-3992-151E-57E8F4B3F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59" name="Rectangle 35">
            <a:extLst>
              <a:ext uri="{FF2B5EF4-FFF2-40B4-BE49-F238E27FC236}">
                <a16:creationId xmlns:a16="http://schemas.microsoft.com/office/drawing/2014/main" id="{4843003A-D8E2-832A-83F1-157862BC1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04483" name="Oval 36">
            <a:extLst>
              <a:ext uri="{FF2B5EF4-FFF2-40B4-BE49-F238E27FC236}">
                <a16:creationId xmlns:a16="http://schemas.microsoft.com/office/drawing/2014/main" id="{48DFCB04-E90D-F00C-F526-E94EDBB0E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4484" name="Oval 37">
            <a:extLst>
              <a:ext uri="{FF2B5EF4-FFF2-40B4-BE49-F238E27FC236}">
                <a16:creationId xmlns:a16="http://schemas.microsoft.com/office/drawing/2014/main" id="{4F459B30-B808-3E13-0B84-E3AD66439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62" name="Rectangle 38">
            <a:extLst>
              <a:ext uri="{FF2B5EF4-FFF2-40B4-BE49-F238E27FC236}">
                <a16:creationId xmlns:a16="http://schemas.microsoft.com/office/drawing/2014/main" id="{601EDBCD-68DE-EA43-EAA2-7764A7338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104486" name="Oval 39">
            <a:extLst>
              <a:ext uri="{FF2B5EF4-FFF2-40B4-BE49-F238E27FC236}">
                <a16:creationId xmlns:a16="http://schemas.microsoft.com/office/drawing/2014/main" id="{B7653B1E-3FE4-4108-8286-D2204640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64" name="Rectangle 40">
            <a:extLst>
              <a:ext uri="{FF2B5EF4-FFF2-40B4-BE49-F238E27FC236}">
                <a16:creationId xmlns:a16="http://schemas.microsoft.com/office/drawing/2014/main" id="{41EE0160-DD2D-BDA9-2122-FC39CA3EA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MS</a:t>
            </a:r>
          </a:p>
        </p:txBody>
      </p:sp>
      <p:sp>
        <p:nvSpPr>
          <p:cNvPr id="104488" name="Oval 41">
            <a:extLst>
              <a:ext uri="{FF2B5EF4-FFF2-40B4-BE49-F238E27FC236}">
                <a16:creationId xmlns:a16="http://schemas.microsoft.com/office/drawing/2014/main" id="{B935C5F4-D2C4-E3C4-373C-DEF66A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66" name="Rectangle 42">
            <a:extLst>
              <a:ext uri="{FF2B5EF4-FFF2-40B4-BE49-F238E27FC236}">
                <a16:creationId xmlns:a16="http://schemas.microsoft.com/office/drawing/2014/main" id="{FF71A10B-2060-1735-F8F2-BAD232FD7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461867" name="Rectangle 43">
            <a:extLst>
              <a:ext uri="{FF2B5EF4-FFF2-40B4-BE49-F238E27FC236}">
                <a16:creationId xmlns:a16="http://schemas.microsoft.com/office/drawing/2014/main" id="{0C96B08C-801E-9D19-8558-93AAFFBE4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461868" name="Freeform 44">
            <a:extLst>
              <a:ext uri="{FF2B5EF4-FFF2-40B4-BE49-F238E27FC236}">
                <a16:creationId xmlns:a16="http://schemas.microsoft.com/office/drawing/2014/main" id="{1C8DFEF0-9434-56FB-ABC3-24BAED71E5C4}"/>
              </a:ext>
            </a:extLst>
          </p:cNvPr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1CD163AE-F09B-AC65-A49F-58B3C3218BF6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461870" name="Freeform 46">
              <a:extLst>
                <a:ext uri="{FF2B5EF4-FFF2-40B4-BE49-F238E27FC236}">
                  <a16:creationId xmlns:a16="http://schemas.microsoft.com/office/drawing/2014/main" id="{1CB0B372-4A0F-1BE4-B3C1-187F6E493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871" name="Freeform 47">
              <a:extLst>
                <a:ext uri="{FF2B5EF4-FFF2-40B4-BE49-F238E27FC236}">
                  <a16:creationId xmlns:a16="http://schemas.microsoft.com/office/drawing/2014/main" id="{BBFDE196-C985-002F-CB55-5BD0F7742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872" name="Freeform 48">
              <a:extLst>
                <a:ext uri="{FF2B5EF4-FFF2-40B4-BE49-F238E27FC236}">
                  <a16:creationId xmlns:a16="http://schemas.microsoft.com/office/drawing/2014/main" id="{8BD246B7-1EE3-F44E-9A5D-52BCE0B4A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873" name="Freeform 49">
              <a:extLst>
                <a:ext uri="{FF2B5EF4-FFF2-40B4-BE49-F238E27FC236}">
                  <a16:creationId xmlns:a16="http://schemas.microsoft.com/office/drawing/2014/main" id="{F1798625-3432-1C02-DBA0-8BDDAACF5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874" name="Freeform 50">
              <a:extLst>
                <a:ext uri="{FF2B5EF4-FFF2-40B4-BE49-F238E27FC236}">
                  <a16:creationId xmlns:a16="http://schemas.microsoft.com/office/drawing/2014/main" id="{DB2BB33B-F83F-DBBD-E6FE-0683DA826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875" name="Freeform 51">
              <a:extLst>
                <a:ext uri="{FF2B5EF4-FFF2-40B4-BE49-F238E27FC236}">
                  <a16:creationId xmlns:a16="http://schemas.microsoft.com/office/drawing/2014/main" id="{C3CEF64F-C607-4F79-25D9-D40D6F552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461876" name="Freeform 52">
            <a:extLst>
              <a:ext uri="{FF2B5EF4-FFF2-40B4-BE49-F238E27FC236}">
                <a16:creationId xmlns:a16="http://schemas.microsoft.com/office/drawing/2014/main" id="{3E866F73-6FF1-A798-9B1A-9392B2CC5E63}"/>
              </a:ext>
            </a:extLst>
          </p:cNvPr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1877" name="Rectangle 53">
            <a:extLst>
              <a:ext uri="{FF2B5EF4-FFF2-40B4-BE49-F238E27FC236}">
                <a16:creationId xmlns:a16="http://schemas.microsoft.com/office/drawing/2014/main" id="{EDB01F45-4B31-29E7-894C-10F84FBDB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43243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79605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1878" name="Rectangle 54">
            <a:extLst>
              <a:ext uri="{FF2B5EF4-FFF2-40B4-BE49-F238E27FC236}">
                <a16:creationId xmlns:a16="http://schemas.microsoft.com/office/drawing/2014/main" id="{DC38CB81-FE8A-2106-E862-C8DF4FD4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225925"/>
            <a:ext cx="7718425" cy="1736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D83104"/>
                </a:solidFill>
                <a:latin typeface="Times" charset="0"/>
                <a:ea typeface="+mn-ea"/>
              </a:rPr>
              <a:t>ATUNGSHONGWUI KEINUNG:</a:t>
            </a:r>
            <a:endParaRPr lang="en-US" sz="3600" b="1">
              <a:solidFill>
                <a:srgbClr val="FF5008"/>
              </a:solidFill>
              <a:latin typeface="Times" charset="0"/>
              <a:ea typeface="+mn-ea"/>
            </a:endParaRPr>
          </a:p>
          <a:p>
            <a:pPr algn="ctr">
              <a:defRPr/>
            </a:pPr>
            <a:r>
              <a:rPr lang="en-US" sz="3600" b="1">
                <a:solidFill>
                  <a:schemeClr val="bg2"/>
                </a:solidFill>
                <a:latin typeface="Times" charset="0"/>
                <a:ea typeface="+mn-ea"/>
              </a:rPr>
              <a:t>ISRAEL (722 B.C.)</a:t>
            </a:r>
          </a:p>
          <a:p>
            <a:pPr algn="ctr">
              <a:defRPr/>
            </a:pPr>
            <a:r>
              <a:rPr lang="en-US" sz="3600" b="1" i="1">
                <a:solidFill>
                  <a:schemeClr val="accent2"/>
                </a:solidFill>
                <a:latin typeface="Times" charset="0"/>
                <a:ea typeface="+mn-ea"/>
              </a:rPr>
              <a:t>JEHUDINAO </a:t>
            </a:r>
            <a:r>
              <a:rPr lang="en-US" sz="3600" b="1" i="1" u="sng">
                <a:solidFill>
                  <a:schemeClr val="accent2"/>
                </a:solidFill>
                <a:latin typeface="Times" charset="0"/>
                <a:ea typeface="+mn-ea"/>
              </a:rPr>
              <a:t>CHAIYANG</a:t>
            </a:r>
            <a:r>
              <a:rPr lang="en-US" sz="3600" b="1" i="1">
                <a:solidFill>
                  <a:schemeClr val="accent2"/>
                </a:solidFill>
                <a:latin typeface="Times" charset="0"/>
                <a:ea typeface="+mn-ea"/>
              </a:rPr>
              <a:t> KAHAI</a:t>
            </a:r>
          </a:p>
        </p:txBody>
      </p:sp>
      <p:sp>
        <p:nvSpPr>
          <p:cNvPr id="461939" name="Text Box 115">
            <a:extLst>
              <a:ext uri="{FF2B5EF4-FFF2-40B4-BE49-F238E27FC236}">
                <a16:creationId xmlns:a16="http://schemas.microsoft.com/office/drawing/2014/main" id="{3040AE41-FB88-0FD3-35D8-48167D1B2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Wungnao 17:6</a:t>
            </a:r>
          </a:p>
        </p:txBody>
      </p:sp>
      <p:grpSp>
        <p:nvGrpSpPr>
          <p:cNvPr id="3" name="Group 117">
            <a:extLst>
              <a:ext uri="{FF2B5EF4-FFF2-40B4-BE49-F238E27FC236}">
                <a16:creationId xmlns:a16="http://schemas.microsoft.com/office/drawing/2014/main" id="{0820227C-9961-2CB4-D763-6A1C3AA6ADA0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461942" name="Freeform 118">
              <a:extLst>
                <a:ext uri="{FF2B5EF4-FFF2-40B4-BE49-F238E27FC236}">
                  <a16:creationId xmlns:a16="http://schemas.microsoft.com/office/drawing/2014/main" id="{E8605D58-E2A9-5CF5-C10A-68A688759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943" name="Freeform 119">
              <a:extLst>
                <a:ext uri="{FF2B5EF4-FFF2-40B4-BE49-F238E27FC236}">
                  <a16:creationId xmlns:a16="http://schemas.microsoft.com/office/drawing/2014/main" id="{3309BB0E-102F-E1EE-87F4-DCD7AE85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944" name="Freeform 120">
              <a:extLst>
                <a:ext uri="{FF2B5EF4-FFF2-40B4-BE49-F238E27FC236}">
                  <a16:creationId xmlns:a16="http://schemas.microsoft.com/office/drawing/2014/main" id="{65798BB8-2EAA-F231-77E7-387DD5F1D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945" name="Freeform 121">
              <a:extLst>
                <a:ext uri="{FF2B5EF4-FFF2-40B4-BE49-F238E27FC236}">
                  <a16:creationId xmlns:a16="http://schemas.microsoft.com/office/drawing/2014/main" id="{B342A43F-9EF2-8DA3-82EC-6747658DD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946" name="Freeform 122">
              <a:extLst>
                <a:ext uri="{FF2B5EF4-FFF2-40B4-BE49-F238E27FC236}">
                  <a16:creationId xmlns:a16="http://schemas.microsoft.com/office/drawing/2014/main" id="{B0B8B240-EFDB-370E-C458-68EF7205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1947" name="Freeform 123">
              <a:extLst>
                <a:ext uri="{FF2B5EF4-FFF2-40B4-BE49-F238E27FC236}">
                  <a16:creationId xmlns:a16="http://schemas.microsoft.com/office/drawing/2014/main" id="{7F724729-60A1-0CB6-99E2-AB60DE8B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104498" name="Text Box 202">
            <a:extLst>
              <a:ext uri="{FF2B5EF4-FFF2-40B4-BE49-F238E27FC236}">
                <a16:creationId xmlns:a16="http://schemas.microsoft.com/office/drawing/2014/main" id="{140EE1E4-390A-9C7E-E12C-4D401DBDB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04499" name="Group 204">
            <a:extLst>
              <a:ext uri="{FF2B5EF4-FFF2-40B4-BE49-F238E27FC236}">
                <a16:creationId xmlns:a16="http://schemas.microsoft.com/office/drawing/2014/main" id="{581464C2-21C0-0103-BF1A-6C9FAD83EFA4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04515" name="Group 205">
              <a:extLst>
                <a:ext uri="{FF2B5EF4-FFF2-40B4-BE49-F238E27FC236}">
                  <a16:creationId xmlns:a16="http://schemas.microsoft.com/office/drawing/2014/main" id="{5676D5BC-B13C-7886-03EC-5735B46FAD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04517" name="Freeform 206">
                <a:extLst>
                  <a:ext uri="{FF2B5EF4-FFF2-40B4-BE49-F238E27FC236}">
                    <a16:creationId xmlns:a16="http://schemas.microsoft.com/office/drawing/2014/main" id="{615DB1C8-FE5A-387C-FC5E-1023C1DEB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8" name="AutoShape 207">
                <a:extLst>
                  <a:ext uri="{FF2B5EF4-FFF2-40B4-BE49-F238E27FC236}">
                    <a16:creationId xmlns:a16="http://schemas.microsoft.com/office/drawing/2014/main" id="{2AEFD195-3226-4C72-1DF9-A1EDA0518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519" name="Rectangle 208">
                <a:extLst>
                  <a:ext uri="{FF2B5EF4-FFF2-40B4-BE49-F238E27FC236}">
                    <a16:creationId xmlns:a16="http://schemas.microsoft.com/office/drawing/2014/main" id="{6A1D7208-DA5C-5D00-E03B-ADD810586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520" name="Line 209">
                <a:extLst>
                  <a:ext uri="{FF2B5EF4-FFF2-40B4-BE49-F238E27FC236}">
                    <a16:creationId xmlns:a16="http://schemas.microsoft.com/office/drawing/2014/main" id="{66932992-0DC5-DE9A-1AD9-EEA510049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1" name="Rectangle 210">
                <a:extLst>
                  <a:ext uri="{FF2B5EF4-FFF2-40B4-BE49-F238E27FC236}">
                    <a16:creationId xmlns:a16="http://schemas.microsoft.com/office/drawing/2014/main" id="{068E13E1-3938-05FA-4F35-21332B189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522" name="Rectangle 211">
                <a:extLst>
                  <a:ext uri="{FF2B5EF4-FFF2-40B4-BE49-F238E27FC236}">
                    <a16:creationId xmlns:a16="http://schemas.microsoft.com/office/drawing/2014/main" id="{68154781-EA94-9790-536A-5A48104B9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523" name="Line 212">
                <a:extLst>
                  <a:ext uri="{FF2B5EF4-FFF2-40B4-BE49-F238E27FC236}">
                    <a16:creationId xmlns:a16="http://schemas.microsoft.com/office/drawing/2014/main" id="{FBE19B69-FD91-EABC-222D-D4643D67F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4" name="Line 213">
                <a:extLst>
                  <a:ext uri="{FF2B5EF4-FFF2-40B4-BE49-F238E27FC236}">
                    <a16:creationId xmlns:a16="http://schemas.microsoft.com/office/drawing/2014/main" id="{05E08C1C-3B5A-A7A0-B83F-76FCE137B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5" name="Line 214">
                <a:extLst>
                  <a:ext uri="{FF2B5EF4-FFF2-40B4-BE49-F238E27FC236}">
                    <a16:creationId xmlns:a16="http://schemas.microsoft.com/office/drawing/2014/main" id="{369B4605-DC90-501D-FAF7-F060EE2BB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6" name="Line 215">
                <a:extLst>
                  <a:ext uri="{FF2B5EF4-FFF2-40B4-BE49-F238E27FC236}">
                    <a16:creationId xmlns:a16="http://schemas.microsoft.com/office/drawing/2014/main" id="{50357570-9237-85F2-7C45-932081D87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7" name="Line 216">
                <a:extLst>
                  <a:ext uri="{FF2B5EF4-FFF2-40B4-BE49-F238E27FC236}">
                    <a16:creationId xmlns:a16="http://schemas.microsoft.com/office/drawing/2014/main" id="{426F6750-97F6-64FB-96E3-0D6DF6751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8" name="Line 217">
                <a:extLst>
                  <a:ext uri="{FF2B5EF4-FFF2-40B4-BE49-F238E27FC236}">
                    <a16:creationId xmlns:a16="http://schemas.microsoft.com/office/drawing/2014/main" id="{707E5691-16E9-BE44-615D-244AAAE6F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9" name="Line 218">
                <a:extLst>
                  <a:ext uri="{FF2B5EF4-FFF2-40B4-BE49-F238E27FC236}">
                    <a16:creationId xmlns:a16="http://schemas.microsoft.com/office/drawing/2014/main" id="{05F5416E-73EC-DA07-61C0-3BF1764E7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30" name="Line 219">
                <a:extLst>
                  <a:ext uri="{FF2B5EF4-FFF2-40B4-BE49-F238E27FC236}">
                    <a16:creationId xmlns:a16="http://schemas.microsoft.com/office/drawing/2014/main" id="{1BB14C62-EF63-11C9-9D09-A36983466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31" name="Line 220">
                <a:extLst>
                  <a:ext uri="{FF2B5EF4-FFF2-40B4-BE49-F238E27FC236}">
                    <a16:creationId xmlns:a16="http://schemas.microsoft.com/office/drawing/2014/main" id="{33E1D685-972F-83F2-E565-C0315B422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32" name="Line 221">
                <a:extLst>
                  <a:ext uri="{FF2B5EF4-FFF2-40B4-BE49-F238E27FC236}">
                    <a16:creationId xmlns:a16="http://schemas.microsoft.com/office/drawing/2014/main" id="{6949C963-9A2C-F493-71DD-F0421F22F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33" name="Rectangle 222">
                <a:extLst>
                  <a:ext uri="{FF2B5EF4-FFF2-40B4-BE49-F238E27FC236}">
                    <a16:creationId xmlns:a16="http://schemas.microsoft.com/office/drawing/2014/main" id="{113FBA01-CDD6-44B2-3896-B42F732A8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04516" name="Rectangle 223">
              <a:extLst>
                <a:ext uri="{FF2B5EF4-FFF2-40B4-BE49-F238E27FC236}">
                  <a16:creationId xmlns:a16="http://schemas.microsoft.com/office/drawing/2014/main" id="{0396095E-A5F6-9FD0-8DDB-EFFD94B8D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2048" name="Rectangle 224">
            <a:extLst>
              <a:ext uri="{FF2B5EF4-FFF2-40B4-BE49-F238E27FC236}">
                <a16:creationId xmlns:a16="http://schemas.microsoft.com/office/drawing/2014/main" id="{CD447FDA-F6F8-B625-749E-259C056D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04501" name="Rectangle 225">
            <a:extLst>
              <a:ext uri="{FF2B5EF4-FFF2-40B4-BE49-F238E27FC236}">
                <a16:creationId xmlns:a16="http://schemas.microsoft.com/office/drawing/2014/main" id="{4B657184-C066-A1D6-3BD7-60B044E2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2050" name="Rectangle 226">
            <a:extLst>
              <a:ext uri="{FF2B5EF4-FFF2-40B4-BE49-F238E27FC236}">
                <a16:creationId xmlns:a16="http://schemas.microsoft.com/office/drawing/2014/main" id="{0A64DA32-9852-E38D-2BED-EBE1802B8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04503" name="Rectangle 227">
            <a:extLst>
              <a:ext uri="{FF2B5EF4-FFF2-40B4-BE49-F238E27FC236}">
                <a16:creationId xmlns:a16="http://schemas.microsoft.com/office/drawing/2014/main" id="{2B72DABB-21E0-2A52-6A13-931A4AB12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04504" name="Rectangle 228">
            <a:extLst>
              <a:ext uri="{FF2B5EF4-FFF2-40B4-BE49-F238E27FC236}">
                <a16:creationId xmlns:a16="http://schemas.microsoft.com/office/drawing/2014/main" id="{CD22FA0B-E7A4-4B06-5C9C-B4D178606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04505" name="Rectangle 229">
            <a:extLst>
              <a:ext uri="{FF2B5EF4-FFF2-40B4-BE49-F238E27FC236}">
                <a16:creationId xmlns:a16="http://schemas.microsoft.com/office/drawing/2014/main" id="{5E2D184D-D5B9-5180-9858-EFF4FB4F2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04506" name="Group 230">
            <a:extLst>
              <a:ext uri="{FF2B5EF4-FFF2-40B4-BE49-F238E27FC236}">
                <a16:creationId xmlns:a16="http://schemas.microsoft.com/office/drawing/2014/main" id="{ACC0214A-14E9-F65B-ABF3-6A20E2FBACC2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04512" name="Rectangle 231">
              <a:extLst>
                <a:ext uri="{FF2B5EF4-FFF2-40B4-BE49-F238E27FC236}">
                  <a16:creationId xmlns:a16="http://schemas.microsoft.com/office/drawing/2014/main" id="{26EBF051-5BBA-B583-1CEE-FDD98041B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04513" name="Rectangle 232">
              <a:extLst>
                <a:ext uri="{FF2B5EF4-FFF2-40B4-BE49-F238E27FC236}">
                  <a16:creationId xmlns:a16="http://schemas.microsoft.com/office/drawing/2014/main" id="{0696AEA3-5F3D-0835-E675-F6F90460B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04514" name="Rectangle 233">
              <a:extLst>
                <a:ext uri="{FF2B5EF4-FFF2-40B4-BE49-F238E27FC236}">
                  <a16:creationId xmlns:a16="http://schemas.microsoft.com/office/drawing/2014/main" id="{8992CADD-828E-480B-C713-3F75C2892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62058" name="Rectangle 234">
            <a:extLst>
              <a:ext uri="{FF2B5EF4-FFF2-40B4-BE49-F238E27FC236}">
                <a16:creationId xmlns:a16="http://schemas.microsoft.com/office/drawing/2014/main" id="{FCDDBB59-8D46-3701-ED32-39E8AAD8A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48</a:t>
            </a:r>
          </a:p>
        </p:txBody>
      </p:sp>
      <p:sp>
        <p:nvSpPr>
          <p:cNvPr id="462060" name="AutoShape 236">
            <a:extLst>
              <a:ext uri="{FF2B5EF4-FFF2-40B4-BE49-F238E27FC236}">
                <a16:creationId xmlns:a16="http://schemas.microsoft.com/office/drawing/2014/main" id="{240D0C81-960D-74C6-EF06-FB0781C51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5345113"/>
            <a:ext cx="7299325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latin typeface="Comic Sans MS" charset="0"/>
              <a:ea typeface="+mn-ea"/>
            </a:endParaRPr>
          </a:p>
        </p:txBody>
      </p:sp>
      <p:sp>
        <p:nvSpPr>
          <p:cNvPr id="104509" name="Text Box 237">
            <a:extLst>
              <a:ext uri="{FF2B5EF4-FFF2-40B4-BE49-F238E27FC236}">
                <a16:creationId xmlns:a16="http://schemas.microsoft.com/office/drawing/2014/main" id="{2D11C6CF-32A3-CA67-26A0-1B0EF1A1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1879" name="Oval 55">
            <a:extLst>
              <a:ext uri="{FF2B5EF4-FFF2-40B4-BE49-F238E27FC236}">
                <a16:creationId xmlns:a16="http://schemas.microsoft.com/office/drawing/2014/main" id="{1C4F9271-C92E-7621-1B78-BE2C9B515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0" y="4818063"/>
            <a:ext cx="2527300" cy="54768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4511" name="Text Box 238">
            <a:extLst>
              <a:ext uri="{FF2B5EF4-FFF2-40B4-BE49-F238E27FC236}">
                <a16:creationId xmlns:a16="http://schemas.microsoft.com/office/drawing/2014/main" id="{9A816727-C5BB-F670-4249-5D7AABE7D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6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6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060" grpId="0" animBg="1" autoUpdateAnimBg="0"/>
      <p:bldP spid="4618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66">
            <a:extLst>
              <a:ext uri="{FF2B5EF4-FFF2-40B4-BE49-F238E27FC236}">
                <a16:creationId xmlns:a16="http://schemas.microsoft.com/office/drawing/2014/main" id="{77E29609-6F3A-9A82-DAFA-EA576F674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2EC0D6B8-116B-0B5D-2E70-559F9B923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600">
              <a:latin typeface="Times" panose="020F0502020204030204" pitchFamily="34" charset="0"/>
            </a:endParaRPr>
          </a:p>
        </p:txBody>
      </p:sp>
      <p:sp>
        <p:nvSpPr>
          <p:cNvPr id="106499" name="Freeform 3">
            <a:extLst>
              <a:ext uri="{FF2B5EF4-FFF2-40B4-BE49-F238E27FC236}">
                <a16:creationId xmlns:a16="http://schemas.microsoft.com/office/drawing/2014/main" id="{0FB54736-D15E-CB73-4321-8FF4D4711AA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2" name="Rectangle 4">
            <a:extLst>
              <a:ext uri="{FF2B5EF4-FFF2-40B4-BE49-F238E27FC236}">
                <a16:creationId xmlns:a16="http://schemas.microsoft.com/office/drawing/2014/main" id="{A3783C26-0A24-FCF2-56CC-54538E8C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F627E13D-751D-AC5B-6201-C8A3AC50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6502" name="Freeform 6">
            <a:extLst>
              <a:ext uri="{FF2B5EF4-FFF2-40B4-BE49-F238E27FC236}">
                <a16:creationId xmlns:a16="http://schemas.microsoft.com/office/drawing/2014/main" id="{2EC26678-9997-D4E5-AE15-1602C5DC92D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Freeform 7">
            <a:extLst>
              <a:ext uri="{FF2B5EF4-FFF2-40B4-BE49-F238E27FC236}">
                <a16:creationId xmlns:a16="http://schemas.microsoft.com/office/drawing/2014/main" id="{C44809C5-FA93-9CDD-2C3B-6DA9CCF164A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>
            <a:extLst>
              <a:ext uri="{FF2B5EF4-FFF2-40B4-BE49-F238E27FC236}">
                <a16:creationId xmlns:a16="http://schemas.microsoft.com/office/drawing/2014/main" id="{5A98365E-2931-4F7A-1CF7-C58A200A1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106505" name="Freeform 9">
            <a:extLst>
              <a:ext uri="{FF2B5EF4-FFF2-40B4-BE49-F238E27FC236}">
                <a16:creationId xmlns:a16="http://schemas.microsoft.com/office/drawing/2014/main" id="{6A4D713B-5400-CF93-7EFE-F28F1ECA3CA0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>
            <a:extLst>
              <a:ext uri="{FF2B5EF4-FFF2-40B4-BE49-F238E27FC236}">
                <a16:creationId xmlns:a16="http://schemas.microsoft.com/office/drawing/2014/main" id="{0ACDD638-CE5A-FBEB-D9E3-0A025222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106507" name="Freeform 11">
            <a:extLst>
              <a:ext uri="{FF2B5EF4-FFF2-40B4-BE49-F238E27FC236}">
                <a16:creationId xmlns:a16="http://schemas.microsoft.com/office/drawing/2014/main" id="{11A4EE99-6704-CD00-FF12-F521C80EAB3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8" name="Freeform 12">
            <a:extLst>
              <a:ext uri="{FF2B5EF4-FFF2-40B4-BE49-F238E27FC236}">
                <a16:creationId xmlns:a16="http://schemas.microsoft.com/office/drawing/2014/main" id="{D74741BA-FA8C-778F-0A21-437DD9997FF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9" name="Freeform 13">
            <a:extLst>
              <a:ext uri="{FF2B5EF4-FFF2-40B4-BE49-F238E27FC236}">
                <a16:creationId xmlns:a16="http://schemas.microsoft.com/office/drawing/2014/main" id="{B7C224A2-B1DB-E5FC-EA1A-04B079C9AB0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>
            <a:extLst>
              <a:ext uri="{FF2B5EF4-FFF2-40B4-BE49-F238E27FC236}">
                <a16:creationId xmlns:a16="http://schemas.microsoft.com/office/drawing/2014/main" id="{76BA5CE4-1417-1940-F64B-6E9717EB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462863" name="Rectangle 15">
            <a:extLst>
              <a:ext uri="{FF2B5EF4-FFF2-40B4-BE49-F238E27FC236}">
                <a16:creationId xmlns:a16="http://schemas.microsoft.com/office/drawing/2014/main" id="{7A4ABF53-473E-1D8F-9F8F-B32CD5598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462864" name="Rectangle 16">
            <a:extLst>
              <a:ext uri="{FF2B5EF4-FFF2-40B4-BE49-F238E27FC236}">
                <a16:creationId xmlns:a16="http://schemas.microsoft.com/office/drawing/2014/main" id="{59A10145-AD72-8CFD-768F-5720A26CC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106513" name="Rectangle 17">
            <a:extLst>
              <a:ext uri="{FF2B5EF4-FFF2-40B4-BE49-F238E27FC236}">
                <a16:creationId xmlns:a16="http://schemas.microsoft.com/office/drawing/2014/main" id="{AD28567A-684F-C5CF-861D-1F4F73CED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6514" name="Line 18">
            <a:extLst>
              <a:ext uri="{FF2B5EF4-FFF2-40B4-BE49-F238E27FC236}">
                <a16:creationId xmlns:a16="http://schemas.microsoft.com/office/drawing/2014/main" id="{40E139CA-8E29-B17B-5B87-D3F991156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Line 19">
            <a:extLst>
              <a:ext uri="{FF2B5EF4-FFF2-40B4-BE49-F238E27FC236}">
                <a16:creationId xmlns:a16="http://schemas.microsoft.com/office/drawing/2014/main" id="{60F14B18-F4B0-08DF-BE8A-3FF20889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9" name="Rectangle 21">
            <a:extLst>
              <a:ext uri="{FF2B5EF4-FFF2-40B4-BE49-F238E27FC236}">
                <a16:creationId xmlns:a16="http://schemas.microsoft.com/office/drawing/2014/main" id="{E291129F-B2CC-693F-DF7D-09C631EF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462870" name="Line 22">
            <a:extLst>
              <a:ext uri="{FF2B5EF4-FFF2-40B4-BE49-F238E27FC236}">
                <a16:creationId xmlns:a16="http://schemas.microsoft.com/office/drawing/2014/main" id="{C5D4EF19-524B-4171-CD6F-E5ED554D24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6518" name="Oval 23">
            <a:extLst>
              <a:ext uri="{FF2B5EF4-FFF2-40B4-BE49-F238E27FC236}">
                <a16:creationId xmlns:a16="http://schemas.microsoft.com/office/drawing/2014/main" id="{145A9A8E-CC2F-D433-71BC-30946FBC8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72" name="Rectangle 24">
            <a:extLst>
              <a:ext uri="{FF2B5EF4-FFF2-40B4-BE49-F238E27FC236}">
                <a16:creationId xmlns:a16="http://schemas.microsoft.com/office/drawing/2014/main" id="{CE9D2688-6166-A2CA-EDCC-D96E21E79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2873" name="Rectangle 25">
            <a:extLst>
              <a:ext uri="{FF2B5EF4-FFF2-40B4-BE49-F238E27FC236}">
                <a16:creationId xmlns:a16="http://schemas.microsoft.com/office/drawing/2014/main" id="{7A807BBE-55F7-EED8-390B-3B55EE23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462874" name="Rectangle 26">
            <a:extLst>
              <a:ext uri="{FF2B5EF4-FFF2-40B4-BE49-F238E27FC236}">
                <a16:creationId xmlns:a16="http://schemas.microsoft.com/office/drawing/2014/main" id="{60F02FB8-179F-E182-FC94-8A8BA921A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106522" name="Oval 27">
            <a:extLst>
              <a:ext uri="{FF2B5EF4-FFF2-40B4-BE49-F238E27FC236}">
                <a16:creationId xmlns:a16="http://schemas.microsoft.com/office/drawing/2014/main" id="{83CCB904-CC19-7C2B-3667-A97373710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76" name="Rectangle 28">
            <a:extLst>
              <a:ext uri="{FF2B5EF4-FFF2-40B4-BE49-F238E27FC236}">
                <a16:creationId xmlns:a16="http://schemas.microsoft.com/office/drawing/2014/main" id="{2B0902BD-8960-E5F7-ACAA-A31C33B48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106524" name="Oval 29">
            <a:extLst>
              <a:ext uri="{FF2B5EF4-FFF2-40B4-BE49-F238E27FC236}">
                <a16:creationId xmlns:a16="http://schemas.microsoft.com/office/drawing/2014/main" id="{1533167A-C182-3563-DD27-03D0F5CB8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78" name="Rectangle 30">
            <a:extLst>
              <a:ext uri="{FF2B5EF4-FFF2-40B4-BE49-F238E27FC236}">
                <a16:creationId xmlns:a16="http://schemas.microsoft.com/office/drawing/2014/main" id="{5DF4A0FD-617E-F017-9DDB-AF6A4CC58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sp>
        <p:nvSpPr>
          <p:cNvPr id="106526" name="Oval 31">
            <a:extLst>
              <a:ext uri="{FF2B5EF4-FFF2-40B4-BE49-F238E27FC236}">
                <a16:creationId xmlns:a16="http://schemas.microsoft.com/office/drawing/2014/main" id="{5CE54015-3135-DEB6-5625-BAE5EDE3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6527" name="Oval 32">
            <a:extLst>
              <a:ext uri="{FF2B5EF4-FFF2-40B4-BE49-F238E27FC236}">
                <a16:creationId xmlns:a16="http://schemas.microsoft.com/office/drawing/2014/main" id="{8179685E-AF1B-CCC6-61DB-7B1E5B42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81" name="Rectangle 33">
            <a:extLst>
              <a:ext uri="{FF2B5EF4-FFF2-40B4-BE49-F238E27FC236}">
                <a16:creationId xmlns:a16="http://schemas.microsoft.com/office/drawing/2014/main" id="{F2300826-155F-5711-807E-C6C5AAF50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106529" name="Oval 34">
            <a:extLst>
              <a:ext uri="{FF2B5EF4-FFF2-40B4-BE49-F238E27FC236}">
                <a16:creationId xmlns:a16="http://schemas.microsoft.com/office/drawing/2014/main" id="{6313F912-C70E-A87C-66CA-7CEB426E3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83" name="Rectangle 35">
            <a:extLst>
              <a:ext uri="{FF2B5EF4-FFF2-40B4-BE49-F238E27FC236}">
                <a16:creationId xmlns:a16="http://schemas.microsoft.com/office/drawing/2014/main" id="{3EE8ECFB-05DD-9530-246E-C22A7836E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06531" name="Oval 36">
            <a:extLst>
              <a:ext uri="{FF2B5EF4-FFF2-40B4-BE49-F238E27FC236}">
                <a16:creationId xmlns:a16="http://schemas.microsoft.com/office/drawing/2014/main" id="{89B14A55-7802-F2BB-7BD7-81AE2C17F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6532" name="Oval 37">
            <a:extLst>
              <a:ext uri="{FF2B5EF4-FFF2-40B4-BE49-F238E27FC236}">
                <a16:creationId xmlns:a16="http://schemas.microsoft.com/office/drawing/2014/main" id="{AE0B5743-EC15-F49D-F6EC-6BF6CD372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86" name="Rectangle 38">
            <a:extLst>
              <a:ext uri="{FF2B5EF4-FFF2-40B4-BE49-F238E27FC236}">
                <a16:creationId xmlns:a16="http://schemas.microsoft.com/office/drawing/2014/main" id="{0809AB94-8F70-5C7F-6F0F-3F33B1FB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106534" name="Oval 39">
            <a:extLst>
              <a:ext uri="{FF2B5EF4-FFF2-40B4-BE49-F238E27FC236}">
                <a16:creationId xmlns:a16="http://schemas.microsoft.com/office/drawing/2014/main" id="{AEE2EF24-E813-4CCA-9D35-A0E584D2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88" name="Rectangle 40">
            <a:extLst>
              <a:ext uri="{FF2B5EF4-FFF2-40B4-BE49-F238E27FC236}">
                <a16:creationId xmlns:a16="http://schemas.microsoft.com/office/drawing/2014/main" id="{46B447ED-C961-992B-8FD0-F9F2A8A68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SK</a:t>
            </a:r>
          </a:p>
        </p:txBody>
      </p:sp>
      <p:sp>
        <p:nvSpPr>
          <p:cNvPr id="106536" name="Oval 41">
            <a:extLst>
              <a:ext uri="{FF2B5EF4-FFF2-40B4-BE49-F238E27FC236}">
                <a16:creationId xmlns:a16="http://schemas.microsoft.com/office/drawing/2014/main" id="{0F057452-EEFD-B830-3960-96551436F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2890" name="Rectangle 42">
            <a:extLst>
              <a:ext uri="{FF2B5EF4-FFF2-40B4-BE49-F238E27FC236}">
                <a16:creationId xmlns:a16="http://schemas.microsoft.com/office/drawing/2014/main" id="{145AAAB0-EDFE-581B-1835-D953C881E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462891" name="Rectangle 43">
            <a:extLst>
              <a:ext uri="{FF2B5EF4-FFF2-40B4-BE49-F238E27FC236}">
                <a16:creationId xmlns:a16="http://schemas.microsoft.com/office/drawing/2014/main" id="{CAB07F02-FCC5-F399-0131-B20EEA237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462892" name="Line 44">
            <a:extLst>
              <a:ext uri="{FF2B5EF4-FFF2-40B4-BE49-F238E27FC236}">
                <a16:creationId xmlns:a16="http://schemas.microsoft.com/office/drawing/2014/main" id="{BEE6BB3D-3950-1824-E1D3-ED03C4E25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>
            <a:extLst>
              <a:ext uri="{FF2B5EF4-FFF2-40B4-BE49-F238E27FC236}">
                <a16:creationId xmlns:a16="http://schemas.microsoft.com/office/drawing/2014/main" id="{9DE3261F-5A6A-4E43-7795-9FFD4909C8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>
            <a:extLst>
              <a:ext uri="{FF2B5EF4-FFF2-40B4-BE49-F238E27FC236}">
                <a16:creationId xmlns:a16="http://schemas.microsoft.com/office/drawing/2014/main" id="{9B9633A3-93B5-EC79-8A1D-FB1B8B39EB40}"/>
              </a:ext>
            </a:extLst>
          </p:cNvPr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/>
            <a:ahLst/>
            <a:cxnLst>
              <a:cxn ang="0">
                <a:pos x="0" y="891"/>
              </a:cxn>
              <a:cxn ang="0">
                <a:pos x="24" y="779"/>
              </a:cxn>
              <a:cxn ang="0">
                <a:pos x="96" y="675"/>
              </a:cxn>
              <a:cxn ang="0">
                <a:pos x="560" y="435"/>
              </a:cxn>
              <a:cxn ang="0">
                <a:pos x="752" y="267"/>
              </a:cxn>
              <a:cxn ang="0">
                <a:pos x="824" y="179"/>
              </a:cxn>
              <a:cxn ang="0">
                <a:pos x="856" y="99"/>
              </a:cxn>
              <a:cxn ang="0">
                <a:pos x="848" y="27"/>
              </a:cxn>
              <a:cxn ang="0">
                <a:pos x="832" y="3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2895" name="Freeform 47">
            <a:extLst>
              <a:ext uri="{FF2B5EF4-FFF2-40B4-BE49-F238E27FC236}">
                <a16:creationId xmlns:a16="http://schemas.microsoft.com/office/drawing/2014/main" id="{02525D9F-6B12-F422-AC76-22F15E9AF49C}"/>
              </a:ext>
            </a:extLst>
          </p:cNvPr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/>
            <a:ahLst/>
            <a:cxnLst>
              <a:cxn ang="0">
                <a:pos x="848" y="48"/>
              </a:cxn>
              <a:cxn ang="0">
                <a:pos x="728" y="0"/>
              </a:cxn>
              <a:cxn ang="0">
                <a:pos x="584" y="32"/>
              </a:cxn>
              <a:cxn ang="0">
                <a:pos x="512" y="72"/>
              </a:cxn>
              <a:cxn ang="0">
                <a:pos x="472" y="112"/>
              </a:cxn>
              <a:cxn ang="0">
                <a:pos x="424" y="160"/>
              </a:cxn>
              <a:cxn ang="0">
                <a:pos x="328" y="328"/>
              </a:cxn>
              <a:cxn ang="0">
                <a:pos x="208" y="616"/>
              </a:cxn>
              <a:cxn ang="0">
                <a:pos x="136" y="712"/>
              </a:cxn>
              <a:cxn ang="0">
                <a:pos x="64" y="808"/>
              </a:cxn>
              <a:cxn ang="0">
                <a:pos x="0" y="968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117432" dir="4604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6543" name="Text Box 156">
            <a:extLst>
              <a:ext uri="{FF2B5EF4-FFF2-40B4-BE49-F238E27FC236}">
                <a16:creationId xmlns:a16="http://schemas.microsoft.com/office/drawing/2014/main" id="{0232FA38-B3E5-631A-76CC-12B800BC7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06544" name="Group 158">
            <a:extLst>
              <a:ext uri="{FF2B5EF4-FFF2-40B4-BE49-F238E27FC236}">
                <a16:creationId xmlns:a16="http://schemas.microsoft.com/office/drawing/2014/main" id="{069938CF-2F59-6616-51DA-2F035D04D4A9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06561" name="Group 159">
              <a:extLst>
                <a:ext uri="{FF2B5EF4-FFF2-40B4-BE49-F238E27FC236}">
                  <a16:creationId xmlns:a16="http://schemas.microsoft.com/office/drawing/2014/main" id="{EE68DA36-5D22-1446-7AFF-A0F7E9223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06563" name="Freeform 160">
                <a:extLst>
                  <a:ext uri="{FF2B5EF4-FFF2-40B4-BE49-F238E27FC236}">
                    <a16:creationId xmlns:a16="http://schemas.microsoft.com/office/drawing/2014/main" id="{E9D9C5C0-7789-F8B7-4409-CB7A17BDA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64" name="AutoShape 161">
                <a:extLst>
                  <a:ext uri="{FF2B5EF4-FFF2-40B4-BE49-F238E27FC236}">
                    <a16:creationId xmlns:a16="http://schemas.microsoft.com/office/drawing/2014/main" id="{0490410B-4684-D0CD-E636-DFD7FEC39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565" name="Rectangle 162">
                <a:extLst>
                  <a:ext uri="{FF2B5EF4-FFF2-40B4-BE49-F238E27FC236}">
                    <a16:creationId xmlns:a16="http://schemas.microsoft.com/office/drawing/2014/main" id="{61045BE1-4560-71F4-0CD9-C33685C43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566" name="Line 163">
                <a:extLst>
                  <a:ext uri="{FF2B5EF4-FFF2-40B4-BE49-F238E27FC236}">
                    <a16:creationId xmlns:a16="http://schemas.microsoft.com/office/drawing/2014/main" id="{B1F5439E-A311-3DBA-E5E7-FA539DBA1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67" name="Rectangle 164">
                <a:extLst>
                  <a:ext uri="{FF2B5EF4-FFF2-40B4-BE49-F238E27FC236}">
                    <a16:creationId xmlns:a16="http://schemas.microsoft.com/office/drawing/2014/main" id="{C6A2AA52-C809-C4D0-0C15-6421074F3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568" name="Rectangle 165">
                <a:extLst>
                  <a:ext uri="{FF2B5EF4-FFF2-40B4-BE49-F238E27FC236}">
                    <a16:creationId xmlns:a16="http://schemas.microsoft.com/office/drawing/2014/main" id="{0248EF73-553B-4FF8-EC4F-6563604DA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569" name="Line 166">
                <a:extLst>
                  <a:ext uri="{FF2B5EF4-FFF2-40B4-BE49-F238E27FC236}">
                    <a16:creationId xmlns:a16="http://schemas.microsoft.com/office/drawing/2014/main" id="{AA983472-4359-FAEA-B297-0B402F7F0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0" name="Line 167">
                <a:extLst>
                  <a:ext uri="{FF2B5EF4-FFF2-40B4-BE49-F238E27FC236}">
                    <a16:creationId xmlns:a16="http://schemas.microsoft.com/office/drawing/2014/main" id="{9AF958AE-73D5-CFA8-8404-292163A1B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1" name="Line 168">
                <a:extLst>
                  <a:ext uri="{FF2B5EF4-FFF2-40B4-BE49-F238E27FC236}">
                    <a16:creationId xmlns:a16="http://schemas.microsoft.com/office/drawing/2014/main" id="{53987A8A-CA57-C1C1-46F0-F8B903CEA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2" name="Line 169">
                <a:extLst>
                  <a:ext uri="{FF2B5EF4-FFF2-40B4-BE49-F238E27FC236}">
                    <a16:creationId xmlns:a16="http://schemas.microsoft.com/office/drawing/2014/main" id="{7718B244-AACC-7D26-DF04-466AA1E99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3" name="Line 170">
                <a:extLst>
                  <a:ext uri="{FF2B5EF4-FFF2-40B4-BE49-F238E27FC236}">
                    <a16:creationId xmlns:a16="http://schemas.microsoft.com/office/drawing/2014/main" id="{B11F1E1F-EEFB-D875-8AD9-3088AF9C2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4" name="Line 171">
                <a:extLst>
                  <a:ext uri="{FF2B5EF4-FFF2-40B4-BE49-F238E27FC236}">
                    <a16:creationId xmlns:a16="http://schemas.microsoft.com/office/drawing/2014/main" id="{EE772818-E27D-B649-B53F-22257B9C8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5" name="Line 172">
                <a:extLst>
                  <a:ext uri="{FF2B5EF4-FFF2-40B4-BE49-F238E27FC236}">
                    <a16:creationId xmlns:a16="http://schemas.microsoft.com/office/drawing/2014/main" id="{E45379D8-C253-6399-F0D8-1E03F3C51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6" name="Line 173">
                <a:extLst>
                  <a:ext uri="{FF2B5EF4-FFF2-40B4-BE49-F238E27FC236}">
                    <a16:creationId xmlns:a16="http://schemas.microsoft.com/office/drawing/2014/main" id="{CB069FD3-98ED-8F53-CF08-C3745AE95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7" name="Line 174">
                <a:extLst>
                  <a:ext uri="{FF2B5EF4-FFF2-40B4-BE49-F238E27FC236}">
                    <a16:creationId xmlns:a16="http://schemas.microsoft.com/office/drawing/2014/main" id="{F4C9F59F-7BF1-5367-749F-74C9AB6EF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8" name="Line 175">
                <a:extLst>
                  <a:ext uri="{FF2B5EF4-FFF2-40B4-BE49-F238E27FC236}">
                    <a16:creationId xmlns:a16="http://schemas.microsoft.com/office/drawing/2014/main" id="{342F8F3C-8186-F941-8B69-4DFBCEC99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79" name="Rectangle 176">
                <a:extLst>
                  <a:ext uri="{FF2B5EF4-FFF2-40B4-BE49-F238E27FC236}">
                    <a16:creationId xmlns:a16="http://schemas.microsoft.com/office/drawing/2014/main" id="{9035BF54-6E60-9733-6805-FDA669325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06562" name="Rectangle 177">
              <a:extLst>
                <a:ext uri="{FF2B5EF4-FFF2-40B4-BE49-F238E27FC236}">
                  <a16:creationId xmlns:a16="http://schemas.microsoft.com/office/drawing/2014/main" id="{A6E342F7-D826-7379-C4D3-D61A438CF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3026" name="Rectangle 178">
            <a:extLst>
              <a:ext uri="{FF2B5EF4-FFF2-40B4-BE49-F238E27FC236}">
                <a16:creationId xmlns:a16="http://schemas.microsoft.com/office/drawing/2014/main" id="{997EB0E7-4F40-CA02-2800-49C6E67D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06546" name="Rectangle 179">
            <a:extLst>
              <a:ext uri="{FF2B5EF4-FFF2-40B4-BE49-F238E27FC236}">
                <a16:creationId xmlns:a16="http://schemas.microsoft.com/office/drawing/2014/main" id="{D1B2CABF-AB2F-CF85-4893-44034BA51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3028" name="Rectangle 180">
            <a:extLst>
              <a:ext uri="{FF2B5EF4-FFF2-40B4-BE49-F238E27FC236}">
                <a16:creationId xmlns:a16="http://schemas.microsoft.com/office/drawing/2014/main" id="{897B4845-81D0-299E-8A2E-3C67F33B4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8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06548" name="Rectangle 181">
            <a:extLst>
              <a:ext uri="{FF2B5EF4-FFF2-40B4-BE49-F238E27FC236}">
                <a16:creationId xmlns:a16="http://schemas.microsoft.com/office/drawing/2014/main" id="{AEF0EF47-A75F-D12D-BCA1-05B7CD64E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06549" name="Rectangle 182">
            <a:extLst>
              <a:ext uri="{FF2B5EF4-FFF2-40B4-BE49-F238E27FC236}">
                <a16:creationId xmlns:a16="http://schemas.microsoft.com/office/drawing/2014/main" id="{D75D5A1E-F518-BF15-F971-C2F69E9BE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06550" name="Rectangle 183">
            <a:extLst>
              <a:ext uri="{FF2B5EF4-FFF2-40B4-BE49-F238E27FC236}">
                <a16:creationId xmlns:a16="http://schemas.microsoft.com/office/drawing/2014/main" id="{A94FE68C-4688-3785-389A-17A39FE74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06551" name="Group 184">
            <a:extLst>
              <a:ext uri="{FF2B5EF4-FFF2-40B4-BE49-F238E27FC236}">
                <a16:creationId xmlns:a16="http://schemas.microsoft.com/office/drawing/2014/main" id="{98F4A0B2-DDEF-FE24-2C98-19C9297C1CB4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06558" name="Rectangle 185">
              <a:extLst>
                <a:ext uri="{FF2B5EF4-FFF2-40B4-BE49-F238E27FC236}">
                  <a16:creationId xmlns:a16="http://schemas.microsoft.com/office/drawing/2014/main" id="{2F63E3FC-05E0-3055-2D0A-4BBC7EFB8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06559" name="Rectangle 186">
              <a:extLst>
                <a:ext uri="{FF2B5EF4-FFF2-40B4-BE49-F238E27FC236}">
                  <a16:creationId xmlns:a16="http://schemas.microsoft.com/office/drawing/2014/main" id="{8324434C-8616-47A8-8A7B-0F3DF3168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06560" name="Rectangle 187">
              <a:extLst>
                <a:ext uri="{FF2B5EF4-FFF2-40B4-BE49-F238E27FC236}">
                  <a16:creationId xmlns:a16="http://schemas.microsoft.com/office/drawing/2014/main" id="{3DED5AC6-82E1-DD0D-EE29-05ADFF1C7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463038" name="Rectangle 190">
            <a:extLst>
              <a:ext uri="{FF2B5EF4-FFF2-40B4-BE49-F238E27FC236}">
                <a16:creationId xmlns:a16="http://schemas.microsoft.com/office/drawing/2014/main" id="{7E3BAEBD-19EE-A13D-9796-98DBBED5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49</a:t>
            </a:r>
          </a:p>
        </p:txBody>
      </p:sp>
      <p:sp>
        <p:nvSpPr>
          <p:cNvPr id="463040" name="Text Box 192">
            <a:extLst>
              <a:ext uri="{FF2B5EF4-FFF2-40B4-BE49-F238E27FC236}">
                <a16:creationId xmlns:a16="http://schemas.microsoft.com/office/drawing/2014/main" id="{22F6EA85-560C-E2B4-7D95-9BBB6BDAF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3746500"/>
            <a:ext cx="46482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charset="0"/>
                <a:ea typeface="+mn-ea"/>
              </a:rPr>
              <a:t>BABYLONNA ASSYRIALI YUIKHUI HAOWA!</a:t>
            </a:r>
          </a:p>
        </p:txBody>
      </p:sp>
      <p:sp>
        <p:nvSpPr>
          <p:cNvPr id="106554" name="Text Box 193">
            <a:extLst>
              <a:ext uri="{FF2B5EF4-FFF2-40B4-BE49-F238E27FC236}">
                <a16:creationId xmlns:a16="http://schemas.microsoft.com/office/drawing/2014/main" id="{71EA6129-365F-04DC-8FC6-F5E20968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3042" name="Text Box 194">
            <a:extLst>
              <a:ext uri="{FF2B5EF4-FFF2-40B4-BE49-F238E27FC236}">
                <a16:creationId xmlns:a16="http://schemas.microsoft.com/office/drawing/2014/main" id="{607E8D48-3D0E-1840-C778-0893066C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476375"/>
            <a:ext cx="5726112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b="1">
                <a:solidFill>
                  <a:schemeClr val="tx2"/>
                </a:solidFill>
                <a:latin typeface="Comic Sans MS" panose="030F0702030302020204" pitchFamily="66" charset="0"/>
              </a:rPr>
              <a:t>Kha chithalala…                        AZINGSHONGWUI Keinungva?</a:t>
            </a:r>
          </a:p>
        </p:txBody>
      </p:sp>
      <p:sp>
        <p:nvSpPr>
          <p:cNvPr id="463043" name="AutoShape 195">
            <a:extLst>
              <a:ext uri="{FF2B5EF4-FFF2-40B4-BE49-F238E27FC236}">
                <a16:creationId xmlns:a16="http://schemas.microsoft.com/office/drawing/2014/main" id="{EA72D27A-9EF7-BA9C-799F-B2DB578CAD9B}"/>
              </a:ext>
            </a:extLst>
          </p:cNvPr>
          <p:cNvSpPr>
            <a:spLocks noChangeArrowheads="1"/>
          </p:cNvSpPr>
          <p:nvPr/>
        </p:nvSpPr>
        <p:spPr bwMode="auto">
          <a:xfrm rot="-11114126">
            <a:off x="3252788" y="2952750"/>
            <a:ext cx="2389187" cy="5365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6557" name="Text Box 196">
            <a:extLst>
              <a:ext uri="{FF2B5EF4-FFF2-40B4-BE49-F238E27FC236}">
                <a16:creationId xmlns:a16="http://schemas.microsoft.com/office/drawing/2014/main" id="{AA4ECEE8-6420-7ADC-4C01-803A40556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040" grpId="0" autoUpdateAnimBg="0"/>
      <p:bldP spid="46304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8FD1D6FC-650C-1309-87E5-BE6AF0DEE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8546" name="AutoShape 3">
            <a:extLst>
              <a:ext uri="{FF2B5EF4-FFF2-40B4-BE49-F238E27FC236}">
                <a16:creationId xmlns:a16="http://schemas.microsoft.com/office/drawing/2014/main" id="{1BDF1289-941D-E4AF-DEE7-F7D9D61C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47" name="Rectangle 4">
            <a:extLst>
              <a:ext uri="{FF2B5EF4-FFF2-40B4-BE49-F238E27FC236}">
                <a16:creationId xmlns:a16="http://schemas.microsoft.com/office/drawing/2014/main" id="{F7D13BE2-ACF8-3A14-5DF5-26723372B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48" name="Rectangle 5">
            <a:extLst>
              <a:ext uri="{FF2B5EF4-FFF2-40B4-BE49-F238E27FC236}">
                <a16:creationId xmlns:a16="http://schemas.microsoft.com/office/drawing/2014/main" id="{0D99656E-81D5-6257-02D3-A3221B018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879475"/>
            <a:ext cx="1930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WUNGNAO</a:t>
            </a:r>
          </a:p>
        </p:txBody>
      </p:sp>
      <p:sp>
        <p:nvSpPr>
          <p:cNvPr id="108549" name="Rectangle 6">
            <a:extLst>
              <a:ext uri="{FF2B5EF4-FFF2-40B4-BE49-F238E27FC236}">
                <a16:creationId xmlns:a16="http://schemas.microsoft.com/office/drawing/2014/main" id="{A8EBF943-3897-DCFB-F527-C699DD3F9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3879" name="Rectangle 7">
            <a:extLst>
              <a:ext uri="{FF2B5EF4-FFF2-40B4-BE49-F238E27FC236}">
                <a16:creationId xmlns:a16="http://schemas.microsoft.com/office/drawing/2014/main" id="{9A6E6DD6-70FC-83AC-C861-73AA6606B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</a:rPr>
              <a:t>ca. 1000 B.C.</a:t>
            </a:r>
          </a:p>
        </p:txBody>
      </p:sp>
      <p:sp>
        <p:nvSpPr>
          <p:cNvPr id="108551" name="Rectangle 9">
            <a:extLst>
              <a:ext uri="{FF2B5EF4-FFF2-40B4-BE49-F238E27FC236}">
                <a16:creationId xmlns:a16="http://schemas.microsoft.com/office/drawing/2014/main" id="{DC5417AB-F2D9-C34B-3B29-F3ADBE923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52" name="Rectangle 10">
            <a:extLst>
              <a:ext uri="{FF2B5EF4-FFF2-40B4-BE49-F238E27FC236}">
                <a16:creationId xmlns:a16="http://schemas.microsoft.com/office/drawing/2014/main" id="{F090828A-50F3-6DC6-69E3-41F61FB7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S - D - S</a:t>
            </a:r>
          </a:p>
        </p:txBody>
      </p:sp>
      <p:sp>
        <p:nvSpPr>
          <p:cNvPr id="108553" name="Rectangle 11">
            <a:extLst>
              <a:ext uri="{FF2B5EF4-FFF2-40B4-BE49-F238E27FC236}">
                <a16:creationId xmlns:a16="http://schemas.microsoft.com/office/drawing/2014/main" id="{677178D6-28BB-084E-2DF4-06DB34BB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  20-J        20-R</a:t>
            </a:r>
          </a:p>
        </p:txBody>
      </p:sp>
      <p:sp>
        <p:nvSpPr>
          <p:cNvPr id="108554" name="Rectangle 12">
            <a:extLst>
              <a:ext uri="{FF2B5EF4-FFF2-40B4-BE49-F238E27FC236}">
                <a16:creationId xmlns:a16="http://schemas.microsoft.com/office/drawing/2014/main" id="{29335E1A-A1D9-DED3-E11D-C425BBF54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 200        </a:t>
            </a:r>
          </a:p>
        </p:txBody>
      </p:sp>
      <p:sp>
        <p:nvSpPr>
          <p:cNvPr id="463888" name="Rectangle 16">
            <a:extLst>
              <a:ext uri="{FF2B5EF4-FFF2-40B4-BE49-F238E27FC236}">
                <a16:creationId xmlns:a16="http://schemas.microsoft.com/office/drawing/2014/main" id="{63315EB1-E4F9-5119-CE6E-34FA2A844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3889" name="Oval 17">
            <a:extLst>
              <a:ext uri="{FF2B5EF4-FFF2-40B4-BE49-F238E27FC236}">
                <a16:creationId xmlns:a16="http://schemas.microsoft.com/office/drawing/2014/main" id="{9C0EB443-DC2E-EEB8-366C-CFBB96F3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8557" name="Freeform 18">
            <a:extLst>
              <a:ext uri="{FF2B5EF4-FFF2-40B4-BE49-F238E27FC236}">
                <a16:creationId xmlns:a16="http://schemas.microsoft.com/office/drawing/2014/main" id="{B0A29E10-1AC3-0D03-2CFF-D9A9E9CE86AC}"/>
              </a:ext>
            </a:extLst>
          </p:cNvPr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35282204 w 677"/>
              <a:gd name="T1" fmla="*/ 68043387 h 571"/>
              <a:gd name="T2" fmla="*/ 42843470 w 677"/>
              <a:gd name="T3" fmla="*/ 189010821 h 571"/>
              <a:gd name="T4" fmla="*/ 50403148 w 677"/>
              <a:gd name="T5" fmla="*/ 307458893 h 571"/>
              <a:gd name="T6" fmla="*/ 115927241 w 677"/>
              <a:gd name="T7" fmla="*/ 365421661 h 571"/>
              <a:gd name="T8" fmla="*/ 272177002 w 677"/>
              <a:gd name="T9" fmla="*/ 413305397 h 571"/>
              <a:gd name="T10" fmla="*/ 393144558 w 677"/>
              <a:gd name="T11" fmla="*/ 466227855 h 571"/>
              <a:gd name="T12" fmla="*/ 516633065 w 677"/>
              <a:gd name="T13" fmla="*/ 488910043 h 571"/>
              <a:gd name="T14" fmla="*/ 642640936 w 677"/>
              <a:gd name="T15" fmla="*/ 539313140 h 571"/>
              <a:gd name="T16" fmla="*/ 768648808 w 677"/>
              <a:gd name="T17" fmla="*/ 622477457 h 571"/>
              <a:gd name="T18" fmla="*/ 897176042 w 677"/>
              <a:gd name="T19" fmla="*/ 705643361 h 571"/>
              <a:gd name="T20" fmla="*/ 965221087 w 677"/>
              <a:gd name="T21" fmla="*/ 821570484 h 571"/>
              <a:gd name="T22" fmla="*/ 1035785494 w 677"/>
              <a:gd name="T23" fmla="*/ 937497608 h 571"/>
              <a:gd name="T24" fmla="*/ 1131551476 w 677"/>
              <a:gd name="T25" fmla="*/ 1023182873 h 571"/>
              <a:gd name="T26" fmla="*/ 1202115884 w 677"/>
              <a:gd name="T27" fmla="*/ 1139109997 h 571"/>
              <a:gd name="T28" fmla="*/ 1239917452 w 677"/>
              <a:gd name="T29" fmla="*/ 1255037120 h 571"/>
              <a:gd name="T30" fmla="*/ 1247478718 w 677"/>
              <a:gd name="T31" fmla="*/ 1376004554 h 571"/>
              <a:gd name="T32" fmla="*/ 1313002811 w 677"/>
              <a:gd name="T33" fmla="*/ 1433967322 h 571"/>
              <a:gd name="T34" fmla="*/ 1431449416 w 677"/>
              <a:gd name="T35" fmla="*/ 1423886702 h 571"/>
              <a:gd name="T36" fmla="*/ 1582658861 w 677"/>
              <a:gd name="T37" fmla="*/ 1413806083 h 571"/>
              <a:gd name="T38" fmla="*/ 1703626418 w 677"/>
              <a:gd name="T39" fmla="*/ 1406246412 h 571"/>
              <a:gd name="T40" fmla="*/ 1665824850 w 677"/>
              <a:gd name="T41" fmla="*/ 1287798340 h 571"/>
              <a:gd name="T42" fmla="*/ 1625502331 w 677"/>
              <a:gd name="T43" fmla="*/ 1169351855 h 571"/>
              <a:gd name="T44" fmla="*/ 1557457287 w 677"/>
              <a:gd name="T45" fmla="*/ 1053424731 h 571"/>
              <a:gd name="T46" fmla="*/ 1489413830 w 677"/>
              <a:gd name="T47" fmla="*/ 937497608 h 571"/>
              <a:gd name="T48" fmla="*/ 1418849423 w 677"/>
              <a:gd name="T49" fmla="*/ 821570484 h 571"/>
              <a:gd name="T50" fmla="*/ 1323083441 w 677"/>
              <a:gd name="T51" fmla="*/ 705643361 h 571"/>
              <a:gd name="T52" fmla="*/ 1282760922 w 677"/>
              <a:gd name="T53" fmla="*/ 587195289 h 571"/>
              <a:gd name="T54" fmla="*/ 1186994940 w 677"/>
              <a:gd name="T55" fmla="*/ 501510023 h 571"/>
              <a:gd name="T56" fmla="*/ 1088708006 w 677"/>
              <a:gd name="T57" fmla="*/ 418345707 h 571"/>
              <a:gd name="T58" fmla="*/ 992942024 w 677"/>
              <a:gd name="T59" fmla="*/ 332660442 h 571"/>
              <a:gd name="T60" fmla="*/ 894656679 w 677"/>
              <a:gd name="T61" fmla="*/ 249494537 h 571"/>
              <a:gd name="T62" fmla="*/ 771168171 w 677"/>
              <a:gd name="T63" fmla="*/ 196572079 h 571"/>
              <a:gd name="T64" fmla="*/ 645160300 w 677"/>
              <a:gd name="T65" fmla="*/ 148688343 h 571"/>
              <a:gd name="T66" fmla="*/ 519152429 w 677"/>
              <a:gd name="T67" fmla="*/ 95765885 h 571"/>
              <a:gd name="T68" fmla="*/ 398184873 w 677"/>
              <a:gd name="T69" fmla="*/ 73083697 h 571"/>
              <a:gd name="T70" fmla="*/ 277217316 w 677"/>
              <a:gd name="T71" fmla="*/ 52922458 h 571"/>
              <a:gd name="T72" fmla="*/ 151209445 w 677"/>
              <a:gd name="T73" fmla="*/ 0 h 571"/>
              <a:gd name="T74" fmla="*/ 30241889 w 677"/>
              <a:gd name="T75" fmla="*/ 7559671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558" name="Freeform 19">
            <a:extLst>
              <a:ext uri="{FF2B5EF4-FFF2-40B4-BE49-F238E27FC236}">
                <a16:creationId xmlns:a16="http://schemas.microsoft.com/office/drawing/2014/main" id="{2B604297-1E70-B92B-7795-68AB9C14CA87}"/>
              </a:ext>
            </a:extLst>
          </p:cNvPr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60483774 w 793"/>
              <a:gd name="T1" fmla="*/ 20161260 h 657"/>
              <a:gd name="T2" fmla="*/ 221773838 w 793"/>
              <a:gd name="T3" fmla="*/ 80645039 h 657"/>
              <a:gd name="T4" fmla="*/ 362902644 w 793"/>
              <a:gd name="T5" fmla="*/ 100806298 h 657"/>
              <a:gd name="T6" fmla="*/ 463708934 w 793"/>
              <a:gd name="T7" fmla="*/ 161290077 h 657"/>
              <a:gd name="T8" fmla="*/ 544353966 w 793"/>
              <a:gd name="T9" fmla="*/ 201612597 h 657"/>
              <a:gd name="T10" fmla="*/ 604837740 w 793"/>
              <a:gd name="T11" fmla="*/ 262096376 h 657"/>
              <a:gd name="T12" fmla="*/ 705644030 w 793"/>
              <a:gd name="T13" fmla="*/ 302418895 h 657"/>
              <a:gd name="T14" fmla="*/ 786289062 w 793"/>
              <a:gd name="T15" fmla="*/ 342741414 h 657"/>
              <a:gd name="T16" fmla="*/ 866934094 w 793"/>
              <a:gd name="T17" fmla="*/ 383063934 h 657"/>
              <a:gd name="T18" fmla="*/ 947579126 w 793"/>
              <a:gd name="T19" fmla="*/ 423386453 h 657"/>
              <a:gd name="T20" fmla="*/ 1028224158 w 793"/>
              <a:gd name="T21" fmla="*/ 463708972 h 657"/>
              <a:gd name="T22" fmla="*/ 1108869190 w 793"/>
              <a:gd name="T23" fmla="*/ 544354011 h 657"/>
              <a:gd name="T24" fmla="*/ 1169352964 w 793"/>
              <a:gd name="T25" fmla="*/ 604837790 h 657"/>
              <a:gd name="T26" fmla="*/ 1249997996 w 793"/>
              <a:gd name="T27" fmla="*/ 645160309 h 657"/>
              <a:gd name="T28" fmla="*/ 1330643028 w 793"/>
              <a:gd name="T29" fmla="*/ 685482829 h 657"/>
              <a:gd name="T30" fmla="*/ 1391126803 w 793"/>
              <a:gd name="T31" fmla="*/ 745966608 h 657"/>
              <a:gd name="T32" fmla="*/ 1431449319 w 793"/>
              <a:gd name="T33" fmla="*/ 826611646 h 657"/>
              <a:gd name="T34" fmla="*/ 1491933093 w 793"/>
              <a:gd name="T35" fmla="*/ 887095425 h 657"/>
              <a:gd name="T36" fmla="*/ 1572578125 w 793"/>
              <a:gd name="T37" fmla="*/ 947579204 h 657"/>
              <a:gd name="T38" fmla="*/ 1612900641 w 793"/>
              <a:gd name="T39" fmla="*/ 1008062983 h 657"/>
              <a:gd name="T40" fmla="*/ 1653223157 w 793"/>
              <a:gd name="T41" fmla="*/ 1088708022 h 657"/>
              <a:gd name="T42" fmla="*/ 1713706931 w 793"/>
              <a:gd name="T43" fmla="*/ 1169353061 h 657"/>
              <a:gd name="T44" fmla="*/ 1794351963 w 793"/>
              <a:gd name="T45" fmla="*/ 1189514320 h 657"/>
              <a:gd name="T46" fmla="*/ 1854835737 w 793"/>
              <a:gd name="T47" fmla="*/ 1249998099 h 657"/>
              <a:gd name="T48" fmla="*/ 1915319511 w 793"/>
              <a:gd name="T49" fmla="*/ 1310481878 h 657"/>
              <a:gd name="T50" fmla="*/ 1995964543 w 793"/>
              <a:gd name="T51" fmla="*/ 1370965657 h 657"/>
              <a:gd name="T52" fmla="*/ 1995964543 w 793"/>
              <a:gd name="T53" fmla="*/ 1451610696 h 657"/>
              <a:gd name="T54" fmla="*/ 1955642027 w 793"/>
              <a:gd name="T55" fmla="*/ 1532255735 h 657"/>
              <a:gd name="T56" fmla="*/ 1895158253 w 793"/>
              <a:gd name="T57" fmla="*/ 1592739514 h 657"/>
              <a:gd name="T58" fmla="*/ 1834674479 w 793"/>
              <a:gd name="T59" fmla="*/ 1633062033 h 657"/>
              <a:gd name="T60" fmla="*/ 1754029447 w 793"/>
              <a:gd name="T61" fmla="*/ 1653223293 h 657"/>
              <a:gd name="T62" fmla="*/ 1673384415 w 793"/>
              <a:gd name="T63" fmla="*/ 1633062033 h 657"/>
              <a:gd name="T64" fmla="*/ 1592739383 w 793"/>
              <a:gd name="T65" fmla="*/ 1633062033 h 657"/>
              <a:gd name="T66" fmla="*/ 1512094351 w 793"/>
              <a:gd name="T67" fmla="*/ 1633062033 h 657"/>
              <a:gd name="T68" fmla="*/ 1431449319 w 793"/>
              <a:gd name="T69" fmla="*/ 1633062033 h 657"/>
              <a:gd name="T70" fmla="*/ 1350804287 w 793"/>
              <a:gd name="T71" fmla="*/ 1633062033 h 657"/>
              <a:gd name="T72" fmla="*/ 1249997996 w 793"/>
              <a:gd name="T73" fmla="*/ 1633062033 h 657"/>
              <a:gd name="T74" fmla="*/ 1149191706 w 793"/>
              <a:gd name="T75" fmla="*/ 1612900773 h 657"/>
              <a:gd name="T76" fmla="*/ 1088707932 w 793"/>
              <a:gd name="T77" fmla="*/ 1532255735 h 657"/>
              <a:gd name="T78" fmla="*/ 1068546674 w 793"/>
              <a:gd name="T79" fmla="*/ 1451610696 h 657"/>
              <a:gd name="T80" fmla="*/ 1008062900 w 793"/>
              <a:gd name="T81" fmla="*/ 1350804398 h 657"/>
              <a:gd name="T82" fmla="*/ 947579126 w 793"/>
              <a:gd name="T83" fmla="*/ 1270159359 h 657"/>
              <a:gd name="T84" fmla="*/ 887095352 w 793"/>
              <a:gd name="T85" fmla="*/ 1189514320 h 657"/>
              <a:gd name="T86" fmla="*/ 786289062 w 793"/>
              <a:gd name="T87" fmla="*/ 1088708022 h 657"/>
              <a:gd name="T88" fmla="*/ 705644030 w 793"/>
              <a:gd name="T89" fmla="*/ 987901724 h 657"/>
              <a:gd name="T90" fmla="*/ 645160256 w 793"/>
              <a:gd name="T91" fmla="*/ 927417945 h 657"/>
              <a:gd name="T92" fmla="*/ 564515224 w 793"/>
              <a:gd name="T93" fmla="*/ 887095425 h 657"/>
              <a:gd name="T94" fmla="*/ 483870192 w 793"/>
              <a:gd name="T95" fmla="*/ 866934166 h 657"/>
              <a:gd name="T96" fmla="*/ 403225160 w 793"/>
              <a:gd name="T97" fmla="*/ 846772906 h 657"/>
              <a:gd name="T98" fmla="*/ 302418870 w 793"/>
              <a:gd name="T99" fmla="*/ 846772906 h 657"/>
              <a:gd name="T100" fmla="*/ 221773838 w 793"/>
              <a:gd name="T101" fmla="*/ 826611646 h 657"/>
              <a:gd name="T102" fmla="*/ 120967548 w 793"/>
              <a:gd name="T103" fmla="*/ 766127867 h 657"/>
              <a:gd name="T104" fmla="*/ 80645032 w 793"/>
              <a:gd name="T105" fmla="*/ 685482829 h 657"/>
              <a:gd name="T106" fmla="*/ 40322516 w 793"/>
              <a:gd name="T107" fmla="*/ 624999050 h 657"/>
              <a:gd name="T108" fmla="*/ 20161258 w 793"/>
              <a:gd name="T109" fmla="*/ 544354011 h 657"/>
              <a:gd name="T110" fmla="*/ 20161258 w 793"/>
              <a:gd name="T111" fmla="*/ 463708972 h 657"/>
              <a:gd name="T112" fmla="*/ 20161258 w 793"/>
              <a:gd name="T113" fmla="*/ 383063934 h 657"/>
              <a:gd name="T114" fmla="*/ 0 w 793"/>
              <a:gd name="T115" fmla="*/ 302418895 h 657"/>
              <a:gd name="T116" fmla="*/ 0 w 793"/>
              <a:gd name="T117" fmla="*/ 221773856 h 657"/>
              <a:gd name="T118" fmla="*/ 0 w 793"/>
              <a:gd name="T119" fmla="*/ 141128818 h 657"/>
              <a:gd name="T120" fmla="*/ 0 w 793"/>
              <a:gd name="T121" fmla="*/ 60483779 h 657"/>
              <a:gd name="T122" fmla="*/ 60483774 w 793"/>
              <a:gd name="T123" fmla="*/ 40322519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2" name="Rectangle 20">
            <a:extLst>
              <a:ext uri="{FF2B5EF4-FFF2-40B4-BE49-F238E27FC236}">
                <a16:creationId xmlns:a16="http://schemas.microsoft.com/office/drawing/2014/main" id="{5B08F851-8512-6BD9-3951-0F2BC5FE2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</a:rPr>
              <a:t>R </a:t>
            </a:r>
            <a:r>
              <a:rPr lang="en-US" sz="6000">
                <a:solidFill>
                  <a:srgbClr val="51DC00"/>
                </a:solidFill>
                <a:latin typeface="Times" charset="0"/>
                <a:ea typeface="+mn-ea"/>
              </a:rPr>
              <a:t>W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</a:rPr>
              <a:t> N</a:t>
            </a:r>
          </a:p>
        </p:txBody>
      </p:sp>
      <p:sp>
        <p:nvSpPr>
          <p:cNvPr id="108560" name="Rectangle 21">
            <a:extLst>
              <a:ext uri="{FF2B5EF4-FFF2-40B4-BE49-F238E27FC236}">
                <a16:creationId xmlns:a16="http://schemas.microsoft.com/office/drawing/2014/main" id="{9DC20F2C-C346-7029-814C-18D08A6DE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5040313"/>
            <a:ext cx="15224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ASSYRIA</a:t>
            </a:r>
          </a:p>
        </p:txBody>
      </p:sp>
      <p:sp>
        <p:nvSpPr>
          <p:cNvPr id="463894" name="Rectangle 22">
            <a:extLst>
              <a:ext uri="{FF2B5EF4-FFF2-40B4-BE49-F238E27FC236}">
                <a16:creationId xmlns:a16="http://schemas.microsoft.com/office/drawing/2014/main" id="{5060C69E-E3AA-37E5-4B6D-4454FBD3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  350        </a:t>
            </a:r>
          </a:p>
        </p:txBody>
      </p:sp>
      <p:sp>
        <p:nvSpPr>
          <p:cNvPr id="108562" name="Rectangle 23">
            <a:extLst>
              <a:ext uri="{FF2B5EF4-FFF2-40B4-BE49-F238E27FC236}">
                <a16:creationId xmlns:a16="http://schemas.microsoft.com/office/drawing/2014/main" id="{342202EF-1FDD-1031-BB37-C2C9F3B46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63" name="Line 24">
            <a:extLst>
              <a:ext uri="{FF2B5EF4-FFF2-40B4-BE49-F238E27FC236}">
                <a16:creationId xmlns:a16="http://schemas.microsoft.com/office/drawing/2014/main" id="{C78C79E7-1062-8801-4B34-87D9E657C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4" name="Line 25">
            <a:extLst>
              <a:ext uri="{FF2B5EF4-FFF2-40B4-BE49-F238E27FC236}">
                <a16:creationId xmlns:a16="http://schemas.microsoft.com/office/drawing/2014/main" id="{9125776C-BEFF-2F32-0790-7945476B8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5" name="Line 26">
            <a:extLst>
              <a:ext uri="{FF2B5EF4-FFF2-40B4-BE49-F238E27FC236}">
                <a16:creationId xmlns:a16="http://schemas.microsoft.com/office/drawing/2014/main" id="{A255CABD-A581-2B63-7CEF-590F6574B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6" name="Line 27">
            <a:extLst>
              <a:ext uri="{FF2B5EF4-FFF2-40B4-BE49-F238E27FC236}">
                <a16:creationId xmlns:a16="http://schemas.microsoft.com/office/drawing/2014/main" id="{968FE47F-8E78-D2E2-D368-1A2B262D5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7" name="Line 28">
            <a:extLst>
              <a:ext uri="{FF2B5EF4-FFF2-40B4-BE49-F238E27FC236}">
                <a16:creationId xmlns:a16="http://schemas.microsoft.com/office/drawing/2014/main" id="{684675C8-2BEE-DBE4-5278-BE122DC5F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8" name="Line 29">
            <a:extLst>
              <a:ext uri="{FF2B5EF4-FFF2-40B4-BE49-F238E27FC236}">
                <a16:creationId xmlns:a16="http://schemas.microsoft.com/office/drawing/2014/main" id="{DD725EA2-8964-E2F5-05A9-7C24B1DD1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9" name="Line 30">
            <a:extLst>
              <a:ext uri="{FF2B5EF4-FFF2-40B4-BE49-F238E27FC236}">
                <a16:creationId xmlns:a16="http://schemas.microsoft.com/office/drawing/2014/main" id="{0D4B9B3C-5BCF-A5D4-4C1A-DC4C2EA8D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0" name="Line 31">
            <a:extLst>
              <a:ext uri="{FF2B5EF4-FFF2-40B4-BE49-F238E27FC236}">
                <a16:creationId xmlns:a16="http://schemas.microsoft.com/office/drawing/2014/main" id="{581E7986-6FB2-0BD9-362E-769406A36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1" name="Line 32">
            <a:extLst>
              <a:ext uri="{FF2B5EF4-FFF2-40B4-BE49-F238E27FC236}">
                <a16:creationId xmlns:a16="http://schemas.microsoft.com/office/drawing/2014/main" id="{6A23EF26-87C7-0644-5EC1-333CBB67A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2" name="Rectangle 33">
            <a:extLst>
              <a:ext uri="{FF2B5EF4-FFF2-40B4-BE49-F238E27FC236}">
                <a16:creationId xmlns:a16="http://schemas.microsoft.com/office/drawing/2014/main" id="{344FFEF8-2775-3A54-EC6E-57839EFF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73" name="Rectangle 34">
            <a:extLst>
              <a:ext uri="{FF2B5EF4-FFF2-40B4-BE49-F238E27FC236}">
                <a16:creationId xmlns:a16="http://schemas.microsoft.com/office/drawing/2014/main" id="{7CE74560-71D5-E6F8-7BB8-69E29D392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74" name="Rectangle 35">
            <a:extLst>
              <a:ext uri="{FF2B5EF4-FFF2-40B4-BE49-F238E27FC236}">
                <a16:creationId xmlns:a16="http://schemas.microsoft.com/office/drawing/2014/main" id="{583A92D9-219D-95F0-11BE-42ED9793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75" name="Rectangle 36">
            <a:extLst>
              <a:ext uri="{FF2B5EF4-FFF2-40B4-BE49-F238E27FC236}">
                <a16:creationId xmlns:a16="http://schemas.microsoft.com/office/drawing/2014/main" id="{F2E72BDA-A853-B7FB-809A-FDBB6B99C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3909" name="Rectangle 37">
            <a:extLst>
              <a:ext uri="{FF2B5EF4-FFF2-40B4-BE49-F238E27FC236}">
                <a16:creationId xmlns:a16="http://schemas.microsoft.com/office/drawing/2014/main" id="{6DD5417D-D0DB-7AE4-F406-4965188EC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686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KAKAI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 &gt;&gt;&gt;&gt;</a:t>
            </a:r>
          </a:p>
        </p:txBody>
      </p:sp>
      <p:sp>
        <p:nvSpPr>
          <p:cNvPr id="108577" name="Line 38">
            <a:extLst>
              <a:ext uri="{FF2B5EF4-FFF2-40B4-BE49-F238E27FC236}">
                <a16:creationId xmlns:a16="http://schemas.microsoft.com/office/drawing/2014/main" id="{02E707FD-C20E-0422-A575-4CF86682B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2" name="Rectangle 40">
            <a:extLst>
              <a:ext uri="{FF2B5EF4-FFF2-40B4-BE49-F238E27FC236}">
                <a16:creationId xmlns:a16="http://schemas.microsoft.com/office/drawing/2014/main" id="{2AB4C634-8922-4DFF-EB22-9D608B161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5022850"/>
            <a:ext cx="16891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BABYLON</a:t>
            </a:r>
          </a:p>
        </p:txBody>
      </p:sp>
      <p:sp>
        <p:nvSpPr>
          <p:cNvPr id="108579" name="Rectangle 44">
            <a:extLst>
              <a:ext uri="{FF2B5EF4-FFF2-40B4-BE49-F238E27FC236}">
                <a16:creationId xmlns:a16="http://schemas.microsoft.com/office/drawing/2014/main" id="{508FC724-1BF8-5EC0-70F9-300B12FF2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8580" name="Line 45">
            <a:extLst>
              <a:ext uri="{FF2B5EF4-FFF2-40B4-BE49-F238E27FC236}">
                <a16:creationId xmlns:a16="http://schemas.microsoft.com/office/drawing/2014/main" id="{3F28195E-C955-DBDD-B595-3A5BE9F20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8" name="Rectangle 46">
            <a:extLst>
              <a:ext uri="{FF2B5EF4-FFF2-40B4-BE49-F238E27FC236}">
                <a16:creationId xmlns:a16="http://schemas.microsoft.com/office/drawing/2014/main" id="{9220E2C0-79DA-7676-B8EC-E320A701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3635375"/>
            <a:ext cx="23526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MARANBING</a:t>
            </a:r>
          </a:p>
        </p:txBody>
      </p:sp>
      <p:sp>
        <p:nvSpPr>
          <p:cNvPr id="108582" name="Rectangle 49">
            <a:extLst>
              <a:ext uri="{FF2B5EF4-FFF2-40B4-BE49-F238E27FC236}">
                <a16:creationId xmlns:a16="http://schemas.microsoft.com/office/drawing/2014/main" id="{BD3F8EB5-2778-D7C4-AC35-42A899CE7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10             2</a:t>
            </a:r>
          </a:p>
        </p:txBody>
      </p:sp>
      <p:sp>
        <p:nvSpPr>
          <p:cNvPr id="108583" name="Rectangle 50">
            <a:extLst>
              <a:ext uri="{FF2B5EF4-FFF2-40B4-BE49-F238E27FC236}">
                <a16:creationId xmlns:a16="http://schemas.microsoft.com/office/drawing/2014/main" id="{A95F32BF-022E-3B50-DBE9-854867646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 ATUNG  AZING</a:t>
            </a:r>
          </a:p>
        </p:txBody>
      </p:sp>
      <p:sp>
        <p:nvSpPr>
          <p:cNvPr id="108584" name="Rectangle 51">
            <a:extLst>
              <a:ext uri="{FF2B5EF4-FFF2-40B4-BE49-F238E27FC236}">
                <a16:creationId xmlns:a16="http://schemas.microsoft.com/office/drawing/2014/main" id="{C2BB01D6-B368-5519-C409-A7EB3927A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08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ISRAEL  JUDAH</a:t>
            </a:r>
          </a:p>
        </p:txBody>
      </p:sp>
      <p:sp>
        <p:nvSpPr>
          <p:cNvPr id="463952" name="Rectangle 80">
            <a:extLst>
              <a:ext uri="{FF2B5EF4-FFF2-40B4-BE49-F238E27FC236}">
                <a16:creationId xmlns:a16="http://schemas.microsoft.com/office/drawing/2014/main" id="{2C5A875C-B1F1-7F9D-FDA1-DC8905183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63954" name="Text Box 82">
            <a:extLst>
              <a:ext uri="{FF2B5EF4-FFF2-40B4-BE49-F238E27FC236}">
                <a16:creationId xmlns:a16="http://schemas.microsoft.com/office/drawing/2014/main" id="{ECA42B43-4275-1C5E-58A3-89F7799F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Wungnao 25</a:t>
            </a:r>
          </a:p>
        </p:txBody>
      </p:sp>
      <p:sp>
        <p:nvSpPr>
          <p:cNvPr id="108587" name="Text Box 136">
            <a:extLst>
              <a:ext uri="{FF2B5EF4-FFF2-40B4-BE49-F238E27FC236}">
                <a16:creationId xmlns:a16="http://schemas.microsoft.com/office/drawing/2014/main" id="{57C68DF2-C49E-1DB2-0C39-D92522C2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08588" name="Group 138">
            <a:extLst>
              <a:ext uri="{FF2B5EF4-FFF2-40B4-BE49-F238E27FC236}">
                <a16:creationId xmlns:a16="http://schemas.microsoft.com/office/drawing/2014/main" id="{0809C012-8FEF-8C53-9448-4F3EEA485DC9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08626" name="Group 139">
              <a:extLst>
                <a:ext uri="{FF2B5EF4-FFF2-40B4-BE49-F238E27FC236}">
                  <a16:creationId xmlns:a16="http://schemas.microsoft.com/office/drawing/2014/main" id="{DBCA0C85-1DC4-89D7-3F5C-2E518A7A8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08628" name="Freeform 140">
                <a:extLst>
                  <a:ext uri="{FF2B5EF4-FFF2-40B4-BE49-F238E27FC236}">
                    <a16:creationId xmlns:a16="http://schemas.microsoft.com/office/drawing/2014/main" id="{A5258EA6-997D-0BDE-E8EB-523839203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29" name="AutoShape 141">
                <a:extLst>
                  <a:ext uri="{FF2B5EF4-FFF2-40B4-BE49-F238E27FC236}">
                    <a16:creationId xmlns:a16="http://schemas.microsoft.com/office/drawing/2014/main" id="{72FBEE72-A118-EB5D-4878-91855D3E6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0" name="Rectangle 142">
                <a:extLst>
                  <a:ext uri="{FF2B5EF4-FFF2-40B4-BE49-F238E27FC236}">
                    <a16:creationId xmlns:a16="http://schemas.microsoft.com/office/drawing/2014/main" id="{6B436244-295A-AD91-3C92-04A798142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1" name="Line 143">
                <a:extLst>
                  <a:ext uri="{FF2B5EF4-FFF2-40B4-BE49-F238E27FC236}">
                    <a16:creationId xmlns:a16="http://schemas.microsoft.com/office/drawing/2014/main" id="{239D4811-0FAC-3D7A-E625-4C88FE6660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2" name="Rectangle 144">
                <a:extLst>
                  <a:ext uri="{FF2B5EF4-FFF2-40B4-BE49-F238E27FC236}">
                    <a16:creationId xmlns:a16="http://schemas.microsoft.com/office/drawing/2014/main" id="{1731B090-4303-027F-F48F-C71402B62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3" name="Rectangle 145">
                <a:extLst>
                  <a:ext uri="{FF2B5EF4-FFF2-40B4-BE49-F238E27FC236}">
                    <a16:creationId xmlns:a16="http://schemas.microsoft.com/office/drawing/2014/main" id="{DA859B31-1015-B04D-F628-B01E1249F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4" name="Line 146">
                <a:extLst>
                  <a:ext uri="{FF2B5EF4-FFF2-40B4-BE49-F238E27FC236}">
                    <a16:creationId xmlns:a16="http://schemas.microsoft.com/office/drawing/2014/main" id="{163A74F1-A58D-219C-BE27-71452B478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5" name="Line 147">
                <a:extLst>
                  <a:ext uri="{FF2B5EF4-FFF2-40B4-BE49-F238E27FC236}">
                    <a16:creationId xmlns:a16="http://schemas.microsoft.com/office/drawing/2014/main" id="{FA631ECC-1835-2452-5223-CD70CFEDF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6" name="Line 148">
                <a:extLst>
                  <a:ext uri="{FF2B5EF4-FFF2-40B4-BE49-F238E27FC236}">
                    <a16:creationId xmlns:a16="http://schemas.microsoft.com/office/drawing/2014/main" id="{EA8678F1-7129-95E1-CD00-B0E5B28AC8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7" name="Line 149">
                <a:extLst>
                  <a:ext uri="{FF2B5EF4-FFF2-40B4-BE49-F238E27FC236}">
                    <a16:creationId xmlns:a16="http://schemas.microsoft.com/office/drawing/2014/main" id="{923200B5-3425-C53D-9E4E-7DEF01932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8" name="Line 150">
                <a:extLst>
                  <a:ext uri="{FF2B5EF4-FFF2-40B4-BE49-F238E27FC236}">
                    <a16:creationId xmlns:a16="http://schemas.microsoft.com/office/drawing/2014/main" id="{90F47665-FCA6-94A4-8B62-9D7B5FD7D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9" name="Line 151">
                <a:extLst>
                  <a:ext uri="{FF2B5EF4-FFF2-40B4-BE49-F238E27FC236}">
                    <a16:creationId xmlns:a16="http://schemas.microsoft.com/office/drawing/2014/main" id="{CA6EC148-0C88-3E61-C437-8A57C12BF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0" name="Line 152">
                <a:extLst>
                  <a:ext uri="{FF2B5EF4-FFF2-40B4-BE49-F238E27FC236}">
                    <a16:creationId xmlns:a16="http://schemas.microsoft.com/office/drawing/2014/main" id="{7620D208-69F2-7919-C684-FB8D58F8D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1" name="Line 153">
                <a:extLst>
                  <a:ext uri="{FF2B5EF4-FFF2-40B4-BE49-F238E27FC236}">
                    <a16:creationId xmlns:a16="http://schemas.microsoft.com/office/drawing/2014/main" id="{6FFA2549-5067-ACF1-A39E-79D9F6807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2" name="Line 154">
                <a:extLst>
                  <a:ext uri="{FF2B5EF4-FFF2-40B4-BE49-F238E27FC236}">
                    <a16:creationId xmlns:a16="http://schemas.microsoft.com/office/drawing/2014/main" id="{1E9D6968-3AFA-EF2D-5DC3-0076E380F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3" name="Line 155">
                <a:extLst>
                  <a:ext uri="{FF2B5EF4-FFF2-40B4-BE49-F238E27FC236}">
                    <a16:creationId xmlns:a16="http://schemas.microsoft.com/office/drawing/2014/main" id="{5E664478-A68A-27C8-3E04-BAECC1AA7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4" name="Rectangle 156">
                <a:extLst>
                  <a:ext uri="{FF2B5EF4-FFF2-40B4-BE49-F238E27FC236}">
                    <a16:creationId xmlns:a16="http://schemas.microsoft.com/office/drawing/2014/main" id="{16997F4A-C097-E77E-9181-90CC34337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08627" name="Rectangle 157">
              <a:extLst>
                <a:ext uri="{FF2B5EF4-FFF2-40B4-BE49-F238E27FC236}">
                  <a16:creationId xmlns:a16="http://schemas.microsoft.com/office/drawing/2014/main" id="{9A1AF6E8-2C29-6C09-0169-75DF85687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4030" name="Rectangle 158">
            <a:extLst>
              <a:ext uri="{FF2B5EF4-FFF2-40B4-BE49-F238E27FC236}">
                <a16:creationId xmlns:a16="http://schemas.microsoft.com/office/drawing/2014/main" id="{A47601F1-0DBB-D6E7-45FA-AA1FBFFAD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08590" name="Rectangle 159">
            <a:extLst>
              <a:ext uri="{FF2B5EF4-FFF2-40B4-BE49-F238E27FC236}">
                <a16:creationId xmlns:a16="http://schemas.microsoft.com/office/drawing/2014/main" id="{6DA48C3E-9075-312C-B48B-7B70D439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4032" name="Rectangle 160">
            <a:extLst>
              <a:ext uri="{FF2B5EF4-FFF2-40B4-BE49-F238E27FC236}">
                <a16:creationId xmlns:a16="http://schemas.microsoft.com/office/drawing/2014/main" id="{32515F0A-3FAD-14A1-8AE1-25784C14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08592" name="Rectangle 161">
            <a:extLst>
              <a:ext uri="{FF2B5EF4-FFF2-40B4-BE49-F238E27FC236}">
                <a16:creationId xmlns:a16="http://schemas.microsoft.com/office/drawing/2014/main" id="{34C19A6F-F1FE-FC03-841E-0D4B5847E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08593" name="Rectangle 162">
            <a:extLst>
              <a:ext uri="{FF2B5EF4-FFF2-40B4-BE49-F238E27FC236}">
                <a16:creationId xmlns:a16="http://schemas.microsoft.com/office/drawing/2014/main" id="{09B35064-52DA-254E-BD92-F87E49DBC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08594" name="Rectangle 163">
            <a:extLst>
              <a:ext uri="{FF2B5EF4-FFF2-40B4-BE49-F238E27FC236}">
                <a16:creationId xmlns:a16="http://schemas.microsoft.com/office/drawing/2014/main" id="{B63D1C33-EDC5-1F33-14A8-16FFA0BD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08595" name="Group 164">
            <a:extLst>
              <a:ext uri="{FF2B5EF4-FFF2-40B4-BE49-F238E27FC236}">
                <a16:creationId xmlns:a16="http://schemas.microsoft.com/office/drawing/2014/main" id="{FCE392B5-803B-C198-3E9D-67F7EA6659AF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08623" name="Rectangle 165">
              <a:extLst>
                <a:ext uri="{FF2B5EF4-FFF2-40B4-BE49-F238E27FC236}">
                  <a16:creationId xmlns:a16="http://schemas.microsoft.com/office/drawing/2014/main" id="{11ECB35E-88E6-DAE8-E9B8-7C7775D0A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08624" name="Rectangle 166">
              <a:extLst>
                <a:ext uri="{FF2B5EF4-FFF2-40B4-BE49-F238E27FC236}">
                  <a16:creationId xmlns:a16="http://schemas.microsoft.com/office/drawing/2014/main" id="{0F03FC88-7E2E-11C7-B423-48DAEFD14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08625" name="Rectangle 167">
              <a:extLst>
                <a:ext uri="{FF2B5EF4-FFF2-40B4-BE49-F238E27FC236}">
                  <a16:creationId xmlns:a16="http://schemas.microsoft.com/office/drawing/2014/main" id="{3213D922-5532-D091-DE65-F1FB44EEA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108596" name="Rectangle 168">
            <a:extLst>
              <a:ext uri="{FF2B5EF4-FFF2-40B4-BE49-F238E27FC236}">
                <a16:creationId xmlns:a16="http://schemas.microsoft.com/office/drawing/2014/main" id="{7D1AA4C0-C23D-12C3-2A4A-40CEF979F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Babylon</a:t>
            </a:r>
          </a:p>
        </p:txBody>
      </p:sp>
      <p:sp>
        <p:nvSpPr>
          <p:cNvPr id="108597" name="Rectangle 169">
            <a:extLst>
              <a:ext uri="{FF2B5EF4-FFF2-40B4-BE49-F238E27FC236}">
                <a16:creationId xmlns:a16="http://schemas.microsoft.com/office/drawing/2014/main" id="{31152447-7545-E22D-E1EC-F8DF4AC70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464042" name="Rectangle 170">
            <a:extLst>
              <a:ext uri="{FF2B5EF4-FFF2-40B4-BE49-F238E27FC236}">
                <a16:creationId xmlns:a16="http://schemas.microsoft.com/office/drawing/2014/main" id="{E043AAB8-E7B4-BCE5-EB29-165441376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50</a:t>
            </a:r>
          </a:p>
        </p:txBody>
      </p:sp>
      <p:sp>
        <p:nvSpPr>
          <p:cNvPr id="464044" name="Rectangle 172">
            <a:extLst>
              <a:ext uri="{FF2B5EF4-FFF2-40B4-BE49-F238E27FC236}">
                <a16:creationId xmlns:a16="http://schemas.microsoft.com/office/drawing/2014/main" id="{3B022039-A50B-451F-8CDA-378C7B8EA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Jer 31:       31-33</a:t>
            </a:r>
          </a:p>
        </p:txBody>
      </p:sp>
      <p:sp>
        <p:nvSpPr>
          <p:cNvPr id="464045" name="Rectangle 173">
            <a:extLst>
              <a:ext uri="{FF2B5EF4-FFF2-40B4-BE49-F238E27FC236}">
                <a16:creationId xmlns:a16="http://schemas.microsoft.com/office/drawing/2014/main" id="{E1361AE7-06D6-4452-D609-7F4F5B9FE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81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2 Sam 7: 4-16</a:t>
            </a:r>
          </a:p>
          <a:p>
            <a:pPr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</a:rPr>
              <a:t>1 Thot 17:3-15</a:t>
            </a:r>
          </a:p>
        </p:txBody>
      </p:sp>
      <p:sp>
        <p:nvSpPr>
          <p:cNvPr id="463913" name="Oval 41">
            <a:extLst>
              <a:ext uri="{FF2B5EF4-FFF2-40B4-BE49-F238E27FC236}">
                <a16:creationId xmlns:a16="http://schemas.microsoft.com/office/drawing/2014/main" id="{7C45C97B-D76D-5983-331D-31358617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08602" name="Text Box 203">
            <a:extLst>
              <a:ext uri="{FF2B5EF4-FFF2-40B4-BE49-F238E27FC236}">
                <a16:creationId xmlns:a16="http://schemas.microsoft.com/office/drawing/2014/main" id="{9528967E-EBD8-463A-A17C-443A4336E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  <p:grpSp>
        <p:nvGrpSpPr>
          <p:cNvPr id="108603" name="Group 113">
            <a:extLst>
              <a:ext uri="{FF2B5EF4-FFF2-40B4-BE49-F238E27FC236}">
                <a16:creationId xmlns:a16="http://schemas.microsoft.com/office/drawing/2014/main" id="{B5C7080A-9E69-0E10-02EB-1FEB361E8C4A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1290638"/>
            <a:ext cx="920750" cy="1009650"/>
            <a:chOff x="1557" y="1007"/>
            <a:chExt cx="2105" cy="1949"/>
          </a:xfrm>
        </p:grpSpPr>
        <p:grpSp>
          <p:nvGrpSpPr>
            <p:cNvPr id="108615" name="Group 115">
              <a:extLst>
                <a:ext uri="{FF2B5EF4-FFF2-40B4-BE49-F238E27FC236}">
                  <a16:creationId xmlns:a16="http://schemas.microsoft.com/office/drawing/2014/main" id="{9650450F-0F86-204C-AD81-A6642EBF4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8621" name="Freeform 116" descr="Cork">
                <a:extLst>
                  <a:ext uri="{FF2B5EF4-FFF2-40B4-BE49-F238E27FC236}">
                    <a16:creationId xmlns:a16="http://schemas.microsoft.com/office/drawing/2014/main" id="{23B42108-3B8A-4CE9-2C67-8CD36EC07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2" name="Freeform 117" descr="Cork">
                <a:extLst>
                  <a:ext uri="{FF2B5EF4-FFF2-40B4-BE49-F238E27FC236}">
                    <a16:creationId xmlns:a16="http://schemas.microsoft.com/office/drawing/2014/main" id="{88CF89B1-6E9A-84EC-D56D-5ABBB60B2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616" name="Freeform 119">
              <a:extLst>
                <a:ext uri="{FF2B5EF4-FFF2-40B4-BE49-F238E27FC236}">
                  <a16:creationId xmlns:a16="http://schemas.microsoft.com/office/drawing/2014/main" id="{F00192DC-2ABE-9D26-1D3D-E4089C15E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7" name="Freeform 120">
              <a:extLst>
                <a:ext uri="{FF2B5EF4-FFF2-40B4-BE49-F238E27FC236}">
                  <a16:creationId xmlns:a16="http://schemas.microsoft.com/office/drawing/2014/main" id="{7FE60777-900C-10FD-D575-FE337906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8" name="Freeform 121">
              <a:extLst>
                <a:ext uri="{FF2B5EF4-FFF2-40B4-BE49-F238E27FC236}">
                  <a16:creationId xmlns:a16="http://schemas.microsoft.com/office/drawing/2014/main" id="{BF38DE6B-1048-62C0-73C6-3D0F5A71D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9" name="Freeform 122">
              <a:extLst>
                <a:ext uri="{FF2B5EF4-FFF2-40B4-BE49-F238E27FC236}">
                  <a16:creationId xmlns:a16="http://schemas.microsoft.com/office/drawing/2014/main" id="{0E5734C5-1E5E-D666-560D-A52878261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20" name="Freeform 123">
              <a:extLst>
                <a:ext uri="{FF2B5EF4-FFF2-40B4-BE49-F238E27FC236}">
                  <a16:creationId xmlns:a16="http://schemas.microsoft.com/office/drawing/2014/main" id="{4327BF6C-9A7E-7383-F6C3-9381E5156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8604" name="Group 113">
            <a:extLst>
              <a:ext uri="{FF2B5EF4-FFF2-40B4-BE49-F238E27FC236}">
                <a16:creationId xmlns:a16="http://schemas.microsoft.com/office/drawing/2014/main" id="{F3405458-3CF3-40AF-DC02-01B08CA13FD3}"/>
              </a:ext>
            </a:extLst>
          </p:cNvPr>
          <p:cNvGrpSpPr>
            <a:grpSpLocks/>
          </p:cNvGrpSpPr>
          <p:nvPr/>
        </p:nvGrpSpPr>
        <p:grpSpPr bwMode="auto">
          <a:xfrm>
            <a:off x="6186488" y="3308350"/>
            <a:ext cx="920750" cy="1009650"/>
            <a:chOff x="1557" y="1007"/>
            <a:chExt cx="2105" cy="1949"/>
          </a:xfrm>
        </p:grpSpPr>
        <p:grpSp>
          <p:nvGrpSpPr>
            <p:cNvPr id="108607" name="Group 115">
              <a:extLst>
                <a:ext uri="{FF2B5EF4-FFF2-40B4-BE49-F238E27FC236}">
                  <a16:creationId xmlns:a16="http://schemas.microsoft.com/office/drawing/2014/main" id="{1DA17AFE-7176-59FD-3FB8-63D5329090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8613" name="Freeform 116" descr="Cork">
                <a:extLst>
                  <a:ext uri="{FF2B5EF4-FFF2-40B4-BE49-F238E27FC236}">
                    <a16:creationId xmlns:a16="http://schemas.microsoft.com/office/drawing/2014/main" id="{BAC1EBF7-CDE5-8129-74AD-E2712BE53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147483646 w 592"/>
                  <a:gd name="T1" fmla="*/ 2147483646 h 90"/>
                  <a:gd name="T2" fmla="*/ 2147483646 w 592"/>
                  <a:gd name="T3" fmla="*/ 2147483646 h 90"/>
                  <a:gd name="T4" fmla="*/ 2147483646 w 592"/>
                  <a:gd name="T5" fmla="*/ 2147483646 h 90"/>
                  <a:gd name="T6" fmla="*/ 2147483646 w 592"/>
                  <a:gd name="T7" fmla="*/ 2147483646 h 90"/>
                  <a:gd name="T8" fmla="*/ 2147483646 w 592"/>
                  <a:gd name="T9" fmla="*/ 2147483646 h 90"/>
                  <a:gd name="T10" fmla="*/ 2147483646 w 592"/>
                  <a:gd name="T11" fmla="*/ 2147483646 h 90"/>
                  <a:gd name="T12" fmla="*/ 2147483646 w 592"/>
                  <a:gd name="T13" fmla="*/ 2147483646 h 90"/>
                  <a:gd name="T14" fmla="*/ 2147483646 w 592"/>
                  <a:gd name="T15" fmla="*/ 2147483646 h 90"/>
                  <a:gd name="T16" fmla="*/ 2147483646 w 592"/>
                  <a:gd name="T17" fmla="*/ 2147483646 h 90"/>
                  <a:gd name="T18" fmla="*/ 2147483646 w 592"/>
                  <a:gd name="T19" fmla="*/ 2147483646 h 90"/>
                  <a:gd name="T20" fmla="*/ 2147483646 w 592"/>
                  <a:gd name="T21" fmla="*/ 0 h 90"/>
                  <a:gd name="T22" fmla="*/ 2147483646 w 592"/>
                  <a:gd name="T23" fmla="*/ 2147483646 h 90"/>
                  <a:gd name="T24" fmla="*/ 2147483646 w 592"/>
                  <a:gd name="T25" fmla="*/ 2147483646 h 90"/>
                  <a:gd name="T26" fmla="*/ 2147483646 w 592"/>
                  <a:gd name="T27" fmla="*/ 2147483646 h 90"/>
                  <a:gd name="T28" fmla="*/ 2147483646 w 592"/>
                  <a:gd name="T29" fmla="*/ 2147483646 h 90"/>
                  <a:gd name="T30" fmla="*/ 2147483646 w 592"/>
                  <a:gd name="T31" fmla="*/ 214748364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4" name="Freeform 117" descr="Cork">
                <a:extLst>
                  <a:ext uri="{FF2B5EF4-FFF2-40B4-BE49-F238E27FC236}">
                    <a16:creationId xmlns:a16="http://schemas.microsoft.com/office/drawing/2014/main" id="{1BEA3CA9-4911-3E6F-038E-541CA3BCC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147483646 w 599"/>
                  <a:gd name="T1" fmla="*/ 0 h 432"/>
                  <a:gd name="T2" fmla="*/ 2147483646 w 599"/>
                  <a:gd name="T3" fmla="*/ 2147483646 h 432"/>
                  <a:gd name="T4" fmla="*/ 2147483646 w 599"/>
                  <a:gd name="T5" fmla="*/ 2147483646 h 432"/>
                  <a:gd name="T6" fmla="*/ 2147483646 w 599"/>
                  <a:gd name="T7" fmla="*/ 2147483646 h 432"/>
                  <a:gd name="T8" fmla="*/ 2147483646 w 599"/>
                  <a:gd name="T9" fmla="*/ 2147483646 h 432"/>
                  <a:gd name="T10" fmla="*/ 2147483646 w 599"/>
                  <a:gd name="T11" fmla="*/ 2147483646 h 432"/>
                  <a:gd name="T12" fmla="*/ 2147483646 w 599"/>
                  <a:gd name="T13" fmla="*/ 2147483646 h 432"/>
                  <a:gd name="T14" fmla="*/ 2147483646 w 599"/>
                  <a:gd name="T15" fmla="*/ 2147483646 h 432"/>
                  <a:gd name="T16" fmla="*/ 2147483646 w 599"/>
                  <a:gd name="T17" fmla="*/ 2147483646 h 432"/>
                  <a:gd name="T18" fmla="*/ 2147483646 w 599"/>
                  <a:gd name="T19" fmla="*/ 2147483646 h 432"/>
                  <a:gd name="T20" fmla="*/ 2147483646 w 599"/>
                  <a:gd name="T21" fmla="*/ 2147483646 h 432"/>
                  <a:gd name="T22" fmla="*/ 2147483646 w 599"/>
                  <a:gd name="T23" fmla="*/ 2147483646 h 432"/>
                  <a:gd name="T24" fmla="*/ 2147483646 w 599"/>
                  <a:gd name="T25" fmla="*/ 2147483646 h 432"/>
                  <a:gd name="T26" fmla="*/ 2147483646 w 599"/>
                  <a:gd name="T27" fmla="*/ 2147483646 h 432"/>
                  <a:gd name="T28" fmla="*/ 2147483646 w 599"/>
                  <a:gd name="T29" fmla="*/ 2147483646 h 432"/>
                  <a:gd name="T30" fmla="*/ 2147483646 w 599"/>
                  <a:gd name="T31" fmla="*/ 2147483646 h 432"/>
                  <a:gd name="T32" fmla="*/ 2147483646 w 599"/>
                  <a:gd name="T33" fmla="*/ 2147483646 h 432"/>
                  <a:gd name="T34" fmla="*/ 2147483646 w 599"/>
                  <a:gd name="T35" fmla="*/ 2147483646 h 432"/>
                  <a:gd name="T36" fmla="*/ 2147483646 w 599"/>
                  <a:gd name="T37" fmla="*/ 2147483646 h 432"/>
                  <a:gd name="T38" fmla="*/ 2147483646 w 599"/>
                  <a:gd name="T39" fmla="*/ 2147483646 h 432"/>
                  <a:gd name="T40" fmla="*/ 2147483646 w 599"/>
                  <a:gd name="T41" fmla="*/ 2147483646 h 432"/>
                  <a:gd name="T42" fmla="*/ 2147483646 w 599"/>
                  <a:gd name="T43" fmla="*/ 2147483646 h 432"/>
                  <a:gd name="T44" fmla="*/ 2147483646 w 599"/>
                  <a:gd name="T45" fmla="*/ 2147483646 h 432"/>
                  <a:gd name="T46" fmla="*/ 2147483646 w 599"/>
                  <a:gd name="T47" fmla="*/ 2147483646 h 432"/>
                  <a:gd name="T48" fmla="*/ 2147483646 w 599"/>
                  <a:gd name="T49" fmla="*/ 2147483646 h 432"/>
                  <a:gd name="T50" fmla="*/ 2147483646 w 599"/>
                  <a:gd name="T51" fmla="*/ 2147483646 h 432"/>
                  <a:gd name="T52" fmla="*/ 2147483646 w 599"/>
                  <a:gd name="T53" fmla="*/ 2147483646 h 432"/>
                  <a:gd name="T54" fmla="*/ 2147483646 w 599"/>
                  <a:gd name="T55" fmla="*/ 2147483646 h 432"/>
                  <a:gd name="T56" fmla="*/ 2147483646 w 599"/>
                  <a:gd name="T57" fmla="*/ 2147483646 h 432"/>
                  <a:gd name="T58" fmla="*/ 2147483646 w 599"/>
                  <a:gd name="T59" fmla="*/ 2147483646 h 432"/>
                  <a:gd name="T60" fmla="*/ 2147483646 w 599"/>
                  <a:gd name="T61" fmla="*/ 2147483646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>
                  <a:lum bright="-8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608" name="Freeform 121">
              <a:extLst>
                <a:ext uri="{FF2B5EF4-FFF2-40B4-BE49-F238E27FC236}">
                  <a16:creationId xmlns:a16="http://schemas.microsoft.com/office/drawing/2014/main" id="{405EB01D-41BD-38D3-D922-70708EC8D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45 w 85"/>
                <a:gd name="T1" fmla="*/ 10 h 318"/>
                <a:gd name="T2" fmla="*/ 126 w 85"/>
                <a:gd name="T3" fmla="*/ 4 h 318"/>
                <a:gd name="T4" fmla="*/ 95 w 85"/>
                <a:gd name="T5" fmla="*/ 3 h 318"/>
                <a:gd name="T6" fmla="*/ 109 w 85"/>
                <a:gd name="T7" fmla="*/ 4 h 318"/>
                <a:gd name="T8" fmla="*/ 126 w 85"/>
                <a:gd name="T9" fmla="*/ 3 h 318"/>
                <a:gd name="T10" fmla="*/ 74 w 85"/>
                <a:gd name="T11" fmla="*/ 3 h 318"/>
                <a:gd name="T12" fmla="*/ 74 w 85"/>
                <a:gd name="T13" fmla="*/ 3 h 318"/>
                <a:gd name="T14" fmla="*/ 95 w 85"/>
                <a:gd name="T15" fmla="*/ 12 h 318"/>
                <a:gd name="T16" fmla="*/ 57 w 85"/>
                <a:gd name="T17" fmla="*/ 10 h 318"/>
                <a:gd name="T18" fmla="*/ 74 w 85"/>
                <a:gd name="T19" fmla="*/ 8 h 318"/>
                <a:gd name="T20" fmla="*/ 95 w 85"/>
                <a:gd name="T21" fmla="*/ 10 h 318"/>
                <a:gd name="T22" fmla="*/ 74 w 85"/>
                <a:gd name="T23" fmla="*/ 7 h 318"/>
                <a:gd name="T24" fmla="*/ 95 w 85"/>
                <a:gd name="T25" fmla="*/ 10 h 318"/>
                <a:gd name="T26" fmla="*/ 74 w 85"/>
                <a:gd name="T27" fmla="*/ 8 h 318"/>
                <a:gd name="T28" fmla="*/ 95 w 85"/>
                <a:gd name="T29" fmla="*/ 9 h 318"/>
                <a:gd name="T30" fmla="*/ 109 w 85"/>
                <a:gd name="T31" fmla="*/ 10 h 318"/>
                <a:gd name="T32" fmla="*/ 145 w 85"/>
                <a:gd name="T33" fmla="*/ 13 h 318"/>
                <a:gd name="T34" fmla="*/ 159 w 85"/>
                <a:gd name="T35" fmla="*/ 15 h 318"/>
                <a:gd name="T36" fmla="*/ 145 w 85"/>
                <a:gd name="T37" fmla="*/ 17 h 318"/>
                <a:gd name="T38" fmla="*/ 126 w 85"/>
                <a:gd name="T39" fmla="*/ 17 h 318"/>
                <a:gd name="T40" fmla="*/ 109 w 85"/>
                <a:gd name="T41" fmla="*/ 20 h 318"/>
                <a:gd name="T42" fmla="*/ 74 w 85"/>
                <a:gd name="T43" fmla="*/ 18 h 318"/>
                <a:gd name="T44" fmla="*/ 57 w 85"/>
                <a:gd name="T45" fmla="*/ 13 h 318"/>
                <a:gd name="T46" fmla="*/ 42 w 85"/>
                <a:gd name="T47" fmla="*/ 16 h 318"/>
                <a:gd name="T48" fmla="*/ 5 w 85"/>
                <a:gd name="T49" fmla="*/ 13 h 318"/>
                <a:gd name="T50" fmla="*/ 74 w 85"/>
                <a:gd name="T51" fmla="*/ 9 h 318"/>
                <a:gd name="T52" fmla="*/ 126 w 85"/>
                <a:gd name="T53" fmla="*/ 10 h 318"/>
                <a:gd name="T54" fmla="*/ 145 w 85"/>
                <a:gd name="T55" fmla="*/ 14 h 318"/>
                <a:gd name="T56" fmla="*/ 126 w 85"/>
                <a:gd name="T57" fmla="*/ 12 h 318"/>
                <a:gd name="T58" fmla="*/ 126 w 85"/>
                <a:gd name="T59" fmla="*/ 3 h 318"/>
                <a:gd name="T60" fmla="*/ 95 w 85"/>
                <a:gd name="T61" fmla="*/ 3 h 318"/>
                <a:gd name="T62" fmla="*/ 42 w 85"/>
                <a:gd name="T63" fmla="*/ 3 h 318"/>
                <a:gd name="T64" fmla="*/ 74 w 85"/>
                <a:gd name="T65" fmla="*/ 6 h 318"/>
                <a:gd name="T66" fmla="*/ 109 w 85"/>
                <a:gd name="T67" fmla="*/ 9 h 318"/>
                <a:gd name="T68" fmla="*/ 145 w 85"/>
                <a:gd name="T69" fmla="*/ 1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09" name="Freeform 122">
              <a:extLst>
                <a:ext uri="{FF2B5EF4-FFF2-40B4-BE49-F238E27FC236}">
                  <a16:creationId xmlns:a16="http://schemas.microsoft.com/office/drawing/2014/main" id="{08279863-3A94-8600-D7C3-6EF7B092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96 w 105"/>
                <a:gd name="T3" fmla="*/ 3 h 354"/>
                <a:gd name="T4" fmla="*/ 153 w 105"/>
                <a:gd name="T5" fmla="*/ 3 h 354"/>
                <a:gd name="T6" fmla="*/ 176 w 105"/>
                <a:gd name="T7" fmla="*/ 3 h 354"/>
                <a:gd name="T8" fmla="*/ 176 w 105"/>
                <a:gd name="T9" fmla="*/ 10 h 354"/>
                <a:gd name="T10" fmla="*/ 205 w 105"/>
                <a:gd name="T11" fmla="*/ 11 h 354"/>
                <a:gd name="T12" fmla="*/ 205 w 105"/>
                <a:gd name="T13" fmla="*/ 16 h 354"/>
                <a:gd name="T14" fmla="*/ 176 w 105"/>
                <a:gd name="T15" fmla="*/ 22 h 354"/>
                <a:gd name="T16" fmla="*/ 145 w 105"/>
                <a:gd name="T17" fmla="*/ 24 h 354"/>
                <a:gd name="T18" fmla="*/ 34 w 105"/>
                <a:gd name="T19" fmla="*/ 21 h 354"/>
                <a:gd name="T20" fmla="*/ 12 w 105"/>
                <a:gd name="T21" fmla="*/ 18 h 354"/>
                <a:gd name="T22" fmla="*/ 34 w 105"/>
                <a:gd name="T23" fmla="*/ 16 h 354"/>
                <a:gd name="T24" fmla="*/ 9 w 105"/>
                <a:gd name="T25" fmla="*/ 7 h 354"/>
                <a:gd name="T26" fmla="*/ 40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0" name="Freeform 123">
              <a:extLst>
                <a:ext uri="{FF2B5EF4-FFF2-40B4-BE49-F238E27FC236}">
                  <a16:creationId xmlns:a16="http://schemas.microsoft.com/office/drawing/2014/main" id="{30119F25-5F77-7423-694F-A3252CBB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310 w 149"/>
                <a:gd name="T1" fmla="*/ 3 h 376"/>
                <a:gd name="T2" fmla="*/ 294 w 149"/>
                <a:gd name="T3" fmla="*/ 7 h 376"/>
                <a:gd name="T4" fmla="*/ 274 w 149"/>
                <a:gd name="T5" fmla="*/ 9 h 376"/>
                <a:gd name="T6" fmla="*/ 269 w 149"/>
                <a:gd name="T7" fmla="*/ 9 h 376"/>
                <a:gd name="T8" fmla="*/ 230 w 149"/>
                <a:gd name="T9" fmla="*/ 16 h 376"/>
                <a:gd name="T10" fmla="*/ 181 w 149"/>
                <a:gd name="T11" fmla="*/ 21 h 376"/>
                <a:gd name="T12" fmla="*/ 146 w 149"/>
                <a:gd name="T13" fmla="*/ 24 h 376"/>
                <a:gd name="T14" fmla="*/ 122 w 149"/>
                <a:gd name="T15" fmla="*/ 24 h 376"/>
                <a:gd name="T16" fmla="*/ 38 w 149"/>
                <a:gd name="T17" fmla="*/ 24 h 376"/>
                <a:gd name="T18" fmla="*/ 2 w 149"/>
                <a:gd name="T19" fmla="*/ 22 h 376"/>
                <a:gd name="T20" fmla="*/ 5 w 149"/>
                <a:gd name="T21" fmla="*/ 21 h 376"/>
                <a:gd name="T22" fmla="*/ 8 w 149"/>
                <a:gd name="T23" fmla="*/ 15 h 376"/>
                <a:gd name="T24" fmla="*/ 44 w 149"/>
                <a:gd name="T25" fmla="*/ 13 h 376"/>
                <a:gd name="T26" fmla="*/ 73 w 149"/>
                <a:gd name="T27" fmla="*/ 7 h 376"/>
                <a:gd name="T28" fmla="*/ 92 w 149"/>
                <a:gd name="T29" fmla="*/ 5 h 376"/>
                <a:gd name="T30" fmla="*/ 176 w 149"/>
                <a:gd name="T31" fmla="*/ 3 h 376"/>
                <a:gd name="T32" fmla="*/ 269 w 149"/>
                <a:gd name="T33" fmla="*/ 3 h 376"/>
                <a:gd name="T34" fmla="*/ 310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1" name="Freeform 124">
              <a:extLst>
                <a:ext uri="{FF2B5EF4-FFF2-40B4-BE49-F238E27FC236}">
                  <a16:creationId xmlns:a16="http://schemas.microsoft.com/office/drawing/2014/main" id="{495F6E92-8F23-0025-DE30-EC490EF7D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6 w 96"/>
                <a:gd name="T1" fmla="*/ 32 h 504"/>
                <a:gd name="T2" fmla="*/ 111 w 96"/>
                <a:gd name="T3" fmla="*/ 33 h 504"/>
                <a:gd name="T4" fmla="*/ 133 w 96"/>
                <a:gd name="T5" fmla="*/ 30 h 504"/>
                <a:gd name="T6" fmla="*/ 133 w 96"/>
                <a:gd name="T7" fmla="*/ 21 h 504"/>
                <a:gd name="T8" fmla="*/ 164 w 96"/>
                <a:gd name="T9" fmla="*/ 14 h 504"/>
                <a:gd name="T10" fmla="*/ 176 w 96"/>
                <a:gd name="T11" fmla="*/ 11 h 504"/>
                <a:gd name="T12" fmla="*/ 164 w 96"/>
                <a:gd name="T13" fmla="*/ 3 h 504"/>
                <a:gd name="T14" fmla="*/ 142 w 96"/>
                <a:gd name="T15" fmla="*/ 3 h 504"/>
                <a:gd name="T16" fmla="*/ 50 w 96"/>
                <a:gd name="T17" fmla="*/ 3 h 504"/>
                <a:gd name="T18" fmla="*/ 46 w 96"/>
                <a:gd name="T19" fmla="*/ 8 h 504"/>
                <a:gd name="T20" fmla="*/ 56 w 96"/>
                <a:gd name="T21" fmla="*/ 24 h 504"/>
                <a:gd name="T22" fmla="*/ 72 w 96"/>
                <a:gd name="T23" fmla="*/ 27 h 504"/>
                <a:gd name="T24" fmla="*/ 44 w 96"/>
                <a:gd name="T25" fmla="*/ 31 h 504"/>
                <a:gd name="T26" fmla="*/ 46 w 96"/>
                <a:gd name="T27" fmla="*/ 3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2" name="Freeform 125">
              <a:extLst>
                <a:ext uri="{FF2B5EF4-FFF2-40B4-BE49-F238E27FC236}">
                  <a16:creationId xmlns:a16="http://schemas.microsoft.com/office/drawing/2014/main" id="{2F59D095-B0B2-1C46-7164-0FE0FED78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25 h 410"/>
                <a:gd name="T2" fmla="*/ 88 w 150"/>
                <a:gd name="T3" fmla="*/ 27 h 410"/>
                <a:gd name="T4" fmla="*/ 175 w 150"/>
                <a:gd name="T5" fmla="*/ 26 h 410"/>
                <a:gd name="T6" fmla="*/ 205 w 150"/>
                <a:gd name="T7" fmla="*/ 24 h 410"/>
                <a:gd name="T8" fmla="*/ 252 w 150"/>
                <a:gd name="T9" fmla="*/ 18 h 410"/>
                <a:gd name="T10" fmla="*/ 281 w 150"/>
                <a:gd name="T11" fmla="*/ 15 h 410"/>
                <a:gd name="T12" fmla="*/ 297 w 150"/>
                <a:gd name="T13" fmla="*/ 13 h 410"/>
                <a:gd name="T14" fmla="*/ 304 w 150"/>
                <a:gd name="T15" fmla="*/ 8 h 410"/>
                <a:gd name="T16" fmla="*/ 316 w 150"/>
                <a:gd name="T17" fmla="*/ 7 h 410"/>
                <a:gd name="T18" fmla="*/ 320 w 150"/>
                <a:gd name="T19" fmla="*/ 3 h 410"/>
                <a:gd name="T20" fmla="*/ 285 w 150"/>
                <a:gd name="T21" fmla="*/ 0 h 410"/>
                <a:gd name="T22" fmla="*/ 205 w 150"/>
                <a:gd name="T23" fmla="*/ 3 h 410"/>
                <a:gd name="T24" fmla="*/ 168 w 150"/>
                <a:gd name="T25" fmla="*/ 3 h 410"/>
                <a:gd name="T26" fmla="*/ 145 w 150"/>
                <a:gd name="T27" fmla="*/ 9 h 410"/>
                <a:gd name="T28" fmla="*/ 126 w 150"/>
                <a:gd name="T29" fmla="*/ 10 h 410"/>
                <a:gd name="T30" fmla="*/ 92 w 150"/>
                <a:gd name="T31" fmla="*/ 15 h 410"/>
                <a:gd name="T32" fmla="*/ 88 w 150"/>
                <a:gd name="T33" fmla="*/ 15 h 410"/>
                <a:gd name="T34" fmla="*/ 73 w 150"/>
                <a:gd name="T35" fmla="*/ 15 h 410"/>
                <a:gd name="T36" fmla="*/ 67 w 150"/>
                <a:gd name="T37" fmla="*/ 17 h 410"/>
                <a:gd name="T38" fmla="*/ 60 w 150"/>
                <a:gd name="T39" fmla="*/ 17 h 410"/>
                <a:gd name="T40" fmla="*/ 36 w 150"/>
                <a:gd name="T41" fmla="*/ 23 h 410"/>
                <a:gd name="T42" fmla="*/ 10 w 150"/>
                <a:gd name="T43" fmla="*/ 25 h 410"/>
                <a:gd name="T44" fmla="*/ 2 w 150"/>
                <a:gd name="T45" fmla="*/ 26 h 410"/>
                <a:gd name="T46" fmla="*/ 5 w 150"/>
                <a:gd name="T47" fmla="*/ 25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1" name="Text Box 192">
            <a:extLst>
              <a:ext uri="{FF2B5EF4-FFF2-40B4-BE49-F238E27FC236}">
                <a16:creationId xmlns:a16="http://schemas.microsoft.com/office/drawing/2014/main" id="{5E288740-9D1C-D3CB-7BED-D3447B65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8" y="14271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DT</a:t>
            </a:r>
          </a:p>
        </p:txBody>
      </p:sp>
      <p:sp>
        <p:nvSpPr>
          <p:cNvPr id="132" name="Text Box 193">
            <a:extLst>
              <a:ext uri="{FF2B5EF4-FFF2-40B4-BE49-F238E27FC236}">
                <a16:creationId xmlns:a16="http://schemas.microsoft.com/office/drawing/2014/main" id="{5FAF2FCA-EEA0-1F4F-3E48-836869519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3476625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</a:rPr>
              <a:t>KT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94" grpId="0" autoUpdateAnimBg="0"/>
      <p:bldP spid="463912" grpId="0" autoUpdateAnimBg="0"/>
      <p:bldP spid="4639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66">
            <a:extLst>
              <a:ext uri="{FF2B5EF4-FFF2-40B4-BE49-F238E27FC236}">
                <a16:creationId xmlns:a16="http://schemas.microsoft.com/office/drawing/2014/main" id="{71CD6E41-EA8B-E3F1-4B03-CF64EC224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1958CE89-2F6B-BC80-A32C-A9F9DEC7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0595" name="Freeform 3">
            <a:extLst>
              <a:ext uri="{FF2B5EF4-FFF2-40B4-BE49-F238E27FC236}">
                <a16:creationId xmlns:a16="http://schemas.microsoft.com/office/drawing/2014/main" id="{BE58969A-12F9-E533-BEE9-FCC64232955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0" name="Rectangle 4">
            <a:extLst>
              <a:ext uri="{FF2B5EF4-FFF2-40B4-BE49-F238E27FC236}">
                <a16:creationId xmlns:a16="http://schemas.microsoft.com/office/drawing/2014/main" id="{3A5A8A11-90F1-1EA5-AE71-FBC91025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id="{B2D7705B-06FB-7BBF-3489-BBF75400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0598" name="Freeform 6">
            <a:extLst>
              <a:ext uri="{FF2B5EF4-FFF2-40B4-BE49-F238E27FC236}">
                <a16:creationId xmlns:a16="http://schemas.microsoft.com/office/drawing/2014/main" id="{97DCC5E4-F04E-8307-0A5D-82429BB18B6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Freeform 7">
            <a:extLst>
              <a:ext uri="{FF2B5EF4-FFF2-40B4-BE49-F238E27FC236}">
                <a16:creationId xmlns:a16="http://schemas.microsoft.com/office/drawing/2014/main" id="{A273714B-F844-A15E-3F1B-91F0F4A455A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Rectangle 8">
            <a:extLst>
              <a:ext uri="{FF2B5EF4-FFF2-40B4-BE49-F238E27FC236}">
                <a16:creationId xmlns:a16="http://schemas.microsoft.com/office/drawing/2014/main" id="{5819CDDE-A2D7-2400-D302-D828F1BCA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110601" name="Freeform 9">
            <a:extLst>
              <a:ext uri="{FF2B5EF4-FFF2-40B4-BE49-F238E27FC236}">
                <a16:creationId xmlns:a16="http://schemas.microsoft.com/office/drawing/2014/main" id="{19E2308C-BD5D-E103-7C1B-4D8C141A95E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Rectangle 10">
            <a:extLst>
              <a:ext uri="{FF2B5EF4-FFF2-40B4-BE49-F238E27FC236}">
                <a16:creationId xmlns:a16="http://schemas.microsoft.com/office/drawing/2014/main" id="{A2342109-5874-9CE6-DE47-6596591D7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110603" name="Freeform 11">
            <a:extLst>
              <a:ext uri="{FF2B5EF4-FFF2-40B4-BE49-F238E27FC236}">
                <a16:creationId xmlns:a16="http://schemas.microsoft.com/office/drawing/2014/main" id="{47B0358C-FCA9-074F-301A-6FDA9D964AC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4" name="Freeform 12">
            <a:extLst>
              <a:ext uri="{FF2B5EF4-FFF2-40B4-BE49-F238E27FC236}">
                <a16:creationId xmlns:a16="http://schemas.microsoft.com/office/drawing/2014/main" id="{F0B2C0A6-9179-9C90-6119-B9495C34C256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5" name="Freeform 13">
            <a:extLst>
              <a:ext uri="{FF2B5EF4-FFF2-40B4-BE49-F238E27FC236}">
                <a16:creationId xmlns:a16="http://schemas.microsoft.com/office/drawing/2014/main" id="{A7E74AE6-BDEC-0B21-D802-EAE713979D5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0" name="Rectangle 14">
            <a:extLst>
              <a:ext uri="{FF2B5EF4-FFF2-40B4-BE49-F238E27FC236}">
                <a16:creationId xmlns:a16="http://schemas.microsoft.com/office/drawing/2014/main" id="{032C09DE-8E87-74B7-137F-6D6AF8ABD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464911" name="Rectangle 15">
            <a:extLst>
              <a:ext uri="{FF2B5EF4-FFF2-40B4-BE49-F238E27FC236}">
                <a16:creationId xmlns:a16="http://schemas.microsoft.com/office/drawing/2014/main" id="{63001C5B-2553-9EF3-F0C2-AEF94A1B4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464912" name="Rectangle 16">
            <a:extLst>
              <a:ext uri="{FF2B5EF4-FFF2-40B4-BE49-F238E27FC236}">
                <a16:creationId xmlns:a16="http://schemas.microsoft.com/office/drawing/2014/main" id="{13279ADB-1243-3B05-25EE-7D940D02E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110609" name="Rectangle 17">
            <a:extLst>
              <a:ext uri="{FF2B5EF4-FFF2-40B4-BE49-F238E27FC236}">
                <a16:creationId xmlns:a16="http://schemas.microsoft.com/office/drawing/2014/main" id="{7C51EB61-0024-B1FE-A9B0-AAB1C5806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0610" name="Line 18">
            <a:extLst>
              <a:ext uri="{FF2B5EF4-FFF2-40B4-BE49-F238E27FC236}">
                <a16:creationId xmlns:a16="http://schemas.microsoft.com/office/drawing/2014/main" id="{93B50F88-9BC7-4E16-68C0-79D487D7C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" name="Line 19">
            <a:extLst>
              <a:ext uri="{FF2B5EF4-FFF2-40B4-BE49-F238E27FC236}">
                <a16:creationId xmlns:a16="http://schemas.microsoft.com/office/drawing/2014/main" id="{8B110DFB-FE0A-E9F8-4AC8-F5BF9D168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7" name="Rectangle 21">
            <a:extLst>
              <a:ext uri="{FF2B5EF4-FFF2-40B4-BE49-F238E27FC236}">
                <a16:creationId xmlns:a16="http://schemas.microsoft.com/office/drawing/2014/main" id="{9CCBE7E2-E84C-009F-3250-3DC060EE8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464918" name="Line 22">
            <a:extLst>
              <a:ext uri="{FF2B5EF4-FFF2-40B4-BE49-F238E27FC236}">
                <a16:creationId xmlns:a16="http://schemas.microsoft.com/office/drawing/2014/main" id="{8B00D9C0-9124-F49C-40F0-1D42FC891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0614" name="Oval 23">
            <a:extLst>
              <a:ext uri="{FF2B5EF4-FFF2-40B4-BE49-F238E27FC236}">
                <a16:creationId xmlns:a16="http://schemas.microsoft.com/office/drawing/2014/main" id="{4231E078-8194-2FD4-1920-69D6D8E02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20" name="Rectangle 24">
            <a:extLst>
              <a:ext uri="{FF2B5EF4-FFF2-40B4-BE49-F238E27FC236}">
                <a16:creationId xmlns:a16="http://schemas.microsoft.com/office/drawing/2014/main" id="{0A2FAC41-4CEE-12CA-2422-EDF988F7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21" name="Rectangle 25">
            <a:extLst>
              <a:ext uri="{FF2B5EF4-FFF2-40B4-BE49-F238E27FC236}">
                <a16:creationId xmlns:a16="http://schemas.microsoft.com/office/drawing/2014/main" id="{74B2AE12-AAD6-50AE-973B-808B086E7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464922" name="Rectangle 26">
            <a:extLst>
              <a:ext uri="{FF2B5EF4-FFF2-40B4-BE49-F238E27FC236}">
                <a16:creationId xmlns:a16="http://schemas.microsoft.com/office/drawing/2014/main" id="{403B9920-3502-0F19-DE61-BBCE3DA6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110618" name="Oval 27">
            <a:extLst>
              <a:ext uri="{FF2B5EF4-FFF2-40B4-BE49-F238E27FC236}">
                <a16:creationId xmlns:a16="http://schemas.microsoft.com/office/drawing/2014/main" id="{365524D3-5B8A-895A-C6AF-6DA2017C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24" name="Rectangle 28">
            <a:extLst>
              <a:ext uri="{FF2B5EF4-FFF2-40B4-BE49-F238E27FC236}">
                <a16:creationId xmlns:a16="http://schemas.microsoft.com/office/drawing/2014/main" id="{57896B9B-5253-75F1-4456-DEC2B86C6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110620" name="Oval 29">
            <a:extLst>
              <a:ext uri="{FF2B5EF4-FFF2-40B4-BE49-F238E27FC236}">
                <a16:creationId xmlns:a16="http://schemas.microsoft.com/office/drawing/2014/main" id="{F93C3073-7A43-A24D-2895-FF577346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26" name="Rectangle 30">
            <a:extLst>
              <a:ext uri="{FF2B5EF4-FFF2-40B4-BE49-F238E27FC236}">
                <a16:creationId xmlns:a16="http://schemas.microsoft.com/office/drawing/2014/main" id="{60CFEBEF-8CE3-ED7E-49B4-9F5D7928B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sp>
        <p:nvSpPr>
          <p:cNvPr id="110622" name="Oval 31">
            <a:extLst>
              <a:ext uri="{FF2B5EF4-FFF2-40B4-BE49-F238E27FC236}">
                <a16:creationId xmlns:a16="http://schemas.microsoft.com/office/drawing/2014/main" id="{356BE7E8-5504-C26E-F650-736F935D0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0623" name="Oval 32">
            <a:extLst>
              <a:ext uri="{FF2B5EF4-FFF2-40B4-BE49-F238E27FC236}">
                <a16:creationId xmlns:a16="http://schemas.microsoft.com/office/drawing/2014/main" id="{9F863CE2-EF61-A625-A26E-DADA7E17F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29" name="Rectangle 33">
            <a:extLst>
              <a:ext uri="{FF2B5EF4-FFF2-40B4-BE49-F238E27FC236}">
                <a16:creationId xmlns:a16="http://schemas.microsoft.com/office/drawing/2014/main" id="{902DA7F9-8AE2-7CFF-0E0F-D868B9DDB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110625" name="Oval 34">
            <a:extLst>
              <a:ext uri="{FF2B5EF4-FFF2-40B4-BE49-F238E27FC236}">
                <a16:creationId xmlns:a16="http://schemas.microsoft.com/office/drawing/2014/main" id="{743D46B7-1C7B-FA7C-CFA0-F869E0792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31" name="Rectangle 35">
            <a:extLst>
              <a:ext uri="{FF2B5EF4-FFF2-40B4-BE49-F238E27FC236}">
                <a16:creationId xmlns:a16="http://schemas.microsoft.com/office/drawing/2014/main" id="{10DD6C56-1F3E-E8E6-2B45-5034E2B4B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10627" name="Oval 36">
            <a:extLst>
              <a:ext uri="{FF2B5EF4-FFF2-40B4-BE49-F238E27FC236}">
                <a16:creationId xmlns:a16="http://schemas.microsoft.com/office/drawing/2014/main" id="{271721AE-A683-05B5-BE56-4355E4082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0628" name="Oval 37">
            <a:extLst>
              <a:ext uri="{FF2B5EF4-FFF2-40B4-BE49-F238E27FC236}">
                <a16:creationId xmlns:a16="http://schemas.microsoft.com/office/drawing/2014/main" id="{45E80BE3-8C2E-EE9D-96C9-DA09016A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34" name="Rectangle 38">
            <a:extLst>
              <a:ext uri="{FF2B5EF4-FFF2-40B4-BE49-F238E27FC236}">
                <a16:creationId xmlns:a16="http://schemas.microsoft.com/office/drawing/2014/main" id="{831238EC-B036-A323-7628-CE976DAA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110630" name="Oval 39">
            <a:extLst>
              <a:ext uri="{FF2B5EF4-FFF2-40B4-BE49-F238E27FC236}">
                <a16:creationId xmlns:a16="http://schemas.microsoft.com/office/drawing/2014/main" id="{3F3D6258-B524-2052-F1D1-F3CD8FD4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36" name="Rectangle 40">
            <a:extLst>
              <a:ext uri="{FF2B5EF4-FFF2-40B4-BE49-F238E27FC236}">
                <a16:creationId xmlns:a16="http://schemas.microsoft.com/office/drawing/2014/main" id="{2BE0C332-BDAA-2983-835D-EE4B66B9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SK</a:t>
            </a:r>
          </a:p>
        </p:txBody>
      </p:sp>
      <p:sp>
        <p:nvSpPr>
          <p:cNvPr id="110632" name="Oval 41">
            <a:extLst>
              <a:ext uri="{FF2B5EF4-FFF2-40B4-BE49-F238E27FC236}">
                <a16:creationId xmlns:a16="http://schemas.microsoft.com/office/drawing/2014/main" id="{015318B5-8EEE-BF13-6F6D-3FB4AEDE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4938" name="Rectangle 42">
            <a:extLst>
              <a:ext uri="{FF2B5EF4-FFF2-40B4-BE49-F238E27FC236}">
                <a16:creationId xmlns:a16="http://schemas.microsoft.com/office/drawing/2014/main" id="{B30A2525-DD73-7530-A000-2791047F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464939" name="Rectangle 43">
            <a:extLst>
              <a:ext uri="{FF2B5EF4-FFF2-40B4-BE49-F238E27FC236}">
                <a16:creationId xmlns:a16="http://schemas.microsoft.com/office/drawing/2014/main" id="{79B95EDF-34F6-24F6-A457-CAF41E580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464940" name="Freeform 44">
            <a:extLst>
              <a:ext uri="{FF2B5EF4-FFF2-40B4-BE49-F238E27FC236}">
                <a16:creationId xmlns:a16="http://schemas.microsoft.com/office/drawing/2014/main" id="{13E97F32-1681-732C-2E4F-B95CAFDBEC8D}"/>
              </a:ext>
            </a:extLst>
          </p:cNvPr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46" name="Freeform 50">
            <a:extLst>
              <a:ext uri="{FF2B5EF4-FFF2-40B4-BE49-F238E27FC236}">
                <a16:creationId xmlns:a16="http://schemas.microsoft.com/office/drawing/2014/main" id="{D07DDB0B-D135-07B5-925C-5C383091041B}"/>
              </a:ext>
            </a:extLst>
          </p:cNvPr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75" name="Rectangle 79">
            <a:extLst>
              <a:ext uri="{FF2B5EF4-FFF2-40B4-BE49-F238E27FC236}">
                <a16:creationId xmlns:a16="http://schemas.microsoft.com/office/drawing/2014/main" id="{4F320431-D00C-433E-5D97-1F644B65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64976" name="Text Box 80">
            <a:extLst>
              <a:ext uri="{FF2B5EF4-FFF2-40B4-BE49-F238E27FC236}">
                <a16:creationId xmlns:a16="http://schemas.microsoft.com/office/drawing/2014/main" id="{CC43B738-8B31-7B90-74A4-B18A64AB8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-22225"/>
            <a:ext cx="2832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Wungnao 25: 1-21</a:t>
            </a:r>
          </a:p>
        </p:txBody>
      </p:sp>
      <p:grpSp>
        <p:nvGrpSpPr>
          <p:cNvPr id="110639" name="Group 84">
            <a:extLst>
              <a:ext uri="{FF2B5EF4-FFF2-40B4-BE49-F238E27FC236}">
                <a16:creationId xmlns:a16="http://schemas.microsoft.com/office/drawing/2014/main" id="{34FDE4D5-DB35-551E-A3AD-E0B8F4A6DA78}"/>
              </a:ext>
            </a:extLst>
          </p:cNvPr>
          <p:cNvGrpSpPr>
            <a:grpSpLocks/>
          </p:cNvGrpSpPr>
          <p:nvPr/>
        </p:nvGrpSpPr>
        <p:grpSpPr bwMode="auto">
          <a:xfrm>
            <a:off x="636588" y="4572000"/>
            <a:ext cx="7758112" cy="1765300"/>
            <a:chOff x="105" y="2796"/>
            <a:chExt cx="4887" cy="1112"/>
          </a:xfrm>
        </p:grpSpPr>
        <p:sp>
          <p:nvSpPr>
            <p:cNvPr id="464981" name="Rectangle 85">
              <a:extLst>
                <a:ext uri="{FF2B5EF4-FFF2-40B4-BE49-F238E27FC236}">
                  <a16:creationId xmlns:a16="http://schemas.microsoft.com/office/drawing/2014/main" id="{4A0AA28C-3246-BDFF-4247-9C4E924F9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2796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64982" name="Rectangle 86">
              <a:extLst>
                <a:ext uri="{FF2B5EF4-FFF2-40B4-BE49-F238E27FC236}">
                  <a16:creationId xmlns:a16="http://schemas.microsoft.com/office/drawing/2014/main" id="{72944A27-685F-42EC-59CC-36A2B6C72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" y="2798"/>
              <a:ext cx="4862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2E7E3B">
                  <a:alpha val="74998"/>
                </a:srgb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3600" b="1">
                  <a:solidFill>
                    <a:srgbClr val="D83104"/>
                  </a:solidFill>
                  <a:latin typeface="Times" panose="02020603050405020304" pitchFamily="18" charset="0"/>
                </a:rPr>
                <a:t>AZINGSHONGWUI  KEINUNG:</a:t>
              </a:r>
              <a:endParaRPr lang="en-US" altLang="en-US" sz="3600" b="1">
                <a:solidFill>
                  <a:srgbClr val="FF5008"/>
                </a:solidFill>
                <a:latin typeface="Times" panose="02020603050405020304" pitchFamily="18" charset="0"/>
              </a:endParaRPr>
            </a:p>
            <a:p>
              <a:pPr algn="ctr"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" panose="02020603050405020304" pitchFamily="18" charset="0"/>
                </a:rPr>
                <a:t>JUDAH (586 B.C.)</a:t>
              </a:r>
            </a:p>
            <a:p>
              <a:pPr algn="ctr">
                <a:defRPr/>
              </a:pPr>
              <a:r>
                <a:rPr lang="en-US" altLang="en-US" sz="3600" b="1" i="1">
                  <a:solidFill>
                    <a:schemeClr val="accent2"/>
                  </a:solidFill>
                  <a:latin typeface="Times" panose="02020603050405020304" pitchFamily="18" charset="0"/>
                </a:rPr>
                <a:t>BABYLONNA TUKTHUI KAHAI</a:t>
              </a:r>
              <a:endParaRPr lang="en-US" altLang="en-US" sz="3600" b="1" i="1" u="sng">
                <a:solidFill>
                  <a:schemeClr val="accent2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464944" name="Oval 48">
            <a:extLst>
              <a:ext uri="{FF2B5EF4-FFF2-40B4-BE49-F238E27FC236}">
                <a16:creationId xmlns:a16="http://schemas.microsoft.com/office/drawing/2014/main" id="{3CC4001A-46E2-C3B7-EA96-C2A01B0C1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83" name="Line 87">
            <a:extLst>
              <a:ext uri="{FF2B5EF4-FFF2-40B4-BE49-F238E27FC236}">
                <a16:creationId xmlns:a16="http://schemas.microsoft.com/office/drawing/2014/main" id="{1DA1676D-5531-B970-0F66-835309295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84" name="Line 88">
            <a:extLst>
              <a:ext uri="{FF2B5EF4-FFF2-40B4-BE49-F238E27FC236}">
                <a16:creationId xmlns:a16="http://schemas.microsoft.com/office/drawing/2014/main" id="{F85F5EBB-6E23-1EA9-6D11-D69F8BF47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0643" name="Text Box 170">
            <a:extLst>
              <a:ext uri="{FF2B5EF4-FFF2-40B4-BE49-F238E27FC236}">
                <a16:creationId xmlns:a16="http://schemas.microsoft.com/office/drawing/2014/main" id="{F5BA6D2D-9F1F-BA94-D5BF-3A2A80A79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10644" name="Group 172">
            <a:extLst>
              <a:ext uri="{FF2B5EF4-FFF2-40B4-BE49-F238E27FC236}">
                <a16:creationId xmlns:a16="http://schemas.microsoft.com/office/drawing/2014/main" id="{1822E2F3-1C4D-64BB-95DF-ED19230E602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10664" name="Group 173">
              <a:extLst>
                <a:ext uri="{FF2B5EF4-FFF2-40B4-BE49-F238E27FC236}">
                  <a16:creationId xmlns:a16="http://schemas.microsoft.com/office/drawing/2014/main" id="{B261903B-BE66-E14A-59EF-85160672F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10666" name="Freeform 174">
                <a:extLst>
                  <a:ext uri="{FF2B5EF4-FFF2-40B4-BE49-F238E27FC236}">
                    <a16:creationId xmlns:a16="http://schemas.microsoft.com/office/drawing/2014/main" id="{FA81D68C-BEDC-DFAD-F0CD-E414D0B91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67" name="AutoShape 175">
                <a:extLst>
                  <a:ext uri="{FF2B5EF4-FFF2-40B4-BE49-F238E27FC236}">
                    <a16:creationId xmlns:a16="http://schemas.microsoft.com/office/drawing/2014/main" id="{53CB0E3D-89E7-68A2-A4E5-C3F0F6145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68" name="Rectangle 176">
                <a:extLst>
                  <a:ext uri="{FF2B5EF4-FFF2-40B4-BE49-F238E27FC236}">
                    <a16:creationId xmlns:a16="http://schemas.microsoft.com/office/drawing/2014/main" id="{C13D5A15-80F8-906D-474A-F9E064595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69" name="Line 177">
                <a:extLst>
                  <a:ext uri="{FF2B5EF4-FFF2-40B4-BE49-F238E27FC236}">
                    <a16:creationId xmlns:a16="http://schemas.microsoft.com/office/drawing/2014/main" id="{CF824834-6A22-C9FC-7186-5AA61FFA9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0" name="Rectangle 178">
                <a:extLst>
                  <a:ext uri="{FF2B5EF4-FFF2-40B4-BE49-F238E27FC236}">
                    <a16:creationId xmlns:a16="http://schemas.microsoft.com/office/drawing/2014/main" id="{0BE1D871-F066-69E9-3CA9-4BE92F832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71" name="Rectangle 179">
                <a:extLst>
                  <a:ext uri="{FF2B5EF4-FFF2-40B4-BE49-F238E27FC236}">
                    <a16:creationId xmlns:a16="http://schemas.microsoft.com/office/drawing/2014/main" id="{11176072-1610-270D-944D-2DF0D10AB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72" name="Line 180">
                <a:extLst>
                  <a:ext uri="{FF2B5EF4-FFF2-40B4-BE49-F238E27FC236}">
                    <a16:creationId xmlns:a16="http://schemas.microsoft.com/office/drawing/2014/main" id="{45F34602-0AA8-CA16-E34E-663AB8B1C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3" name="Line 181">
                <a:extLst>
                  <a:ext uri="{FF2B5EF4-FFF2-40B4-BE49-F238E27FC236}">
                    <a16:creationId xmlns:a16="http://schemas.microsoft.com/office/drawing/2014/main" id="{1F1F1AB8-A3A9-593C-BA8B-2281E3C84B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4" name="Line 182">
                <a:extLst>
                  <a:ext uri="{FF2B5EF4-FFF2-40B4-BE49-F238E27FC236}">
                    <a16:creationId xmlns:a16="http://schemas.microsoft.com/office/drawing/2014/main" id="{429459AC-2E6F-49D3-B183-895B05A96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5" name="Line 183">
                <a:extLst>
                  <a:ext uri="{FF2B5EF4-FFF2-40B4-BE49-F238E27FC236}">
                    <a16:creationId xmlns:a16="http://schemas.microsoft.com/office/drawing/2014/main" id="{5CD68F34-3727-F007-DF3A-F709287C8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6" name="Line 184">
                <a:extLst>
                  <a:ext uri="{FF2B5EF4-FFF2-40B4-BE49-F238E27FC236}">
                    <a16:creationId xmlns:a16="http://schemas.microsoft.com/office/drawing/2014/main" id="{2E191D7E-DCBD-6AFD-AB3F-04F60ECEC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7" name="Line 185">
                <a:extLst>
                  <a:ext uri="{FF2B5EF4-FFF2-40B4-BE49-F238E27FC236}">
                    <a16:creationId xmlns:a16="http://schemas.microsoft.com/office/drawing/2014/main" id="{0E1E5B75-E670-1796-CAEE-B6A1AE2D4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8" name="Line 186">
                <a:extLst>
                  <a:ext uri="{FF2B5EF4-FFF2-40B4-BE49-F238E27FC236}">
                    <a16:creationId xmlns:a16="http://schemas.microsoft.com/office/drawing/2014/main" id="{17EEA674-BB18-0EFC-C66F-425132824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79" name="Line 187">
                <a:extLst>
                  <a:ext uri="{FF2B5EF4-FFF2-40B4-BE49-F238E27FC236}">
                    <a16:creationId xmlns:a16="http://schemas.microsoft.com/office/drawing/2014/main" id="{BF82CA04-65B3-88E6-4C36-6E6D8A37D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80" name="Line 188">
                <a:extLst>
                  <a:ext uri="{FF2B5EF4-FFF2-40B4-BE49-F238E27FC236}">
                    <a16:creationId xmlns:a16="http://schemas.microsoft.com/office/drawing/2014/main" id="{D1BC927F-4C28-4C52-9C5A-F99F631A5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81" name="Line 189">
                <a:extLst>
                  <a:ext uri="{FF2B5EF4-FFF2-40B4-BE49-F238E27FC236}">
                    <a16:creationId xmlns:a16="http://schemas.microsoft.com/office/drawing/2014/main" id="{FF1C1E3B-7CF3-3125-A15F-3F48CB600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82" name="Rectangle 190">
                <a:extLst>
                  <a:ext uri="{FF2B5EF4-FFF2-40B4-BE49-F238E27FC236}">
                    <a16:creationId xmlns:a16="http://schemas.microsoft.com/office/drawing/2014/main" id="{3DD00ADB-B34D-12A4-3750-F7990F364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ROYALTY</a:t>
                </a:r>
              </a:p>
            </p:txBody>
          </p:sp>
        </p:grpSp>
        <p:sp>
          <p:nvSpPr>
            <p:cNvPr id="110665" name="Rectangle 191">
              <a:extLst>
                <a:ext uri="{FF2B5EF4-FFF2-40B4-BE49-F238E27FC236}">
                  <a16:creationId xmlns:a16="http://schemas.microsoft.com/office/drawing/2014/main" id="{0E2A366F-31C9-5A00-05AA-DEE2C0074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5088" name="Rectangle 192">
            <a:extLst>
              <a:ext uri="{FF2B5EF4-FFF2-40B4-BE49-F238E27FC236}">
                <a16:creationId xmlns:a16="http://schemas.microsoft.com/office/drawing/2014/main" id="{67EECD06-15CA-68FB-23D3-0ADC42A9F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10646" name="Rectangle 193">
            <a:extLst>
              <a:ext uri="{FF2B5EF4-FFF2-40B4-BE49-F238E27FC236}">
                <a16:creationId xmlns:a16="http://schemas.microsoft.com/office/drawing/2014/main" id="{96E88D36-6C64-2692-2A95-BC839DC2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5090" name="Rectangle 194">
            <a:extLst>
              <a:ext uri="{FF2B5EF4-FFF2-40B4-BE49-F238E27FC236}">
                <a16:creationId xmlns:a16="http://schemas.microsoft.com/office/drawing/2014/main" id="{138012FB-A752-4D0A-E2A4-8AEF440F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10648" name="Rectangle 195">
            <a:extLst>
              <a:ext uri="{FF2B5EF4-FFF2-40B4-BE49-F238E27FC236}">
                <a16:creationId xmlns:a16="http://schemas.microsoft.com/office/drawing/2014/main" id="{77C6D0B9-27AC-7C56-D16C-1A7B440F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10649" name="Rectangle 196">
            <a:extLst>
              <a:ext uri="{FF2B5EF4-FFF2-40B4-BE49-F238E27FC236}">
                <a16:creationId xmlns:a16="http://schemas.microsoft.com/office/drawing/2014/main" id="{2E84DB83-D557-C21D-AA31-40DA0E624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10650" name="Rectangle 197">
            <a:extLst>
              <a:ext uri="{FF2B5EF4-FFF2-40B4-BE49-F238E27FC236}">
                <a16:creationId xmlns:a16="http://schemas.microsoft.com/office/drawing/2014/main" id="{4FB3DEF1-D84D-F8B7-289F-89D31B24F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10651" name="Group 198">
            <a:extLst>
              <a:ext uri="{FF2B5EF4-FFF2-40B4-BE49-F238E27FC236}">
                <a16:creationId xmlns:a16="http://schemas.microsoft.com/office/drawing/2014/main" id="{13D6C843-AC3D-36A8-B0C6-2D96DB6A41E5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10661" name="Rectangle 199">
              <a:extLst>
                <a:ext uri="{FF2B5EF4-FFF2-40B4-BE49-F238E27FC236}">
                  <a16:creationId xmlns:a16="http://schemas.microsoft.com/office/drawing/2014/main" id="{8A0AFCBB-56ED-ABA4-26D5-C5566EC05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10662" name="Rectangle 200">
              <a:extLst>
                <a:ext uri="{FF2B5EF4-FFF2-40B4-BE49-F238E27FC236}">
                  <a16:creationId xmlns:a16="http://schemas.microsoft.com/office/drawing/2014/main" id="{CA919D0C-3693-52DB-88A1-7A6377C10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10663" name="Rectangle 201">
              <a:extLst>
                <a:ext uri="{FF2B5EF4-FFF2-40B4-BE49-F238E27FC236}">
                  <a16:creationId xmlns:a16="http://schemas.microsoft.com/office/drawing/2014/main" id="{CFA909B1-1AE9-5C26-93F9-BD23AE7C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110652" name="Rectangle 202">
            <a:extLst>
              <a:ext uri="{FF2B5EF4-FFF2-40B4-BE49-F238E27FC236}">
                <a16:creationId xmlns:a16="http://schemas.microsoft.com/office/drawing/2014/main" id="{2298F3A1-125C-90E9-B0ED-F78629819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Babylon</a:t>
            </a:r>
          </a:p>
        </p:txBody>
      </p:sp>
      <p:sp>
        <p:nvSpPr>
          <p:cNvPr id="110653" name="Rectangle 203">
            <a:extLst>
              <a:ext uri="{FF2B5EF4-FFF2-40B4-BE49-F238E27FC236}">
                <a16:creationId xmlns:a16="http://schemas.microsoft.com/office/drawing/2014/main" id="{7C92661A-23F8-7C79-D750-37A5D1499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465100" name="Rectangle 204">
            <a:extLst>
              <a:ext uri="{FF2B5EF4-FFF2-40B4-BE49-F238E27FC236}">
                <a16:creationId xmlns:a16="http://schemas.microsoft.com/office/drawing/2014/main" id="{C82A1481-7B3C-2F44-95C8-86AFDBCBA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51</a:t>
            </a:r>
          </a:p>
        </p:txBody>
      </p:sp>
      <p:sp>
        <p:nvSpPr>
          <p:cNvPr id="465102" name="AutoShape 206">
            <a:extLst>
              <a:ext uri="{FF2B5EF4-FFF2-40B4-BE49-F238E27FC236}">
                <a16:creationId xmlns:a16="http://schemas.microsoft.com/office/drawing/2014/main" id="{01609B1A-A207-76FB-0459-A15F7D0BF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5646738"/>
            <a:ext cx="6737350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latin typeface="Comic Sans MS" charset="0"/>
              <a:ea typeface="+mn-ea"/>
            </a:endParaRPr>
          </a:p>
        </p:txBody>
      </p:sp>
      <p:sp>
        <p:nvSpPr>
          <p:cNvPr id="110656" name="Text Box 207">
            <a:extLst>
              <a:ext uri="{FF2B5EF4-FFF2-40B4-BE49-F238E27FC236}">
                <a16:creationId xmlns:a16="http://schemas.microsoft.com/office/drawing/2014/main" id="{06BD7886-533A-FAB0-22E8-3B0013DB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65104" name="Picture 208">
            <a:extLst>
              <a:ext uri="{FF2B5EF4-FFF2-40B4-BE49-F238E27FC236}">
                <a16:creationId xmlns:a16="http://schemas.microsoft.com/office/drawing/2014/main" id="{DDB915AD-A896-7886-3350-07B936FD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5107" name="AutoShape 211">
            <a:extLst>
              <a:ext uri="{FF2B5EF4-FFF2-40B4-BE49-F238E27FC236}">
                <a16:creationId xmlns:a16="http://schemas.microsoft.com/office/drawing/2014/main" id="{97A51D52-34E9-2CEF-2B3D-54FA2270B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4945" name="Oval 49">
            <a:extLst>
              <a:ext uri="{FF2B5EF4-FFF2-40B4-BE49-F238E27FC236}">
                <a16:creationId xmlns:a16="http://schemas.microsoft.com/office/drawing/2014/main" id="{D3CB1C5D-7939-1FE8-38C3-28DBCEDBA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5138738"/>
            <a:ext cx="2527300" cy="561975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8131B"/>
              </a:solidFill>
              <a:latin typeface="Comic Sans MS" charset="0"/>
              <a:ea typeface="+mn-ea"/>
            </a:endParaRPr>
          </a:p>
        </p:txBody>
      </p:sp>
      <p:sp>
        <p:nvSpPr>
          <p:cNvPr id="110660" name="Text Box 212">
            <a:extLst>
              <a:ext uri="{FF2B5EF4-FFF2-40B4-BE49-F238E27FC236}">
                <a16:creationId xmlns:a16="http://schemas.microsoft.com/office/drawing/2014/main" id="{D1AC9110-CFBE-D9CF-F1C9-0273312F5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44" grpId="0" animBg="1"/>
      <p:bldP spid="465102" grpId="0" animBg="1" autoUpdateAnimBg="0"/>
      <p:bldP spid="46494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52" name="Rectangle 32">
            <a:extLst>
              <a:ext uri="{FF2B5EF4-FFF2-40B4-BE49-F238E27FC236}">
                <a16:creationId xmlns:a16="http://schemas.microsoft.com/office/drawing/2014/main" id="{AA593DDA-D874-6FA6-2A70-C1E325EA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pic>
        <p:nvPicPr>
          <p:cNvPr id="112642" name="Picture 173">
            <a:extLst>
              <a:ext uri="{FF2B5EF4-FFF2-40B4-BE49-F238E27FC236}">
                <a16:creationId xmlns:a16="http://schemas.microsoft.com/office/drawing/2014/main" id="{864774B2-BE08-8F2F-C7A3-954CECBF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4899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>
            <a:extLst>
              <a:ext uri="{FF2B5EF4-FFF2-40B4-BE49-F238E27FC236}">
                <a16:creationId xmlns:a16="http://schemas.microsoft.com/office/drawing/2014/main" id="{F91C2207-857C-C5F5-B53F-D3857DDD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5387975"/>
            <a:ext cx="7545388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en-US" sz="24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Achalakhawui Babylon Keinung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“Intolerance” kachi am</a:t>
            </a:r>
            <a:r>
              <a:rPr lang="en-US" altLang="en-US" sz="2400" b="1" u="sng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wui eina kakhuina</a:t>
            </a:r>
          </a:p>
        </p:txBody>
      </p:sp>
      <p:sp>
        <p:nvSpPr>
          <p:cNvPr id="112644" name="Text Box 174">
            <a:extLst>
              <a:ext uri="{FF2B5EF4-FFF2-40B4-BE49-F238E27FC236}">
                <a16:creationId xmlns:a16="http://schemas.microsoft.com/office/drawing/2014/main" id="{8DABEE9D-52C5-A7F4-2C71-835996969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12645" name="Group 176">
            <a:extLst>
              <a:ext uri="{FF2B5EF4-FFF2-40B4-BE49-F238E27FC236}">
                <a16:creationId xmlns:a16="http://schemas.microsoft.com/office/drawing/2014/main" id="{72AFD47A-0437-4E3C-45AD-0B3D55064F62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12661" name="Group 177">
              <a:extLst>
                <a:ext uri="{FF2B5EF4-FFF2-40B4-BE49-F238E27FC236}">
                  <a16:creationId xmlns:a16="http://schemas.microsoft.com/office/drawing/2014/main" id="{0CB092C8-51E4-8679-4E8E-D8E0B2783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12663" name="Freeform 178">
                <a:extLst>
                  <a:ext uri="{FF2B5EF4-FFF2-40B4-BE49-F238E27FC236}">
                    <a16:creationId xmlns:a16="http://schemas.microsoft.com/office/drawing/2014/main" id="{F1CF2F9A-EFEB-7D85-EA07-22D3697B5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4" name="AutoShape 179">
                <a:extLst>
                  <a:ext uri="{FF2B5EF4-FFF2-40B4-BE49-F238E27FC236}">
                    <a16:creationId xmlns:a16="http://schemas.microsoft.com/office/drawing/2014/main" id="{FBDBD077-0C28-0A59-82B1-37D4F6BFB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665" name="Rectangle 180">
                <a:extLst>
                  <a:ext uri="{FF2B5EF4-FFF2-40B4-BE49-F238E27FC236}">
                    <a16:creationId xmlns:a16="http://schemas.microsoft.com/office/drawing/2014/main" id="{A79DBDC6-7CD8-00F6-87EC-067F9AD15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666" name="Line 181">
                <a:extLst>
                  <a:ext uri="{FF2B5EF4-FFF2-40B4-BE49-F238E27FC236}">
                    <a16:creationId xmlns:a16="http://schemas.microsoft.com/office/drawing/2014/main" id="{0A15B4EA-6ECA-94F5-2886-CEA0504BD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67" name="Rectangle 182">
                <a:extLst>
                  <a:ext uri="{FF2B5EF4-FFF2-40B4-BE49-F238E27FC236}">
                    <a16:creationId xmlns:a16="http://schemas.microsoft.com/office/drawing/2014/main" id="{9E8DC4F2-6A16-F8B0-853D-17A03B1BF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668" name="Rectangle 183">
                <a:extLst>
                  <a:ext uri="{FF2B5EF4-FFF2-40B4-BE49-F238E27FC236}">
                    <a16:creationId xmlns:a16="http://schemas.microsoft.com/office/drawing/2014/main" id="{E41C1500-95E3-A59E-E4DD-839DA9A29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669" name="Line 184">
                <a:extLst>
                  <a:ext uri="{FF2B5EF4-FFF2-40B4-BE49-F238E27FC236}">
                    <a16:creationId xmlns:a16="http://schemas.microsoft.com/office/drawing/2014/main" id="{3134AD75-19C9-21F8-A9D2-E5131AB5C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0" name="Line 185">
                <a:extLst>
                  <a:ext uri="{FF2B5EF4-FFF2-40B4-BE49-F238E27FC236}">
                    <a16:creationId xmlns:a16="http://schemas.microsoft.com/office/drawing/2014/main" id="{5885A06E-5A76-E6F0-3884-7FE04C9BB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1" name="Line 186">
                <a:extLst>
                  <a:ext uri="{FF2B5EF4-FFF2-40B4-BE49-F238E27FC236}">
                    <a16:creationId xmlns:a16="http://schemas.microsoft.com/office/drawing/2014/main" id="{8B29F496-5677-8841-BEF8-4CADD689A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2" name="Line 187">
                <a:extLst>
                  <a:ext uri="{FF2B5EF4-FFF2-40B4-BE49-F238E27FC236}">
                    <a16:creationId xmlns:a16="http://schemas.microsoft.com/office/drawing/2014/main" id="{D75C63BB-E932-BE08-7ABE-978769F6E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3" name="Line 188">
                <a:extLst>
                  <a:ext uri="{FF2B5EF4-FFF2-40B4-BE49-F238E27FC236}">
                    <a16:creationId xmlns:a16="http://schemas.microsoft.com/office/drawing/2014/main" id="{33F6EA7C-6122-057C-CE39-9462B1835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4" name="Line 189">
                <a:extLst>
                  <a:ext uri="{FF2B5EF4-FFF2-40B4-BE49-F238E27FC236}">
                    <a16:creationId xmlns:a16="http://schemas.microsoft.com/office/drawing/2014/main" id="{E1937621-2B4A-E035-ECCD-4BDE8D4FB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5" name="Line 190">
                <a:extLst>
                  <a:ext uri="{FF2B5EF4-FFF2-40B4-BE49-F238E27FC236}">
                    <a16:creationId xmlns:a16="http://schemas.microsoft.com/office/drawing/2014/main" id="{D1ACB38A-1D7F-DE24-5211-B1FA08586B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6" name="Line 191">
                <a:extLst>
                  <a:ext uri="{FF2B5EF4-FFF2-40B4-BE49-F238E27FC236}">
                    <a16:creationId xmlns:a16="http://schemas.microsoft.com/office/drawing/2014/main" id="{00B6A769-485C-B0B4-6044-5B0096780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7" name="Line 192">
                <a:extLst>
                  <a:ext uri="{FF2B5EF4-FFF2-40B4-BE49-F238E27FC236}">
                    <a16:creationId xmlns:a16="http://schemas.microsoft.com/office/drawing/2014/main" id="{256E4B0A-E7C6-8467-2380-2FDDA724B4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8" name="Line 193">
                <a:extLst>
                  <a:ext uri="{FF2B5EF4-FFF2-40B4-BE49-F238E27FC236}">
                    <a16:creationId xmlns:a16="http://schemas.microsoft.com/office/drawing/2014/main" id="{E8D765AC-2C8A-ECA8-9561-2CFEDEE2B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9" name="Rectangle 194">
                <a:extLst>
                  <a:ext uri="{FF2B5EF4-FFF2-40B4-BE49-F238E27FC236}">
                    <a16:creationId xmlns:a16="http://schemas.microsoft.com/office/drawing/2014/main" id="{D6DFAA1C-6F4A-DD1D-69DC-081C55343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12662" name="Rectangle 195">
              <a:extLst>
                <a:ext uri="{FF2B5EF4-FFF2-40B4-BE49-F238E27FC236}">
                  <a16:creationId xmlns:a16="http://schemas.microsoft.com/office/drawing/2014/main" id="{28562774-D564-B626-C5F6-62FC748B1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466116" name="Rectangle 196">
            <a:extLst>
              <a:ext uri="{FF2B5EF4-FFF2-40B4-BE49-F238E27FC236}">
                <a16:creationId xmlns:a16="http://schemas.microsoft.com/office/drawing/2014/main" id="{02F11E4F-924C-6FE1-5CD5-09F86E25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12647" name="Rectangle 197">
            <a:extLst>
              <a:ext uri="{FF2B5EF4-FFF2-40B4-BE49-F238E27FC236}">
                <a16:creationId xmlns:a16="http://schemas.microsoft.com/office/drawing/2014/main" id="{84FBEA23-C8C2-52B5-DFA1-C7DA3B2B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466118" name="Rectangle 198">
            <a:extLst>
              <a:ext uri="{FF2B5EF4-FFF2-40B4-BE49-F238E27FC236}">
                <a16:creationId xmlns:a16="http://schemas.microsoft.com/office/drawing/2014/main" id="{A9BFD71F-3AD7-3D96-8F30-324AC6CE3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12649" name="Rectangle 199">
            <a:extLst>
              <a:ext uri="{FF2B5EF4-FFF2-40B4-BE49-F238E27FC236}">
                <a16:creationId xmlns:a16="http://schemas.microsoft.com/office/drawing/2014/main" id="{1E3805BC-0B82-A18C-C389-235BA79A5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12650" name="Rectangle 200">
            <a:extLst>
              <a:ext uri="{FF2B5EF4-FFF2-40B4-BE49-F238E27FC236}">
                <a16:creationId xmlns:a16="http://schemas.microsoft.com/office/drawing/2014/main" id="{9FF87548-DED0-BB7A-C8C4-26485CED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12651" name="Rectangle 201">
            <a:extLst>
              <a:ext uri="{FF2B5EF4-FFF2-40B4-BE49-F238E27FC236}">
                <a16:creationId xmlns:a16="http://schemas.microsoft.com/office/drawing/2014/main" id="{77F58446-1D80-BB95-7956-077976BF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12652" name="Group 202">
            <a:extLst>
              <a:ext uri="{FF2B5EF4-FFF2-40B4-BE49-F238E27FC236}">
                <a16:creationId xmlns:a16="http://schemas.microsoft.com/office/drawing/2014/main" id="{42E64F32-13D3-0763-1FAD-B4D017860BC0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12658" name="Rectangle 203">
              <a:extLst>
                <a:ext uri="{FF2B5EF4-FFF2-40B4-BE49-F238E27FC236}">
                  <a16:creationId xmlns:a16="http://schemas.microsoft.com/office/drawing/2014/main" id="{B6BC261E-6607-3D04-E2F5-F7A98BAEA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12659" name="Rectangle 204">
              <a:extLst>
                <a:ext uri="{FF2B5EF4-FFF2-40B4-BE49-F238E27FC236}">
                  <a16:creationId xmlns:a16="http://schemas.microsoft.com/office/drawing/2014/main" id="{CCAD2AF8-7E13-E1D1-36C1-6676F7D0B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12660" name="Rectangle 205">
              <a:extLst>
                <a:ext uri="{FF2B5EF4-FFF2-40B4-BE49-F238E27FC236}">
                  <a16:creationId xmlns:a16="http://schemas.microsoft.com/office/drawing/2014/main" id="{3D139698-9910-AD1B-F476-3D9E2B135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112653" name="Rectangle 206">
            <a:extLst>
              <a:ext uri="{FF2B5EF4-FFF2-40B4-BE49-F238E27FC236}">
                <a16:creationId xmlns:a16="http://schemas.microsoft.com/office/drawing/2014/main" id="{DB3B36B6-89DE-343A-7839-AD7ABFBC7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Babylon</a:t>
            </a:r>
          </a:p>
        </p:txBody>
      </p:sp>
      <p:sp>
        <p:nvSpPr>
          <p:cNvPr id="112654" name="Rectangle 207">
            <a:extLst>
              <a:ext uri="{FF2B5EF4-FFF2-40B4-BE49-F238E27FC236}">
                <a16:creationId xmlns:a16="http://schemas.microsoft.com/office/drawing/2014/main" id="{DADBED57-29AB-39E6-A42F-C000AA5EC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466128" name="Rectangle 208">
            <a:extLst>
              <a:ext uri="{FF2B5EF4-FFF2-40B4-BE49-F238E27FC236}">
                <a16:creationId xmlns:a16="http://schemas.microsoft.com/office/drawing/2014/main" id="{D525C6E5-84AF-B439-2735-3D4E59AAA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52</a:t>
            </a:r>
          </a:p>
        </p:txBody>
      </p:sp>
      <p:sp>
        <p:nvSpPr>
          <p:cNvPr id="466129" name="Text Box 209">
            <a:extLst>
              <a:ext uri="{FF2B5EF4-FFF2-40B4-BE49-F238E27FC236}">
                <a16:creationId xmlns:a16="http://schemas.microsoft.com/office/drawing/2014/main" id="{63FBD7FE-1ECB-37EB-4778-57F864653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2679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2 Wungnao 25: 1-21</a:t>
            </a:r>
          </a:p>
        </p:txBody>
      </p:sp>
      <p:sp>
        <p:nvSpPr>
          <p:cNvPr id="112657" name="Text Box 211">
            <a:extLst>
              <a:ext uri="{FF2B5EF4-FFF2-40B4-BE49-F238E27FC236}">
                <a16:creationId xmlns:a16="http://schemas.microsoft.com/office/drawing/2014/main" id="{C57F7202-9421-B8CA-C6B1-11A6FFAF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pg.32-37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89" name="Group 2">
            <a:extLst>
              <a:ext uri="{FF2B5EF4-FFF2-40B4-BE49-F238E27FC236}">
                <a16:creationId xmlns:a16="http://schemas.microsoft.com/office/drawing/2014/main" id="{62B6AE89-1778-CFF8-8E2A-6D1DA289B964}"/>
              </a:ext>
            </a:extLst>
          </p:cNvPr>
          <p:cNvGrpSpPr>
            <a:grpSpLocks/>
          </p:cNvGrpSpPr>
          <p:nvPr/>
        </p:nvGrpSpPr>
        <p:grpSpPr bwMode="auto">
          <a:xfrm>
            <a:off x="4016375" y="519113"/>
            <a:ext cx="4148138" cy="5789612"/>
            <a:chOff x="2602" y="327"/>
            <a:chExt cx="2439" cy="3647"/>
          </a:xfrm>
        </p:grpSpPr>
        <p:grpSp>
          <p:nvGrpSpPr>
            <p:cNvPr id="114833" name="Group 3">
              <a:extLst>
                <a:ext uri="{FF2B5EF4-FFF2-40B4-BE49-F238E27FC236}">
                  <a16:creationId xmlns:a16="http://schemas.microsoft.com/office/drawing/2014/main" id="{96D1930D-3763-679A-2BEB-69E3C0F66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114875" name="Rectangle 4">
                <a:extLst>
                  <a:ext uri="{FF2B5EF4-FFF2-40B4-BE49-F238E27FC236}">
                    <a16:creationId xmlns:a16="http://schemas.microsoft.com/office/drawing/2014/main" id="{E9D926FE-F060-4323-0480-D0D622636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6277" name="Rectangle 5">
                <a:extLst>
                  <a:ext uri="{FF2B5EF4-FFF2-40B4-BE49-F238E27FC236}">
                    <a16:creationId xmlns:a16="http://schemas.microsoft.com/office/drawing/2014/main" id="{A47B0BC3-8862-786B-4EA2-A40B2C6EC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1240"/>
                <a:ext cx="466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114877" name="Rectangle 6">
                <a:extLst>
                  <a:ext uri="{FF2B5EF4-FFF2-40B4-BE49-F238E27FC236}">
                    <a16:creationId xmlns:a16="http://schemas.microsoft.com/office/drawing/2014/main" id="{5877F355-660C-39F8-E1A2-DC65715B0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78" name="Freeform 7">
                <a:extLst>
                  <a:ext uri="{FF2B5EF4-FFF2-40B4-BE49-F238E27FC236}">
                    <a16:creationId xmlns:a16="http://schemas.microsoft.com/office/drawing/2014/main" id="{4987635D-BA61-9C4B-C07F-D6121D428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79" name="AutoShape 8">
                <a:extLst>
                  <a:ext uri="{FF2B5EF4-FFF2-40B4-BE49-F238E27FC236}">
                    <a16:creationId xmlns:a16="http://schemas.microsoft.com/office/drawing/2014/main" id="{A017DF57-E745-6415-D91B-317FA502C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0" name="Rectangle 9">
                <a:extLst>
                  <a:ext uri="{FF2B5EF4-FFF2-40B4-BE49-F238E27FC236}">
                    <a16:creationId xmlns:a16="http://schemas.microsoft.com/office/drawing/2014/main" id="{AB7224AD-D890-0C5A-8FC1-986697F40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1" name="Freeform 10">
                <a:extLst>
                  <a:ext uri="{FF2B5EF4-FFF2-40B4-BE49-F238E27FC236}">
                    <a16:creationId xmlns:a16="http://schemas.microsoft.com/office/drawing/2014/main" id="{378C467C-13EE-C2A7-2ABF-94FA0F415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2" name="Rectangle 11">
                <a:extLst>
                  <a:ext uri="{FF2B5EF4-FFF2-40B4-BE49-F238E27FC236}">
                    <a16:creationId xmlns:a16="http://schemas.microsoft.com/office/drawing/2014/main" id="{468AD4ED-72F6-B4D8-D651-6B3D0F19A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3" name="Freeform 12">
                <a:extLst>
                  <a:ext uri="{FF2B5EF4-FFF2-40B4-BE49-F238E27FC236}">
                    <a16:creationId xmlns:a16="http://schemas.microsoft.com/office/drawing/2014/main" id="{8EB61F0A-0EA6-F954-F971-5551D1E19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4" name="AutoShape 13">
                <a:extLst>
                  <a:ext uri="{FF2B5EF4-FFF2-40B4-BE49-F238E27FC236}">
                    <a16:creationId xmlns:a16="http://schemas.microsoft.com/office/drawing/2014/main" id="{D587B0BD-D4EB-6212-5D1B-D25C3B2C6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5" name="Rectangle 14">
                <a:extLst>
                  <a:ext uri="{FF2B5EF4-FFF2-40B4-BE49-F238E27FC236}">
                    <a16:creationId xmlns:a16="http://schemas.microsoft.com/office/drawing/2014/main" id="{75B30820-1978-B3F8-7405-9D7C459ED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6" name="Rectangle 15">
                <a:extLst>
                  <a:ext uri="{FF2B5EF4-FFF2-40B4-BE49-F238E27FC236}">
                    <a16:creationId xmlns:a16="http://schemas.microsoft.com/office/drawing/2014/main" id="{16AA1BD8-EE9B-44EC-5AB5-79A44C7C0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7" name="AutoShape 16">
                <a:extLst>
                  <a:ext uri="{FF2B5EF4-FFF2-40B4-BE49-F238E27FC236}">
                    <a16:creationId xmlns:a16="http://schemas.microsoft.com/office/drawing/2014/main" id="{1B725CA9-109B-8F7F-D0E8-C6358509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8" name="Rectangle 17">
                <a:extLst>
                  <a:ext uri="{FF2B5EF4-FFF2-40B4-BE49-F238E27FC236}">
                    <a16:creationId xmlns:a16="http://schemas.microsoft.com/office/drawing/2014/main" id="{320F180E-85B5-51DF-974D-0C0A878D3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89" name="AutoShape 18">
                <a:extLst>
                  <a:ext uri="{FF2B5EF4-FFF2-40B4-BE49-F238E27FC236}">
                    <a16:creationId xmlns:a16="http://schemas.microsoft.com/office/drawing/2014/main" id="{BCF32233-B95B-B673-517E-B8A70C011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0" name="AutoShape 19">
                <a:extLst>
                  <a:ext uri="{FF2B5EF4-FFF2-40B4-BE49-F238E27FC236}">
                    <a16:creationId xmlns:a16="http://schemas.microsoft.com/office/drawing/2014/main" id="{8996E585-ED15-FD10-E48D-48EDAF2A3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1" name="AutoShape 20">
                <a:extLst>
                  <a:ext uri="{FF2B5EF4-FFF2-40B4-BE49-F238E27FC236}">
                    <a16:creationId xmlns:a16="http://schemas.microsoft.com/office/drawing/2014/main" id="{1F75C021-72BC-993E-BFC5-4DFA4F32E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2" name="Rectangle 21">
                <a:extLst>
                  <a:ext uri="{FF2B5EF4-FFF2-40B4-BE49-F238E27FC236}">
                    <a16:creationId xmlns:a16="http://schemas.microsoft.com/office/drawing/2014/main" id="{8D5F34D9-4E5E-5534-1FC8-AE7AAD23E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3" name="Rectangle 22">
                <a:extLst>
                  <a:ext uri="{FF2B5EF4-FFF2-40B4-BE49-F238E27FC236}">
                    <a16:creationId xmlns:a16="http://schemas.microsoft.com/office/drawing/2014/main" id="{978BB373-F02A-9F9F-295C-459092600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3258"/>
                <a:ext cx="1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114894" name="AutoShape 23">
                <a:extLst>
                  <a:ext uri="{FF2B5EF4-FFF2-40B4-BE49-F238E27FC236}">
                    <a16:creationId xmlns:a16="http://schemas.microsoft.com/office/drawing/2014/main" id="{6E859F15-EDA8-1B0A-6FD4-FC3874E83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5" name="Rectangle 24">
                <a:extLst>
                  <a:ext uri="{FF2B5EF4-FFF2-40B4-BE49-F238E27FC236}">
                    <a16:creationId xmlns:a16="http://schemas.microsoft.com/office/drawing/2014/main" id="{13C748BD-89AE-DF19-80C9-6AE737794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6" name="AutoShape 25">
                <a:extLst>
                  <a:ext uri="{FF2B5EF4-FFF2-40B4-BE49-F238E27FC236}">
                    <a16:creationId xmlns:a16="http://schemas.microsoft.com/office/drawing/2014/main" id="{C96B773C-968D-84B6-1171-078FF7E07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7" name="Freeform 26">
                <a:extLst>
                  <a:ext uri="{FF2B5EF4-FFF2-40B4-BE49-F238E27FC236}">
                    <a16:creationId xmlns:a16="http://schemas.microsoft.com/office/drawing/2014/main" id="{E83D19AA-582C-046B-CFC8-A47FF7AB1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98" name="Rectangle 27">
                <a:extLst>
                  <a:ext uri="{FF2B5EF4-FFF2-40B4-BE49-F238E27FC236}">
                    <a16:creationId xmlns:a16="http://schemas.microsoft.com/office/drawing/2014/main" id="{A4F0EE42-D92F-07AB-E5AD-EAEA906A0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99" name="Freeform 28">
                <a:extLst>
                  <a:ext uri="{FF2B5EF4-FFF2-40B4-BE49-F238E27FC236}">
                    <a16:creationId xmlns:a16="http://schemas.microsoft.com/office/drawing/2014/main" id="{0D12173D-8065-326C-94E0-CED1EF51F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00" name="AutoShape 29">
                <a:extLst>
                  <a:ext uri="{FF2B5EF4-FFF2-40B4-BE49-F238E27FC236}">
                    <a16:creationId xmlns:a16="http://schemas.microsoft.com/office/drawing/2014/main" id="{D40C7621-D53E-DD35-3B07-AFE59095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901" name="Rectangle 30">
                <a:extLst>
                  <a:ext uri="{FF2B5EF4-FFF2-40B4-BE49-F238E27FC236}">
                    <a16:creationId xmlns:a16="http://schemas.microsoft.com/office/drawing/2014/main" id="{54AB5ACA-0CCA-43DD-22FF-785C8AFDD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902" name="Rectangle 31">
                <a:extLst>
                  <a:ext uri="{FF2B5EF4-FFF2-40B4-BE49-F238E27FC236}">
                    <a16:creationId xmlns:a16="http://schemas.microsoft.com/office/drawing/2014/main" id="{A2936154-4F83-6D5C-EB34-B0AD535E0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903" name="AutoShape 32">
                <a:extLst>
                  <a:ext uri="{FF2B5EF4-FFF2-40B4-BE49-F238E27FC236}">
                    <a16:creationId xmlns:a16="http://schemas.microsoft.com/office/drawing/2014/main" id="{53137CB3-1163-440B-A423-5AECA6E62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6305" name="Rectangle 33">
                <a:extLst>
                  <a:ext uri="{FF2B5EF4-FFF2-40B4-BE49-F238E27FC236}">
                    <a16:creationId xmlns:a16="http://schemas.microsoft.com/office/drawing/2014/main" id="{C98DB034-AA46-D109-17D9-499100350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66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114905" name="Line 34">
                <a:extLst>
                  <a:ext uri="{FF2B5EF4-FFF2-40B4-BE49-F238E27FC236}">
                    <a16:creationId xmlns:a16="http://schemas.microsoft.com/office/drawing/2014/main" id="{876CE24E-CA99-7187-9749-5BC9CDD56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06" name="Line 35">
                <a:extLst>
                  <a:ext uri="{FF2B5EF4-FFF2-40B4-BE49-F238E27FC236}">
                    <a16:creationId xmlns:a16="http://schemas.microsoft.com/office/drawing/2014/main" id="{7C297642-F75A-318B-1502-9AAB70977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07" name="Line 36">
                <a:extLst>
                  <a:ext uri="{FF2B5EF4-FFF2-40B4-BE49-F238E27FC236}">
                    <a16:creationId xmlns:a16="http://schemas.microsoft.com/office/drawing/2014/main" id="{60B6965B-4312-4E2D-3033-599532F19C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08" name="Line 37">
                <a:extLst>
                  <a:ext uri="{FF2B5EF4-FFF2-40B4-BE49-F238E27FC236}">
                    <a16:creationId xmlns:a16="http://schemas.microsoft.com/office/drawing/2014/main" id="{75E77632-6332-5475-5CAD-751652B23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09" name="Line 38">
                <a:extLst>
                  <a:ext uri="{FF2B5EF4-FFF2-40B4-BE49-F238E27FC236}">
                    <a16:creationId xmlns:a16="http://schemas.microsoft.com/office/drawing/2014/main" id="{C116A51C-1B14-5A3A-EE1D-F6232A5D2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10" name="Line 39">
                <a:extLst>
                  <a:ext uri="{FF2B5EF4-FFF2-40B4-BE49-F238E27FC236}">
                    <a16:creationId xmlns:a16="http://schemas.microsoft.com/office/drawing/2014/main" id="{377D66D1-3B80-BA83-0340-6C85CAB99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11" name="Rectangle 40">
                <a:extLst>
                  <a:ext uri="{FF2B5EF4-FFF2-40B4-BE49-F238E27FC236}">
                    <a16:creationId xmlns:a16="http://schemas.microsoft.com/office/drawing/2014/main" id="{DDBED1D2-5312-6FA1-C2E8-E0704E45A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01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Morei</a:t>
                </a:r>
              </a:p>
            </p:txBody>
          </p:sp>
          <p:sp>
            <p:nvSpPr>
              <p:cNvPr id="114912" name="Rectangle 41">
                <a:extLst>
                  <a:ext uri="{FF2B5EF4-FFF2-40B4-BE49-F238E27FC236}">
                    <a16:creationId xmlns:a16="http://schemas.microsoft.com/office/drawing/2014/main" id="{B701F3A5-7F9C-3225-402A-E30B7B571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6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Pao Kapha</a:t>
                </a:r>
              </a:p>
            </p:txBody>
          </p:sp>
          <p:sp>
            <p:nvSpPr>
              <p:cNvPr id="114913" name="Rectangle 42">
                <a:extLst>
                  <a:ext uri="{FF2B5EF4-FFF2-40B4-BE49-F238E27FC236}">
                    <a16:creationId xmlns:a16="http://schemas.microsoft.com/office/drawing/2014/main" id="{A9F036B4-3A18-25B0-CD0C-D09C82D06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Shimkhur</a:t>
                </a:r>
              </a:p>
            </p:txBody>
          </p:sp>
          <p:sp>
            <p:nvSpPr>
              <p:cNvPr id="114914" name="Rectangle 43">
                <a:extLst>
                  <a:ext uri="{FF2B5EF4-FFF2-40B4-BE49-F238E27FC236}">
                    <a16:creationId xmlns:a16="http://schemas.microsoft.com/office/drawing/2014/main" id="{9AE8A642-CDA1-B209-F53A-130A3AC09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0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Sakathat</a:t>
                </a:r>
              </a:p>
            </p:txBody>
          </p:sp>
          <p:sp>
            <p:nvSpPr>
              <p:cNvPr id="114915" name="Rectangle 44">
                <a:extLst>
                  <a:ext uri="{FF2B5EF4-FFF2-40B4-BE49-F238E27FC236}">
                    <a16:creationId xmlns:a16="http://schemas.microsoft.com/office/drawing/2014/main" id="{31BAD19E-21EB-4208-24C7-1DECF9550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58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Helvetica" pitchFamily="2" charset="0"/>
                  </a:rPr>
                  <a:t>Tara kaphong/changimahut</a:t>
                </a:r>
              </a:p>
            </p:txBody>
          </p:sp>
          <p:sp>
            <p:nvSpPr>
              <p:cNvPr id="114916" name="Rectangle 45">
                <a:extLst>
                  <a:ext uri="{FF2B5EF4-FFF2-40B4-BE49-F238E27FC236}">
                    <a16:creationId xmlns:a16="http://schemas.microsoft.com/office/drawing/2014/main" id="{825E12D7-A486-80AD-5DB0-49E6F94C8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46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Tolan Shim</a:t>
                </a:r>
              </a:p>
            </p:txBody>
          </p:sp>
          <p:sp>
            <p:nvSpPr>
              <p:cNvPr id="114917" name="Rectangle 46">
                <a:extLst>
                  <a:ext uri="{FF2B5EF4-FFF2-40B4-BE49-F238E27FC236}">
                    <a16:creationId xmlns:a16="http://schemas.microsoft.com/office/drawing/2014/main" id="{9F339247-52A7-8669-42E3-F59F7FF89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85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Chicago" charset="0"/>
                  </a:rPr>
                  <a:t>OKATHUI KASEM</a:t>
                </a:r>
              </a:p>
            </p:txBody>
          </p:sp>
          <p:sp>
            <p:nvSpPr>
              <p:cNvPr id="114918" name="Rectangle 47">
                <a:extLst>
                  <a:ext uri="{FF2B5EF4-FFF2-40B4-BE49-F238E27FC236}">
                    <a16:creationId xmlns:a16="http://schemas.microsoft.com/office/drawing/2014/main" id="{ACCC4274-81E8-20C9-70E4-751859579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12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Helvetica" pitchFamily="2" charset="0"/>
                  </a:rPr>
                  <a:t>1st Mayarnao &amp; Shanao</a:t>
                </a:r>
              </a:p>
            </p:txBody>
          </p:sp>
          <p:sp>
            <p:nvSpPr>
              <p:cNvPr id="114919" name="Line 48">
                <a:extLst>
                  <a:ext uri="{FF2B5EF4-FFF2-40B4-BE49-F238E27FC236}">
                    <a16:creationId xmlns:a16="http://schemas.microsoft.com/office/drawing/2014/main" id="{791F85E5-A929-1C40-7E0B-405DFCD87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20" name="Line 49">
                <a:extLst>
                  <a:ext uri="{FF2B5EF4-FFF2-40B4-BE49-F238E27FC236}">
                    <a16:creationId xmlns:a16="http://schemas.microsoft.com/office/drawing/2014/main" id="{CA3B771C-3510-169D-30AE-2CCE2CDC5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21" name="Rectangle 50">
                <a:extLst>
                  <a:ext uri="{FF2B5EF4-FFF2-40B4-BE49-F238E27FC236}">
                    <a16:creationId xmlns:a16="http://schemas.microsoft.com/office/drawing/2014/main" id="{F9CF3FF9-FD98-77CF-76B5-75811DB82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922" name="Rectangle 51">
                <a:extLst>
                  <a:ext uri="{FF2B5EF4-FFF2-40B4-BE49-F238E27FC236}">
                    <a16:creationId xmlns:a16="http://schemas.microsoft.com/office/drawing/2014/main" id="{6C5DEF32-E45F-DED3-3C2A-B6612FCA1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39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N - A - S</a:t>
                </a:r>
              </a:p>
            </p:txBody>
          </p:sp>
          <p:sp>
            <p:nvSpPr>
              <p:cNvPr id="114923" name="Rectangle 52">
                <a:extLst>
                  <a:ext uri="{FF2B5EF4-FFF2-40B4-BE49-F238E27FC236}">
                    <a16:creationId xmlns:a16="http://schemas.microsoft.com/office/drawing/2014/main" id="{CBD3432C-EEA0-8914-C732-633603CAA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6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114924" name="Rectangle 53">
                <a:extLst>
                  <a:ext uri="{FF2B5EF4-FFF2-40B4-BE49-F238E27FC236}">
                    <a16:creationId xmlns:a16="http://schemas.microsoft.com/office/drawing/2014/main" id="{FC7ED494-23C4-90F5-D848-14C6243DB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18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114925" name="Rectangle 54">
                <a:extLst>
                  <a:ext uri="{FF2B5EF4-FFF2-40B4-BE49-F238E27FC236}">
                    <a16:creationId xmlns:a16="http://schemas.microsoft.com/office/drawing/2014/main" id="{17BDFB9B-0800-6486-80C7-7A817B90A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53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Awui KAHAO</a:t>
                </a:r>
              </a:p>
            </p:txBody>
          </p:sp>
          <p:sp>
            <p:nvSpPr>
              <p:cNvPr id="114926" name="Rectangle 55">
                <a:extLst>
                  <a:ext uri="{FF2B5EF4-FFF2-40B4-BE49-F238E27FC236}">
                    <a16:creationId xmlns:a16="http://schemas.microsoft.com/office/drawing/2014/main" id="{6EC089BB-91A1-3CAA-F355-CDC1851C0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5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114927" name="Rectangle 56">
                <a:extLst>
                  <a:ext uri="{FF2B5EF4-FFF2-40B4-BE49-F238E27FC236}">
                    <a16:creationId xmlns:a16="http://schemas.microsoft.com/office/drawing/2014/main" id="{94D2EA65-6A6A-3C35-8C3F-732D6158E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1653"/>
                <a:ext cx="21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114928" name="Line 57">
                <a:extLst>
                  <a:ext uri="{FF2B5EF4-FFF2-40B4-BE49-F238E27FC236}">
                    <a16:creationId xmlns:a16="http://schemas.microsoft.com/office/drawing/2014/main" id="{DFB93408-E7F2-5F1A-12C6-93F403830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29" name="Line 58">
                <a:extLst>
                  <a:ext uri="{FF2B5EF4-FFF2-40B4-BE49-F238E27FC236}">
                    <a16:creationId xmlns:a16="http://schemas.microsoft.com/office/drawing/2014/main" id="{C725CC6F-BC35-75F1-CC71-58E89C957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0" name="Rectangle 59">
                <a:extLst>
                  <a:ext uri="{FF2B5EF4-FFF2-40B4-BE49-F238E27FC236}">
                    <a16:creationId xmlns:a16="http://schemas.microsoft.com/office/drawing/2014/main" id="{C04D579E-EABD-4CD2-2A1C-80CC23CAA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37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114931" name="Rectangle 60">
                <a:extLst>
                  <a:ext uri="{FF2B5EF4-FFF2-40B4-BE49-F238E27FC236}">
                    <a16:creationId xmlns:a16="http://schemas.microsoft.com/office/drawing/2014/main" id="{93698A23-93C6-D054-FD01-F8C80298D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5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   Rao kasa</a:t>
                </a:r>
              </a:p>
            </p:txBody>
          </p:sp>
          <p:sp>
            <p:nvSpPr>
              <p:cNvPr id="114932" name="Rectangle 61">
                <a:extLst>
                  <a:ext uri="{FF2B5EF4-FFF2-40B4-BE49-F238E27FC236}">
                    <a16:creationId xmlns:a16="http://schemas.microsoft.com/office/drawing/2014/main" id="{BBF3CA80-9086-017A-C2F4-B09E2D6D2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1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114933" name="Line 62">
                <a:extLst>
                  <a:ext uri="{FF2B5EF4-FFF2-40B4-BE49-F238E27FC236}">
                    <a16:creationId xmlns:a16="http://schemas.microsoft.com/office/drawing/2014/main" id="{338DF136-41DC-CBE6-B44C-3C78459A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4" name="Line 63">
                <a:extLst>
                  <a:ext uri="{FF2B5EF4-FFF2-40B4-BE49-F238E27FC236}">
                    <a16:creationId xmlns:a16="http://schemas.microsoft.com/office/drawing/2014/main" id="{B96A9B5B-3390-721D-5160-E796F4154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5" name="Line 64">
                <a:extLst>
                  <a:ext uri="{FF2B5EF4-FFF2-40B4-BE49-F238E27FC236}">
                    <a16:creationId xmlns:a16="http://schemas.microsoft.com/office/drawing/2014/main" id="{BF376858-D552-CF57-A682-69B6DB37F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6" name="Line 65">
                <a:extLst>
                  <a:ext uri="{FF2B5EF4-FFF2-40B4-BE49-F238E27FC236}">
                    <a16:creationId xmlns:a16="http://schemas.microsoft.com/office/drawing/2014/main" id="{AFC5DA5A-FB89-07C4-7912-591503A89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7" name="Line 66">
                <a:extLst>
                  <a:ext uri="{FF2B5EF4-FFF2-40B4-BE49-F238E27FC236}">
                    <a16:creationId xmlns:a16="http://schemas.microsoft.com/office/drawing/2014/main" id="{ACF68DEE-F132-F0B8-B61D-F286DCD18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8" name="Line 67">
                <a:extLst>
                  <a:ext uri="{FF2B5EF4-FFF2-40B4-BE49-F238E27FC236}">
                    <a16:creationId xmlns:a16="http://schemas.microsoft.com/office/drawing/2014/main" id="{D2BEABAF-DF2F-EABE-50EC-41184EF2E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39" name="Line 68">
                <a:extLst>
                  <a:ext uri="{FF2B5EF4-FFF2-40B4-BE49-F238E27FC236}">
                    <a16:creationId xmlns:a16="http://schemas.microsoft.com/office/drawing/2014/main" id="{9078865D-3115-4EDE-7B3F-499108136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40" name="Line 69">
                <a:extLst>
                  <a:ext uri="{FF2B5EF4-FFF2-40B4-BE49-F238E27FC236}">
                    <a16:creationId xmlns:a16="http://schemas.microsoft.com/office/drawing/2014/main" id="{3422EFCC-37C6-2EBE-CCC1-9CC080333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41" name="Rectangle 70">
                <a:extLst>
                  <a:ext uri="{FF2B5EF4-FFF2-40B4-BE49-F238E27FC236}">
                    <a16:creationId xmlns:a16="http://schemas.microsoft.com/office/drawing/2014/main" id="{7970C4FD-0ACE-DB83-CF72-7D79627DD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MOSES</a:t>
                </a:r>
              </a:p>
            </p:txBody>
          </p:sp>
          <p:sp>
            <p:nvSpPr>
              <p:cNvPr id="114942" name="Rectangle 71">
                <a:extLst>
                  <a:ext uri="{FF2B5EF4-FFF2-40B4-BE49-F238E27FC236}">
                    <a16:creationId xmlns:a16="http://schemas.microsoft.com/office/drawing/2014/main" id="{81D210D8-1FD0-1F9C-12B4-5B5AC17B2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6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Sinai</a:t>
                </a:r>
              </a:p>
            </p:txBody>
          </p:sp>
          <p:sp>
            <p:nvSpPr>
              <p:cNvPr id="114943" name="Rectangle 72">
                <a:extLst>
                  <a:ext uri="{FF2B5EF4-FFF2-40B4-BE49-F238E27FC236}">
                    <a16:creationId xmlns:a16="http://schemas.microsoft.com/office/drawing/2014/main" id="{ECF158D8-DC54-821E-8E93-E6BB3CA8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36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 - Y - P</a:t>
                </a:r>
              </a:p>
            </p:txBody>
          </p:sp>
          <p:sp>
            <p:nvSpPr>
              <p:cNvPr id="114944" name="Rectangle 73">
                <a:extLst>
                  <a:ext uri="{FF2B5EF4-FFF2-40B4-BE49-F238E27FC236}">
                    <a16:creationId xmlns:a16="http://schemas.microsoft.com/office/drawing/2014/main" id="{A8F49F51-9B2D-AC70-C60D-E1246CC5D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95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Kadesh Barnea</a:t>
                </a:r>
              </a:p>
            </p:txBody>
          </p:sp>
          <p:sp>
            <p:nvSpPr>
              <p:cNvPr id="114945" name="Rectangle 74">
                <a:extLst>
                  <a:ext uri="{FF2B5EF4-FFF2-40B4-BE49-F238E27FC236}">
                    <a16:creationId xmlns:a16="http://schemas.microsoft.com/office/drawing/2014/main" id="{F271957A-2A66-0E29-593E-6389D3144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81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114946" name="Rectangle 75">
                <a:extLst>
                  <a:ext uri="{FF2B5EF4-FFF2-40B4-BE49-F238E27FC236}">
                    <a16:creationId xmlns:a16="http://schemas.microsoft.com/office/drawing/2014/main" id="{8CC9F993-9CA3-86E8-E424-5CB629746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59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Tamkachithei 5</a:t>
                </a:r>
              </a:p>
            </p:txBody>
          </p:sp>
          <p:sp>
            <p:nvSpPr>
              <p:cNvPr id="114947" name="Line 76">
                <a:extLst>
                  <a:ext uri="{FF2B5EF4-FFF2-40B4-BE49-F238E27FC236}">
                    <a16:creationId xmlns:a16="http://schemas.microsoft.com/office/drawing/2014/main" id="{00E65F5A-7CF5-6F9E-1E4B-1F01B0E5F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48" name="Rectangle 77">
                <a:extLst>
                  <a:ext uri="{FF2B5EF4-FFF2-40B4-BE49-F238E27FC236}">
                    <a16:creationId xmlns:a16="http://schemas.microsoft.com/office/drawing/2014/main" id="{CBB586D4-1C9C-4415-F701-794BC6D8E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2826"/>
                <a:ext cx="38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Shongza</a:t>
                </a:r>
              </a:p>
            </p:txBody>
          </p:sp>
          <p:sp>
            <p:nvSpPr>
              <p:cNvPr id="114949" name="Line 78">
                <a:extLst>
                  <a:ext uri="{FF2B5EF4-FFF2-40B4-BE49-F238E27FC236}">
                    <a16:creationId xmlns:a16="http://schemas.microsoft.com/office/drawing/2014/main" id="{5AC50B76-76E6-78EF-0C9A-3133C5636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50" name="Line 79">
                <a:extLst>
                  <a:ext uri="{FF2B5EF4-FFF2-40B4-BE49-F238E27FC236}">
                    <a16:creationId xmlns:a16="http://schemas.microsoft.com/office/drawing/2014/main" id="{AF939F00-1865-1980-D13B-DA52E3B06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51" name="Line 80">
                <a:extLst>
                  <a:ext uri="{FF2B5EF4-FFF2-40B4-BE49-F238E27FC236}">
                    <a16:creationId xmlns:a16="http://schemas.microsoft.com/office/drawing/2014/main" id="{B08D65BC-F47D-702A-2502-0909612D2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52" name="Rectangle 81">
                <a:extLst>
                  <a:ext uri="{FF2B5EF4-FFF2-40B4-BE49-F238E27FC236}">
                    <a16:creationId xmlns:a16="http://schemas.microsoft.com/office/drawing/2014/main" id="{3FB1EFC1-9280-CAB0-D99B-345C80293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JOSHUA</a:t>
                </a:r>
              </a:p>
            </p:txBody>
          </p:sp>
          <p:sp>
            <p:nvSpPr>
              <p:cNvPr id="114953" name="Rectangle 82">
                <a:extLst>
                  <a:ext uri="{FF2B5EF4-FFF2-40B4-BE49-F238E27FC236}">
                    <a16:creationId xmlns:a16="http://schemas.microsoft.com/office/drawing/2014/main" id="{E58E51F1-576A-3F61-92E2-DDC007FAD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3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Jericho/Ai</a:t>
                </a:r>
              </a:p>
            </p:txBody>
          </p:sp>
          <p:sp>
            <p:nvSpPr>
              <p:cNvPr id="114954" name="Rectangle 83">
                <a:extLst>
                  <a:ext uri="{FF2B5EF4-FFF2-40B4-BE49-F238E27FC236}">
                    <a16:creationId xmlns:a16="http://schemas.microsoft.com/office/drawing/2014/main" id="{074FE893-2307-81B8-42EB-0A99B011E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47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Ngalei Khangayar</a:t>
                </a:r>
              </a:p>
            </p:txBody>
          </p:sp>
        </p:grpSp>
        <p:grpSp>
          <p:nvGrpSpPr>
            <p:cNvPr id="114834" name="Group 84">
              <a:extLst>
                <a:ext uri="{FF2B5EF4-FFF2-40B4-BE49-F238E27FC236}">
                  <a16:creationId xmlns:a16="http://schemas.microsoft.com/office/drawing/2014/main" id="{3AD65F02-1FC1-3AD1-2883-650DBF6F65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" y="352"/>
              <a:ext cx="922" cy="1610"/>
              <a:chOff x="4119" y="352"/>
              <a:chExt cx="922" cy="1610"/>
            </a:xfrm>
          </p:grpSpPr>
          <p:sp>
            <p:nvSpPr>
              <p:cNvPr id="114835" name="Freeform 85">
                <a:extLst>
                  <a:ext uri="{FF2B5EF4-FFF2-40B4-BE49-F238E27FC236}">
                    <a16:creationId xmlns:a16="http://schemas.microsoft.com/office/drawing/2014/main" id="{B29CE989-C76C-C6C1-2EF3-AAE2CB573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6" name="Freeform 86">
                <a:extLst>
                  <a:ext uri="{FF2B5EF4-FFF2-40B4-BE49-F238E27FC236}">
                    <a16:creationId xmlns:a16="http://schemas.microsoft.com/office/drawing/2014/main" id="{86B97FB4-61FC-464B-2FD7-24CC4C41D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7" name="Freeform 87">
                <a:extLst>
                  <a:ext uri="{FF2B5EF4-FFF2-40B4-BE49-F238E27FC236}">
                    <a16:creationId xmlns:a16="http://schemas.microsoft.com/office/drawing/2014/main" id="{FF258785-0B28-1069-199C-5E096E9E7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8" name="Rectangle 88">
                <a:extLst>
                  <a:ext uri="{FF2B5EF4-FFF2-40B4-BE49-F238E27FC236}">
                    <a16:creationId xmlns:a16="http://schemas.microsoft.com/office/drawing/2014/main" id="{C0FF3CA1-BD5B-9268-6DE1-E7B0C9E4C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0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114839" name="Freeform 89">
                <a:extLst>
                  <a:ext uri="{FF2B5EF4-FFF2-40B4-BE49-F238E27FC236}">
                    <a16:creationId xmlns:a16="http://schemas.microsoft.com/office/drawing/2014/main" id="{DB0FBB2E-7DE1-CA0C-E468-8F32D5DB0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40" name="AutoShape 90">
                <a:extLst>
                  <a:ext uri="{FF2B5EF4-FFF2-40B4-BE49-F238E27FC236}">
                    <a16:creationId xmlns:a16="http://schemas.microsoft.com/office/drawing/2014/main" id="{7C2C4468-9275-5717-B3BA-5F611CFAE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41" name="Rectangle 91">
                <a:extLst>
                  <a:ext uri="{FF2B5EF4-FFF2-40B4-BE49-F238E27FC236}">
                    <a16:creationId xmlns:a16="http://schemas.microsoft.com/office/drawing/2014/main" id="{DAB90506-5D3B-73AA-9793-1EF4ABD28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42" name="AutoShape 92">
                <a:extLst>
                  <a:ext uri="{FF2B5EF4-FFF2-40B4-BE49-F238E27FC236}">
                    <a16:creationId xmlns:a16="http://schemas.microsoft.com/office/drawing/2014/main" id="{CA062B78-D068-ACD1-42D1-CD24099FB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43" name="AutoShape 93">
                <a:extLst>
                  <a:ext uri="{FF2B5EF4-FFF2-40B4-BE49-F238E27FC236}">
                    <a16:creationId xmlns:a16="http://schemas.microsoft.com/office/drawing/2014/main" id="{5A218E38-80A7-A5E3-6C98-22F5EB14F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44" name="Rectangle 94">
                <a:extLst>
                  <a:ext uri="{FF2B5EF4-FFF2-40B4-BE49-F238E27FC236}">
                    <a16:creationId xmlns:a16="http://schemas.microsoft.com/office/drawing/2014/main" id="{BD13879D-02CF-77BF-F05C-517FC4D96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45" name="AutoShape 95">
                <a:extLst>
                  <a:ext uri="{FF2B5EF4-FFF2-40B4-BE49-F238E27FC236}">
                    <a16:creationId xmlns:a16="http://schemas.microsoft.com/office/drawing/2014/main" id="{6EFA8AF7-4506-85AB-613F-77FA6A8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6368" name="Rectangle 96">
                <a:extLst>
                  <a:ext uri="{FF2B5EF4-FFF2-40B4-BE49-F238E27FC236}">
                    <a16:creationId xmlns:a16="http://schemas.microsoft.com/office/drawing/2014/main" id="{F70A35F4-FD1C-02AA-56B0-89C4A5B25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66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114847" name="Line 97">
                <a:extLst>
                  <a:ext uri="{FF2B5EF4-FFF2-40B4-BE49-F238E27FC236}">
                    <a16:creationId xmlns:a16="http://schemas.microsoft.com/office/drawing/2014/main" id="{02922888-2FAA-4E14-EF54-3EFD47D6A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48" name="Line 98">
                <a:extLst>
                  <a:ext uri="{FF2B5EF4-FFF2-40B4-BE49-F238E27FC236}">
                    <a16:creationId xmlns:a16="http://schemas.microsoft.com/office/drawing/2014/main" id="{372B9372-4104-5601-216A-7916A3CE2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49" name="Rectangle 99">
                <a:extLst>
                  <a:ext uri="{FF2B5EF4-FFF2-40B4-BE49-F238E27FC236}">
                    <a16:creationId xmlns:a16="http://schemas.microsoft.com/office/drawing/2014/main" id="{8AA72164-4CF0-1BBF-655A-3EA805188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3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114850" name="Rectangle 100">
                <a:extLst>
                  <a:ext uri="{FF2B5EF4-FFF2-40B4-BE49-F238E27FC236}">
                    <a16:creationId xmlns:a16="http://schemas.microsoft.com/office/drawing/2014/main" id="{9E09992B-552F-A475-EEB7-856651C4B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529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Wungv</a:t>
                </a:r>
                <a:r>
                  <a:rPr lang="en-US" altLang="en-US" sz="700" b="1" u="sng">
                    <a:solidFill>
                      <a:srgbClr val="000000"/>
                    </a:solidFill>
                    <a:latin typeface="Helvetica" pitchFamily="2" charset="0"/>
                  </a:rPr>
                  <a:t>a</a:t>
                </a:r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-Wungva</a:t>
                </a:r>
                <a:endParaRPr lang="en-US" altLang="en-US" sz="700" b="1" u="sng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14851" name="Rectangle 101">
                <a:extLst>
                  <a:ext uri="{FF2B5EF4-FFF2-40B4-BE49-F238E27FC236}">
                    <a16:creationId xmlns:a16="http://schemas.microsoft.com/office/drawing/2014/main" id="{B1897F6D-CE0C-BCC7-7713-3A5E303D5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516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Chicago" charset="0"/>
                  </a:rPr>
                  <a:t>ROTKHAMARAT</a:t>
                </a:r>
              </a:p>
            </p:txBody>
          </p:sp>
          <p:sp>
            <p:nvSpPr>
              <p:cNvPr id="114852" name="Line 102">
                <a:extLst>
                  <a:ext uri="{FF2B5EF4-FFF2-40B4-BE49-F238E27FC236}">
                    <a16:creationId xmlns:a16="http://schemas.microsoft.com/office/drawing/2014/main" id="{F38A295E-3539-9A38-092C-871D17D9F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53" name="Line 103">
                <a:extLst>
                  <a:ext uri="{FF2B5EF4-FFF2-40B4-BE49-F238E27FC236}">
                    <a16:creationId xmlns:a16="http://schemas.microsoft.com/office/drawing/2014/main" id="{526C540D-96A1-A3CC-6B8B-B85158A68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54" name="Line 104">
                <a:extLst>
                  <a:ext uri="{FF2B5EF4-FFF2-40B4-BE49-F238E27FC236}">
                    <a16:creationId xmlns:a16="http://schemas.microsoft.com/office/drawing/2014/main" id="{080DE636-5BAA-D274-8E99-E16BC5685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7" name="Rectangle 105">
                <a:extLst>
                  <a:ext uri="{FF2B5EF4-FFF2-40B4-BE49-F238E27FC236}">
                    <a16:creationId xmlns:a16="http://schemas.microsoft.com/office/drawing/2014/main" id="{1513979A-7B4C-6842-43A6-4AFEACE65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3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 ••• KAKAI ••• </a:t>
                </a:r>
              </a:p>
            </p:txBody>
          </p:sp>
          <p:sp>
            <p:nvSpPr>
              <p:cNvPr id="114856" name="Rectangle 106">
                <a:extLst>
                  <a:ext uri="{FF2B5EF4-FFF2-40B4-BE49-F238E27FC236}">
                    <a16:creationId xmlns:a16="http://schemas.microsoft.com/office/drawing/2014/main" id="{C156E05E-95B6-5139-77A3-B585F6B44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Judah</a:t>
                </a:r>
              </a:p>
            </p:txBody>
          </p:sp>
          <p:sp>
            <p:nvSpPr>
              <p:cNvPr id="114857" name="Rectangle 107">
                <a:extLst>
                  <a:ext uri="{FF2B5EF4-FFF2-40B4-BE49-F238E27FC236}">
                    <a16:creationId xmlns:a16="http://schemas.microsoft.com/office/drawing/2014/main" id="{D752D0F0-E282-4546-84FA-8C18F9D71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1350"/>
                <a:ext cx="443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114858" name="Rectangle 108">
                <a:extLst>
                  <a:ext uri="{FF2B5EF4-FFF2-40B4-BE49-F238E27FC236}">
                    <a16:creationId xmlns:a16="http://schemas.microsoft.com/office/drawing/2014/main" id="{584AF931-E368-1BC2-4768-F9126E89E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574"/>
                <a:ext cx="52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114859" name="Rectangle 109">
                <a:extLst>
                  <a:ext uri="{FF2B5EF4-FFF2-40B4-BE49-F238E27FC236}">
                    <a16:creationId xmlns:a16="http://schemas.microsoft.com/office/drawing/2014/main" id="{11A16210-BBDE-44D6-7B92-9DDD92698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69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114860" name="Rectangle 110">
                <a:extLst>
                  <a:ext uri="{FF2B5EF4-FFF2-40B4-BE49-F238E27FC236}">
                    <a16:creationId xmlns:a16="http://schemas.microsoft.com/office/drawing/2014/main" id="{49F55517-B114-86B5-E944-CBBBA7601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Assyria    Babylon</a:t>
                </a:r>
              </a:p>
            </p:txBody>
          </p:sp>
          <p:sp>
            <p:nvSpPr>
              <p:cNvPr id="114861" name="Line 111">
                <a:extLst>
                  <a:ext uri="{FF2B5EF4-FFF2-40B4-BE49-F238E27FC236}">
                    <a16:creationId xmlns:a16="http://schemas.microsoft.com/office/drawing/2014/main" id="{2B82A889-EA11-9752-F165-C12BB1272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62" name="Rectangle 112">
                <a:extLst>
                  <a:ext uri="{FF2B5EF4-FFF2-40B4-BE49-F238E27FC236}">
                    <a16:creationId xmlns:a16="http://schemas.microsoft.com/office/drawing/2014/main" id="{3197ECFC-DB6A-1B09-B3D8-48AA03D9D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5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Atung       Azing</a:t>
                </a:r>
              </a:p>
            </p:txBody>
          </p:sp>
          <p:sp>
            <p:nvSpPr>
              <p:cNvPr id="114863" name="Line 113">
                <a:extLst>
                  <a:ext uri="{FF2B5EF4-FFF2-40B4-BE49-F238E27FC236}">
                    <a16:creationId xmlns:a16="http://schemas.microsoft.com/office/drawing/2014/main" id="{0E69D0A7-D6DF-EABA-BF13-19FF1B6EC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64" name="Line 114">
                <a:extLst>
                  <a:ext uri="{FF2B5EF4-FFF2-40B4-BE49-F238E27FC236}">
                    <a16:creationId xmlns:a16="http://schemas.microsoft.com/office/drawing/2014/main" id="{1E490E6E-929F-A212-165D-7874EBB4B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7" name="Rectangle 115">
                <a:extLst>
                  <a:ext uri="{FF2B5EF4-FFF2-40B4-BE49-F238E27FC236}">
                    <a16:creationId xmlns:a16="http://schemas.microsoft.com/office/drawing/2014/main" id="{B4628E53-5562-D457-5334-4D9ED77BB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477" cy="1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+mn-ea"/>
                  </a:rPr>
                  <a:t>MARANBING</a:t>
                </a:r>
              </a:p>
            </p:txBody>
          </p:sp>
          <p:sp>
            <p:nvSpPr>
              <p:cNvPr id="114866" name="Line 116">
                <a:extLst>
                  <a:ext uri="{FF2B5EF4-FFF2-40B4-BE49-F238E27FC236}">
                    <a16:creationId xmlns:a16="http://schemas.microsoft.com/office/drawing/2014/main" id="{5503AA12-CF2D-5545-ED14-95B34FFBA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67" name="Rectangle 117">
                <a:extLst>
                  <a:ext uri="{FF2B5EF4-FFF2-40B4-BE49-F238E27FC236}">
                    <a16:creationId xmlns:a16="http://schemas.microsoft.com/office/drawing/2014/main" id="{165314BD-A618-F19C-BEDD-126FAC57F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908"/>
                <a:ext cx="36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114868" name="Line 118">
                <a:extLst>
                  <a:ext uri="{FF2B5EF4-FFF2-40B4-BE49-F238E27FC236}">
                    <a16:creationId xmlns:a16="http://schemas.microsoft.com/office/drawing/2014/main" id="{4C657B94-65C9-846C-2FB5-3298C9CEE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69" name="Line 119">
                <a:extLst>
                  <a:ext uri="{FF2B5EF4-FFF2-40B4-BE49-F238E27FC236}">
                    <a16:creationId xmlns:a16="http://schemas.microsoft.com/office/drawing/2014/main" id="{24991900-4428-EB71-66CD-75A06A4B5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70" name="Line 120">
                <a:extLst>
                  <a:ext uri="{FF2B5EF4-FFF2-40B4-BE49-F238E27FC236}">
                    <a16:creationId xmlns:a16="http://schemas.microsoft.com/office/drawing/2014/main" id="{8338B569-056F-A370-AE57-C7D438AAF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71" name="Rectangle 121">
                <a:extLst>
                  <a:ext uri="{FF2B5EF4-FFF2-40B4-BE49-F238E27FC236}">
                    <a16:creationId xmlns:a16="http://schemas.microsoft.com/office/drawing/2014/main" id="{50E44031-1B44-2039-43A3-5BD11D301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  <p:sp>
            <p:nvSpPr>
              <p:cNvPr id="114872" name="Rectangle 122">
                <a:extLst>
                  <a:ext uri="{FF2B5EF4-FFF2-40B4-BE49-F238E27FC236}">
                    <a16:creationId xmlns:a16="http://schemas.microsoft.com/office/drawing/2014/main" id="{C9112E52-68EF-3AAB-4C67-D646BCA9D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Israel</a:t>
                </a:r>
              </a:p>
            </p:txBody>
          </p:sp>
          <p:sp>
            <p:nvSpPr>
              <p:cNvPr id="114873" name="Line 123">
                <a:extLst>
                  <a:ext uri="{FF2B5EF4-FFF2-40B4-BE49-F238E27FC236}">
                    <a16:creationId xmlns:a16="http://schemas.microsoft.com/office/drawing/2014/main" id="{EE4506E9-2E5A-E922-8E0D-594F3FCED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74" name="Line 124">
                <a:extLst>
                  <a:ext uri="{FF2B5EF4-FFF2-40B4-BE49-F238E27FC236}">
                    <a16:creationId xmlns:a16="http://schemas.microsoft.com/office/drawing/2014/main" id="{F14D4515-1EBF-A065-A591-3629EF195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14690" name="Picture 129">
            <a:extLst>
              <a:ext uri="{FF2B5EF4-FFF2-40B4-BE49-F238E27FC236}">
                <a16:creationId xmlns:a16="http://schemas.microsoft.com/office/drawing/2014/main" id="{857590D6-DDA9-C550-DC4A-766C30BC7E7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Line 130">
            <a:extLst>
              <a:ext uri="{FF2B5EF4-FFF2-40B4-BE49-F238E27FC236}">
                <a16:creationId xmlns:a16="http://schemas.microsoft.com/office/drawing/2014/main" id="{E6EBF9A1-A3D3-707E-733E-6E96BEC47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131">
            <a:extLst>
              <a:ext uri="{FF2B5EF4-FFF2-40B4-BE49-F238E27FC236}">
                <a16:creationId xmlns:a16="http://schemas.microsoft.com/office/drawing/2014/main" id="{F562D422-257B-DE44-AAFB-ABF0EDD27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114693" name="Rectangle 132">
            <a:extLst>
              <a:ext uri="{FF2B5EF4-FFF2-40B4-BE49-F238E27FC236}">
                <a16:creationId xmlns:a16="http://schemas.microsoft.com/office/drawing/2014/main" id="{C5B32DD4-70F2-3FAD-AFA2-357B9153F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694" name="Rectangle 133">
            <a:extLst>
              <a:ext uri="{FF2B5EF4-FFF2-40B4-BE49-F238E27FC236}">
                <a16:creationId xmlns:a16="http://schemas.microsoft.com/office/drawing/2014/main" id="{D685B49E-E9A0-3087-5B18-78E8A9979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695" name="Rectangle 134">
            <a:extLst>
              <a:ext uri="{FF2B5EF4-FFF2-40B4-BE49-F238E27FC236}">
                <a16:creationId xmlns:a16="http://schemas.microsoft.com/office/drawing/2014/main" id="{58F193F3-2B9E-CA01-5D45-B0431B697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696" name="Rectangle 135">
            <a:extLst>
              <a:ext uri="{FF2B5EF4-FFF2-40B4-BE49-F238E27FC236}">
                <a16:creationId xmlns:a16="http://schemas.microsoft.com/office/drawing/2014/main" id="{5F6261EF-C2F4-1BF1-75C6-D69BD543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697" name="Rectangle 136">
            <a:extLst>
              <a:ext uri="{FF2B5EF4-FFF2-40B4-BE49-F238E27FC236}">
                <a16:creationId xmlns:a16="http://schemas.microsoft.com/office/drawing/2014/main" id="{6E96A7B7-2922-DAE4-B62B-96E36B3DE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698" name="Rectangle 137">
            <a:extLst>
              <a:ext uri="{FF2B5EF4-FFF2-40B4-BE49-F238E27FC236}">
                <a16:creationId xmlns:a16="http://schemas.microsoft.com/office/drawing/2014/main" id="{D2123AA1-DED4-70ED-0D22-925F4172C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" panose="020F0502020204030204" pitchFamily="34" charset="0"/>
              </a:rPr>
              <a:t>S</a:t>
            </a:r>
          </a:p>
        </p:txBody>
      </p:sp>
      <p:sp>
        <p:nvSpPr>
          <p:cNvPr id="566410" name="Rectangle 138">
            <a:extLst>
              <a:ext uri="{FF2B5EF4-FFF2-40B4-BE49-F238E27FC236}">
                <a16:creationId xmlns:a16="http://schemas.microsoft.com/office/drawing/2014/main" id="{72B23961-60EB-B8D4-6419-E6420C74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566411" name="Rectangle 139">
            <a:extLst>
              <a:ext uri="{FF2B5EF4-FFF2-40B4-BE49-F238E27FC236}">
                <a16:creationId xmlns:a16="http://schemas.microsoft.com/office/drawing/2014/main" id="{96437CF5-C99B-4D97-6CEA-0AF002243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</a:rPr>
              <a:t>O 7 S J </a:t>
            </a:r>
          </a:p>
        </p:txBody>
      </p:sp>
      <p:sp>
        <p:nvSpPr>
          <p:cNvPr id="566413" name="Rectangle 141">
            <a:extLst>
              <a:ext uri="{FF2B5EF4-FFF2-40B4-BE49-F238E27FC236}">
                <a16:creationId xmlns:a16="http://schemas.microsoft.com/office/drawing/2014/main" id="{2E867AD8-C5A7-6382-C9EE-BCB3464F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6415" name="Rectangle 143">
            <a:extLst>
              <a:ext uri="{FF2B5EF4-FFF2-40B4-BE49-F238E27FC236}">
                <a16:creationId xmlns:a16="http://schemas.microsoft.com/office/drawing/2014/main" id="{9625EBA7-6189-F53C-ACC9-C096482BA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6416" name="Line 144">
            <a:extLst>
              <a:ext uri="{FF2B5EF4-FFF2-40B4-BE49-F238E27FC236}">
                <a16:creationId xmlns:a16="http://schemas.microsoft.com/office/drawing/2014/main" id="{1E73430E-A311-5BFD-CD31-136C56752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350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4704" name="Rectangle 145">
            <a:extLst>
              <a:ext uri="{FF2B5EF4-FFF2-40B4-BE49-F238E27FC236}">
                <a16:creationId xmlns:a16="http://schemas.microsoft.com/office/drawing/2014/main" id="{FE15E76D-F50C-EFCC-ECD0-366FDE457A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05" name="Rectangle 146">
            <a:extLst>
              <a:ext uri="{FF2B5EF4-FFF2-40B4-BE49-F238E27FC236}">
                <a16:creationId xmlns:a16="http://schemas.microsoft.com/office/drawing/2014/main" id="{BA9463CB-09BD-4215-A12F-4F4A291D4D1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6419" name="Text Box 147">
            <a:extLst>
              <a:ext uri="{FF2B5EF4-FFF2-40B4-BE49-F238E27FC236}">
                <a16:creationId xmlns:a16="http://schemas.microsoft.com/office/drawing/2014/main" id="{C1669E66-8CBA-C4B0-FBE5-E53EC7739520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V</a:t>
            </a:r>
          </a:p>
        </p:txBody>
      </p:sp>
      <p:sp>
        <p:nvSpPr>
          <p:cNvPr id="566420" name="Text Box 148">
            <a:extLst>
              <a:ext uri="{FF2B5EF4-FFF2-40B4-BE49-F238E27FC236}">
                <a16:creationId xmlns:a16="http://schemas.microsoft.com/office/drawing/2014/main" id="{643D7C67-8438-42C7-015F-8F3F7FFAD77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14708" name="Rectangle 149">
            <a:extLst>
              <a:ext uri="{FF2B5EF4-FFF2-40B4-BE49-F238E27FC236}">
                <a16:creationId xmlns:a16="http://schemas.microsoft.com/office/drawing/2014/main" id="{590ED626-2AD7-00AD-D4CD-987B9E04D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6422" name="Text Box 150">
            <a:extLst>
              <a:ext uri="{FF2B5EF4-FFF2-40B4-BE49-F238E27FC236}">
                <a16:creationId xmlns:a16="http://schemas.microsoft.com/office/drawing/2014/main" id="{3AFC5FF5-4FA5-800E-8E9E-6F98E6A4E26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30487" y="3717926"/>
            <a:ext cx="227171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4 MIKUMO</a:t>
            </a:r>
          </a:p>
        </p:txBody>
      </p:sp>
      <p:sp>
        <p:nvSpPr>
          <p:cNvPr id="114710" name="Rectangle 151">
            <a:extLst>
              <a:ext uri="{FF2B5EF4-FFF2-40B4-BE49-F238E27FC236}">
                <a16:creationId xmlns:a16="http://schemas.microsoft.com/office/drawing/2014/main" id="{38527F35-4B3F-D79F-DFC1-E46C78A88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11" name="Rectangle 152">
            <a:extLst>
              <a:ext uri="{FF2B5EF4-FFF2-40B4-BE49-F238E27FC236}">
                <a16:creationId xmlns:a16="http://schemas.microsoft.com/office/drawing/2014/main" id="{70E4C8E4-FCD8-A784-FA3E-F363589B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12" name="Rectangle 153">
            <a:extLst>
              <a:ext uri="{FF2B5EF4-FFF2-40B4-BE49-F238E27FC236}">
                <a16:creationId xmlns:a16="http://schemas.microsoft.com/office/drawing/2014/main" id="{B8947FBE-C3B3-B86C-6638-CD97A0E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13" name="Rectangle 154">
            <a:extLst>
              <a:ext uri="{FF2B5EF4-FFF2-40B4-BE49-F238E27FC236}">
                <a16:creationId xmlns:a16="http://schemas.microsoft.com/office/drawing/2014/main" id="{28CFC798-D319-3451-E899-D7EBA0622E5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6427" name="Text Box 155">
            <a:extLst>
              <a:ext uri="{FF2B5EF4-FFF2-40B4-BE49-F238E27FC236}">
                <a16:creationId xmlns:a16="http://schemas.microsoft.com/office/drawing/2014/main" id="{9BF87381-6846-06BD-ED38-F7592C308EC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O</a:t>
            </a:r>
          </a:p>
        </p:txBody>
      </p:sp>
      <p:sp>
        <p:nvSpPr>
          <p:cNvPr id="114715" name="Freeform 156">
            <a:extLst>
              <a:ext uri="{FF2B5EF4-FFF2-40B4-BE49-F238E27FC236}">
                <a16:creationId xmlns:a16="http://schemas.microsoft.com/office/drawing/2014/main" id="{BF19542A-C2D5-9BF4-1B36-52A42129D1A8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6" name="Rectangle 157">
            <a:extLst>
              <a:ext uri="{FF2B5EF4-FFF2-40B4-BE49-F238E27FC236}">
                <a16:creationId xmlns:a16="http://schemas.microsoft.com/office/drawing/2014/main" id="{DD4DA623-1CA7-701A-B457-C226191EB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17" name="Rectangle 158">
            <a:extLst>
              <a:ext uri="{FF2B5EF4-FFF2-40B4-BE49-F238E27FC236}">
                <a16:creationId xmlns:a16="http://schemas.microsoft.com/office/drawing/2014/main" id="{A3BDF771-7EC5-6BBA-8431-048ABB0DB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6432" name="Rectangle 160">
            <a:extLst>
              <a:ext uri="{FF2B5EF4-FFF2-40B4-BE49-F238E27FC236}">
                <a16:creationId xmlns:a16="http://schemas.microsoft.com/office/drawing/2014/main" id="{7D09A20F-97C3-2F0C-C493-D3EFF0C4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114719" name="AutoShape 161">
            <a:extLst>
              <a:ext uri="{FF2B5EF4-FFF2-40B4-BE49-F238E27FC236}">
                <a16:creationId xmlns:a16="http://schemas.microsoft.com/office/drawing/2014/main" id="{09F7D5BF-A525-3427-D93A-974929551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20" name="Freeform 162">
            <a:extLst>
              <a:ext uri="{FF2B5EF4-FFF2-40B4-BE49-F238E27FC236}">
                <a16:creationId xmlns:a16="http://schemas.microsoft.com/office/drawing/2014/main" id="{1936E4C7-4FCB-CF1A-5C84-503CDD8B90AE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322579212 w 129"/>
              <a:gd name="T1" fmla="*/ 100807024 h 41"/>
              <a:gd name="T2" fmla="*/ 0 w 129"/>
              <a:gd name="T3" fmla="*/ 100807024 h 41"/>
              <a:gd name="T4" fmla="*/ 0 w 129"/>
              <a:gd name="T5" fmla="*/ 0 h 41"/>
              <a:gd name="T6" fmla="*/ 322579212 w 129"/>
              <a:gd name="T7" fmla="*/ 100807024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1" name="Freeform 163">
            <a:extLst>
              <a:ext uri="{FF2B5EF4-FFF2-40B4-BE49-F238E27FC236}">
                <a16:creationId xmlns:a16="http://schemas.microsoft.com/office/drawing/2014/main" id="{80210D20-D796-DB0B-EF60-576FDBAF99B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2" name="AutoShape 164">
            <a:extLst>
              <a:ext uri="{FF2B5EF4-FFF2-40B4-BE49-F238E27FC236}">
                <a16:creationId xmlns:a16="http://schemas.microsoft.com/office/drawing/2014/main" id="{295DA6DF-FA12-4CB3-5A1C-E169C2155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23" name="Freeform 165">
            <a:extLst>
              <a:ext uri="{FF2B5EF4-FFF2-40B4-BE49-F238E27FC236}">
                <a16:creationId xmlns:a16="http://schemas.microsoft.com/office/drawing/2014/main" id="{E6BA5439-249B-6CBB-7F9B-FACBDE890BC7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4" name="Rectangle 166">
            <a:extLst>
              <a:ext uri="{FF2B5EF4-FFF2-40B4-BE49-F238E27FC236}">
                <a16:creationId xmlns:a16="http://schemas.microsoft.com/office/drawing/2014/main" id="{B87F1DDC-A76B-6616-DD80-C133CED33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25" name="AutoShape 167">
            <a:extLst>
              <a:ext uri="{FF2B5EF4-FFF2-40B4-BE49-F238E27FC236}">
                <a16:creationId xmlns:a16="http://schemas.microsoft.com/office/drawing/2014/main" id="{F9BC001A-4E57-F0DD-E9EC-24E38C8F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26" name="Group 168">
            <a:extLst>
              <a:ext uri="{FF2B5EF4-FFF2-40B4-BE49-F238E27FC236}">
                <a16:creationId xmlns:a16="http://schemas.microsoft.com/office/drawing/2014/main" id="{A2747475-46E4-F43C-7BA0-4B5FA1FEDFC0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14830" name="AutoShape 169">
              <a:extLst>
                <a:ext uri="{FF2B5EF4-FFF2-40B4-BE49-F238E27FC236}">
                  <a16:creationId xmlns:a16="http://schemas.microsoft.com/office/drawing/2014/main" id="{81C0DF2E-AB69-80AA-B53A-B9DA7D783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31" name="Rectangle 170">
              <a:extLst>
                <a:ext uri="{FF2B5EF4-FFF2-40B4-BE49-F238E27FC236}">
                  <a16:creationId xmlns:a16="http://schemas.microsoft.com/office/drawing/2014/main" id="{C15070FE-1954-92DA-487E-EE31856AD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32" name="AutoShape 171">
              <a:extLst>
                <a:ext uri="{FF2B5EF4-FFF2-40B4-BE49-F238E27FC236}">
                  <a16:creationId xmlns:a16="http://schemas.microsoft.com/office/drawing/2014/main" id="{D82227C2-3A37-92CC-7D34-ED4E0B40D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6444" name="Rectangle 172">
            <a:extLst>
              <a:ext uri="{FF2B5EF4-FFF2-40B4-BE49-F238E27FC236}">
                <a16:creationId xmlns:a16="http://schemas.microsoft.com/office/drawing/2014/main" id="{EBC5E94F-21BF-7D18-4C25-AD67394E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114728" name="Line 173">
            <a:extLst>
              <a:ext uri="{FF2B5EF4-FFF2-40B4-BE49-F238E27FC236}">
                <a16:creationId xmlns:a16="http://schemas.microsoft.com/office/drawing/2014/main" id="{F2801285-E6CF-C149-787A-AB78CF597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9" name="Line 174">
            <a:extLst>
              <a:ext uri="{FF2B5EF4-FFF2-40B4-BE49-F238E27FC236}">
                <a16:creationId xmlns:a16="http://schemas.microsoft.com/office/drawing/2014/main" id="{8090AD8D-DF65-AF44-222D-F13FBE4D1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0" name="Rectangle 175">
            <a:extLst>
              <a:ext uri="{FF2B5EF4-FFF2-40B4-BE49-F238E27FC236}">
                <a16:creationId xmlns:a16="http://schemas.microsoft.com/office/drawing/2014/main" id="{CAFC79FE-2106-0EB3-B236-1BC25F80E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3225800"/>
            <a:ext cx="790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NARKAHAI</a:t>
            </a:r>
          </a:p>
        </p:txBody>
      </p:sp>
      <p:sp>
        <p:nvSpPr>
          <p:cNvPr id="114731" name="Line 176">
            <a:extLst>
              <a:ext uri="{FF2B5EF4-FFF2-40B4-BE49-F238E27FC236}">
                <a16:creationId xmlns:a16="http://schemas.microsoft.com/office/drawing/2014/main" id="{6740D0F6-8D11-A4A4-E156-17DA84C1B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2" name="Line 177">
            <a:extLst>
              <a:ext uri="{FF2B5EF4-FFF2-40B4-BE49-F238E27FC236}">
                <a16:creationId xmlns:a16="http://schemas.microsoft.com/office/drawing/2014/main" id="{5553B572-1874-55FE-59FC-C344B49C9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3" name="Line 178">
            <a:extLst>
              <a:ext uri="{FF2B5EF4-FFF2-40B4-BE49-F238E27FC236}">
                <a16:creationId xmlns:a16="http://schemas.microsoft.com/office/drawing/2014/main" id="{D9931C22-47F6-FDBD-5B98-7078AC00C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4" name="Rectangle 179">
            <a:extLst>
              <a:ext uri="{FF2B5EF4-FFF2-40B4-BE49-F238E27FC236}">
                <a16:creationId xmlns:a16="http://schemas.microsoft.com/office/drawing/2014/main" id="{38F83823-9EF6-9FE0-AEB8-2B128AC32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4394200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VARI KAHAI</a:t>
            </a:r>
          </a:p>
        </p:txBody>
      </p:sp>
      <p:sp>
        <p:nvSpPr>
          <p:cNvPr id="114735" name="Line 180">
            <a:extLst>
              <a:ext uri="{FF2B5EF4-FFF2-40B4-BE49-F238E27FC236}">
                <a16:creationId xmlns:a16="http://schemas.microsoft.com/office/drawing/2014/main" id="{815BEF12-CB7D-6D76-7622-F2F1ED6E0F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6" name="Rectangle 181">
            <a:extLst>
              <a:ext uri="{FF2B5EF4-FFF2-40B4-BE49-F238E27FC236}">
                <a16:creationId xmlns:a16="http://schemas.microsoft.com/office/drawing/2014/main" id="{764996D0-6BD7-DB24-2A56-7FF86D2A6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37" name="AutoShape 182">
            <a:extLst>
              <a:ext uri="{FF2B5EF4-FFF2-40B4-BE49-F238E27FC236}">
                <a16:creationId xmlns:a16="http://schemas.microsoft.com/office/drawing/2014/main" id="{26920DAF-FEDC-5A3A-FCEE-F741AAC55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4738" name="Rectangle 183">
            <a:extLst>
              <a:ext uri="{FF2B5EF4-FFF2-40B4-BE49-F238E27FC236}">
                <a16:creationId xmlns:a16="http://schemas.microsoft.com/office/drawing/2014/main" id="{0D3FD22C-0C5D-92D9-FC41-EB6E58B21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5102225"/>
            <a:ext cx="5778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Chicago" charset="0"/>
              </a:rPr>
              <a:t>JESU</a:t>
            </a:r>
          </a:p>
        </p:txBody>
      </p:sp>
      <p:sp>
        <p:nvSpPr>
          <p:cNvPr id="114739" name="Line 184">
            <a:extLst>
              <a:ext uri="{FF2B5EF4-FFF2-40B4-BE49-F238E27FC236}">
                <a16:creationId xmlns:a16="http://schemas.microsoft.com/office/drawing/2014/main" id="{5B0C99AB-A4D2-3717-B23E-C9EACE07C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0" name="Line 185">
            <a:extLst>
              <a:ext uri="{FF2B5EF4-FFF2-40B4-BE49-F238E27FC236}">
                <a16:creationId xmlns:a16="http://schemas.microsoft.com/office/drawing/2014/main" id="{C9BA4FEC-7A86-2F1E-E303-8AB642487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1" name="Line 186">
            <a:extLst>
              <a:ext uri="{FF2B5EF4-FFF2-40B4-BE49-F238E27FC236}">
                <a16:creationId xmlns:a16="http://schemas.microsoft.com/office/drawing/2014/main" id="{2A2EEE2F-82FD-A541-C272-0A797D3361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2" name="Line 187">
            <a:extLst>
              <a:ext uri="{FF2B5EF4-FFF2-40B4-BE49-F238E27FC236}">
                <a16:creationId xmlns:a16="http://schemas.microsoft.com/office/drawing/2014/main" id="{CBF594FE-EB80-57F7-EF15-BEC791B46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3" name="Line 188">
            <a:extLst>
              <a:ext uri="{FF2B5EF4-FFF2-40B4-BE49-F238E27FC236}">
                <a16:creationId xmlns:a16="http://schemas.microsoft.com/office/drawing/2014/main" id="{C244895F-9C88-67AC-FAE1-EE9AE5534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4" name="Line 189">
            <a:extLst>
              <a:ext uri="{FF2B5EF4-FFF2-40B4-BE49-F238E27FC236}">
                <a16:creationId xmlns:a16="http://schemas.microsoft.com/office/drawing/2014/main" id="{7B326D04-771B-BBFB-E142-04BA83CE4E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5" name="Line 190">
            <a:extLst>
              <a:ext uri="{FF2B5EF4-FFF2-40B4-BE49-F238E27FC236}">
                <a16:creationId xmlns:a16="http://schemas.microsoft.com/office/drawing/2014/main" id="{C0A6DA5E-41EE-D5F7-9CEF-4A185ACED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3" name="Rectangle 191">
            <a:extLst>
              <a:ext uri="{FF2B5EF4-FFF2-40B4-BE49-F238E27FC236}">
                <a16:creationId xmlns:a16="http://schemas.microsoft.com/office/drawing/2014/main" id="{DDB18000-82BF-1CCD-7053-2D7F0B1E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4762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4747" name="Rectangle 193">
            <a:extLst>
              <a:ext uri="{FF2B5EF4-FFF2-40B4-BE49-F238E27FC236}">
                <a16:creationId xmlns:a16="http://schemas.microsoft.com/office/drawing/2014/main" id="{FF11065F-EA3D-8490-DFAD-6C31A0301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6466" name="Text Box 194">
            <a:extLst>
              <a:ext uri="{FF2B5EF4-FFF2-40B4-BE49-F238E27FC236}">
                <a16:creationId xmlns:a16="http://schemas.microsoft.com/office/drawing/2014/main" id="{7412C7F0-0378-F90B-A416-F62933DBAC3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60938" y="1720850"/>
            <a:ext cx="2427287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3 MISHANG</a:t>
            </a:r>
          </a:p>
        </p:txBody>
      </p:sp>
      <p:sp>
        <p:nvSpPr>
          <p:cNvPr id="566468" name="Rectangle 196">
            <a:extLst>
              <a:ext uri="{FF2B5EF4-FFF2-40B4-BE49-F238E27FC236}">
                <a16:creationId xmlns:a16="http://schemas.microsoft.com/office/drawing/2014/main" id="{28F388CF-62A3-A036-5FF9-0B9D7CCF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14750" name="Text Box 197">
            <a:extLst>
              <a:ext uri="{FF2B5EF4-FFF2-40B4-BE49-F238E27FC236}">
                <a16:creationId xmlns:a16="http://schemas.microsoft.com/office/drawing/2014/main" id="{C27C73C6-CE8A-A26B-1413-978CBE42D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66470" name="Text Box 198">
            <a:extLst>
              <a:ext uri="{FF2B5EF4-FFF2-40B4-BE49-F238E27FC236}">
                <a16:creationId xmlns:a16="http://schemas.microsoft.com/office/drawing/2014/main" id="{844EA3C4-A347-FC9B-3E17-B9356E98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0"/>
            <a:ext cx="57626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Haokaphokwui eina thuilaga Nehemiah eina tangda</a:t>
            </a:r>
          </a:p>
        </p:txBody>
      </p:sp>
      <p:sp>
        <p:nvSpPr>
          <p:cNvPr id="114752" name="Text Box 200">
            <a:extLst>
              <a:ext uri="{FF2B5EF4-FFF2-40B4-BE49-F238E27FC236}">
                <a16:creationId xmlns:a16="http://schemas.microsoft.com/office/drawing/2014/main" id="{B7412829-CC69-DD51-CE91-10117AFC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14753" name="Group 202">
            <a:extLst>
              <a:ext uri="{FF2B5EF4-FFF2-40B4-BE49-F238E27FC236}">
                <a16:creationId xmlns:a16="http://schemas.microsoft.com/office/drawing/2014/main" id="{397D5243-F865-9411-E43B-5003968B1D96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14811" name="Group 203">
              <a:extLst>
                <a:ext uri="{FF2B5EF4-FFF2-40B4-BE49-F238E27FC236}">
                  <a16:creationId xmlns:a16="http://schemas.microsoft.com/office/drawing/2014/main" id="{263912B1-C0D8-9535-B035-1081717FD2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114813" name="Freeform 204">
                <a:extLst>
                  <a:ext uri="{FF2B5EF4-FFF2-40B4-BE49-F238E27FC236}">
                    <a16:creationId xmlns:a16="http://schemas.microsoft.com/office/drawing/2014/main" id="{37C41093-C3FE-B157-E0B8-370D1F332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14" name="AutoShape 205">
                <a:extLst>
                  <a:ext uri="{FF2B5EF4-FFF2-40B4-BE49-F238E27FC236}">
                    <a16:creationId xmlns:a16="http://schemas.microsoft.com/office/drawing/2014/main" id="{912824B8-6923-D6BB-2D56-18D67CB16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5" name="Rectangle 206">
                <a:extLst>
                  <a:ext uri="{FF2B5EF4-FFF2-40B4-BE49-F238E27FC236}">
                    <a16:creationId xmlns:a16="http://schemas.microsoft.com/office/drawing/2014/main" id="{47FEBB6C-60A2-CFD2-88C8-B4B20E1EC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6" name="Line 207">
                <a:extLst>
                  <a:ext uri="{FF2B5EF4-FFF2-40B4-BE49-F238E27FC236}">
                    <a16:creationId xmlns:a16="http://schemas.microsoft.com/office/drawing/2014/main" id="{47B6356D-4C8B-92D7-61D2-302BEB195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17" name="Rectangle 208">
                <a:extLst>
                  <a:ext uri="{FF2B5EF4-FFF2-40B4-BE49-F238E27FC236}">
                    <a16:creationId xmlns:a16="http://schemas.microsoft.com/office/drawing/2014/main" id="{50020F3E-CF76-A2AC-99C6-5C2AB74D9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8" name="Rectangle 209">
                <a:extLst>
                  <a:ext uri="{FF2B5EF4-FFF2-40B4-BE49-F238E27FC236}">
                    <a16:creationId xmlns:a16="http://schemas.microsoft.com/office/drawing/2014/main" id="{811E99C2-C5A2-0138-093C-87C2B1667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9" name="Line 210">
                <a:extLst>
                  <a:ext uri="{FF2B5EF4-FFF2-40B4-BE49-F238E27FC236}">
                    <a16:creationId xmlns:a16="http://schemas.microsoft.com/office/drawing/2014/main" id="{2B837044-A1E0-6E92-4603-0E3E7EB83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0" name="Line 211">
                <a:extLst>
                  <a:ext uri="{FF2B5EF4-FFF2-40B4-BE49-F238E27FC236}">
                    <a16:creationId xmlns:a16="http://schemas.microsoft.com/office/drawing/2014/main" id="{1C0075C7-4BCE-9820-E0D9-49DD5A2D4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1" name="Line 212">
                <a:extLst>
                  <a:ext uri="{FF2B5EF4-FFF2-40B4-BE49-F238E27FC236}">
                    <a16:creationId xmlns:a16="http://schemas.microsoft.com/office/drawing/2014/main" id="{915B4F81-63E4-C511-D29A-2B6AE65F7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2" name="Line 213">
                <a:extLst>
                  <a:ext uri="{FF2B5EF4-FFF2-40B4-BE49-F238E27FC236}">
                    <a16:creationId xmlns:a16="http://schemas.microsoft.com/office/drawing/2014/main" id="{5EF0DC4A-3988-9B19-8CFB-0FC947F2A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3" name="Line 214">
                <a:extLst>
                  <a:ext uri="{FF2B5EF4-FFF2-40B4-BE49-F238E27FC236}">
                    <a16:creationId xmlns:a16="http://schemas.microsoft.com/office/drawing/2014/main" id="{183BF3B4-E668-0BC5-70AA-D36C2CE2E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4" name="Line 215">
                <a:extLst>
                  <a:ext uri="{FF2B5EF4-FFF2-40B4-BE49-F238E27FC236}">
                    <a16:creationId xmlns:a16="http://schemas.microsoft.com/office/drawing/2014/main" id="{154C5A90-9FF8-5711-A08A-5991F0D31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5" name="Line 216">
                <a:extLst>
                  <a:ext uri="{FF2B5EF4-FFF2-40B4-BE49-F238E27FC236}">
                    <a16:creationId xmlns:a16="http://schemas.microsoft.com/office/drawing/2014/main" id="{118879CF-8A7E-CCCA-06BE-A797C0318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6" name="Line 217">
                <a:extLst>
                  <a:ext uri="{FF2B5EF4-FFF2-40B4-BE49-F238E27FC236}">
                    <a16:creationId xmlns:a16="http://schemas.microsoft.com/office/drawing/2014/main" id="{ECD43E8A-35A6-FAA0-3848-A8833C5E4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7" name="Line 218">
                <a:extLst>
                  <a:ext uri="{FF2B5EF4-FFF2-40B4-BE49-F238E27FC236}">
                    <a16:creationId xmlns:a16="http://schemas.microsoft.com/office/drawing/2014/main" id="{586DA97A-FB9B-866C-6158-FEDFD5A61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8" name="Line 219">
                <a:extLst>
                  <a:ext uri="{FF2B5EF4-FFF2-40B4-BE49-F238E27FC236}">
                    <a16:creationId xmlns:a16="http://schemas.microsoft.com/office/drawing/2014/main" id="{F12FE791-DD61-0FA4-3FFC-CCF9116E9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29" name="Rectangle 220">
                <a:extLst>
                  <a:ext uri="{FF2B5EF4-FFF2-40B4-BE49-F238E27FC236}">
                    <a16:creationId xmlns:a16="http://schemas.microsoft.com/office/drawing/2014/main" id="{BD5D6575-A75A-BA72-2A07-6A6A944C5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</p:grpSp>
        <p:sp>
          <p:nvSpPr>
            <p:cNvPr id="114812" name="Rectangle 221">
              <a:extLst>
                <a:ext uri="{FF2B5EF4-FFF2-40B4-BE49-F238E27FC236}">
                  <a16:creationId xmlns:a16="http://schemas.microsoft.com/office/drawing/2014/main" id="{D36DF2C9-EBA4-3716-1480-694CA3CAD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</p:grpSp>
      <p:sp>
        <p:nvSpPr>
          <p:cNvPr id="566494" name="Rectangle 222">
            <a:extLst>
              <a:ext uri="{FF2B5EF4-FFF2-40B4-BE49-F238E27FC236}">
                <a16:creationId xmlns:a16="http://schemas.microsoft.com/office/drawing/2014/main" id="{3EDC4788-CA34-C000-7D25-9A7B0B5B2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789363"/>
            <a:ext cx="9080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KAKAI ••• </a:t>
            </a:r>
          </a:p>
        </p:txBody>
      </p:sp>
      <p:sp>
        <p:nvSpPr>
          <p:cNvPr id="114755" name="Rectangle 223">
            <a:extLst>
              <a:ext uri="{FF2B5EF4-FFF2-40B4-BE49-F238E27FC236}">
                <a16:creationId xmlns:a16="http://schemas.microsoft.com/office/drawing/2014/main" id="{BFD11F77-0619-3771-7E8E-C68D031BA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949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Atung       Azing</a:t>
            </a:r>
          </a:p>
        </p:txBody>
      </p:sp>
      <p:sp>
        <p:nvSpPr>
          <p:cNvPr id="566496" name="Rectangle 224">
            <a:extLst>
              <a:ext uri="{FF2B5EF4-FFF2-40B4-BE49-F238E27FC236}">
                <a16:creationId xmlns:a16="http://schemas.microsoft.com/office/drawing/2014/main" id="{B3A5B8E5-BFDD-FD0A-0D0D-92E79FE21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888" y="4483100"/>
            <a:ext cx="811212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rPr>
              <a:t>MARANBING</a:t>
            </a:r>
          </a:p>
        </p:txBody>
      </p:sp>
      <p:sp>
        <p:nvSpPr>
          <p:cNvPr id="114757" name="Rectangle 225">
            <a:extLst>
              <a:ext uri="{FF2B5EF4-FFF2-40B4-BE49-F238E27FC236}">
                <a16:creationId xmlns:a16="http://schemas.microsoft.com/office/drawing/2014/main" id="{05470248-83C1-3F83-D1DE-4379AB7AB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114758" name="Rectangle 226">
            <a:extLst>
              <a:ext uri="{FF2B5EF4-FFF2-40B4-BE49-F238E27FC236}">
                <a16:creationId xmlns:a16="http://schemas.microsoft.com/office/drawing/2014/main" id="{552592B2-BF17-3698-019E-1F5C822E2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Assyria   </a:t>
            </a:r>
          </a:p>
        </p:txBody>
      </p:sp>
      <p:sp>
        <p:nvSpPr>
          <p:cNvPr id="114759" name="Rectangle 227">
            <a:extLst>
              <a:ext uri="{FF2B5EF4-FFF2-40B4-BE49-F238E27FC236}">
                <a16:creationId xmlns:a16="http://schemas.microsoft.com/office/drawing/2014/main" id="{CD27430C-C586-5CDC-D6BC-6F68ADE3B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grpSp>
        <p:nvGrpSpPr>
          <p:cNvPr id="114760" name="Group 228">
            <a:extLst>
              <a:ext uri="{FF2B5EF4-FFF2-40B4-BE49-F238E27FC236}">
                <a16:creationId xmlns:a16="http://schemas.microsoft.com/office/drawing/2014/main" id="{53A8DA7C-E8CF-8FD6-8A5C-DA61ECF1A60B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14808" name="Rectangle 229">
              <a:extLst>
                <a:ext uri="{FF2B5EF4-FFF2-40B4-BE49-F238E27FC236}">
                  <a16:creationId xmlns:a16="http://schemas.microsoft.com/office/drawing/2014/main" id="{11803AAF-B2B0-4F2B-B4F1-0E64B9AF2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Israel</a:t>
              </a:r>
            </a:p>
          </p:txBody>
        </p:sp>
        <p:sp>
          <p:nvSpPr>
            <p:cNvPr id="114809" name="Rectangle 230">
              <a:extLst>
                <a:ext uri="{FF2B5EF4-FFF2-40B4-BE49-F238E27FC236}">
                  <a16:creationId xmlns:a16="http://schemas.microsoft.com/office/drawing/2014/main" id="{F27DF3E7-9126-C324-5DC4-48237FF47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  Judah</a:t>
              </a:r>
            </a:p>
          </p:txBody>
        </p:sp>
        <p:sp>
          <p:nvSpPr>
            <p:cNvPr id="114810" name="Rectangle 231">
              <a:extLst>
                <a:ext uri="{FF2B5EF4-FFF2-40B4-BE49-F238E27FC236}">
                  <a16:creationId xmlns:a16="http://schemas.microsoft.com/office/drawing/2014/main" id="{832FDC04-6AEF-D6BE-B73F-BE765F672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</p:grpSp>
      <p:sp>
        <p:nvSpPr>
          <p:cNvPr id="114761" name="Rectangle 232">
            <a:extLst>
              <a:ext uri="{FF2B5EF4-FFF2-40B4-BE49-F238E27FC236}">
                <a16:creationId xmlns:a16="http://schemas.microsoft.com/office/drawing/2014/main" id="{56502CD5-842B-0502-C396-A6CB23E47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Babylon</a:t>
            </a:r>
          </a:p>
        </p:txBody>
      </p:sp>
      <p:sp>
        <p:nvSpPr>
          <p:cNvPr id="114762" name="Rectangle 233">
            <a:extLst>
              <a:ext uri="{FF2B5EF4-FFF2-40B4-BE49-F238E27FC236}">
                <a16:creationId xmlns:a16="http://schemas.microsoft.com/office/drawing/2014/main" id="{51BB5A1A-87FD-3DEB-232C-529916000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66506" name="AutoShape 234">
            <a:extLst>
              <a:ext uri="{FF2B5EF4-FFF2-40B4-BE49-F238E27FC236}">
                <a16:creationId xmlns:a16="http://schemas.microsoft.com/office/drawing/2014/main" id="{79F73532-5A63-A0E6-3C1F-177EBDA17938}"/>
              </a:ext>
            </a:extLst>
          </p:cNvPr>
          <p:cNvSpPr>
            <a:spLocks noChangeArrowheads="1"/>
          </p:cNvSpPr>
          <p:nvPr/>
        </p:nvSpPr>
        <p:spPr bwMode="auto">
          <a:xfrm rot="-17879782">
            <a:off x="6877050" y="323215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6507" name="Rectangle 235">
            <a:extLst>
              <a:ext uri="{FF2B5EF4-FFF2-40B4-BE49-F238E27FC236}">
                <a16:creationId xmlns:a16="http://schemas.microsoft.com/office/drawing/2014/main" id="{43C9FD64-FA05-D990-0601-D1A35B22B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53</a:t>
            </a:r>
          </a:p>
        </p:txBody>
      </p:sp>
      <p:grpSp>
        <p:nvGrpSpPr>
          <p:cNvPr id="114765" name="Group 266">
            <a:extLst>
              <a:ext uri="{FF2B5EF4-FFF2-40B4-BE49-F238E27FC236}">
                <a16:creationId xmlns:a16="http://schemas.microsoft.com/office/drawing/2014/main" id="{85E86D62-5100-442F-7A84-8B999FBF169D}"/>
              </a:ext>
            </a:extLst>
          </p:cNvPr>
          <p:cNvGrpSpPr>
            <a:grpSpLocks/>
          </p:cNvGrpSpPr>
          <p:nvPr/>
        </p:nvGrpSpPr>
        <p:grpSpPr bwMode="auto">
          <a:xfrm>
            <a:off x="5049838" y="1196975"/>
            <a:ext cx="3190875" cy="4741863"/>
            <a:chOff x="5060597" y="1232165"/>
            <a:chExt cx="3191496" cy="4741237"/>
          </a:xfrm>
        </p:grpSpPr>
        <p:grpSp>
          <p:nvGrpSpPr>
            <p:cNvPr id="114770" name="Group 113">
              <a:extLst>
                <a:ext uri="{FF2B5EF4-FFF2-40B4-BE49-F238E27FC236}">
                  <a16:creationId xmlns:a16="http://schemas.microsoft.com/office/drawing/2014/main" id="{F0B53DAD-EBB2-8EAB-75DB-963DD225C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1697" y="2424377"/>
              <a:ext cx="726109" cy="869325"/>
              <a:chOff x="1557" y="1007"/>
              <a:chExt cx="2105" cy="1949"/>
            </a:xfrm>
          </p:grpSpPr>
          <p:grpSp>
            <p:nvGrpSpPr>
              <p:cNvPr id="114800" name="Group 115">
                <a:extLst>
                  <a:ext uri="{FF2B5EF4-FFF2-40B4-BE49-F238E27FC236}">
                    <a16:creationId xmlns:a16="http://schemas.microsoft.com/office/drawing/2014/main" id="{61A12F52-9381-A02D-6FFF-0D628CF2D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14806" name="Freeform 116" descr="Cork">
                  <a:extLst>
                    <a:ext uri="{FF2B5EF4-FFF2-40B4-BE49-F238E27FC236}">
                      <a16:creationId xmlns:a16="http://schemas.microsoft.com/office/drawing/2014/main" id="{5A73AC39-8AC7-155A-19AA-203848539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807" name="Freeform 117" descr="Cork">
                  <a:extLst>
                    <a:ext uri="{FF2B5EF4-FFF2-40B4-BE49-F238E27FC236}">
                      <a16:creationId xmlns:a16="http://schemas.microsoft.com/office/drawing/2014/main" id="{C227DFB5-CAB2-5C38-6C88-0940ECC2D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4801" name="Freeform 119">
                <a:extLst>
                  <a:ext uri="{FF2B5EF4-FFF2-40B4-BE49-F238E27FC236}">
                    <a16:creationId xmlns:a16="http://schemas.microsoft.com/office/drawing/2014/main" id="{EFDCBEEF-EFC1-1235-2FD3-A668BFC9F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02" name="Freeform 120">
                <a:extLst>
                  <a:ext uri="{FF2B5EF4-FFF2-40B4-BE49-F238E27FC236}">
                    <a16:creationId xmlns:a16="http://schemas.microsoft.com/office/drawing/2014/main" id="{41A943D2-C821-3934-E088-9C389EFC3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03" name="Freeform 121">
                <a:extLst>
                  <a:ext uri="{FF2B5EF4-FFF2-40B4-BE49-F238E27FC236}">
                    <a16:creationId xmlns:a16="http://schemas.microsoft.com/office/drawing/2014/main" id="{C4B6F99B-EAB1-85FB-1396-5E48797B5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04" name="Freeform 122">
                <a:extLst>
                  <a:ext uri="{FF2B5EF4-FFF2-40B4-BE49-F238E27FC236}">
                    <a16:creationId xmlns:a16="http://schemas.microsoft.com/office/drawing/2014/main" id="{315630AE-27E2-C83C-A4F5-3B119553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05" name="Freeform 123">
                <a:extLst>
                  <a:ext uri="{FF2B5EF4-FFF2-40B4-BE49-F238E27FC236}">
                    <a16:creationId xmlns:a16="http://schemas.microsoft.com/office/drawing/2014/main" id="{85C38030-EE2A-9085-2928-3819816F7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4771" name="Group 113">
              <a:extLst>
                <a:ext uri="{FF2B5EF4-FFF2-40B4-BE49-F238E27FC236}">
                  <a16:creationId xmlns:a16="http://schemas.microsoft.com/office/drawing/2014/main" id="{57FA07E6-3321-A865-8C99-02B51AF746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0597" y="2065602"/>
              <a:ext cx="726109" cy="869325"/>
              <a:chOff x="1557" y="1007"/>
              <a:chExt cx="2105" cy="1949"/>
            </a:xfrm>
          </p:grpSpPr>
          <p:grpSp>
            <p:nvGrpSpPr>
              <p:cNvPr id="114792" name="Group 115">
                <a:extLst>
                  <a:ext uri="{FF2B5EF4-FFF2-40B4-BE49-F238E27FC236}">
                    <a16:creationId xmlns:a16="http://schemas.microsoft.com/office/drawing/2014/main" id="{8E6FA031-E8F4-FB09-6EE9-9887DE275F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14798" name="Freeform 116" descr="Cork">
                  <a:extLst>
                    <a:ext uri="{FF2B5EF4-FFF2-40B4-BE49-F238E27FC236}">
                      <a16:creationId xmlns:a16="http://schemas.microsoft.com/office/drawing/2014/main" id="{5BBD70CE-0F9B-6891-6D54-2613777D2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99" name="Freeform 117" descr="Cork">
                  <a:extLst>
                    <a:ext uri="{FF2B5EF4-FFF2-40B4-BE49-F238E27FC236}">
                      <a16:creationId xmlns:a16="http://schemas.microsoft.com/office/drawing/2014/main" id="{5015A681-4DD2-5012-B91C-E1BEACBAA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4793" name="Freeform 119">
                <a:extLst>
                  <a:ext uri="{FF2B5EF4-FFF2-40B4-BE49-F238E27FC236}">
                    <a16:creationId xmlns:a16="http://schemas.microsoft.com/office/drawing/2014/main" id="{85FD276F-A1A0-BAC7-4370-4DB222581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4" name="Freeform 120">
                <a:extLst>
                  <a:ext uri="{FF2B5EF4-FFF2-40B4-BE49-F238E27FC236}">
                    <a16:creationId xmlns:a16="http://schemas.microsoft.com/office/drawing/2014/main" id="{D5B9B461-B691-88DE-58E3-0AFF3410C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5" name="Freeform 121">
                <a:extLst>
                  <a:ext uri="{FF2B5EF4-FFF2-40B4-BE49-F238E27FC236}">
                    <a16:creationId xmlns:a16="http://schemas.microsoft.com/office/drawing/2014/main" id="{DD2FE0E4-CE61-962A-08C1-A16CC362B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6" name="Freeform 122">
                <a:extLst>
                  <a:ext uri="{FF2B5EF4-FFF2-40B4-BE49-F238E27FC236}">
                    <a16:creationId xmlns:a16="http://schemas.microsoft.com/office/drawing/2014/main" id="{1F140929-679C-792E-A96B-056639DF9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97" name="Freeform 123">
                <a:extLst>
                  <a:ext uri="{FF2B5EF4-FFF2-40B4-BE49-F238E27FC236}">
                    <a16:creationId xmlns:a16="http://schemas.microsoft.com/office/drawing/2014/main" id="{11C96DDE-0EBD-68EC-7EBF-58306FB77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4772" name="Group 113">
              <a:extLst>
                <a:ext uri="{FF2B5EF4-FFF2-40B4-BE49-F238E27FC236}">
                  <a16:creationId xmlns:a16="http://schemas.microsoft.com/office/drawing/2014/main" id="{0D48FC9C-C74F-B018-2652-A13B00F28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7272" y="5104077"/>
              <a:ext cx="726109" cy="869325"/>
              <a:chOff x="1557" y="1007"/>
              <a:chExt cx="2105" cy="1949"/>
            </a:xfrm>
          </p:grpSpPr>
          <p:grpSp>
            <p:nvGrpSpPr>
              <p:cNvPr id="114784" name="Group 115">
                <a:extLst>
                  <a:ext uri="{FF2B5EF4-FFF2-40B4-BE49-F238E27FC236}">
                    <a16:creationId xmlns:a16="http://schemas.microsoft.com/office/drawing/2014/main" id="{37907633-3B57-9C54-E8E7-2AC4FA3BB7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14790" name="Freeform 116" descr="Cork">
                  <a:extLst>
                    <a:ext uri="{FF2B5EF4-FFF2-40B4-BE49-F238E27FC236}">
                      <a16:creationId xmlns:a16="http://schemas.microsoft.com/office/drawing/2014/main" id="{B0DD607A-7427-D856-E9E1-B6722053C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91" name="Freeform 117" descr="Cork">
                  <a:extLst>
                    <a:ext uri="{FF2B5EF4-FFF2-40B4-BE49-F238E27FC236}">
                      <a16:creationId xmlns:a16="http://schemas.microsoft.com/office/drawing/2014/main" id="{1A6F1DCC-F2B9-7D3D-8512-D8322CE12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4785" name="Freeform 119">
                <a:extLst>
                  <a:ext uri="{FF2B5EF4-FFF2-40B4-BE49-F238E27FC236}">
                    <a16:creationId xmlns:a16="http://schemas.microsoft.com/office/drawing/2014/main" id="{451EB1E1-D70D-AD16-1790-EACCDCB3C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6" name="Freeform 120">
                <a:extLst>
                  <a:ext uri="{FF2B5EF4-FFF2-40B4-BE49-F238E27FC236}">
                    <a16:creationId xmlns:a16="http://schemas.microsoft.com/office/drawing/2014/main" id="{1C3D1137-7079-B577-DA9D-66DFFB0FE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7" name="Freeform 121">
                <a:extLst>
                  <a:ext uri="{FF2B5EF4-FFF2-40B4-BE49-F238E27FC236}">
                    <a16:creationId xmlns:a16="http://schemas.microsoft.com/office/drawing/2014/main" id="{8CE12147-0720-50E0-854F-D14B05A52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8" name="Freeform 122">
                <a:extLst>
                  <a:ext uri="{FF2B5EF4-FFF2-40B4-BE49-F238E27FC236}">
                    <a16:creationId xmlns:a16="http://schemas.microsoft.com/office/drawing/2014/main" id="{DA0D64DE-EA7F-6EAE-B563-35F1D458E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9" name="Freeform 123">
                <a:extLst>
                  <a:ext uri="{FF2B5EF4-FFF2-40B4-BE49-F238E27FC236}">
                    <a16:creationId xmlns:a16="http://schemas.microsoft.com/office/drawing/2014/main" id="{183DDCF7-1363-A9FA-A7EC-1859370A9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4773" name="Rectangle 239">
              <a:extLst>
                <a:ext uri="{FF2B5EF4-FFF2-40B4-BE49-F238E27FC236}">
                  <a16:creationId xmlns:a16="http://schemas.microsoft.com/office/drawing/2014/main" id="{B22AFDFB-F5E0-062F-A3F5-0E6D71C6B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108" y="2266518"/>
              <a:ext cx="425026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AT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14774" name="Rectangle 252">
              <a:extLst>
                <a:ext uri="{FF2B5EF4-FFF2-40B4-BE49-F238E27FC236}">
                  <a16:creationId xmlns:a16="http://schemas.microsoft.com/office/drawing/2014/main" id="{2EB7BBF9-79B5-8F6E-EBE9-D43CF59B9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0" y="5302250"/>
              <a:ext cx="418489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NT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114775" name="Group 113">
              <a:extLst>
                <a:ext uri="{FF2B5EF4-FFF2-40B4-BE49-F238E27FC236}">
                  <a16:creationId xmlns:a16="http://schemas.microsoft.com/office/drawing/2014/main" id="{87029C5C-D82E-1B39-FD36-15DEBB32A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5984" y="1232165"/>
              <a:ext cx="726109" cy="869325"/>
              <a:chOff x="1557" y="1007"/>
              <a:chExt cx="2105" cy="1949"/>
            </a:xfrm>
          </p:grpSpPr>
          <p:grpSp>
            <p:nvGrpSpPr>
              <p:cNvPr id="114776" name="Group 115">
                <a:extLst>
                  <a:ext uri="{FF2B5EF4-FFF2-40B4-BE49-F238E27FC236}">
                    <a16:creationId xmlns:a16="http://schemas.microsoft.com/office/drawing/2014/main" id="{88DA2C7F-B29E-72F7-28EC-51C092B641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14782" name="Freeform 116" descr="Cork">
                  <a:extLst>
                    <a:ext uri="{FF2B5EF4-FFF2-40B4-BE49-F238E27FC236}">
                      <a16:creationId xmlns:a16="http://schemas.microsoft.com/office/drawing/2014/main" id="{930895E5-972B-FD9E-67EA-4E9FF71B1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83" name="Freeform 117" descr="Cork">
                  <a:extLst>
                    <a:ext uri="{FF2B5EF4-FFF2-40B4-BE49-F238E27FC236}">
                      <a16:creationId xmlns:a16="http://schemas.microsoft.com/office/drawing/2014/main" id="{BACDE6F6-D90D-2259-AE4F-A1A6258B5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4777" name="Freeform 119">
                <a:extLst>
                  <a:ext uri="{FF2B5EF4-FFF2-40B4-BE49-F238E27FC236}">
                    <a16:creationId xmlns:a16="http://schemas.microsoft.com/office/drawing/2014/main" id="{397AAD62-89F3-A75A-8592-90AB927CE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78" name="Freeform 120">
                <a:extLst>
                  <a:ext uri="{FF2B5EF4-FFF2-40B4-BE49-F238E27FC236}">
                    <a16:creationId xmlns:a16="http://schemas.microsoft.com/office/drawing/2014/main" id="{3B4F2C7D-FE7F-290A-775D-AC568E0D8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79" name="Freeform 121">
                <a:extLst>
                  <a:ext uri="{FF2B5EF4-FFF2-40B4-BE49-F238E27FC236}">
                    <a16:creationId xmlns:a16="http://schemas.microsoft.com/office/drawing/2014/main" id="{2FEF717C-307A-0339-9136-06971596E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0" name="Freeform 122">
                <a:extLst>
                  <a:ext uri="{FF2B5EF4-FFF2-40B4-BE49-F238E27FC236}">
                    <a16:creationId xmlns:a16="http://schemas.microsoft.com/office/drawing/2014/main" id="{F7EF8A13-15B7-4AC4-C281-72D46B743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81" name="Freeform 123">
                <a:extLst>
                  <a:ext uri="{FF2B5EF4-FFF2-40B4-BE49-F238E27FC236}">
                    <a16:creationId xmlns:a16="http://schemas.microsoft.com/office/drawing/2014/main" id="{306237B2-E036-8486-C28B-C83D5C5E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6547" name="Rectangle 275">
            <a:extLst>
              <a:ext uri="{FF2B5EF4-FFF2-40B4-BE49-F238E27FC236}">
                <a16:creationId xmlns:a16="http://schemas.microsoft.com/office/drawing/2014/main" id="{7E8A50AE-5FC7-1915-51EB-E6EADA5D1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1403350"/>
            <a:ext cx="450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i="1">
                <a:solidFill>
                  <a:schemeClr val="tx1"/>
                </a:solidFill>
                <a:latin typeface="Kosher-Normal" charset="0"/>
              </a:rPr>
              <a:t>DT</a:t>
            </a:r>
            <a:endParaRPr lang="en-US" altLang="en-US" sz="1600" i="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66560" name="Rectangle 288">
            <a:extLst>
              <a:ext uri="{FF2B5EF4-FFF2-40B4-BE49-F238E27FC236}">
                <a16:creationId xmlns:a16="http://schemas.microsoft.com/office/drawing/2014/main" id="{E91B1283-5E31-722C-0189-F0BDADB81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2586038"/>
            <a:ext cx="4032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i="1">
                <a:solidFill>
                  <a:schemeClr val="tx1"/>
                </a:solidFill>
                <a:latin typeface="Kosher-Normal" charset="0"/>
              </a:rPr>
              <a:t>KT</a:t>
            </a:r>
          </a:p>
        </p:txBody>
      </p:sp>
      <p:sp>
        <p:nvSpPr>
          <p:cNvPr id="566464" name="Rectangle 192">
            <a:extLst>
              <a:ext uri="{FF2B5EF4-FFF2-40B4-BE49-F238E27FC236}">
                <a16:creationId xmlns:a16="http://schemas.microsoft.com/office/drawing/2014/main" id="{B56DDE1E-CE1C-F96E-F3C0-0AB3AD62F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19891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6467" name="Rectangle 195">
            <a:extLst>
              <a:ext uri="{FF2B5EF4-FFF2-40B4-BE49-F238E27FC236}">
                <a16:creationId xmlns:a16="http://schemas.microsoft.com/office/drawing/2014/main" id="{2361AD1C-2BD5-7963-F9B2-95D395236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63" grpId="0" animBg="1"/>
      <p:bldP spid="566506" grpId="0" animBg="1"/>
      <p:bldP spid="566547" grpId="0" autoUpdateAnimBg="0"/>
      <p:bldP spid="566560" grpId="0" autoUpdateAnimBg="0"/>
      <p:bldP spid="566464" grpId="0" animBg="1"/>
      <p:bldP spid="56646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Oval 4">
            <a:extLst>
              <a:ext uri="{FF2B5EF4-FFF2-40B4-BE49-F238E27FC236}">
                <a16:creationId xmlns:a16="http://schemas.microsoft.com/office/drawing/2014/main" id="{EB2B0426-1635-17A1-5849-4B3C96603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6738" name="Freeform 5">
            <a:extLst>
              <a:ext uri="{FF2B5EF4-FFF2-40B4-BE49-F238E27FC236}">
                <a16:creationId xmlns:a16="http://schemas.microsoft.com/office/drawing/2014/main" id="{EA821459-2B2C-286F-9828-D1DBB106E8AD}"/>
              </a:ext>
            </a:extLst>
          </p:cNvPr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80644968 w 795"/>
              <a:gd name="T1" fmla="*/ 32762825 h 326"/>
              <a:gd name="T2" fmla="*/ 12599983 w 795"/>
              <a:gd name="T3" fmla="*/ 103327200 h 326"/>
              <a:gd name="T4" fmla="*/ 35282174 w 795"/>
              <a:gd name="T5" fmla="*/ 403225000 h 326"/>
              <a:gd name="T6" fmla="*/ 196572110 w 795"/>
              <a:gd name="T7" fmla="*/ 448587813 h 326"/>
              <a:gd name="T8" fmla="*/ 567034138 w 795"/>
              <a:gd name="T9" fmla="*/ 473789375 h 326"/>
              <a:gd name="T10" fmla="*/ 821570612 w 795"/>
              <a:gd name="T11" fmla="*/ 541834388 h 326"/>
              <a:gd name="T12" fmla="*/ 1030742704 w 795"/>
              <a:gd name="T13" fmla="*/ 612398763 h 326"/>
              <a:gd name="T14" fmla="*/ 1285279178 w 795"/>
              <a:gd name="T15" fmla="*/ 705643750 h 326"/>
              <a:gd name="T16" fmla="*/ 1658262156 w 795"/>
              <a:gd name="T17" fmla="*/ 821570938 h 326"/>
              <a:gd name="T18" fmla="*/ 2003522631 w 795"/>
              <a:gd name="T19" fmla="*/ 635079375 h 326"/>
              <a:gd name="T20" fmla="*/ 1980842028 w 795"/>
              <a:gd name="T21" fmla="*/ 564515000 h 326"/>
              <a:gd name="T22" fmla="*/ 1726305554 w 795"/>
              <a:gd name="T23" fmla="*/ 473789375 h 326"/>
              <a:gd name="T24" fmla="*/ 1494451270 w 795"/>
              <a:gd name="T25" fmla="*/ 357862188 h 326"/>
              <a:gd name="T26" fmla="*/ 753525626 w 795"/>
              <a:gd name="T27" fmla="*/ 171370625 h 326"/>
              <a:gd name="T28" fmla="*/ 289817060 w 795"/>
              <a:gd name="T29" fmla="*/ 78125638 h 326"/>
              <a:gd name="T30" fmla="*/ 196572110 w 795"/>
              <a:gd name="T31" fmla="*/ 10080625 h 326"/>
              <a:gd name="T32" fmla="*/ 57962777 w 795"/>
              <a:gd name="T33" fmla="*/ 32762825 h 326"/>
              <a:gd name="T34" fmla="*/ 80644968 w 795"/>
              <a:gd name="T35" fmla="*/ 32762825 h 3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5"/>
              <a:gd name="T55" fmla="*/ 0 h 326"/>
              <a:gd name="T56" fmla="*/ 795 w 795"/>
              <a:gd name="T57" fmla="*/ 326 h 3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39" name="Freeform 6">
            <a:extLst>
              <a:ext uri="{FF2B5EF4-FFF2-40B4-BE49-F238E27FC236}">
                <a16:creationId xmlns:a16="http://schemas.microsoft.com/office/drawing/2014/main" id="{AC7A9B4C-800F-C378-AE93-84B5EAB13DDC}"/>
              </a:ext>
            </a:extLst>
          </p:cNvPr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50403125 w 566"/>
              <a:gd name="T1" fmla="*/ 73085384 h 389"/>
              <a:gd name="T2" fmla="*/ 189012513 w 566"/>
              <a:gd name="T3" fmla="*/ 259577098 h 389"/>
              <a:gd name="T4" fmla="*/ 282257500 w 566"/>
              <a:gd name="T5" fmla="*/ 304939947 h 389"/>
              <a:gd name="T6" fmla="*/ 352821875 w 566"/>
              <a:gd name="T7" fmla="*/ 327620578 h 389"/>
              <a:gd name="T8" fmla="*/ 514111875 w 566"/>
              <a:gd name="T9" fmla="*/ 468749442 h 389"/>
              <a:gd name="T10" fmla="*/ 652721263 w 566"/>
              <a:gd name="T11" fmla="*/ 514112291 h 389"/>
              <a:gd name="T12" fmla="*/ 768648450 w 566"/>
              <a:gd name="T13" fmla="*/ 584676723 h 389"/>
              <a:gd name="T14" fmla="*/ 932457813 w 566"/>
              <a:gd name="T15" fmla="*/ 723286223 h 389"/>
              <a:gd name="T16" fmla="*/ 1071067200 w 566"/>
              <a:gd name="T17" fmla="*/ 768649072 h 389"/>
              <a:gd name="T18" fmla="*/ 1116430013 w 566"/>
              <a:gd name="T19" fmla="*/ 955140786 h 389"/>
              <a:gd name="T20" fmla="*/ 1209675000 w 566"/>
              <a:gd name="T21" fmla="*/ 977821417 h 389"/>
              <a:gd name="T22" fmla="*/ 1370965000 w 566"/>
              <a:gd name="T23" fmla="*/ 955140786 h 389"/>
              <a:gd name="T24" fmla="*/ 1418848763 w 566"/>
              <a:gd name="T25" fmla="*/ 861894135 h 389"/>
              <a:gd name="T26" fmla="*/ 1302921575 w 566"/>
              <a:gd name="T27" fmla="*/ 675402422 h 389"/>
              <a:gd name="T28" fmla="*/ 1209675000 w 566"/>
              <a:gd name="T29" fmla="*/ 491431660 h 389"/>
              <a:gd name="T30" fmla="*/ 1071067200 w 566"/>
              <a:gd name="T31" fmla="*/ 468749442 h 389"/>
              <a:gd name="T32" fmla="*/ 884575638 w 566"/>
              <a:gd name="T33" fmla="*/ 352822161 h 389"/>
              <a:gd name="T34" fmla="*/ 420866888 w 566"/>
              <a:gd name="T35" fmla="*/ 50403166 h 389"/>
              <a:gd name="T36" fmla="*/ 236894688 w 566"/>
              <a:gd name="T37" fmla="*/ 5040317 h 389"/>
              <a:gd name="T38" fmla="*/ 50403125 w 566"/>
              <a:gd name="T39" fmla="*/ 73085384 h 3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6"/>
              <a:gd name="T61" fmla="*/ 0 h 389"/>
              <a:gd name="T62" fmla="*/ 566 w 566"/>
              <a:gd name="T63" fmla="*/ 389 h 3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Freeform 7">
            <a:extLst>
              <a:ext uri="{FF2B5EF4-FFF2-40B4-BE49-F238E27FC236}">
                <a16:creationId xmlns:a16="http://schemas.microsoft.com/office/drawing/2014/main" id="{FD7357BC-058D-E94B-33CE-4BC4556E0167}"/>
              </a:ext>
            </a:extLst>
          </p:cNvPr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143649700 w 222"/>
              <a:gd name="T1" fmla="*/ 37801528 h 539"/>
              <a:gd name="T2" fmla="*/ 211693125 w 222"/>
              <a:gd name="T3" fmla="*/ 1058465006 h 539"/>
              <a:gd name="T4" fmla="*/ 375504075 w 222"/>
              <a:gd name="T5" fmla="*/ 1358362631 h 539"/>
              <a:gd name="T6" fmla="*/ 559474688 w 222"/>
              <a:gd name="T7" fmla="*/ 1197072725 h 539"/>
              <a:gd name="T8" fmla="*/ 468749063 w 222"/>
              <a:gd name="T9" fmla="*/ 803928580 h 539"/>
              <a:gd name="T10" fmla="*/ 352821875 w 222"/>
              <a:gd name="T11" fmla="*/ 176410834 h 539"/>
              <a:gd name="T12" fmla="*/ 282257500 w 222"/>
              <a:gd name="T13" fmla="*/ 15120929 h 539"/>
              <a:gd name="T14" fmla="*/ 143649700 w 222"/>
              <a:gd name="T15" fmla="*/ 37801528 h 5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2"/>
              <a:gd name="T25" fmla="*/ 0 h 539"/>
              <a:gd name="T26" fmla="*/ 222 w 222"/>
              <a:gd name="T27" fmla="*/ 539 h 5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1" name="Freeform 8">
            <a:extLst>
              <a:ext uri="{FF2B5EF4-FFF2-40B4-BE49-F238E27FC236}">
                <a16:creationId xmlns:a16="http://schemas.microsoft.com/office/drawing/2014/main" id="{E3F79E74-B281-93EF-0B77-37422FE70B8A}"/>
              </a:ext>
            </a:extLst>
          </p:cNvPr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126007813 w 158"/>
              <a:gd name="T1" fmla="*/ 12599955 h 121"/>
              <a:gd name="T2" fmla="*/ 55443438 w 158"/>
              <a:gd name="T3" fmla="*/ 254534325 h 121"/>
              <a:gd name="T4" fmla="*/ 176410938 w 158"/>
              <a:gd name="T5" fmla="*/ 304937319 h 121"/>
              <a:gd name="T6" fmla="*/ 378023438 w 158"/>
              <a:gd name="T7" fmla="*/ 153728337 h 121"/>
              <a:gd name="T8" fmla="*/ 378023438 w 158"/>
              <a:gd name="T9" fmla="*/ 63002949 h 121"/>
              <a:gd name="T10" fmla="*/ 126007813 w 158"/>
              <a:gd name="T11" fmla="*/ 12599955 h 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21"/>
              <a:gd name="T20" fmla="*/ 158 w 158"/>
              <a:gd name="T21" fmla="*/ 121 h 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Freeform 9">
            <a:extLst>
              <a:ext uri="{FF2B5EF4-FFF2-40B4-BE49-F238E27FC236}">
                <a16:creationId xmlns:a16="http://schemas.microsoft.com/office/drawing/2014/main" id="{F5828519-DC40-8EE9-47AA-3AC5F072C922}"/>
              </a:ext>
            </a:extLst>
          </p:cNvPr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32761043 w 53"/>
              <a:gd name="T1" fmla="*/ 60483750 h 88"/>
              <a:gd name="T2" fmla="*/ 12599913 w 53"/>
              <a:gd name="T3" fmla="*/ 221773750 h 88"/>
              <a:gd name="T4" fmla="*/ 133566694 w 53"/>
              <a:gd name="T5" fmla="*/ 120967500 h 88"/>
              <a:gd name="T6" fmla="*/ 32761043 w 53"/>
              <a:gd name="T7" fmla="*/ 6048375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88"/>
              <a:gd name="T14" fmla="*/ 53 w 5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Freeform 10">
            <a:extLst>
              <a:ext uri="{FF2B5EF4-FFF2-40B4-BE49-F238E27FC236}">
                <a16:creationId xmlns:a16="http://schemas.microsoft.com/office/drawing/2014/main" id="{3F8DFCE3-4506-D86C-69C0-9C65D88B92E0}"/>
              </a:ext>
            </a:extLst>
          </p:cNvPr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105846480 h 403"/>
              <a:gd name="T2" fmla="*/ 47883784 w 699"/>
              <a:gd name="T3" fmla="*/ 267136354 h 403"/>
              <a:gd name="T4" fmla="*/ 672882816 w 699"/>
              <a:gd name="T5" fmla="*/ 546872685 h 403"/>
              <a:gd name="T6" fmla="*/ 1391126877 w 699"/>
              <a:gd name="T7" fmla="*/ 940016753 h 403"/>
              <a:gd name="T8" fmla="*/ 1577618523 w 699"/>
              <a:gd name="T9" fmla="*/ 987900478 h 403"/>
              <a:gd name="T10" fmla="*/ 1738908596 w 699"/>
              <a:gd name="T11" fmla="*/ 756046284 h 403"/>
              <a:gd name="T12" fmla="*/ 1761590806 w 699"/>
              <a:gd name="T13" fmla="*/ 685481964 h 403"/>
              <a:gd name="T14" fmla="*/ 1716227973 w 699"/>
              <a:gd name="T15" fmla="*/ 524192090 h 403"/>
              <a:gd name="T16" fmla="*/ 1577618523 w 699"/>
              <a:gd name="T17" fmla="*/ 430945588 h 403"/>
              <a:gd name="T18" fmla="*/ 1043345158 w 699"/>
              <a:gd name="T19" fmla="*/ 199091394 h 403"/>
              <a:gd name="T20" fmla="*/ 624999032 w 699"/>
              <a:gd name="T21" fmla="*/ 60483703 h 403"/>
              <a:gd name="T22" fmla="*/ 0 w 699"/>
              <a:gd name="T23" fmla="*/ 105846480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9"/>
              <a:gd name="T37" fmla="*/ 0 h 403"/>
              <a:gd name="T38" fmla="*/ 699 w 699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Freeform 11">
            <a:extLst>
              <a:ext uri="{FF2B5EF4-FFF2-40B4-BE49-F238E27FC236}">
                <a16:creationId xmlns:a16="http://schemas.microsoft.com/office/drawing/2014/main" id="{AC4D0B13-774D-FB8F-D6F6-DCA97513F347}"/>
              </a:ext>
            </a:extLst>
          </p:cNvPr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35282210 w 487"/>
              <a:gd name="T1" fmla="*/ 241935000 h 786"/>
              <a:gd name="T2" fmla="*/ 196572315 w 487"/>
              <a:gd name="T3" fmla="*/ 12601575 h 786"/>
              <a:gd name="T4" fmla="*/ 337701156 w 487"/>
              <a:gd name="T5" fmla="*/ 35282188 h 786"/>
              <a:gd name="T6" fmla="*/ 405746212 w 487"/>
              <a:gd name="T7" fmla="*/ 80645000 h 786"/>
              <a:gd name="T8" fmla="*/ 592237896 w 487"/>
              <a:gd name="T9" fmla="*/ 335181575 h 786"/>
              <a:gd name="T10" fmla="*/ 776208627 w 487"/>
              <a:gd name="T11" fmla="*/ 544353750 h 786"/>
              <a:gd name="T12" fmla="*/ 1149191993 w 487"/>
              <a:gd name="T13" fmla="*/ 1262599075 h 786"/>
              <a:gd name="T14" fmla="*/ 1171874208 w 487"/>
              <a:gd name="T15" fmla="*/ 1887597825 h 786"/>
              <a:gd name="T16" fmla="*/ 940019683 w 487"/>
              <a:gd name="T17" fmla="*/ 1980842813 h 786"/>
              <a:gd name="T18" fmla="*/ 776208627 w 487"/>
              <a:gd name="T19" fmla="*/ 1680945013 h 786"/>
              <a:gd name="T20" fmla="*/ 592237896 w 487"/>
              <a:gd name="T21" fmla="*/ 1333163450 h 786"/>
              <a:gd name="T22" fmla="*/ 312499577 w 487"/>
              <a:gd name="T23" fmla="*/ 937498125 h 786"/>
              <a:gd name="T24" fmla="*/ 83166004 w 487"/>
              <a:gd name="T25" fmla="*/ 383063750 h 786"/>
              <a:gd name="T26" fmla="*/ 57964425 w 487"/>
              <a:gd name="T27" fmla="*/ 267136563 h 786"/>
              <a:gd name="T28" fmla="*/ 12601583 w 487"/>
              <a:gd name="T29" fmla="*/ 196572188 h 786"/>
              <a:gd name="T30" fmla="*/ 35282210 w 487"/>
              <a:gd name="T31" fmla="*/ 241935000 h 7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7"/>
              <a:gd name="T49" fmla="*/ 0 h 786"/>
              <a:gd name="T50" fmla="*/ 487 w 487"/>
              <a:gd name="T51" fmla="*/ 786 h 7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5" name="Freeform 12">
            <a:extLst>
              <a:ext uri="{FF2B5EF4-FFF2-40B4-BE49-F238E27FC236}">
                <a16:creationId xmlns:a16="http://schemas.microsoft.com/office/drawing/2014/main" id="{2E8EC450-9E7D-106E-8071-24645265DDE3}"/>
              </a:ext>
            </a:extLst>
          </p:cNvPr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209171381 h 83"/>
              <a:gd name="T4" fmla="*/ 0 60000 65536"/>
              <a:gd name="T5" fmla="*/ 0 60000 65536"/>
              <a:gd name="T6" fmla="*/ 0 w 1"/>
              <a:gd name="T7" fmla="*/ 0 h 83"/>
              <a:gd name="T8" fmla="*/ 1 w 1"/>
              <a:gd name="T9" fmla="*/ 83 h 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6" name="Freeform 13">
            <a:extLst>
              <a:ext uri="{FF2B5EF4-FFF2-40B4-BE49-F238E27FC236}">
                <a16:creationId xmlns:a16="http://schemas.microsoft.com/office/drawing/2014/main" id="{368B9158-1534-C96E-1A49-31A1AA10D0DC}"/>
              </a:ext>
            </a:extLst>
          </p:cNvPr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10080631 w 537"/>
              <a:gd name="T1" fmla="*/ 201612500 h 408"/>
              <a:gd name="T2" fmla="*/ 103327261 w 537"/>
              <a:gd name="T3" fmla="*/ 340221888 h 408"/>
              <a:gd name="T4" fmla="*/ 196572303 w 537"/>
              <a:gd name="T5" fmla="*/ 478829688 h 408"/>
              <a:gd name="T6" fmla="*/ 473789653 w 537"/>
              <a:gd name="T7" fmla="*/ 965220638 h 408"/>
              <a:gd name="T8" fmla="*/ 657761961 w 537"/>
              <a:gd name="T9" fmla="*/ 1013102813 h 408"/>
              <a:gd name="T10" fmla="*/ 1098788769 w 537"/>
              <a:gd name="T11" fmla="*/ 897175625 h 408"/>
              <a:gd name="T12" fmla="*/ 1121470983 w 537"/>
              <a:gd name="T13" fmla="*/ 710684063 h 408"/>
              <a:gd name="T14" fmla="*/ 1353325494 w 537"/>
              <a:gd name="T15" fmla="*/ 433466875 h 408"/>
              <a:gd name="T16" fmla="*/ 1307962655 w 537"/>
              <a:gd name="T17" fmla="*/ 246975313 h 408"/>
              <a:gd name="T18" fmla="*/ 473789653 w 537"/>
              <a:gd name="T19" fmla="*/ 15120938 h 408"/>
              <a:gd name="T20" fmla="*/ 55443470 w 537"/>
              <a:gd name="T21" fmla="*/ 108367513 h 408"/>
              <a:gd name="T22" fmla="*/ 10080631 w 537"/>
              <a:gd name="T23" fmla="*/ 201612500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7"/>
              <a:gd name="T37" fmla="*/ 0 h 408"/>
              <a:gd name="T38" fmla="*/ 537 w 537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4" name="Oval 14">
            <a:extLst>
              <a:ext uri="{FF2B5EF4-FFF2-40B4-BE49-F238E27FC236}">
                <a16:creationId xmlns:a16="http://schemas.microsoft.com/office/drawing/2014/main" id="{70595376-0A52-A221-B2BC-753046CD0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15" name="Text Box 15">
            <a:extLst>
              <a:ext uri="{FF2B5EF4-FFF2-40B4-BE49-F238E27FC236}">
                <a16:creationId xmlns:a16="http://schemas.microsoft.com/office/drawing/2014/main" id="{74AE728B-1010-538C-E7DD-DB3FEF146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1104900"/>
            <a:ext cx="29083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900">
                <a:solidFill>
                  <a:srgbClr val="51DC00"/>
                </a:solidFill>
                <a:latin typeface="Times" charset="0"/>
                <a:ea typeface="+mn-ea"/>
              </a:rPr>
              <a:t>N</a:t>
            </a:r>
          </a:p>
        </p:txBody>
      </p:sp>
      <p:sp>
        <p:nvSpPr>
          <p:cNvPr id="614416" name="Rectangle 16">
            <a:extLst>
              <a:ext uri="{FF2B5EF4-FFF2-40B4-BE49-F238E27FC236}">
                <a16:creationId xmlns:a16="http://schemas.microsoft.com/office/drawing/2014/main" id="{5071C812-25B5-2007-8D46-D0D8B975F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2163763"/>
            <a:ext cx="3390900" cy="205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700">
                <a:solidFill>
                  <a:srgbClr val="FAFD00"/>
                </a:solidFill>
                <a:latin typeface="Times" panose="02020603050405020304" pitchFamily="18" charset="0"/>
              </a:rPr>
              <a:t>R</a:t>
            </a:r>
            <a:r>
              <a:rPr lang="en-US" altLang="en-US" sz="10600">
                <a:solidFill>
                  <a:srgbClr val="51DC00"/>
                </a:solidFill>
                <a:latin typeface="Times" panose="02020603050405020304" pitchFamily="18" charset="0"/>
              </a:rPr>
              <a:t>  </a:t>
            </a:r>
            <a:r>
              <a:rPr lang="en-US" altLang="en-US" sz="12900">
                <a:solidFill>
                  <a:srgbClr val="FAFD00"/>
                </a:solidFill>
                <a:latin typeface="Times" panose="02020603050405020304" pitchFamily="18" charset="0"/>
              </a:rPr>
              <a:t>W</a:t>
            </a:r>
            <a:endParaRPr lang="en-US" altLang="en-US" sz="22900">
              <a:solidFill>
                <a:srgbClr val="51DC00"/>
              </a:solidFill>
              <a:latin typeface="Times" panose="02020603050405020304" pitchFamily="18" charset="0"/>
            </a:endParaRPr>
          </a:p>
        </p:txBody>
      </p:sp>
      <p:sp>
        <p:nvSpPr>
          <p:cNvPr id="614417" name="Rectangle 17">
            <a:extLst>
              <a:ext uri="{FF2B5EF4-FFF2-40B4-BE49-F238E27FC236}">
                <a16:creationId xmlns:a16="http://schemas.microsoft.com/office/drawing/2014/main" id="{72D7D529-E82E-D9CB-F52A-E427F8E7B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4543425"/>
            <a:ext cx="561657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7200" i="1">
                <a:solidFill>
                  <a:srgbClr val="00FF00"/>
                </a:solidFill>
                <a:latin typeface="Times" panose="02020603050405020304" pitchFamily="18" charset="0"/>
              </a:rPr>
              <a:t>“NARKAHAI”</a:t>
            </a:r>
          </a:p>
        </p:txBody>
      </p:sp>
      <p:sp>
        <p:nvSpPr>
          <p:cNvPr id="116751" name="Text Box 18">
            <a:extLst>
              <a:ext uri="{FF2B5EF4-FFF2-40B4-BE49-F238E27FC236}">
                <a16:creationId xmlns:a16="http://schemas.microsoft.com/office/drawing/2014/main" id="{085FBBF5-82DD-A554-A9B0-336DF065F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16752" name="Text Box 19">
            <a:extLst>
              <a:ext uri="{FF2B5EF4-FFF2-40B4-BE49-F238E27FC236}">
                <a16:creationId xmlns:a16="http://schemas.microsoft.com/office/drawing/2014/main" id="{3AEE0EE4-1A64-704E-B5AB-1D96FCCA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4420" name="Rectangle 20">
            <a:extLst>
              <a:ext uri="{FF2B5EF4-FFF2-40B4-BE49-F238E27FC236}">
                <a16:creationId xmlns:a16="http://schemas.microsoft.com/office/drawing/2014/main" id="{CC20817C-115A-CA64-781F-DE3A9FAEF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54</a:t>
            </a:r>
          </a:p>
        </p:txBody>
      </p:sp>
      <p:sp>
        <p:nvSpPr>
          <p:cNvPr id="116754" name="Text Box 25">
            <a:extLst>
              <a:ext uri="{FF2B5EF4-FFF2-40B4-BE49-F238E27FC236}">
                <a16:creationId xmlns:a16="http://schemas.microsoft.com/office/drawing/2014/main" id="{E2139F54-8725-C611-3715-C0AAD7F97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4" grpId="0" animBg="1"/>
      <p:bldP spid="61441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Freeform 20">
            <a:extLst>
              <a:ext uri="{FF2B5EF4-FFF2-40B4-BE49-F238E27FC236}">
                <a16:creationId xmlns:a16="http://schemas.microsoft.com/office/drawing/2014/main" id="{FD7B45C4-7C03-98E7-8B63-E5772EBBF317}"/>
              </a:ext>
            </a:extLst>
          </p:cNvPr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546874943 w 709"/>
              <a:gd name="T1" fmla="*/ 88206263 h 856"/>
              <a:gd name="T2" fmla="*/ 282257625 w 709"/>
              <a:gd name="T3" fmla="*/ 194052825 h 856"/>
              <a:gd name="T4" fmla="*/ 158770708 w 709"/>
              <a:gd name="T5" fmla="*/ 372983125 h 856"/>
              <a:gd name="T6" fmla="*/ 70564406 w 709"/>
              <a:gd name="T7" fmla="*/ 496471575 h 856"/>
              <a:gd name="T8" fmla="*/ 52924099 w 709"/>
              <a:gd name="T9" fmla="*/ 567035950 h 856"/>
              <a:gd name="T10" fmla="*/ 17641895 w 709"/>
              <a:gd name="T11" fmla="*/ 619958438 h 856"/>
              <a:gd name="T12" fmla="*/ 194052911 w 709"/>
              <a:gd name="T13" fmla="*/ 972780313 h 856"/>
              <a:gd name="T14" fmla="*/ 282257625 w 709"/>
              <a:gd name="T15" fmla="*/ 1096268763 h 856"/>
              <a:gd name="T16" fmla="*/ 405746130 w 709"/>
              <a:gd name="T17" fmla="*/ 1237397513 h 856"/>
              <a:gd name="T18" fmla="*/ 476310537 w 709"/>
              <a:gd name="T19" fmla="*/ 1381045625 h 856"/>
              <a:gd name="T20" fmla="*/ 690523119 w 709"/>
              <a:gd name="T21" fmla="*/ 1892638138 h 856"/>
              <a:gd name="T22" fmla="*/ 1025704843 w 709"/>
              <a:gd name="T23" fmla="*/ 1980842813 h 856"/>
              <a:gd name="T24" fmla="*/ 1325602776 w 709"/>
              <a:gd name="T25" fmla="*/ 2121971563 h 856"/>
              <a:gd name="T26" fmla="*/ 1431449386 w 709"/>
              <a:gd name="T27" fmla="*/ 2147483646 h 856"/>
              <a:gd name="T28" fmla="*/ 1628021661 w 709"/>
              <a:gd name="T29" fmla="*/ 2104331263 h 856"/>
              <a:gd name="T30" fmla="*/ 1680945759 w 709"/>
              <a:gd name="T31" fmla="*/ 1945560625 h 856"/>
              <a:gd name="T32" fmla="*/ 1537295995 w 709"/>
              <a:gd name="T33" fmla="*/ 1628020938 h 856"/>
              <a:gd name="T34" fmla="*/ 1628021661 w 709"/>
              <a:gd name="T35" fmla="*/ 1363405325 h 856"/>
              <a:gd name="T36" fmla="*/ 1698586067 w 709"/>
              <a:gd name="T37" fmla="*/ 1202115325 h 856"/>
              <a:gd name="T38" fmla="*/ 1786792369 w 709"/>
              <a:gd name="T39" fmla="*/ 796369375 h 856"/>
              <a:gd name="T40" fmla="*/ 1645663556 w 709"/>
              <a:gd name="T41" fmla="*/ 655240625 h 856"/>
              <a:gd name="T42" fmla="*/ 1466731589 w 709"/>
              <a:gd name="T43" fmla="*/ 443547500 h 856"/>
              <a:gd name="T44" fmla="*/ 1202115859 w 709"/>
              <a:gd name="T45" fmla="*/ 282257500 h 856"/>
              <a:gd name="T46" fmla="*/ 1008062948 w 709"/>
              <a:gd name="T47" fmla="*/ 0 h 856"/>
              <a:gd name="T48" fmla="*/ 690523119 w 709"/>
              <a:gd name="T49" fmla="*/ 141128750 h 856"/>
              <a:gd name="T50" fmla="*/ 546874943 w 709"/>
              <a:gd name="T51" fmla="*/ 88206263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Rectangle 4">
            <a:extLst>
              <a:ext uri="{FF2B5EF4-FFF2-40B4-BE49-F238E27FC236}">
                <a16:creationId xmlns:a16="http://schemas.microsoft.com/office/drawing/2014/main" id="{5917077A-762E-B0E1-A8F5-7521B822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18787" name="Text Box 5">
            <a:extLst>
              <a:ext uri="{FF2B5EF4-FFF2-40B4-BE49-F238E27FC236}">
                <a16:creationId xmlns:a16="http://schemas.microsoft.com/office/drawing/2014/main" id="{1D8E3F2F-920E-466D-052B-26CCFE7DB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-22225"/>
            <a:ext cx="6540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2 Wungnao 25:21 wui eina thuilaga Ezra 1:3 eina tangda</a:t>
            </a:r>
          </a:p>
        </p:txBody>
      </p:sp>
      <p:sp>
        <p:nvSpPr>
          <p:cNvPr id="118788" name="Text Box 8">
            <a:extLst>
              <a:ext uri="{FF2B5EF4-FFF2-40B4-BE49-F238E27FC236}">
                <a16:creationId xmlns:a16="http://schemas.microsoft.com/office/drawing/2014/main" id="{6854155A-D3C3-829E-96FD-1100AF0F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>
            <a:extLst>
              <a:ext uri="{FF2B5EF4-FFF2-40B4-BE49-F238E27FC236}">
                <a16:creationId xmlns:a16="http://schemas.microsoft.com/office/drawing/2014/main" id="{CD356EFA-3C60-1EAC-5927-1BAEAFAA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55</a:t>
            </a:r>
          </a:p>
        </p:txBody>
      </p:sp>
      <p:sp>
        <p:nvSpPr>
          <p:cNvPr id="118790" name="Text Box 12">
            <a:extLst>
              <a:ext uri="{FF2B5EF4-FFF2-40B4-BE49-F238E27FC236}">
                <a16:creationId xmlns:a16="http://schemas.microsoft.com/office/drawing/2014/main" id="{CA38C3F6-E8AC-7F00-97F4-CDBF41921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56431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470029" name="Rectangle 13">
            <a:extLst>
              <a:ext uri="{FF2B5EF4-FFF2-40B4-BE49-F238E27FC236}">
                <a16:creationId xmlns:a16="http://schemas.microsoft.com/office/drawing/2014/main" id="{BE77D9B3-4F87-F3F7-AEE6-61307ACCA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470032" name="Oval 16">
            <a:extLst>
              <a:ext uri="{FF2B5EF4-FFF2-40B4-BE49-F238E27FC236}">
                <a16:creationId xmlns:a16="http://schemas.microsoft.com/office/drawing/2014/main" id="{C317A20C-967C-68AF-BA3C-FF07B904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18793" name="Freeform 17">
            <a:extLst>
              <a:ext uri="{FF2B5EF4-FFF2-40B4-BE49-F238E27FC236}">
                <a16:creationId xmlns:a16="http://schemas.microsoft.com/office/drawing/2014/main" id="{83C6CFA7-5FDC-4ED2-A3FE-67B7BB4D769C}"/>
              </a:ext>
            </a:extLst>
          </p:cNvPr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30241860 w 637"/>
              <a:gd name="T1" fmla="*/ 60483782 h 601"/>
              <a:gd name="T2" fmla="*/ 30241860 w 637"/>
              <a:gd name="T3" fmla="*/ 181451345 h 601"/>
              <a:gd name="T4" fmla="*/ 30241860 w 637"/>
              <a:gd name="T5" fmla="*/ 302418908 h 601"/>
              <a:gd name="T6" fmla="*/ 90725580 w 637"/>
              <a:gd name="T7" fmla="*/ 362902690 h 601"/>
              <a:gd name="T8" fmla="*/ 241934880 w 637"/>
              <a:gd name="T9" fmla="*/ 423386472 h 601"/>
              <a:gd name="T10" fmla="*/ 362902321 w 637"/>
              <a:gd name="T11" fmla="*/ 483870254 h 601"/>
              <a:gd name="T12" fmla="*/ 483869761 w 637"/>
              <a:gd name="T13" fmla="*/ 514112144 h 601"/>
              <a:gd name="T14" fmla="*/ 604837201 w 637"/>
              <a:gd name="T15" fmla="*/ 574595926 h 601"/>
              <a:gd name="T16" fmla="*/ 725804641 w 637"/>
              <a:gd name="T17" fmla="*/ 665321599 h 601"/>
              <a:gd name="T18" fmla="*/ 846772081 w 637"/>
              <a:gd name="T19" fmla="*/ 756047271 h 601"/>
              <a:gd name="T20" fmla="*/ 907255801 w 637"/>
              <a:gd name="T21" fmla="*/ 877014835 h 601"/>
              <a:gd name="T22" fmla="*/ 967739522 w 637"/>
              <a:gd name="T23" fmla="*/ 997982398 h 601"/>
              <a:gd name="T24" fmla="*/ 1058465102 w 637"/>
              <a:gd name="T25" fmla="*/ 1088708071 h 601"/>
              <a:gd name="T26" fmla="*/ 1118948822 w 637"/>
              <a:gd name="T27" fmla="*/ 1209675634 h 601"/>
              <a:gd name="T28" fmla="*/ 1149190682 w 637"/>
              <a:gd name="T29" fmla="*/ 1330643197 h 601"/>
              <a:gd name="T30" fmla="*/ 1149190682 w 637"/>
              <a:gd name="T31" fmla="*/ 1451610761 h 601"/>
              <a:gd name="T32" fmla="*/ 1209674402 w 637"/>
              <a:gd name="T33" fmla="*/ 1512094542 h 601"/>
              <a:gd name="T34" fmla="*/ 1330641842 w 637"/>
              <a:gd name="T35" fmla="*/ 1512094542 h 601"/>
              <a:gd name="T36" fmla="*/ 1481851142 w 637"/>
              <a:gd name="T37" fmla="*/ 1512094542 h 601"/>
              <a:gd name="T38" fmla="*/ 1602818582 w 637"/>
              <a:gd name="T39" fmla="*/ 1512094542 h 601"/>
              <a:gd name="T40" fmla="*/ 1572576722 w 637"/>
              <a:gd name="T41" fmla="*/ 1391126979 h 601"/>
              <a:gd name="T42" fmla="*/ 1542334862 w 637"/>
              <a:gd name="T43" fmla="*/ 1270159416 h 601"/>
              <a:gd name="T44" fmla="*/ 1481851142 w 637"/>
              <a:gd name="T45" fmla="*/ 1149191852 h 601"/>
              <a:gd name="T46" fmla="*/ 1421367422 w 637"/>
              <a:gd name="T47" fmla="*/ 1028224289 h 601"/>
              <a:gd name="T48" fmla="*/ 1360883702 w 637"/>
              <a:gd name="T49" fmla="*/ 907256725 h 601"/>
              <a:gd name="T50" fmla="*/ 1270158122 w 637"/>
              <a:gd name="T51" fmla="*/ 786289162 h 601"/>
              <a:gd name="T52" fmla="*/ 1239916262 w 637"/>
              <a:gd name="T53" fmla="*/ 665321599 h 601"/>
              <a:gd name="T54" fmla="*/ 1149190682 w 637"/>
              <a:gd name="T55" fmla="*/ 574595926 h 601"/>
              <a:gd name="T56" fmla="*/ 1058465102 w 637"/>
              <a:gd name="T57" fmla="*/ 483870254 h 601"/>
              <a:gd name="T58" fmla="*/ 967739522 w 637"/>
              <a:gd name="T59" fmla="*/ 393144581 h 601"/>
              <a:gd name="T60" fmla="*/ 877013941 w 637"/>
              <a:gd name="T61" fmla="*/ 302418908 h 601"/>
              <a:gd name="T62" fmla="*/ 756046501 w 637"/>
              <a:gd name="T63" fmla="*/ 241935127 h 601"/>
              <a:gd name="T64" fmla="*/ 635079061 w 637"/>
              <a:gd name="T65" fmla="*/ 181451345 h 601"/>
              <a:gd name="T66" fmla="*/ 514111621 w 637"/>
              <a:gd name="T67" fmla="*/ 120967563 h 601"/>
              <a:gd name="T68" fmla="*/ 393144181 w 637"/>
              <a:gd name="T69" fmla="*/ 90725673 h 601"/>
              <a:gd name="T70" fmla="*/ 272176740 w 637"/>
              <a:gd name="T71" fmla="*/ 60483782 h 601"/>
              <a:gd name="T72" fmla="*/ 151209300 w 637"/>
              <a:gd name="T73" fmla="*/ 0 h 601"/>
              <a:gd name="T74" fmla="*/ 3024186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Rectangle 18">
            <a:extLst>
              <a:ext uri="{FF2B5EF4-FFF2-40B4-BE49-F238E27FC236}">
                <a16:creationId xmlns:a16="http://schemas.microsoft.com/office/drawing/2014/main" id="{190A2710-F795-AC90-25BD-6EEA075CD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901700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EA18"/>
                </a:solidFill>
                <a:latin typeface="Times" charset="0"/>
                <a:ea typeface="+mn-ea"/>
              </a:rPr>
              <a:t>R</a:t>
            </a:r>
            <a:r>
              <a:rPr lang="en-US" sz="1800">
                <a:solidFill>
                  <a:srgbClr val="51DC00"/>
                </a:solidFill>
                <a:latin typeface="Times" charset="0"/>
                <a:ea typeface="+mn-ea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</a:rPr>
              <a:t>W </a:t>
            </a:r>
            <a:r>
              <a:rPr lang="en-US" sz="6000">
                <a:solidFill>
                  <a:srgbClr val="1CFF23"/>
                </a:solidFill>
                <a:latin typeface="Times" charset="0"/>
                <a:ea typeface="+mn-ea"/>
              </a:rPr>
              <a:t>N</a:t>
            </a:r>
          </a:p>
        </p:txBody>
      </p:sp>
      <p:grpSp>
        <p:nvGrpSpPr>
          <p:cNvPr id="118795" name="Group 21">
            <a:extLst>
              <a:ext uri="{FF2B5EF4-FFF2-40B4-BE49-F238E27FC236}">
                <a16:creationId xmlns:a16="http://schemas.microsoft.com/office/drawing/2014/main" id="{93CAAF23-9D46-E620-94D0-9D96DAB1FF87}"/>
              </a:ext>
            </a:extLst>
          </p:cNvPr>
          <p:cNvGrpSpPr>
            <a:grpSpLocks/>
          </p:cNvGrpSpPr>
          <p:nvPr/>
        </p:nvGrpSpPr>
        <p:grpSpPr bwMode="auto">
          <a:xfrm>
            <a:off x="2230438" y="1112838"/>
            <a:ext cx="5078412" cy="4221162"/>
            <a:chOff x="1405" y="701"/>
            <a:chExt cx="3199" cy="2659"/>
          </a:xfrm>
        </p:grpSpPr>
        <p:sp>
          <p:nvSpPr>
            <p:cNvPr id="118798" name="Rectangle 22">
              <a:extLst>
                <a:ext uri="{FF2B5EF4-FFF2-40B4-BE49-F238E27FC236}">
                  <a16:creationId xmlns:a16="http://schemas.microsoft.com/office/drawing/2014/main" id="{BE709D63-7AC1-0870-0329-771169D8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799" name="Rectangle 23">
              <a:extLst>
                <a:ext uri="{FF2B5EF4-FFF2-40B4-BE49-F238E27FC236}">
                  <a16:creationId xmlns:a16="http://schemas.microsoft.com/office/drawing/2014/main" id="{70074795-AAF2-E4AE-E832-44ECB4EBA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18800" name="Rectangle 24">
              <a:extLst>
                <a:ext uri="{FF2B5EF4-FFF2-40B4-BE49-F238E27FC236}">
                  <a16:creationId xmlns:a16="http://schemas.microsoft.com/office/drawing/2014/main" id="{807D08FF-031E-12B5-F5FA-A9D0E6E71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01" name="AutoShape 25">
              <a:extLst>
                <a:ext uri="{FF2B5EF4-FFF2-40B4-BE49-F238E27FC236}">
                  <a16:creationId xmlns:a16="http://schemas.microsoft.com/office/drawing/2014/main" id="{BCF2362E-A1D1-5AD5-70DD-143559D63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02" name="Rectangle 26">
              <a:extLst>
                <a:ext uri="{FF2B5EF4-FFF2-40B4-BE49-F238E27FC236}">
                  <a16:creationId xmlns:a16="http://schemas.microsoft.com/office/drawing/2014/main" id="{2DD71421-30A9-992A-C4B4-9D93E0745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03" name="Rectangle 27">
              <a:extLst>
                <a:ext uri="{FF2B5EF4-FFF2-40B4-BE49-F238E27FC236}">
                  <a16:creationId xmlns:a16="http://schemas.microsoft.com/office/drawing/2014/main" id="{FADE9522-FD2A-363E-FDD4-A97F55F27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727"/>
              <a:ext cx="9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en-US" altLang="en-US" sz="1300" b="1">
                  <a:solidFill>
                    <a:srgbClr val="790015"/>
                  </a:solidFill>
                  <a:latin typeface="Helvetica" pitchFamily="2" charset="0"/>
                </a:rPr>
                <a:t>OKATHUI KASEM</a:t>
              </a:r>
              <a:endParaRPr lang="en-US" altLang="en-US" sz="1300"/>
            </a:p>
          </p:txBody>
        </p:sp>
        <p:sp>
          <p:nvSpPr>
            <p:cNvPr id="118804" name="Line 28">
              <a:extLst>
                <a:ext uri="{FF2B5EF4-FFF2-40B4-BE49-F238E27FC236}">
                  <a16:creationId xmlns:a16="http://schemas.microsoft.com/office/drawing/2014/main" id="{D789A9F2-D6EA-0828-57E1-DAE5BD1AE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05" name="Line 29">
              <a:extLst>
                <a:ext uri="{FF2B5EF4-FFF2-40B4-BE49-F238E27FC236}">
                  <a16:creationId xmlns:a16="http://schemas.microsoft.com/office/drawing/2014/main" id="{82841E09-CAB6-6304-78B7-5BA5BF7304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06" name="Rectangle 30">
              <a:extLst>
                <a:ext uri="{FF2B5EF4-FFF2-40B4-BE49-F238E27FC236}">
                  <a16:creationId xmlns:a16="http://schemas.microsoft.com/office/drawing/2014/main" id="{272C109D-06EE-4270-8FE3-F7F9ECC23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07" name="Rectangle 31">
              <a:extLst>
                <a:ext uri="{FF2B5EF4-FFF2-40B4-BE49-F238E27FC236}">
                  <a16:creationId xmlns:a16="http://schemas.microsoft.com/office/drawing/2014/main" id="{6CCD630D-EA63-A90B-97BB-7FB1FDB22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18808" name="Rectangle 32">
              <a:extLst>
                <a:ext uri="{FF2B5EF4-FFF2-40B4-BE49-F238E27FC236}">
                  <a16:creationId xmlns:a16="http://schemas.microsoft.com/office/drawing/2014/main" id="{A62A2679-04F5-CAE0-9F08-31C8F7F6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09" name="AutoShape 33">
              <a:extLst>
                <a:ext uri="{FF2B5EF4-FFF2-40B4-BE49-F238E27FC236}">
                  <a16:creationId xmlns:a16="http://schemas.microsoft.com/office/drawing/2014/main" id="{743B1D47-8B0D-4255-836D-ACC56EC35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0" name="Rectangle 34">
              <a:extLst>
                <a:ext uri="{FF2B5EF4-FFF2-40B4-BE49-F238E27FC236}">
                  <a16:creationId xmlns:a16="http://schemas.microsoft.com/office/drawing/2014/main" id="{2880E137-3A23-50ED-2161-D3E4DB411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1" name="Rectangle 35">
              <a:extLst>
                <a:ext uri="{FF2B5EF4-FFF2-40B4-BE49-F238E27FC236}">
                  <a16:creationId xmlns:a16="http://schemas.microsoft.com/office/drawing/2014/main" id="{A490A6ED-EBD5-A404-A970-BB7FA96CB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ABRAHAM</a:t>
              </a:r>
              <a:endParaRPr lang="en-US" altLang="en-US"/>
            </a:p>
          </p:txBody>
        </p:sp>
        <p:sp>
          <p:nvSpPr>
            <p:cNvPr id="118812" name="Line 36">
              <a:extLst>
                <a:ext uri="{FF2B5EF4-FFF2-40B4-BE49-F238E27FC236}">
                  <a16:creationId xmlns:a16="http://schemas.microsoft.com/office/drawing/2014/main" id="{2D91B457-447F-DA73-63FA-A4A0FD78F4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13" name="Line 37">
              <a:extLst>
                <a:ext uri="{FF2B5EF4-FFF2-40B4-BE49-F238E27FC236}">
                  <a16:creationId xmlns:a16="http://schemas.microsoft.com/office/drawing/2014/main" id="{6F689C6E-812F-506C-7D25-52BB996A6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14" name="Rectangle 38">
              <a:extLst>
                <a:ext uri="{FF2B5EF4-FFF2-40B4-BE49-F238E27FC236}">
                  <a16:creationId xmlns:a16="http://schemas.microsoft.com/office/drawing/2014/main" id="{A34AB509-73D7-1726-946C-F609A7A7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5" name="Rectangle 39">
              <a:extLst>
                <a:ext uri="{FF2B5EF4-FFF2-40B4-BE49-F238E27FC236}">
                  <a16:creationId xmlns:a16="http://schemas.microsoft.com/office/drawing/2014/main" id="{504F5BCE-A499-633B-9467-0A6B760CA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18816" name="Rectangle 40">
              <a:extLst>
                <a:ext uri="{FF2B5EF4-FFF2-40B4-BE49-F238E27FC236}">
                  <a16:creationId xmlns:a16="http://schemas.microsoft.com/office/drawing/2014/main" id="{6052F3DB-3140-88AE-C29B-BA9C3A2E1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7" name="AutoShape 41">
              <a:extLst>
                <a:ext uri="{FF2B5EF4-FFF2-40B4-BE49-F238E27FC236}">
                  <a16:creationId xmlns:a16="http://schemas.microsoft.com/office/drawing/2014/main" id="{816383F9-3024-5F1A-22FA-B808D2B62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8" name="Rectangle 42">
              <a:extLst>
                <a:ext uri="{FF2B5EF4-FFF2-40B4-BE49-F238E27FC236}">
                  <a16:creationId xmlns:a16="http://schemas.microsoft.com/office/drawing/2014/main" id="{A1DC1283-44C3-2087-3C0E-34A0BD789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19" name="Rectangle 43">
              <a:extLst>
                <a:ext uri="{FF2B5EF4-FFF2-40B4-BE49-F238E27FC236}">
                  <a16:creationId xmlns:a16="http://schemas.microsoft.com/office/drawing/2014/main" id="{2385EE9B-90B3-8297-8D07-3C0469DBA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" y="1121"/>
              <a:ext cx="7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JOSEPH</a:t>
              </a:r>
              <a:endParaRPr lang="en-US" altLang="en-US"/>
            </a:p>
          </p:txBody>
        </p:sp>
        <p:sp>
          <p:nvSpPr>
            <p:cNvPr id="118820" name="Line 44">
              <a:extLst>
                <a:ext uri="{FF2B5EF4-FFF2-40B4-BE49-F238E27FC236}">
                  <a16:creationId xmlns:a16="http://schemas.microsoft.com/office/drawing/2014/main" id="{03B2E80C-9765-2880-028C-49A0FBEEA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1" name="Line 45">
              <a:extLst>
                <a:ext uri="{FF2B5EF4-FFF2-40B4-BE49-F238E27FC236}">
                  <a16:creationId xmlns:a16="http://schemas.microsoft.com/office/drawing/2014/main" id="{8B6CD285-21BE-72DE-7360-F1C767B09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2" name="Rectangle 46">
              <a:extLst>
                <a:ext uri="{FF2B5EF4-FFF2-40B4-BE49-F238E27FC236}">
                  <a16:creationId xmlns:a16="http://schemas.microsoft.com/office/drawing/2014/main" id="{B1944BEF-01BF-FE96-370C-D0B233E6F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23" name="AutoShape 47">
              <a:extLst>
                <a:ext uri="{FF2B5EF4-FFF2-40B4-BE49-F238E27FC236}">
                  <a16:creationId xmlns:a16="http://schemas.microsoft.com/office/drawing/2014/main" id="{38BC4CAC-CDAA-39BC-2A1D-95D207422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24" name="Rectangle 48">
              <a:extLst>
                <a:ext uri="{FF2B5EF4-FFF2-40B4-BE49-F238E27FC236}">
                  <a16:creationId xmlns:a16="http://schemas.microsoft.com/office/drawing/2014/main" id="{F3263E5B-0689-184E-AE6F-707E9B72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25" name="Rectangle 49">
              <a:extLst>
                <a:ext uri="{FF2B5EF4-FFF2-40B4-BE49-F238E27FC236}">
                  <a16:creationId xmlns:a16="http://schemas.microsoft.com/office/drawing/2014/main" id="{78FF8CD5-D350-BF1E-3C8D-300E86570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" y="1310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MOSES</a:t>
              </a:r>
              <a:endParaRPr lang="en-US" altLang="en-US"/>
            </a:p>
          </p:txBody>
        </p:sp>
        <p:sp>
          <p:nvSpPr>
            <p:cNvPr id="118826" name="Line 50">
              <a:extLst>
                <a:ext uri="{FF2B5EF4-FFF2-40B4-BE49-F238E27FC236}">
                  <a16:creationId xmlns:a16="http://schemas.microsoft.com/office/drawing/2014/main" id="{0396EBBA-E519-C991-DD75-6FE959DF0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7" name="Rectangle 51">
              <a:extLst>
                <a:ext uri="{FF2B5EF4-FFF2-40B4-BE49-F238E27FC236}">
                  <a16:creationId xmlns:a16="http://schemas.microsoft.com/office/drawing/2014/main" id="{A7CA6C98-974B-697F-5F8A-3D4D5E57F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28" name="AutoShape 52">
              <a:extLst>
                <a:ext uri="{FF2B5EF4-FFF2-40B4-BE49-F238E27FC236}">
                  <a16:creationId xmlns:a16="http://schemas.microsoft.com/office/drawing/2014/main" id="{51EF4EF3-A5AC-28BD-E542-C459B9EA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29" name="Rectangle 53">
              <a:extLst>
                <a:ext uri="{FF2B5EF4-FFF2-40B4-BE49-F238E27FC236}">
                  <a16:creationId xmlns:a16="http://schemas.microsoft.com/office/drawing/2014/main" id="{E557C39C-7464-D86D-9437-A366BC882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0" name="Rectangle 54">
              <a:extLst>
                <a:ext uri="{FF2B5EF4-FFF2-40B4-BE49-F238E27FC236}">
                  <a16:creationId xmlns:a16="http://schemas.microsoft.com/office/drawing/2014/main" id="{8E7670DC-46AA-0039-843E-395602BD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" y="1516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JOSHUA</a:t>
              </a:r>
              <a:endParaRPr lang="en-US" altLang="en-US"/>
            </a:p>
          </p:txBody>
        </p:sp>
        <p:sp>
          <p:nvSpPr>
            <p:cNvPr id="118831" name="Line 55">
              <a:extLst>
                <a:ext uri="{FF2B5EF4-FFF2-40B4-BE49-F238E27FC236}">
                  <a16:creationId xmlns:a16="http://schemas.microsoft.com/office/drawing/2014/main" id="{C5E9294D-8600-2AC5-2849-BBDA4A5F5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32" name="Rectangle 56">
              <a:extLst>
                <a:ext uri="{FF2B5EF4-FFF2-40B4-BE49-F238E27FC236}">
                  <a16:creationId xmlns:a16="http://schemas.microsoft.com/office/drawing/2014/main" id="{6018A8F2-2113-4FDE-230B-50ACD489F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3" name="AutoShape 57">
              <a:extLst>
                <a:ext uri="{FF2B5EF4-FFF2-40B4-BE49-F238E27FC236}">
                  <a16:creationId xmlns:a16="http://schemas.microsoft.com/office/drawing/2014/main" id="{48DAFD11-F955-E594-FB2A-B10B13D9D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4" name="Rectangle 58">
              <a:extLst>
                <a:ext uri="{FF2B5EF4-FFF2-40B4-BE49-F238E27FC236}">
                  <a16:creationId xmlns:a16="http://schemas.microsoft.com/office/drawing/2014/main" id="{810A1FA8-3401-9432-67DE-8793E576D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5" name="Rectangle 59">
              <a:extLst>
                <a:ext uri="{FF2B5EF4-FFF2-40B4-BE49-F238E27FC236}">
                  <a16:creationId xmlns:a16="http://schemas.microsoft.com/office/drawing/2014/main" id="{BBE6A175-55EE-95A4-552C-A9F98CEA7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706"/>
              <a:ext cx="10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  </a:t>
              </a:r>
              <a:r>
                <a:rPr lang="en-US" altLang="en-US" sz="1400" b="1">
                  <a:solidFill>
                    <a:srgbClr val="790015"/>
                  </a:solidFill>
                  <a:latin typeface="Helvetica" pitchFamily="2" charset="0"/>
                </a:rPr>
                <a:t>ROTKHAMARAT</a:t>
              </a:r>
              <a:endParaRPr lang="en-US" altLang="en-US" sz="1400"/>
            </a:p>
          </p:txBody>
        </p:sp>
        <p:sp>
          <p:nvSpPr>
            <p:cNvPr id="118836" name="Line 60">
              <a:extLst>
                <a:ext uri="{FF2B5EF4-FFF2-40B4-BE49-F238E27FC236}">
                  <a16:creationId xmlns:a16="http://schemas.microsoft.com/office/drawing/2014/main" id="{BF3851C8-2939-2E40-5ACE-EEB89C868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37" name="Rectangle 61">
              <a:extLst>
                <a:ext uri="{FF2B5EF4-FFF2-40B4-BE49-F238E27FC236}">
                  <a16:creationId xmlns:a16="http://schemas.microsoft.com/office/drawing/2014/main" id="{C81842C0-4828-2A3E-F676-617B66085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8" name="AutoShape 62">
              <a:extLst>
                <a:ext uri="{FF2B5EF4-FFF2-40B4-BE49-F238E27FC236}">
                  <a16:creationId xmlns:a16="http://schemas.microsoft.com/office/drawing/2014/main" id="{0620AA8D-5A7A-DDF9-60F4-31E89AF26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39" name="Rectangle 63">
              <a:extLst>
                <a:ext uri="{FF2B5EF4-FFF2-40B4-BE49-F238E27FC236}">
                  <a16:creationId xmlns:a16="http://schemas.microsoft.com/office/drawing/2014/main" id="{515208E3-DE6B-8A49-5B79-7EF850A21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40" name="Rectangle 64">
              <a:extLst>
                <a:ext uri="{FF2B5EF4-FFF2-40B4-BE49-F238E27FC236}">
                  <a16:creationId xmlns:a16="http://schemas.microsoft.com/office/drawing/2014/main" id="{7AC6502D-10AA-F56F-B514-1341756EE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1920"/>
              <a:ext cx="8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WUNGNAO</a:t>
              </a:r>
              <a:endParaRPr lang="en-US" altLang="en-US"/>
            </a:p>
          </p:txBody>
        </p:sp>
        <p:sp>
          <p:nvSpPr>
            <p:cNvPr id="118841" name="Line 65">
              <a:extLst>
                <a:ext uri="{FF2B5EF4-FFF2-40B4-BE49-F238E27FC236}">
                  <a16:creationId xmlns:a16="http://schemas.microsoft.com/office/drawing/2014/main" id="{12F07E17-14EE-5F58-AF86-395D91B75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42" name="Rectangle 66">
              <a:extLst>
                <a:ext uri="{FF2B5EF4-FFF2-40B4-BE49-F238E27FC236}">
                  <a16:creationId xmlns:a16="http://schemas.microsoft.com/office/drawing/2014/main" id="{28700F45-A5F2-4FE5-8E5D-CD6C1240F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43" name="AutoShape 67">
              <a:extLst>
                <a:ext uri="{FF2B5EF4-FFF2-40B4-BE49-F238E27FC236}">
                  <a16:creationId xmlns:a16="http://schemas.microsoft.com/office/drawing/2014/main" id="{1798E2CF-75E8-A588-E349-9C113BFE4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44" name="Rectangle 68">
              <a:extLst>
                <a:ext uri="{FF2B5EF4-FFF2-40B4-BE49-F238E27FC236}">
                  <a16:creationId xmlns:a16="http://schemas.microsoft.com/office/drawing/2014/main" id="{DF794BE4-E0D5-2309-EF28-1140BDCC2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45" name="Rectangle 69">
              <a:extLst>
                <a:ext uri="{FF2B5EF4-FFF2-40B4-BE49-F238E27FC236}">
                  <a16:creationId xmlns:a16="http://schemas.microsoft.com/office/drawing/2014/main" id="{E352AD2D-B7D5-88ED-506F-A377CFF9F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125"/>
              <a:ext cx="8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NARKAHAI</a:t>
              </a:r>
              <a:endParaRPr lang="en-US" altLang="en-US"/>
            </a:p>
          </p:txBody>
        </p:sp>
        <p:sp>
          <p:nvSpPr>
            <p:cNvPr id="118846" name="Line 70">
              <a:extLst>
                <a:ext uri="{FF2B5EF4-FFF2-40B4-BE49-F238E27FC236}">
                  <a16:creationId xmlns:a16="http://schemas.microsoft.com/office/drawing/2014/main" id="{E8FB537E-08D1-DE1E-B843-492366AA99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47" name="Line 71">
              <a:extLst>
                <a:ext uri="{FF2B5EF4-FFF2-40B4-BE49-F238E27FC236}">
                  <a16:creationId xmlns:a16="http://schemas.microsoft.com/office/drawing/2014/main" id="{AAB5503D-2067-201F-9652-6A8A8A6DD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48" name="Rectangle 72">
              <a:extLst>
                <a:ext uri="{FF2B5EF4-FFF2-40B4-BE49-F238E27FC236}">
                  <a16:creationId xmlns:a16="http://schemas.microsoft.com/office/drawing/2014/main" id="{CC1E05A7-3177-B680-BFDA-BD346D7CB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49" name="AutoShape 73">
              <a:extLst>
                <a:ext uri="{FF2B5EF4-FFF2-40B4-BE49-F238E27FC236}">
                  <a16:creationId xmlns:a16="http://schemas.microsoft.com/office/drawing/2014/main" id="{320E3A6C-2120-0928-A4FE-D72EFAD2C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50" name="Rectangle 74">
              <a:extLst>
                <a:ext uri="{FF2B5EF4-FFF2-40B4-BE49-F238E27FC236}">
                  <a16:creationId xmlns:a16="http://schemas.microsoft.com/office/drawing/2014/main" id="{C83E587B-9732-2ACA-E020-7607EC0B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51" name="Rectangle 75">
              <a:extLst>
                <a:ext uri="{FF2B5EF4-FFF2-40B4-BE49-F238E27FC236}">
                  <a16:creationId xmlns:a16="http://schemas.microsoft.com/office/drawing/2014/main" id="{E4843E07-649C-6035-B084-399B20E80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2344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VARI KAHAI</a:t>
              </a:r>
              <a:endParaRPr lang="en-US" altLang="en-US"/>
            </a:p>
          </p:txBody>
        </p:sp>
        <p:sp>
          <p:nvSpPr>
            <p:cNvPr id="118852" name="Line 76">
              <a:extLst>
                <a:ext uri="{FF2B5EF4-FFF2-40B4-BE49-F238E27FC236}">
                  <a16:creationId xmlns:a16="http://schemas.microsoft.com/office/drawing/2014/main" id="{35EE8D9B-B597-3D1C-0245-3F188BD9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53" name="Line 77">
              <a:extLst>
                <a:ext uri="{FF2B5EF4-FFF2-40B4-BE49-F238E27FC236}">
                  <a16:creationId xmlns:a16="http://schemas.microsoft.com/office/drawing/2014/main" id="{44DFCD55-F5A7-3A8D-9F58-EF1E72E5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54" name="Rectangle 78">
              <a:extLst>
                <a:ext uri="{FF2B5EF4-FFF2-40B4-BE49-F238E27FC236}">
                  <a16:creationId xmlns:a16="http://schemas.microsoft.com/office/drawing/2014/main" id="{70662DB4-C6C0-26D3-E429-91A463BEE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55" name="AutoShape 79">
              <a:extLst>
                <a:ext uri="{FF2B5EF4-FFF2-40B4-BE49-F238E27FC236}">
                  <a16:creationId xmlns:a16="http://schemas.microsoft.com/office/drawing/2014/main" id="{F0C1167D-6422-CA90-6329-B9C68CE07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856" name="Rectangle 80">
              <a:extLst>
                <a:ext uri="{FF2B5EF4-FFF2-40B4-BE49-F238E27FC236}">
                  <a16:creationId xmlns:a16="http://schemas.microsoft.com/office/drawing/2014/main" id="{34CB8664-7530-A7CE-65B1-A6B74675C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8857" name="Group 81">
              <a:extLst>
                <a:ext uri="{FF2B5EF4-FFF2-40B4-BE49-F238E27FC236}">
                  <a16:creationId xmlns:a16="http://schemas.microsoft.com/office/drawing/2014/main" id="{1421ACFB-9346-2B20-8515-06D373A5F1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0" y="2564"/>
              <a:ext cx="650" cy="282"/>
              <a:chOff x="3073" y="3101"/>
              <a:chExt cx="570" cy="240"/>
            </a:xfrm>
          </p:grpSpPr>
          <p:sp>
            <p:nvSpPr>
              <p:cNvPr id="118860" name="Rectangle 82">
                <a:extLst>
                  <a:ext uri="{FF2B5EF4-FFF2-40B4-BE49-F238E27FC236}">
                    <a16:creationId xmlns:a16="http://schemas.microsoft.com/office/drawing/2014/main" id="{C9F876C9-3A24-282A-ABEF-AA86E3654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/>
              </a:p>
            </p:txBody>
          </p:sp>
          <p:sp>
            <p:nvSpPr>
              <p:cNvPr id="118861" name="Rectangle 83">
                <a:extLst>
                  <a:ext uri="{FF2B5EF4-FFF2-40B4-BE49-F238E27FC236}">
                    <a16:creationId xmlns:a16="http://schemas.microsoft.com/office/drawing/2014/main" id="{964A3D1D-6997-C4DB-15E3-05570739D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" y="3101"/>
                <a:ext cx="5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900" b="1">
                    <a:solidFill>
                      <a:schemeClr val="accent1"/>
                    </a:solidFill>
                    <a:latin typeface="Helvetica" pitchFamily="2" charset="0"/>
                  </a:rPr>
                  <a:t>JESU</a:t>
                </a:r>
                <a:endParaRPr lang="en-US" altLang="en-US"/>
              </a:p>
            </p:txBody>
          </p:sp>
        </p:grpSp>
        <p:sp>
          <p:nvSpPr>
            <p:cNvPr id="118858" name="Line 84">
              <a:extLst>
                <a:ext uri="{FF2B5EF4-FFF2-40B4-BE49-F238E27FC236}">
                  <a16:creationId xmlns:a16="http://schemas.microsoft.com/office/drawing/2014/main" id="{233D222D-09B3-5C13-6D7F-CCCAA805C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59" name="Line 85">
              <a:extLst>
                <a:ext uri="{FF2B5EF4-FFF2-40B4-BE49-F238E27FC236}">
                  <a16:creationId xmlns:a16="http://schemas.microsoft.com/office/drawing/2014/main" id="{AD2C7971-7CD4-03F7-BD8E-899E24A06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0019" name="AutoShape 3">
            <a:extLst>
              <a:ext uri="{FF2B5EF4-FFF2-40B4-BE49-F238E27FC236}">
                <a16:creationId xmlns:a16="http://schemas.microsoft.com/office/drawing/2014/main" id="{049FF514-FBA7-6CA5-AF51-FBA1C3DB21BD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2954338" y="35941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8797" name="Text Box 86">
            <a:extLst>
              <a:ext uri="{FF2B5EF4-FFF2-40B4-BE49-F238E27FC236}">
                <a16:creationId xmlns:a16="http://schemas.microsoft.com/office/drawing/2014/main" id="{98A250F4-088E-A1F7-7C94-37368DC9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Line 2">
            <a:extLst>
              <a:ext uri="{FF2B5EF4-FFF2-40B4-BE49-F238E27FC236}">
                <a16:creationId xmlns:a16="http://schemas.microsoft.com/office/drawing/2014/main" id="{2EB0D965-29BA-2677-0187-A59BA5E6C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55994500-5C09-15DC-C99B-15566C512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8996" name="Rectangle 4">
            <a:extLst>
              <a:ext uri="{FF2B5EF4-FFF2-40B4-BE49-F238E27FC236}">
                <a16:creationId xmlns:a16="http://schemas.microsoft.com/office/drawing/2014/main" id="{B631095C-FC94-91E7-2448-CD241894E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524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HAIRAP KAHAI TARIK KHAMI:</a:t>
            </a:r>
          </a:p>
          <a:p>
            <a:pPr algn="ctr"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ABRAHAM-JOSEPH	  	2000 B.C.</a:t>
            </a:r>
            <a:endParaRPr lang="en-US" altLang="en-US" sz="3600" b="1">
              <a:solidFill>
                <a:schemeClr val="hlink"/>
              </a:solidFill>
              <a:latin typeface="Times" panose="02020603050405020304" pitchFamily="18" charset="0"/>
            </a:endParaRPr>
          </a:p>
          <a:p>
            <a:pPr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600" b="1">
                <a:solidFill>
                  <a:srgbClr val="FAFD00"/>
                </a:solidFill>
                <a:latin typeface="Times" panose="02020603050405020304" pitchFamily="18" charset="0"/>
              </a:rPr>
              <a:t>MOSES-JOSHUA	  		1500 B.C.</a:t>
            </a:r>
          </a:p>
          <a:p>
            <a:pPr>
              <a:defRPr/>
            </a:pPr>
            <a:endParaRPr lang="en-US" altLang="en-US" sz="36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2900" b="1">
                <a:solidFill>
                  <a:srgbClr val="FAFD00"/>
                </a:solidFill>
                <a:latin typeface="Times" panose="02020603050405020304" pitchFamily="18" charset="0"/>
              </a:rPr>
              <a:t>ROTKHAMARAT-WUNGNAO  	1000 B.C.</a:t>
            </a:r>
          </a:p>
          <a:p>
            <a:pPr>
              <a:defRPr/>
            </a:pPr>
            <a:endParaRPr lang="en-US" altLang="en-US" sz="2900" b="1">
              <a:solidFill>
                <a:schemeClr val="hlink"/>
              </a:solidFill>
              <a:latin typeface="Times" panose="02020603050405020304" pitchFamily="18" charset="0"/>
            </a:endParaRPr>
          </a:p>
          <a:p>
            <a:pPr>
              <a:defRPr/>
            </a:pPr>
            <a:r>
              <a:rPr lang="en-US" altLang="en-US" sz="3200" b="1">
                <a:solidFill>
                  <a:schemeClr val="hlink"/>
                </a:solidFill>
                <a:latin typeface="Times" panose="02020603050405020304" pitchFamily="18" charset="0"/>
              </a:rPr>
              <a:t>NARKAHAI-VARI KAHAI    	  500 B.C.</a:t>
            </a:r>
            <a:endParaRPr lang="en-US" altLang="en-US" sz="3200" b="1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>
              <a:defRPr/>
            </a:pPr>
            <a:endParaRPr lang="en-US" altLang="en-US" sz="3200" b="1">
              <a:solidFill>
                <a:srgbClr val="FAFD00"/>
              </a:solidFill>
              <a:latin typeface="Times" panose="02020603050405020304" pitchFamily="18" charset="0"/>
            </a:endParaRPr>
          </a:p>
        </p:txBody>
      </p:sp>
      <p:sp>
        <p:nvSpPr>
          <p:cNvPr id="120836" name="Rectangle 5">
            <a:extLst>
              <a:ext uri="{FF2B5EF4-FFF2-40B4-BE49-F238E27FC236}">
                <a16:creationId xmlns:a16="http://schemas.microsoft.com/office/drawing/2014/main" id="{59158056-83FA-D87F-50F7-3C1BEACA6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8998" name="Oval 6">
            <a:extLst>
              <a:ext uri="{FF2B5EF4-FFF2-40B4-BE49-F238E27FC236}">
                <a16:creationId xmlns:a16="http://schemas.microsoft.com/office/drawing/2014/main" id="{AB800885-C1F3-F346-DAB7-007F974AE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9149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68999" name="Rectangle 7">
            <a:extLst>
              <a:ext uri="{FF2B5EF4-FFF2-40B4-BE49-F238E27FC236}">
                <a16:creationId xmlns:a16="http://schemas.microsoft.com/office/drawing/2014/main" id="{10D9F0E7-D3DD-AAFA-0BEE-202E0885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20839" name="Text Box 9">
            <a:extLst>
              <a:ext uri="{FF2B5EF4-FFF2-40B4-BE49-F238E27FC236}">
                <a16:creationId xmlns:a16="http://schemas.microsoft.com/office/drawing/2014/main" id="{F533EDB2-9729-6B1B-6E39-477DAB76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>
            <a:extLst>
              <a:ext uri="{FF2B5EF4-FFF2-40B4-BE49-F238E27FC236}">
                <a16:creationId xmlns:a16="http://schemas.microsoft.com/office/drawing/2014/main" id="{B110E259-559F-38ED-8CFB-62145FFA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/>
      <p:bldP spid="46899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66">
            <a:extLst>
              <a:ext uri="{FF2B5EF4-FFF2-40B4-BE49-F238E27FC236}">
                <a16:creationId xmlns:a16="http://schemas.microsoft.com/office/drawing/2014/main" id="{BF34BA17-30FA-6764-61B7-5C1B580E6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DED3CBC3-C046-15FB-8217-00A8196F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48340343-A428-E373-0716-C752B933E49D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>
            <a:extLst>
              <a:ext uri="{FF2B5EF4-FFF2-40B4-BE49-F238E27FC236}">
                <a16:creationId xmlns:a16="http://schemas.microsoft.com/office/drawing/2014/main" id="{76797A03-9518-4587-FDD5-7B1CA288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20CE508D-6EB0-A073-09B1-14B23657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886" name="Freeform 6">
            <a:extLst>
              <a:ext uri="{FF2B5EF4-FFF2-40B4-BE49-F238E27FC236}">
                <a16:creationId xmlns:a16="http://schemas.microsoft.com/office/drawing/2014/main" id="{A3C815FD-0AD3-2C29-C1A7-3E770A141CB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Freeform 7">
            <a:extLst>
              <a:ext uri="{FF2B5EF4-FFF2-40B4-BE49-F238E27FC236}">
                <a16:creationId xmlns:a16="http://schemas.microsoft.com/office/drawing/2014/main" id="{F83A3CA5-695C-CA1F-E950-4D38845A087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>
            <a:extLst>
              <a:ext uri="{FF2B5EF4-FFF2-40B4-BE49-F238E27FC236}">
                <a16:creationId xmlns:a16="http://schemas.microsoft.com/office/drawing/2014/main" id="{D7989D25-68D4-442A-B413-C0084BA3A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122889" name="Freeform 9">
            <a:extLst>
              <a:ext uri="{FF2B5EF4-FFF2-40B4-BE49-F238E27FC236}">
                <a16:creationId xmlns:a16="http://schemas.microsoft.com/office/drawing/2014/main" id="{B302AE7F-60EB-F57D-7539-41624B2C293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>
            <a:extLst>
              <a:ext uri="{FF2B5EF4-FFF2-40B4-BE49-F238E27FC236}">
                <a16:creationId xmlns:a16="http://schemas.microsoft.com/office/drawing/2014/main" id="{B61CB5C4-ABFA-1F45-E0CD-29C88739A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122891" name="Freeform 11">
            <a:extLst>
              <a:ext uri="{FF2B5EF4-FFF2-40B4-BE49-F238E27FC236}">
                <a16:creationId xmlns:a16="http://schemas.microsoft.com/office/drawing/2014/main" id="{59EAA7EE-E3B4-8158-1154-480BBAB8DA1F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>
            <a:extLst>
              <a:ext uri="{FF2B5EF4-FFF2-40B4-BE49-F238E27FC236}">
                <a16:creationId xmlns:a16="http://schemas.microsoft.com/office/drawing/2014/main" id="{A99E2E6E-3BB6-A6F7-C143-B6F0858BE25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Freeform 13">
            <a:extLst>
              <a:ext uri="{FF2B5EF4-FFF2-40B4-BE49-F238E27FC236}">
                <a16:creationId xmlns:a16="http://schemas.microsoft.com/office/drawing/2014/main" id="{FB2C94F9-2047-27BD-45C0-BF78BC983E3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>
            <a:extLst>
              <a:ext uri="{FF2B5EF4-FFF2-40B4-BE49-F238E27FC236}">
                <a16:creationId xmlns:a16="http://schemas.microsoft.com/office/drawing/2014/main" id="{C6E35F6F-BBB3-E5F1-C01E-F6881FA31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543759" name="Rectangle 15">
            <a:extLst>
              <a:ext uri="{FF2B5EF4-FFF2-40B4-BE49-F238E27FC236}">
                <a16:creationId xmlns:a16="http://schemas.microsoft.com/office/drawing/2014/main" id="{94FAD2FF-CF1C-C1FD-4D1D-D830E52A6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543760" name="Rectangle 16">
            <a:extLst>
              <a:ext uri="{FF2B5EF4-FFF2-40B4-BE49-F238E27FC236}">
                <a16:creationId xmlns:a16="http://schemas.microsoft.com/office/drawing/2014/main" id="{E8D676E0-47FE-5C37-4A89-727FCD1B4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122897" name="Rectangle 17">
            <a:extLst>
              <a:ext uri="{FF2B5EF4-FFF2-40B4-BE49-F238E27FC236}">
                <a16:creationId xmlns:a16="http://schemas.microsoft.com/office/drawing/2014/main" id="{BC216A3F-B29F-63C4-62E0-1C2DC133C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898" name="Line 18">
            <a:extLst>
              <a:ext uri="{FF2B5EF4-FFF2-40B4-BE49-F238E27FC236}">
                <a16:creationId xmlns:a16="http://schemas.microsoft.com/office/drawing/2014/main" id="{3173148F-2A85-28FA-47A2-6D3236F12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Line 19">
            <a:extLst>
              <a:ext uri="{FF2B5EF4-FFF2-40B4-BE49-F238E27FC236}">
                <a16:creationId xmlns:a16="http://schemas.microsoft.com/office/drawing/2014/main" id="{A07C8F4A-C5A7-F6BF-13E0-30C3ACC94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5" name="Rectangle 21">
            <a:extLst>
              <a:ext uri="{FF2B5EF4-FFF2-40B4-BE49-F238E27FC236}">
                <a16:creationId xmlns:a16="http://schemas.microsoft.com/office/drawing/2014/main" id="{67C7C4C2-6A73-C804-C818-67B12FEB7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543766" name="Line 22">
            <a:extLst>
              <a:ext uri="{FF2B5EF4-FFF2-40B4-BE49-F238E27FC236}">
                <a16:creationId xmlns:a16="http://schemas.microsoft.com/office/drawing/2014/main" id="{960A0268-9183-A91B-CAD3-EF309C3B2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22902" name="Oval 23">
            <a:extLst>
              <a:ext uri="{FF2B5EF4-FFF2-40B4-BE49-F238E27FC236}">
                <a16:creationId xmlns:a16="http://schemas.microsoft.com/office/drawing/2014/main" id="{44F29C9D-F733-58A8-0352-1A0008717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68" name="Rectangle 24">
            <a:extLst>
              <a:ext uri="{FF2B5EF4-FFF2-40B4-BE49-F238E27FC236}">
                <a16:creationId xmlns:a16="http://schemas.microsoft.com/office/drawing/2014/main" id="{280BE2A6-E6EE-B500-F3FA-5F2F67C6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3769" name="Rectangle 25">
            <a:extLst>
              <a:ext uri="{FF2B5EF4-FFF2-40B4-BE49-F238E27FC236}">
                <a16:creationId xmlns:a16="http://schemas.microsoft.com/office/drawing/2014/main" id="{C06728C5-FF0E-3570-3492-DFED2322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543770" name="Rectangle 26">
            <a:extLst>
              <a:ext uri="{FF2B5EF4-FFF2-40B4-BE49-F238E27FC236}">
                <a16:creationId xmlns:a16="http://schemas.microsoft.com/office/drawing/2014/main" id="{51154252-F479-354C-9AAF-6B9ED9C8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122906" name="Oval 27">
            <a:extLst>
              <a:ext uri="{FF2B5EF4-FFF2-40B4-BE49-F238E27FC236}">
                <a16:creationId xmlns:a16="http://schemas.microsoft.com/office/drawing/2014/main" id="{7FFD1ACF-B897-5E8C-FE9F-C5EADF63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72" name="Rectangle 28">
            <a:extLst>
              <a:ext uri="{FF2B5EF4-FFF2-40B4-BE49-F238E27FC236}">
                <a16:creationId xmlns:a16="http://schemas.microsoft.com/office/drawing/2014/main" id="{8C412836-A360-DD7A-6A6C-36797D4F1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122908" name="Oval 29">
            <a:extLst>
              <a:ext uri="{FF2B5EF4-FFF2-40B4-BE49-F238E27FC236}">
                <a16:creationId xmlns:a16="http://schemas.microsoft.com/office/drawing/2014/main" id="{25C6B866-CD1D-D2AC-BBB9-39BF1AC3F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74" name="Rectangle 30">
            <a:extLst>
              <a:ext uri="{FF2B5EF4-FFF2-40B4-BE49-F238E27FC236}">
                <a16:creationId xmlns:a16="http://schemas.microsoft.com/office/drawing/2014/main" id="{3F4D053E-384A-1A6A-1AE2-697E0CBCF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sp>
        <p:nvSpPr>
          <p:cNvPr id="122910" name="Oval 31">
            <a:extLst>
              <a:ext uri="{FF2B5EF4-FFF2-40B4-BE49-F238E27FC236}">
                <a16:creationId xmlns:a16="http://schemas.microsoft.com/office/drawing/2014/main" id="{237146BF-0798-38EC-B37F-2BF3654B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11" name="Oval 32">
            <a:extLst>
              <a:ext uri="{FF2B5EF4-FFF2-40B4-BE49-F238E27FC236}">
                <a16:creationId xmlns:a16="http://schemas.microsoft.com/office/drawing/2014/main" id="{7D2D7FFD-CD8E-1DEE-62E9-7B320D8D8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77" name="Rectangle 33">
            <a:extLst>
              <a:ext uri="{FF2B5EF4-FFF2-40B4-BE49-F238E27FC236}">
                <a16:creationId xmlns:a16="http://schemas.microsoft.com/office/drawing/2014/main" id="{D0BA9FF1-A247-A779-A6A3-DD198002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122913" name="Oval 34">
            <a:extLst>
              <a:ext uri="{FF2B5EF4-FFF2-40B4-BE49-F238E27FC236}">
                <a16:creationId xmlns:a16="http://schemas.microsoft.com/office/drawing/2014/main" id="{1A2A97CC-665F-5BFD-057A-9C29547D6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79" name="Rectangle 35">
            <a:extLst>
              <a:ext uri="{FF2B5EF4-FFF2-40B4-BE49-F238E27FC236}">
                <a16:creationId xmlns:a16="http://schemas.microsoft.com/office/drawing/2014/main" id="{45B3F191-9805-8EBF-9DF8-4F84DB48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22915" name="Oval 36">
            <a:extLst>
              <a:ext uri="{FF2B5EF4-FFF2-40B4-BE49-F238E27FC236}">
                <a16:creationId xmlns:a16="http://schemas.microsoft.com/office/drawing/2014/main" id="{FAFF0A1F-482A-5A6D-CF90-B698720C1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16" name="Oval 37">
            <a:extLst>
              <a:ext uri="{FF2B5EF4-FFF2-40B4-BE49-F238E27FC236}">
                <a16:creationId xmlns:a16="http://schemas.microsoft.com/office/drawing/2014/main" id="{5EF5CD9E-7189-84A7-C69F-7EAD7CE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82" name="Rectangle 38">
            <a:extLst>
              <a:ext uri="{FF2B5EF4-FFF2-40B4-BE49-F238E27FC236}">
                <a16:creationId xmlns:a16="http://schemas.microsoft.com/office/drawing/2014/main" id="{AD81D283-7A74-6A7B-6DA2-2B70D1AA6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122918" name="Oval 39">
            <a:extLst>
              <a:ext uri="{FF2B5EF4-FFF2-40B4-BE49-F238E27FC236}">
                <a16:creationId xmlns:a16="http://schemas.microsoft.com/office/drawing/2014/main" id="{8AB11670-EC3E-286F-6857-31AD8A529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84" name="Rectangle 40">
            <a:extLst>
              <a:ext uri="{FF2B5EF4-FFF2-40B4-BE49-F238E27FC236}">
                <a16:creationId xmlns:a16="http://schemas.microsoft.com/office/drawing/2014/main" id="{7892865B-F698-C4B8-EEA1-DA59EF56A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</a:rPr>
              <a:t>SK</a:t>
            </a:r>
          </a:p>
        </p:txBody>
      </p:sp>
      <p:sp>
        <p:nvSpPr>
          <p:cNvPr id="122920" name="Oval 41">
            <a:extLst>
              <a:ext uri="{FF2B5EF4-FFF2-40B4-BE49-F238E27FC236}">
                <a16:creationId xmlns:a16="http://schemas.microsoft.com/office/drawing/2014/main" id="{6304449A-033F-6349-1A4C-2E3ADB4CC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3786" name="Rectangle 42">
            <a:extLst>
              <a:ext uri="{FF2B5EF4-FFF2-40B4-BE49-F238E27FC236}">
                <a16:creationId xmlns:a16="http://schemas.microsoft.com/office/drawing/2014/main" id="{FE650B71-6B66-78A0-F816-9B5B73FA4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543787" name="Rectangle 43">
            <a:extLst>
              <a:ext uri="{FF2B5EF4-FFF2-40B4-BE49-F238E27FC236}">
                <a16:creationId xmlns:a16="http://schemas.microsoft.com/office/drawing/2014/main" id="{D38B678D-386B-19D0-5761-B00B823F3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543788" name="Freeform 44">
            <a:extLst>
              <a:ext uri="{FF2B5EF4-FFF2-40B4-BE49-F238E27FC236}">
                <a16:creationId xmlns:a16="http://schemas.microsoft.com/office/drawing/2014/main" id="{515D0071-A708-23DB-ED52-F43B604BF1D4}"/>
              </a:ext>
            </a:extLst>
          </p:cNvPr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D7E5FBC2-E29F-ED67-72E8-4AABBF4EE565}"/>
              </a:ext>
            </a:extLst>
          </p:cNvPr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>
              <a:extLst>
                <a:ext uri="{FF2B5EF4-FFF2-40B4-BE49-F238E27FC236}">
                  <a16:creationId xmlns:a16="http://schemas.microsoft.com/office/drawing/2014/main" id="{80688107-B3EA-FD8D-BF2D-602AE1488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3791" name="Freeform 47">
              <a:extLst>
                <a:ext uri="{FF2B5EF4-FFF2-40B4-BE49-F238E27FC236}">
                  <a16:creationId xmlns:a16="http://schemas.microsoft.com/office/drawing/2014/main" id="{06234DB9-F67E-954B-3E53-22A098BA3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3792" name="Freeform 48">
              <a:extLst>
                <a:ext uri="{FF2B5EF4-FFF2-40B4-BE49-F238E27FC236}">
                  <a16:creationId xmlns:a16="http://schemas.microsoft.com/office/drawing/2014/main" id="{EBD12528-C5DB-46BD-47A7-9710FB936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3793" name="Freeform 49">
              <a:extLst>
                <a:ext uri="{FF2B5EF4-FFF2-40B4-BE49-F238E27FC236}">
                  <a16:creationId xmlns:a16="http://schemas.microsoft.com/office/drawing/2014/main" id="{8FFE3B44-13DB-C265-8861-909D6F6D8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3794" name="Freeform 50">
              <a:extLst>
                <a:ext uri="{FF2B5EF4-FFF2-40B4-BE49-F238E27FC236}">
                  <a16:creationId xmlns:a16="http://schemas.microsoft.com/office/drawing/2014/main" id="{2B349144-5FA8-5F75-B696-B0559E94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43795" name="Freeform 51">
              <a:extLst>
                <a:ext uri="{FF2B5EF4-FFF2-40B4-BE49-F238E27FC236}">
                  <a16:creationId xmlns:a16="http://schemas.microsoft.com/office/drawing/2014/main" id="{012A74B4-7466-ED90-1842-40CDCA910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543796" name="Freeform 52">
            <a:extLst>
              <a:ext uri="{FF2B5EF4-FFF2-40B4-BE49-F238E27FC236}">
                <a16:creationId xmlns:a16="http://schemas.microsoft.com/office/drawing/2014/main" id="{7B2A4CB3-D8B4-C083-0FB3-2A87ED894D8C}"/>
              </a:ext>
            </a:extLst>
          </p:cNvPr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3829" name="Freeform 85">
            <a:extLst>
              <a:ext uri="{FF2B5EF4-FFF2-40B4-BE49-F238E27FC236}">
                <a16:creationId xmlns:a16="http://schemas.microsoft.com/office/drawing/2014/main" id="{FD5AC85C-B53B-03C4-112E-4E604E029867}"/>
              </a:ext>
            </a:extLst>
          </p:cNvPr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3833" name="Freeform 89">
            <a:extLst>
              <a:ext uri="{FF2B5EF4-FFF2-40B4-BE49-F238E27FC236}">
                <a16:creationId xmlns:a16="http://schemas.microsoft.com/office/drawing/2014/main" id="{DC508B4D-0664-E66F-8745-7ADAA465E702}"/>
              </a:ext>
            </a:extLst>
          </p:cNvPr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3834" name="Rectangle 90">
            <a:extLst>
              <a:ext uri="{FF2B5EF4-FFF2-40B4-BE49-F238E27FC236}">
                <a16:creationId xmlns:a16="http://schemas.microsoft.com/office/drawing/2014/main" id="{3EB29C61-DCA4-5E4E-ADC8-88BD2E201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43837" name="Text Box 93">
            <a:extLst>
              <a:ext uri="{FF2B5EF4-FFF2-40B4-BE49-F238E27FC236}">
                <a16:creationId xmlns:a16="http://schemas.microsoft.com/office/drawing/2014/main" id="{4B40A7AD-3C1D-9D62-0E03-D11055D06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5229225"/>
            <a:ext cx="859631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charset="0"/>
                <a:ea typeface="+mn-ea"/>
              </a:rPr>
              <a:t>Kaja: Messiah hi Judahwui shangnao eina rara kachi maran hairasaya</a:t>
            </a:r>
            <a:r>
              <a:rPr lang="en-US">
                <a:latin typeface="Comic Sans MS" charset="0"/>
                <a:ea typeface="+mn-ea"/>
              </a:rPr>
              <a:t>.</a:t>
            </a:r>
          </a:p>
        </p:txBody>
      </p:sp>
      <p:sp>
        <p:nvSpPr>
          <p:cNvPr id="122930" name="Text Box 94">
            <a:extLst>
              <a:ext uri="{FF2B5EF4-FFF2-40B4-BE49-F238E27FC236}">
                <a16:creationId xmlns:a16="http://schemas.microsoft.com/office/drawing/2014/main" id="{8C679FE4-16EA-F0D6-04EA-DA86BCA9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22225"/>
            <a:ext cx="353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Isaiah 9:6-7</a:t>
            </a:r>
          </a:p>
        </p:txBody>
      </p:sp>
      <p:sp>
        <p:nvSpPr>
          <p:cNvPr id="543839" name="Text Box 95">
            <a:extLst>
              <a:ext uri="{FF2B5EF4-FFF2-40B4-BE49-F238E27FC236}">
                <a16:creationId xmlns:a16="http://schemas.microsoft.com/office/drawing/2014/main" id="{6414263E-06C3-9DC8-4939-586A65FD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3657600"/>
            <a:ext cx="6407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tx1"/>
                </a:solidFill>
                <a:latin typeface="Comic Sans MS" charset="0"/>
                <a:ea typeface="+mn-ea"/>
              </a:rPr>
              <a:t>JUDAHLI NGAKMIYA!</a:t>
            </a:r>
          </a:p>
        </p:txBody>
      </p:sp>
      <p:sp>
        <p:nvSpPr>
          <p:cNvPr id="122932" name="Text Box 96">
            <a:extLst>
              <a:ext uri="{FF2B5EF4-FFF2-40B4-BE49-F238E27FC236}">
                <a16:creationId xmlns:a16="http://schemas.microsoft.com/office/drawing/2014/main" id="{7457482C-A306-F1CB-DB73-EB5223F27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22933" name="Text Box 97">
            <a:extLst>
              <a:ext uri="{FF2B5EF4-FFF2-40B4-BE49-F238E27FC236}">
                <a16:creationId xmlns:a16="http://schemas.microsoft.com/office/drawing/2014/main" id="{E6C52B4E-8B81-81AC-D09D-9CE2DD1C0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8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3842" name="Text Box 98">
            <a:extLst>
              <a:ext uri="{FF2B5EF4-FFF2-40B4-BE49-F238E27FC236}">
                <a16:creationId xmlns:a16="http://schemas.microsoft.com/office/drawing/2014/main" id="{C9B3A486-AF7F-83BD-DF9C-491AE40FF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4352925"/>
            <a:ext cx="5576887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chemeClr val="tx1"/>
                </a:solidFill>
                <a:latin typeface="Comic Sans MS" charset="0"/>
                <a:ea typeface="+mn-ea"/>
              </a:rPr>
              <a:t>KHIWUIVANG?</a:t>
            </a:r>
          </a:p>
        </p:txBody>
      </p:sp>
      <p:sp>
        <p:nvSpPr>
          <p:cNvPr id="543843" name="Text Box 99">
            <a:extLst>
              <a:ext uri="{FF2B5EF4-FFF2-40B4-BE49-F238E27FC236}">
                <a16:creationId xmlns:a16="http://schemas.microsoft.com/office/drawing/2014/main" id="{FEED4D00-782E-6831-7EAB-378FAEC8E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676275"/>
            <a:ext cx="5761037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Yangluishitsa…</a:t>
            </a:r>
          </a:p>
        </p:txBody>
      </p:sp>
      <p:sp>
        <p:nvSpPr>
          <p:cNvPr id="543844" name="Rectangle 100">
            <a:extLst>
              <a:ext uri="{FF2B5EF4-FFF2-40B4-BE49-F238E27FC236}">
                <a16:creationId xmlns:a16="http://schemas.microsoft.com/office/drawing/2014/main" id="{6C9120BA-C223-EF5C-D760-E52C370F1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57</a:t>
            </a:r>
          </a:p>
        </p:txBody>
      </p:sp>
      <p:sp>
        <p:nvSpPr>
          <p:cNvPr id="543846" name="Freeform 102">
            <a:extLst>
              <a:ext uri="{FF2B5EF4-FFF2-40B4-BE49-F238E27FC236}">
                <a16:creationId xmlns:a16="http://schemas.microsoft.com/office/drawing/2014/main" id="{25D3E80C-A540-1886-8D6C-B63C4D4B934F}"/>
              </a:ext>
            </a:extLst>
          </p:cNvPr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22938" name="Text Box 103">
            <a:extLst>
              <a:ext uri="{FF2B5EF4-FFF2-40B4-BE49-F238E27FC236}">
                <a16:creationId xmlns:a16="http://schemas.microsoft.com/office/drawing/2014/main" id="{FCAB485B-FCDA-346A-5435-579B0DFF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837" grpId="0" autoUpdateAnimBg="0"/>
      <p:bldP spid="543839" grpId="0" autoUpdateAnimBg="0"/>
      <p:bldP spid="54384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2">
            <a:extLst>
              <a:ext uri="{FF2B5EF4-FFF2-40B4-BE49-F238E27FC236}">
                <a16:creationId xmlns:a16="http://schemas.microsoft.com/office/drawing/2014/main" id="{7ED385CE-1820-F496-DD1B-43B393AB7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4338" name="Group 57">
            <a:extLst>
              <a:ext uri="{FF2B5EF4-FFF2-40B4-BE49-F238E27FC236}">
                <a16:creationId xmlns:a16="http://schemas.microsoft.com/office/drawing/2014/main" id="{9B097623-2669-010C-923D-30367043FC1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14378" name="Freeform 58">
              <a:extLst>
                <a:ext uri="{FF2B5EF4-FFF2-40B4-BE49-F238E27FC236}">
                  <a16:creationId xmlns:a16="http://schemas.microsoft.com/office/drawing/2014/main" id="{77B2F19E-3CDB-28E4-0B69-1B12045A5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Rectangle 59">
              <a:extLst>
                <a:ext uri="{FF2B5EF4-FFF2-40B4-BE49-F238E27FC236}">
                  <a16:creationId xmlns:a16="http://schemas.microsoft.com/office/drawing/2014/main" id="{BE3E9D39-8CF2-73D4-5994-EFB54445C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0" name="Freeform 60">
              <a:extLst>
                <a:ext uri="{FF2B5EF4-FFF2-40B4-BE49-F238E27FC236}">
                  <a16:creationId xmlns:a16="http://schemas.microsoft.com/office/drawing/2014/main" id="{46D1C2F4-87BC-D18E-9EF5-D04A1817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69 w 129"/>
                <a:gd name="T1" fmla="*/ 115 h 49"/>
                <a:gd name="T2" fmla="*/ 0 w 129"/>
                <a:gd name="T3" fmla="*/ 115 h 49"/>
                <a:gd name="T4" fmla="*/ 0 w 129"/>
                <a:gd name="T5" fmla="*/ 0 h 49"/>
                <a:gd name="T6" fmla="*/ 169 w 129"/>
                <a:gd name="T7" fmla="*/ 115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AutoShape 61">
              <a:extLst>
                <a:ext uri="{FF2B5EF4-FFF2-40B4-BE49-F238E27FC236}">
                  <a16:creationId xmlns:a16="http://schemas.microsoft.com/office/drawing/2014/main" id="{D2205592-A505-1849-3403-7620A68B2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2" name="Rectangle 62">
              <a:extLst>
                <a:ext uri="{FF2B5EF4-FFF2-40B4-BE49-F238E27FC236}">
                  <a16:creationId xmlns:a16="http://schemas.microsoft.com/office/drawing/2014/main" id="{8254CA8B-B6AD-43AA-2C6C-DD395036E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3" name="Rectangle 63">
              <a:extLst>
                <a:ext uri="{FF2B5EF4-FFF2-40B4-BE49-F238E27FC236}">
                  <a16:creationId xmlns:a16="http://schemas.microsoft.com/office/drawing/2014/main" id="{2DE03B63-B81E-19A9-5C5A-7EB46EA97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4" name="AutoShape 64">
              <a:extLst>
                <a:ext uri="{FF2B5EF4-FFF2-40B4-BE49-F238E27FC236}">
                  <a16:creationId xmlns:a16="http://schemas.microsoft.com/office/drawing/2014/main" id="{1EA5F5BB-3BA4-04E0-4546-0A306C8BF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5" name="Line 65">
              <a:extLst>
                <a:ext uri="{FF2B5EF4-FFF2-40B4-BE49-F238E27FC236}">
                  <a16:creationId xmlns:a16="http://schemas.microsoft.com/office/drawing/2014/main" id="{46D76A73-2DAD-8F2E-05BF-1E467E421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Line 66">
              <a:extLst>
                <a:ext uri="{FF2B5EF4-FFF2-40B4-BE49-F238E27FC236}">
                  <a16:creationId xmlns:a16="http://schemas.microsoft.com/office/drawing/2014/main" id="{C8959939-938A-A427-2F20-B15CCCB7D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7" name="Rectangle 67">
              <a:extLst>
                <a:ext uri="{FF2B5EF4-FFF2-40B4-BE49-F238E27FC236}">
                  <a16:creationId xmlns:a16="http://schemas.microsoft.com/office/drawing/2014/main" id="{88975AF8-9170-F8F9-853B-565293918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60"/>
              <a:ext cx="426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14388" name="Rectangle 68">
              <a:extLst>
                <a:ext uri="{FF2B5EF4-FFF2-40B4-BE49-F238E27FC236}">
                  <a16:creationId xmlns:a16="http://schemas.microsoft.com/office/drawing/2014/main" id="{DC610458-FB50-3F40-6180-A194C45E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Jericho/Ai</a:t>
              </a:r>
            </a:p>
          </p:txBody>
        </p:sp>
        <p:sp>
          <p:nvSpPr>
            <p:cNvPr id="14389" name="Rectangle 69">
              <a:extLst>
                <a:ext uri="{FF2B5EF4-FFF2-40B4-BE49-F238E27FC236}">
                  <a16:creationId xmlns:a16="http://schemas.microsoft.com/office/drawing/2014/main" id="{3360C4D6-1DB0-8282-3277-B6C31FA84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16"/>
              <a:ext cx="57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Helvetica" pitchFamily="2" charset="0"/>
                </a:rPr>
                <a:t>Ngalei khangayar</a:t>
              </a:r>
            </a:p>
          </p:txBody>
        </p:sp>
      </p:grpSp>
      <p:grpSp>
        <p:nvGrpSpPr>
          <p:cNvPr id="14339" name="Group 18">
            <a:extLst>
              <a:ext uri="{FF2B5EF4-FFF2-40B4-BE49-F238E27FC236}">
                <a16:creationId xmlns:a16="http://schemas.microsoft.com/office/drawing/2014/main" id="{2BE10EBE-797B-B029-F3B1-3AE8850580BB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4374" name="Group 19">
              <a:extLst>
                <a:ext uri="{FF2B5EF4-FFF2-40B4-BE49-F238E27FC236}">
                  <a16:creationId xmlns:a16="http://schemas.microsoft.com/office/drawing/2014/main" id="{D9A4482C-653E-89FD-A19A-4CB8243CF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9428" name="Freeform 20">
                <a:extLst>
                  <a:ext uri="{FF2B5EF4-FFF2-40B4-BE49-F238E27FC236}">
                    <a16:creationId xmlns:a16="http://schemas.microsoft.com/office/drawing/2014/main" id="{56410E19-3D11-41D8-CB28-B62BCE366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529429" name="Freeform 21">
                <a:extLst>
                  <a:ext uri="{FF2B5EF4-FFF2-40B4-BE49-F238E27FC236}">
                    <a16:creationId xmlns:a16="http://schemas.microsoft.com/office/drawing/2014/main" id="{F7B2C3FD-A7BE-F9D7-57AA-13D91780A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</p:grpSp>
        <p:sp>
          <p:nvSpPr>
            <p:cNvPr id="529430" name="Freeform 22">
              <a:extLst>
                <a:ext uri="{FF2B5EF4-FFF2-40B4-BE49-F238E27FC236}">
                  <a16:creationId xmlns:a16="http://schemas.microsoft.com/office/drawing/2014/main" id="{0BBB80D0-AA92-0484-D50A-99114CDF2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grpSp>
        <p:nvGrpSpPr>
          <p:cNvPr id="14340" name="Group 23">
            <a:extLst>
              <a:ext uri="{FF2B5EF4-FFF2-40B4-BE49-F238E27FC236}">
                <a16:creationId xmlns:a16="http://schemas.microsoft.com/office/drawing/2014/main" id="{9EBB69CD-4A03-2ADD-05B6-A72FEC4D1B2B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9432" name="Freeform 24">
              <a:extLst>
                <a:ext uri="{FF2B5EF4-FFF2-40B4-BE49-F238E27FC236}">
                  <a16:creationId xmlns:a16="http://schemas.microsoft.com/office/drawing/2014/main" id="{64997381-2D59-C0AA-3EF8-C05C6BC2B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529433" name="Freeform 25">
              <a:extLst>
                <a:ext uri="{FF2B5EF4-FFF2-40B4-BE49-F238E27FC236}">
                  <a16:creationId xmlns:a16="http://schemas.microsoft.com/office/drawing/2014/main" id="{3D328A95-119B-B10D-A97E-0EC6D70E4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529434" name="Text Box 26">
            <a:extLst>
              <a:ext uri="{FF2B5EF4-FFF2-40B4-BE49-F238E27FC236}">
                <a16:creationId xmlns:a16="http://schemas.microsoft.com/office/drawing/2014/main" id="{C31D66FB-DF38-5BBE-A995-167970DAD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1612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3399"/>
                </a:solidFill>
                <a:latin typeface="Comic Sans MS" charset="0"/>
                <a:ea typeface="+mn-ea"/>
              </a:rPr>
              <a:t>Galileewui Ngayi</a:t>
            </a:r>
          </a:p>
        </p:txBody>
      </p:sp>
      <p:sp>
        <p:nvSpPr>
          <p:cNvPr id="529435" name="Text Box 27">
            <a:extLst>
              <a:ext uri="{FF2B5EF4-FFF2-40B4-BE49-F238E27FC236}">
                <a16:creationId xmlns:a16="http://schemas.microsoft.com/office/drawing/2014/main" id="{00380910-73A6-A566-AE99-0E06026D9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charset="0"/>
                <a:ea typeface="+mn-ea"/>
              </a:rPr>
              <a:t>Gilboa Kaphung</a:t>
            </a:r>
          </a:p>
        </p:txBody>
      </p:sp>
      <p:sp>
        <p:nvSpPr>
          <p:cNvPr id="529436" name="Text Box 28">
            <a:extLst>
              <a:ext uri="{FF2B5EF4-FFF2-40B4-BE49-F238E27FC236}">
                <a16:creationId xmlns:a16="http://schemas.microsoft.com/office/drawing/2014/main" id="{CFBFA1C9-36AD-D6F1-655F-335DE20ED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charset="0"/>
                <a:ea typeface="+mn-ea"/>
              </a:rPr>
              <a:t>Hebron</a:t>
            </a:r>
          </a:p>
        </p:txBody>
      </p:sp>
      <p:sp>
        <p:nvSpPr>
          <p:cNvPr id="529437" name="Text Box 29">
            <a:extLst>
              <a:ext uri="{FF2B5EF4-FFF2-40B4-BE49-F238E27FC236}">
                <a16:creationId xmlns:a16="http://schemas.microsoft.com/office/drawing/2014/main" id="{6084D6AA-EF39-2BE2-AEE1-1A414467A17B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ASHER</a:t>
            </a:r>
          </a:p>
        </p:txBody>
      </p:sp>
      <p:sp>
        <p:nvSpPr>
          <p:cNvPr id="529438" name="Text Box 30">
            <a:extLst>
              <a:ext uri="{FF2B5EF4-FFF2-40B4-BE49-F238E27FC236}">
                <a16:creationId xmlns:a16="http://schemas.microsoft.com/office/drawing/2014/main" id="{6D7C20FC-AE0E-B7D1-CE1C-ECF078474EAD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ISSACHAR</a:t>
            </a:r>
          </a:p>
        </p:txBody>
      </p:sp>
      <p:sp>
        <p:nvSpPr>
          <p:cNvPr id="529439" name="Text Box 31">
            <a:extLst>
              <a:ext uri="{FF2B5EF4-FFF2-40B4-BE49-F238E27FC236}">
                <a16:creationId xmlns:a16="http://schemas.microsoft.com/office/drawing/2014/main" id="{4C9860BD-7215-57DB-0A10-B91A42DBB5C5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MANASSEH</a:t>
            </a:r>
          </a:p>
        </p:txBody>
      </p:sp>
      <p:sp>
        <p:nvSpPr>
          <p:cNvPr id="529440" name="Text Box 32">
            <a:extLst>
              <a:ext uri="{FF2B5EF4-FFF2-40B4-BE49-F238E27FC236}">
                <a16:creationId xmlns:a16="http://schemas.microsoft.com/office/drawing/2014/main" id="{9F11300F-EFE0-03D0-4D4A-F2BE66DA3121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GAD</a:t>
            </a:r>
          </a:p>
        </p:txBody>
      </p:sp>
      <p:sp>
        <p:nvSpPr>
          <p:cNvPr id="529441" name="Text Box 33">
            <a:extLst>
              <a:ext uri="{FF2B5EF4-FFF2-40B4-BE49-F238E27FC236}">
                <a16:creationId xmlns:a16="http://schemas.microsoft.com/office/drawing/2014/main" id="{732CC8FE-4A24-08CC-DAEA-94D51673F7F9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72000" y="3594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EPHRAIM</a:t>
            </a:r>
          </a:p>
        </p:txBody>
      </p:sp>
      <p:sp>
        <p:nvSpPr>
          <p:cNvPr id="529442" name="Text Box 34">
            <a:extLst>
              <a:ext uri="{FF2B5EF4-FFF2-40B4-BE49-F238E27FC236}">
                <a16:creationId xmlns:a16="http://schemas.microsoft.com/office/drawing/2014/main" id="{DEA2C8FB-1AE4-5822-0B1D-92238BED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BENJAMIN</a:t>
            </a:r>
          </a:p>
        </p:txBody>
      </p:sp>
      <p:sp>
        <p:nvSpPr>
          <p:cNvPr id="529443" name="Text Box 35">
            <a:extLst>
              <a:ext uri="{FF2B5EF4-FFF2-40B4-BE49-F238E27FC236}">
                <a16:creationId xmlns:a16="http://schemas.microsoft.com/office/drawing/2014/main" id="{3655B5EF-4967-012E-CB00-5B1D2E7D31F3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REUBEN</a:t>
            </a:r>
          </a:p>
        </p:txBody>
      </p:sp>
      <p:sp>
        <p:nvSpPr>
          <p:cNvPr id="529444" name="Text Box 36">
            <a:extLst>
              <a:ext uri="{FF2B5EF4-FFF2-40B4-BE49-F238E27FC236}">
                <a16:creationId xmlns:a16="http://schemas.microsoft.com/office/drawing/2014/main" id="{76CDEF0B-D1FA-B66F-4B91-A8C88FF1B453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DAN</a:t>
            </a:r>
          </a:p>
        </p:txBody>
      </p:sp>
      <p:sp>
        <p:nvSpPr>
          <p:cNvPr id="529445" name="Text Box 37">
            <a:extLst>
              <a:ext uri="{FF2B5EF4-FFF2-40B4-BE49-F238E27FC236}">
                <a16:creationId xmlns:a16="http://schemas.microsoft.com/office/drawing/2014/main" id="{CD74DC5E-3845-2631-8D5D-F49EF38B0DDA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65550" y="4699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JUDAH</a:t>
            </a:r>
          </a:p>
        </p:txBody>
      </p:sp>
      <p:sp>
        <p:nvSpPr>
          <p:cNvPr id="529446" name="Text Box 38">
            <a:extLst>
              <a:ext uri="{FF2B5EF4-FFF2-40B4-BE49-F238E27FC236}">
                <a16:creationId xmlns:a16="http://schemas.microsoft.com/office/drawing/2014/main" id="{349DA5F6-823A-DB48-1CF1-8B7825E3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SIMEON</a:t>
            </a:r>
          </a:p>
        </p:txBody>
      </p:sp>
      <p:sp>
        <p:nvSpPr>
          <p:cNvPr id="529447" name="Text Box 39">
            <a:extLst>
              <a:ext uri="{FF2B5EF4-FFF2-40B4-BE49-F238E27FC236}">
                <a16:creationId xmlns:a16="http://schemas.microsoft.com/office/drawing/2014/main" id="{AC41766D-E1D7-FA54-E6F6-E05DF21D121F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803900" y="3241675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MANASSEH</a:t>
            </a:r>
          </a:p>
        </p:txBody>
      </p:sp>
      <p:sp>
        <p:nvSpPr>
          <p:cNvPr id="529448" name="Text Box 40">
            <a:extLst>
              <a:ext uri="{FF2B5EF4-FFF2-40B4-BE49-F238E27FC236}">
                <a16:creationId xmlns:a16="http://schemas.microsoft.com/office/drawing/2014/main" id="{5335DE5E-D2A6-F70A-9B32-CDAFA58C0851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NAPHTALI</a:t>
            </a:r>
          </a:p>
        </p:txBody>
      </p:sp>
      <p:sp>
        <p:nvSpPr>
          <p:cNvPr id="529449" name="Text Box 41">
            <a:extLst>
              <a:ext uri="{FF2B5EF4-FFF2-40B4-BE49-F238E27FC236}">
                <a16:creationId xmlns:a16="http://schemas.microsoft.com/office/drawing/2014/main" id="{7A6FED9D-8A7F-1EEC-E821-4426DD574D21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</a:rPr>
              <a:t>ZEBULON</a:t>
            </a:r>
          </a:p>
        </p:txBody>
      </p:sp>
      <p:sp>
        <p:nvSpPr>
          <p:cNvPr id="529450" name="Text Box 42">
            <a:extLst>
              <a:ext uri="{FF2B5EF4-FFF2-40B4-BE49-F238E27FC236}">
                <a16:creationId xmlns:a16="http://schemas.microsoft.com/office/drawing/2014/main" id="{370614BD-16A8-3DFE-9B36-C289C51F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854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charset="0"/>
                <a:ea typeface="+mn-ea"/>
              </a:rPr>
              <a:t>Carmel Kaphung</a:t>
            </a:r>
          </a:p>
        </p:txBody>
      </p:sp>
      <p:sp>
        <p:nvSpPr>
          <p:cNvPr id="529451" name="Text Box 43">
            <a:extLst>
              <a:ext uri="{FF2B5EF4-FFF2-40B4-BE49-F238E27FC236}">
                <a16:creationId xmlns:a16="http://schemas.microsoft.com/office/drawing/2014/main" id="{9B052E23-1D0E-B668-E8A4-1F05A8223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charset="0"/>
                <a:ea typeface="+mn-ea"/>
              </a:rPr>
              <a:t>Tabor Kaphung</a:t>
            </a:r>
          </a:p>
        </p:txBody>
      </p:sp>
      <p:sp>
        <p:nvSpPr>
          <p:cNvPr id="529452" name="Text Box 44">
            <a:extLst>
              <a:ext uri="{FF2B5EF4-FFF2-40B4-BE49-F238E27FC236}">
                <a16:creationId xmlns:a16="http://schemas.microsoft.com/office/drawing/2014/main" id="{640F70D8-A301-7B2C-11F7-ECEF6B56E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charset="0"/>
                <a:ea typeface="+mn-ea"/>
              </a:rPr>
              <a:t>Machi Ngayi</a:t>
            </a:r>
          </a:p>
        </p:txBody>
      </p:sp>
      <p:sp>
        <p:nvSpPr>
          <p:cNvPr id="529454" name="Oval 46">
            <a:extLst>
              <a:ext uri="{FF2B5EF4-FFF2-40B4-BE49-F238E27FC236}">
                <a16:creationId xmlns:a16="http://schemas.microsoft.com/office/drawing/2014/main" id="{B7B88C00-D4B7-7DC7-7A86-F7D7E2160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9455" name="Oval 47">
            <a:extLst>
              <a:ext uri="{FF2B5EF4-FFF2-40B4-BE49-F238E27FC236}">
                <a16:creationId xmlns:a16="http://schemas.microsoft.com/office/drawing/2014/main" id="{C74EB21D-4C32-C686-F3FE-6F019AFCB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9456" name="Oval 48">
            <a:extLst>
              <a:ext uri="{FF2B5EF4-FFF2-40B4-BE49-F238E27FC236}">
                <a16:creationId xmlns:a16="http://schemas.microsoft.com/office/drawing/2014/main" id="{9730FF30-648B-09B2-17C7-2B820284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9457" name="Oval 49">
            <a:extLst>
              <a:ext uri="{FF2B5EF4-FFF2-40B4-BE49-F238E27FC236}">
                <a16:creationId xmlns:a16="http://schemas.microsoft.com/office/drawing/2014/main" id="{56582F9E-55FF-98DF-E5B8-47E9BF5D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29458" name="Text Box 50">
            <a:extLst>
              <a:ext uri="{FF2B5EF4-FFF2-40B4-BE49-F238E27FC236}">
                <a16:creationId xmlns:a16="http://schemas.microsoft.com/office/drawing/2014/main" id="{69A584FA-3752-3E30-E310-D329A8C81087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5138" y="5449888"/>
            <a:ext cx="1328737" cy="72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charset="0"/>
                <a:ea typeface="+mn-ea"/>
              </a:rPr>
              <a:t>LEVI:  Pan khavai pambing leimaya.</a:t>
            </a:r>
          </a:p>
        </p:txBody>
      </p:sp>
      <p:sp>
        <p:nvSpPr>
          <p:cNvPr id="529459" name="Text Box 51">
            <a:extLst>
              <a:ext uri="{FF2B5EF4-FFF2-40B4-BE49-F238E27FC236}">
                <a16:creationId xmlns:a16="http://schemas.microsoft.com/office/drawing/2014/main" id="{255324E5-7EE7-D0F3-D459-5B8B311A9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514600"/>
            <a:ext cx="2806700" cy="2528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3200" b="1" i="1">
                <a:solidFill>
                  <a:srgbClr val="003399"/>
                </a:solidFill>
                <a:latin typeface="Comic Sans MS" panose="030F0702030302020204" pitchFamily="66" charset="0"/>
              </a:rPr>
              <a:t>“Kachichawui mashun ning eina sakhangai sasai.”</a:t>
            </a:r>
          </a:p>
        </p:txBody>
      </p:sp>
      <p:sp>
        <p:nvSpPr>
          <p:cNvPr id="14366" name="Text Box 70">
            <a:extLst>
              <a:ext uri="{FF2B5EF4-FFF2-40B4-BE49-F238E27FC236}">
                <a16:creationId xmlns:a16="http://schemas.microsoft.com/office/drawing/2014/main" id="{E7446480-CEAA-F5A7-2CC2-FB4A56C7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9481" name="Rectangle 73">
            <a:extLst>
              <a:ext uri="{FF2B5EF4-FFF2-40B4-BE49-F238E27FC236}">
                <a16:creationId xmlns:a16="http://schemas.microsoft.com/office/drawing/2014/main" id="{50F861E1-24FC-2A2F-C1AC-387A5ABC4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05</a:t>
            </a:r>
          </a:p>
        </p:txBody>
      </p:sp>
      <p:sp>
        <p:nvSpPr>
          <p:cNvPr id="529482" name="Text Box 74">
            <a:extLst>
              <a:ext uri="{FF2B5EF4-FFF2-40B4-BE49-F238E27FC236}">
                <a16:creationId xmlns:a16="http://schemas.microsoft.com/office/drawing/2014/main" id="{2D2FD324-FC02-9D4B-E4AD-309B9723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Wuv. 17:6</a:t>
            </a:r>
          </a:p>
        </p:txBody>
      </p:sp>
      <p:sp>
        <p:nvSpPr>
          <p:cNvPr id="529484" name="Text Box 76">
            <a:extLst>
              <a:ext uri="{FF2B5EF4-FFF2-40B4-BE49-F238E27FC236}">
                <a16:creationId xmlns:a16="http://schemas.microsoft.com/office/drawing/2014/main" id="{BD37BC88-C100-EC65-9242-100E72161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1393825"/>
            <a:ext cx="25273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>
                <a:solidFill>
                  <a:srgbClr val="0831AD"/>
                </a:solidFill>
                <a:latin typeface="Comic Sans MS" charset="0"/>
                <a:ea typeface="+mn-ea"/>
              </a:rPr>
              <a:t>Mediterranean Yirei</a:t>
            </a:r>
          </a:p>
        </p:txBody>
      </p:sp>
      <p:sp>
        <p:nvSpPr>
          <p:cNvPr id="529460" name="Text Box 52">
            <a:extLst>
              <a:ext uri="{FF2B5EF4-FFF2-40B4-BE49-F238E27FC236}">
                <a16:creationId xmlns:a16="http://schemas.microsoft.com/office/drawing/2014/main" id="{8B48DE49-A260-78EB-83EB-B7D96FC1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95525"/>
            <a:ext cx="86169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i="1">
                <a:solidFill>
                  <a:srgbClr val="FA0532"/>
                </a:solidFill>
                <a:latin typeface="Papyrus" charset="0"/>
                <a:ea typeface="+mn-ea"/>
              </a:rPr>
              <a:t>ROTKHAMARAT!</a:t>
            </a:r>
          </a:p>
        </p:txBody>
      </p:sp>
      <p:sp>
        <p:nvSpPr>
          <p:cNvPr id="14371" name="Text Box 80">
            <a:extLst>
              <a:ext uri="{FF2B5EF4-FFF2-40B4-BE49-F238E27FC236}">
                <a16:creationId xmlns:a16="http://schemas.microsoft.com/office/drawing/2014/main" id="{CA20FA9F-DCE9-66B7-D317-51350949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6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29" name="Group 2">
            <a:extLst>
              <a:ext uri="{FF2B5EF4-FFF2-40B4-BE49-F238E27FC236}">
                <a16:creationId xmlns:a16="http://schemas.microsoft.com/office/drawing/2014/main" id="{6972F4A3-23CF-1B84-C88D-7802BCB9486F}"/>
              </a:ext>
            </a:extLst>
          </p:cNvPr>
          <p:cNvGrpSpPr>
            <a:grpSpLocks/>
          </p:cNvGrpSpPr>
          <p:nvPr/>
        </p:nvGrpSpPr>
        <p:grpSpPr bwMode="auto">
          <a:xfrm>
            <a:off x="433388" y="1924050"/>
            <a:ext cx="2757487" cy="4235450"/>
            <a:chOff x="273" y="1212"/>
            <a:chExt cx="1737" cy="2668"/>
          </a:xfrm>
        </p:grpSpPr>
        <p:sp>
          <p:nvSpPr>
            <p:cNvPr id="471043" name="Oval 3">
              <a:extLst>
                <a:ext uri="{FF2B5EF4-FFF2-40B4-BE49-F238E27FC236}">
                  <a16:creationId xmlns:a16="http://schemas.microsoft.com/office/drawing/2014/main" id="{7B0BD631-9E98-49F8-98A3-B498C2692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" y="2868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71044" name="Freeform 4">
              <a:extLst>
                <a:ext uri="{FF2B5EF4-FFF2-40B4-BE49-F238E27FC236}">
                  <a16:creationId xmlns:a16="http://schemas.microsoft.com/office/drawing/2014/main" id="{4CCC094C-C0E3-82BF-C75E-4743EEC9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794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71045" name="Rectangle 5">
              <a:extLst>
                <a:ext uri="{FF2B5EF4-FFF2-40B4-BE49-F238E27FC236}">
                  <a16:creationId xmlns:a16="http://schemas.microsoft.com/office/drawing/2014/main" id="{5E21FF57-FA5F-EBE0-1DF0-2F0BB1242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839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W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N</a:t>
              </a:r>
            </a:p>
          </p:txBody>
        </p:sp>
        <p:sp>
          <p:nvSpPr>
            <p:cNvPr id="471046" name="Rectangle 6">
              <a:extLst>
                <a:ext uri="{FF2B5EF4-FFF2-40B4-BE49-F238E27FC236}">
                  <a16:creationId xmlns:a16="http://schemas.microsoft.com/office/drawing/2014/main" id="{80AB9342-BED0-4299-FAD6-4740A33CA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" y="1212"/>
              <a:ext cx="1737" cy="15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srgbClr val="00FF00"/>
                  </a:solidFill>
                  <a:latin typeface="Times" charset="0"/>
                  <a:ea typeface="+mn-ea"/>
                </a:rPr>
                <a:t>MISHANG </a:t>
              </a:r>
            </a:p>
            <a:p>
              <a:pPr algn="ctr">
                <a:defRPr/>
              </a:pPr>
              <a:r>
                <a:rPr lang="en-US" sz="3200" b="1">
                  <a:solidFill>
                    <a:srgbClr val="00FF00"/>
                  </a:solidFill>
                  <a:latin typeface="Times" charset="0"/>
                  <a:ea typeface="+mn-ea"/>
                </a:rPr>
                <a:t>KATHUM</a:t>
              </a:r>
              <a:endParaRPr lang="en-US" sz="3200">
                <a:solidFill>
                  <a:schemeClr val="tx2"/>
                </a:solidFill>
                <a:latin typeface="Times" charset="0"/>
                <a:ea typeface="+mn-ea"/>
              </a:endParaRPr>
            </a:p>
            <a:p>
              <a:pPr algn="ctr">
                <a:defRPr/>
              </a:pP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</a:rPr>
                <a:t>Chiwui eina</a:t>
              </a:r>
            </a:p>
            <a:p>
              <a:pPr algn="ctr">
                <a:defRPr/>
              </a:pPr>
              <a:r>
                <a:rPr lang="en-US" sz="3200" b="1" i="1">
                  <a:solidFill>
                    <a:srgbClr val="00FF00"/>
                  </a:solidFill>
                  <a:latin typeface="Times" charset="0"/>
                  <a:ea typeface="+mn-ea"/>
                </a:rPr>
                <a:t>KAKATHUMA</a:t>
              </a:r>
              <a:endParaRPr lang="en-US" sz="3200">
                <a:solidFill>
                  <a:schemeClr val="tx2"/>
                </a:solidFill>
                <a:latin typeface="Times" charset="0"/>
                <a:ea typeface="+mn-ea"/>
              </a:endParaRPr>
            </a:p>
            <a:p>
              <a:pPr algn="ctr">
                <a:defRPr/>
              </a:pP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</a:rPr>
                <a:t>pachi:</a:t>
              </a:r>
            </a:p>
          </p:txBody>
        </p:sp>
      </p:grpSp>
      <p:sp>
        <p:nvSpPr>
          <p:cNvPr id="124930" name="Rectangle 7">
            <a:extLst>
              <a:ext uri="{FF2B5EF4-FFF2-40B4-BE49-F238E27FC236}">
                <a16:creationId xmlns:a16="http://schemas.microsoft.com/office/drawing/2014/main" id="{C4F77A6E-F814-D323-B5D7-F683FDCBE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4931" name="AutoShape 8">
            <a:extLst>
              <a:ext uri="{FF2B5EF4-FFF2-40B4-BE49-F238E27FC236}">
                <a16:creationId xmlns:a16="http://schemas.microsoft.com/office/drawing/2014/main" id="{FC052ECB-76ED-D8E3-3520-30967EEF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049" name="Rectangle 9">
            <a:extLst>
              <a:ext uri="{FF2B5EF4-FFF2-40B4-BE49-F238E27FC236}">
                <a16:creationId xmlns:a16="http://schemas.microsoft.com/office/drawing/2014/main" id="{45D5544A-4AB1-6292-8F02-77B09696B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24933" name="Rectangle 10">
            <a:extLst>
              <a:ext uri="{FF2B5EF4-FFF2-40B4-BE49-F238E27FC236}">
                <a16:creationId xmlns:a16="http://schemas.microsoft.com/office/drawing/2014/main" id="{60E7E37A-48DB-EC74-DE07-A5FB04F7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59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2"/>
                </a:solidFill>
                <a:latin typeface="Times" panose="020F0502020204030204" pitchFamily="34" charset="0"/>
              </a:rPr>
              <a:t>NARKAHAI</a:t>
            </a:r>
          </a:p>
        </p:txBody>
      </p:sp>
      <p:sp>
        <p:nvSpPr>
          <p:cNvPr id="124934" name="Rectangle 11">
            <a:extLst>
              <a:ext uri="{FF2B5EF4-FFF2-40B4-BE49-F238E27FC236}">
                <a16:creationId xmlns:a16="http://schemas.microsoft.com/office/drawing/2014/main" id="{95B607FC-7F02-F251-DCDF-0E5E372DE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4935" name="Line 12">
            <a:extLst>
              <a:ext uri="{FF2B5EF4-FFF2-40B4-BE49-F238E27FC236}">
                <a16:creationId xmlns:a16="http://schemas.microsoft.com/office/drawing/2014/main" id="{C25FF098-C38E-E40B-BA25-D2B4CA1DE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6" name="Line 13">
            <a:extLst>
              <a:ext uri="{FF2B5EF4-FFF2-40B4-BE49-F238E27FC236}">
                <a16:creationId xmlns:a16="http://schemas.microsoft.com/office/drawing/2014/main" id="{A8100EA2-A846-AFD7-3545-B18225073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7" name="Line 14">
            <a:extLst>
              <a:ext uri="{FF2B5EF4-FFF2-40B4-BE49-F238E27FC236}">
                <a16:creationId xmlns:a16="http://schemas.microsoft.com/office/drawing/2014/main" id="{48120DDE-74F5-35BF-4CCF-0421FA21D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8" name="Line 15">
            <a:extLst>
              <a:ext uri="{FF2B5EF4-FFF2-40B4-BE49-F238E27FC236}">
                <a16:creationId xmlns:a16="http://schemas.microsoft.com/office/drawing/2014/main" id="{9D396276-19F4-FBC8-9FEF-5FD69C707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9" name="Rectangle 18">
            <a:extLst>
              <a:ext uri="{FF2B5EF4-FFF2-40B4-BE49-F238E27FC236}">
                <a16:creationId xmlns:a16="http://schemas.microsoft.com/office/drawing/2014/main" id="{24B53F7E-6B14-F804-606C-DB31CDC70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073" name="Rectangle 33">
            <a:extLst>
              <a:ext uri="{FF2B5EF4-FFF2-40B4-BE49-F238E27FC236}">
                <a16:creationId xmlns:a16="http://schemas.microsoft.com/office/drawing/2014/main" id="{D3F4FE87-AEFA-2F1F-3DF7-AF0EF3B4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71074" name="Text Box 34">
            <a:extLst>
              <a:ext uri="{FF2B5EF4-FFF2-40B4-BE49-F238E27FC236}">
                <a16:creationId xmlns:a16="http://schemas.microsoft.com/office/drawing/2014/main" id="{E07FB334-8D4D-771A-8B52-698C00DB7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-22225"/>
            <a:ext cx="2768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 2 Wungnao 25:21</a:t>
            </a:r>
          </a:p>
        </p:txBody>
      </p:sp>
      <p:grpSp>
        <p:nvGrpSpPr>
          <p:cNvPr id="124942" name="Group 39">
            <a:extLst>
              <a:ext uri="{FF2B5EF4-FFF2-40B4-BE49-F238E27FC236}">
                <a16:creationId xmlns:a16="http://schemas.microsoft.com/office/drawing/2014/main" id="{7B2D22F5-C8D4-AFE6-4A9B-CCD02D8F22FF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3544" y="2589"/>
            <a:chExt cx="753" cy="692"/>
          </a:xfrm>
        </p:grpSpPr>
        <p:sp>
          <p:nvSpPr>
            <p:cNvPr id="124946" name="Freeform 40">
              <a:extLst>
                <a:ext uri="{FF2B5EF4-FFF2-40B4-BE49-F238E27FC236}">
                  <a16:creationId xmlns:a16="http://schemas.microsoft.com/office/drawing/2014/main" id="{F59FF951-5EF7-95E9-64F9-4BB799795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47" name="Freeform 41">
              <a:extLst>
                <a:ext uri="{FF2B5EF4-FFF2-40B4-BE49-F238E27FC236}">
                  <a16:creationId xmlns:a16="http://schemas.microsoft.com/office/drawing/2014/main" id="{D5648D27-5B61-74E5-B54A-36852143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48" name="AutoShape 42">
              <a:extLst>
                <a:ext uri="{FF2B5EF4-FFF2-40B4-BE49-F238E27FC236}">
                  <a16:creationId xmlns:a16="http://schemas.microsoft.com/office/drawing/2014/main" id="{09440136-998B-81FB-883D-A75A983EC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49" name="Rectangle 43">
              <a:extLst>
                <a:ext uri="{FF2B5EF4-FFF2-40B4-BE49-F238E27FC236}">
                  <a16:creationId xmlns:a16="http://schemas.microsoft.com/office/drawing/2014/main" id="{507EEA51-1C95-E5B7-7CD9-DA080898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0" name="Line 44">
              <a:extLst>
                <a:ext uri="{FF2B5EF4-FFF2-40B4-BE49-F238E27FC236}">
                  <a16:creationId xmlns:a16="http://schemas.microsoft.com/office/drawing/2014/main" id="{B7673368-9EB1-804B-5957-ACDE49E7D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1" name="Line 45">
              <a:extLst>
                <a:ext uri="{FF2B5EF4-FFF2-40B4-BE49-F238E27FC236}">
                  <a16:creationId xmlns:a16="http://schemas.microsoft.com/office/drawing/2014/main" id="{2F52F3E6-1CE8-5A9E-679D-C95C2C73D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2" name="Rectangle 46">
              <a:extLst>
                <a:ext uri="{FF2B5EF4-FFF2-40B4-BE49-F238E27FC236}">
                  <a16:creationId xmlns:a16="http://schemas.microsoft.com/office/drawing/2014/main" id="{9CE5998A-EDAA-12AD-FB9E-15FEC24C8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 NARKAHAI</a:t>
              </a:r>
            </a:p>
          </p:txBody>
        </p:sp>
        <p:sp>
          <p:nvSpPr>
            <p:cNvPr id="124953" name="Line 47">
              <a:extLst>
                <a:ext uri="{FF2B5EF4-FFF2-40B4-BE49-F238E27FC236}">
                  <a16:creationId xmlns:a16="http://schemas.microsoft.com/office/drawing/2014/main" id="{B1728845-CE76-9B9B-1888-F525DC2B7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4" name="Line 48">
              <a:extLst>
                <a:ext uri="{FF2B5EF4-FFF2-40B4-BE49-F238E27FC236}">
                  <a16:creationId xmlns:a16="http://schemas.microsoft.com/office/drawing/2014/main" id="{9F4898D2-1B6B-E45C-7C2E-393987E25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5" name="Rectangle 49">
              <a:extLst>
                <a:ext uri="{FF2B5EF4-FFF2-40B4-BE49-F238E27FC236}">
                  <a16:creationId xmlns:a16="http://schemas.microsoft.com/office/drawing/2014/main" id="{B816C6AE-FDDC-C79C-0976-E1AA4B419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4956" name="Rectangle 50">
              <a:extLst>
                <a:ext uri="{FF2B5EF4-FFF2-40B4-BE49-F238E27FC236}">
                  <a16:creationId xmlns:a16="http://schemas.microsoft.com/office/drawing/2014/main" id="{03169274-3AFA-95A0-F9F1-1375A656B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4957" name="Rectangle 51">
              <a:extLst>
                <a:ext uri="{FF2B5EF4-FFF2-40B4-BE49-F238E27FC236}">
                  <a16:creationId xmlns:a16="http://schemas.microsoft.com/office/drawing/2014/main" id="{66E3B6AF-621E-F1E7-7FFD-087F4029B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4958" name="Rectangle 52">
              <a:extLst>
                <a:ext uri="{FF2B5EF4-FFF2-40B4-BE49-F238E27FC236}">
                  <a16:creationId xmlns:a16="http://schemas.microsoft.com/office/drawing/2014/main" id="{2C903E36-AE69-30BF-3B4D-042972BF9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9" name="Rectangle 53">
              <a:extLst>
                <a:ext uri="{FF2B5EF4-FFF2-40B4-BE49-F238E27FC236}">
                  <a16:creationId xmlns:a16="http://schemas.microsoft.com/office/drawing/2014/main" id="{A5EEF2D4-6808-E19A-B5B9-EF3730388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0" name="Rectangle 54">
              <a:extLst>
                <a:ext uri="{FF2B5EF4-FFF2-40B4-BE49-F238E27FC236}">
                  <a16:creationId xmlns:a16="http://schemas.microsoft.com/office/drawing/2014/main" id="{AB9C262C-45E1-A200-5C22-73C406D4B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24943" name="Text Box 55">
            <a:extLst>
              <a:ext uri="{FF2B5EF4-FFF2-40B4-BE49-F238E27FC236}">
                <a16:creationId xmlns:a16="http://schemas.microsoft.com/office/drawing/2014/main" id="{4DF5823E-C2BE-E5BF-3D0E-8E6CED34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>
            <a:extLst>
              <a:ext uri="{FF2B5EF4-FFF2-40B4-BE49-F238E27FC236}">
                <a16:creationId xmlns:a16="http://schemas.microsoft.com/office/drawing/2014/main" id="{217C030D-2F36-781C-6EDA-88F6832DA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58</a:t>
            </a:r>
          </a:p>
        </p:txBody>
      </p:sp>
      <p:sp>
        <p:nvSpPr>
          <p:cNvPr id="124945" name="Text Box 62">
            <a:extLst>
              <a:ext uri="{FF2B5EF4-FFF2-40B4-BE49-F238E27FC236}">
                <a16:creationId xmlns:a16="http://schemas.microsoft.com/office/drawing/2014/main" id="{E4D9D283-307A-4B20-058A-0F1F8B167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7BA2157D-CF48-CF03-DB27-699D61D78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26978" name="Picture 5">
            <a:extLst>
              <a:ext uri="{FF2B5EF4-FFF2-40B4-BE49-F238E27FC236}">
                <a16:creationId xmlns:a16="http://schemas.microsoft.com/office/drawing/2014/main" id="{46839E15-48FC-1413-A94B-66FBEC80AEA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8" name="Rectangle 6">
            <a:extLst>
              <a:ext uri="{FF2B5EF4-FFF2-40B4-BE49-F238E27FC236}">
                <a16:creationId xmlns:a16="http://schemas.microsoft.com/office/drawing/2014/main" id="{3C0663C7-4566-C7EE-5349-D28CAD7C9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722313"/>
            <a:ext cx="70373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b="1">
                <a:solidFill>
                  <a:schemeClr val="accent2"/>
                </a:solidFill>
                <a:latin typeface="Comic Sans MS" panose="030F0702030302020204" pitchFamily="66" charset="0"/>
              </a:rPr>
              <a:t>    Achalakha Babylon kaho Keinung</a:t>
            </a:r>
            <a:endParaRPr lang="en-US" altLang="en-US" sz="24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4129" name="Rectangle 17">
            <a:extLst>
              <a:ext uri="{FF2B5EF4-FFF2-40B4-BE49-F238E27FC236}">
                <a16:creationId xmlns:a16="http://schemas.microsoft.com/office/drawing/2014/main" id="{63E75E46-ED64-20BA-FF0B-CEEA932A0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74132" name="Text Box 20">
            <a:extLst>
              <a:ext uri="{FF2B5EF4-FFF2-40B4-BE49-F238E27FC236}">
                <a16:creationId xmlns:a16="http://schemas.microsoft.com/office/drawing/2014/main" id="{4514DCA1-2BBE-B010-9C08-FBB47E11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Daniel 1</a:t>
            </a:r>
          </a:p>
        </p:txBody>
      </p:sp>
      <p:grpSp>
        <p:nvGrpSpPr>
          <p:cNvPr id="126982" name="Group 60">
            <a:extLst>
              <a:ext uri="{FF2B5EF4-FFF2-40B4-BE49-F238E27FC236}">
                <a16:creationId xmlns:a16="http://schemas.microsoft.com/office/drawing/2014/main" id="{4A3BFE28-7912-588C-BBB8-C49FA4A108A7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26989" name="Freeform 61">
              <a:extLst>
                <a:ext uri="{FF2B5EF4-FFF2-40B4-BE49-F238E27FC236}">
                  <a16:creationId xmlns:a16="http://schemas.microsoft.com/office/drawing/2014/main" id="{692E7E36-6D12-3D93-5A0A-C1D108E46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0" name="Freeform 62">
              <a:extLst>
                <a:ext uri="{FF2B5EF4-FFF2-40B4-BE49-F238E27FC236}">
                  <a16:creationId xmlns:a16="http://schemas.microsoft.com/office/drawing/2014/main" id="{AACC7101-D7FB-CCC6-7B00-5DCEA9B3C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1" name="AutoShape 63">
              <a:extLst>
                <a:ext uri="{FF2B5EF4-FFF2-40B4-BE49-F238E27FC236}">
                  <a16:creationId xmlns:a16="http://schemas.microsoft.com/office/drawing/2014/main" id="{BF4578E5-FDF9-C770-8C57-6CC2361B3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992" name="Rectangle 64">
              <a:extLst>
                <a:ext uri="{FF2B5EF4-FFF2-40B4-BE49-F238E27FC236}">
                  <a16:creationId xmlns:a16="http://schemas.microsoft.com/office/drawing/2014/main" id="{AFD4EB85-CF6B-68FC-D4FA-D8B8C571D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993" name="Line 65">
              <a:extLst>
                <a:ext uri="{FF2B5EF4-FFF2-40B4-BE49-F238E27FC236}">
                  <a16:creationId xmlns:a16="http://schemas.microsoft.com/office/drawing/2014/main" id="{84FFCDB7-04E6-6DBC-5277-BCE7C8191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Line 66">
              <a:extLst>
                <a:ext uri="{FF2B5EF4-FFF2-40B4-BE49-F238E27FC236}">
                  <a16:creationId xmlns:a16="http://schemas.microsoft.com/office/drawing/2014/main" id="{4A85DC4D-7BB8-D9CB-101B-704E12267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Rectangle 67">
              <a:extLst>
                <a:ext uri="{FF2B5EF4-FFF2-40B4-BE49-F238E27FC236}">
                  <a16:creationId xmlns:a16="http://schemas.microsoft.com/office/drawing/2014/main" id="{C1094EF8-7B19-A171-938C-5CDFCF993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26996" name="Line 68">
              <a:extLst>
                <a:ext uri="{FF2B5EF4-FFF2-40B4-BE49-F238E27FC236}">
                  <a16:creationId xmlns:a16="http://schemas.microsoft.com/office/drawing/2014/main" id="{DA9E1F9F-5BD5-B51B-76CC-68090AB484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Line 69">
              <a:extLst>
                <a:ext uri="{FF2B5EF4-FFF2-40B4-BE49-F238E27FC236}">
                  <a16:creationId xmlns:a16="http://schemas.microsoft.com/office/drawing/2014/main" id="{375B32C4-FC30-A256-F544-384D1B8B7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Rectangle 70">
              <a:extLst>
                <a:ext uri="{FF2B5EF4-FFF2-40B4-BE49-F238E27FC236}">
                  <a16:creationId xmlns:a16="http://schemas.microsoft.com/office/drawing/2014/main" id="{BDA6EF26-329F-DA70-425B-60EAEFF7F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6999" name="Rectangle 71">
              <a:extLst>
                <a:ext uri="{FF2B5EF4-FFF2-40B4-BE49-F238E27FC236}">
                  <a16:creationId xmlns:a16="http://schemas.microsoft.com/office/drawing/2014/main" id="{2EF4FE6E-823A-BD47-B5A3-95D247427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7000" name="Rectangle 72">
              <a:extLst>
                <a:ext uri="{FF2B5EF4-FFF2-40B4-BE49-F238E27FC236}">
                  <a16:creationId xmlns:a16="http://schemas.microsoft.com/office/drawing/2014/main" id="{C3EA2D05-6B66-E93C-D9C5-0EF101DB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7001" name="Rectangle 73">
              <a:extLst>
                <a:ext uri="{FF2B5EF4-FFF2-40B4-BE49-F238E27FC236}">
                  <a16:creationId xmlns:a16="http://schemas.microsoft.com/office/drawing/2014/main" id="{3B2FECD0-99A1-812F-4E97-728BFCD95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002" name="Rectangle 74">
              <a:extLst>
                <a:ext uri="{FF2B5EF4-FFF2-40B4-BE49-F238E27FC236}">
                  <a16:creationId xmlns:a16="http://schemas.microsoft.com/office/drawing/2014/main" id="{623F0718-76F3-C5FA-12C2-6B38F6121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003" name="Rectangle 75">
              <a:extLst>
                <a:ext uri="{FF2B5EF4-FFF2-40B4-BE49-F238E27FC236}">
                  <a16:creationId xmlns:a16="http://schemas.microsoft.com/office/drawing/2014/main" id="{8996F370-02E4-9328-EDCF-2DDCA78C4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26983" name="Text Box 76">
            <a:extLst>
              <a:ext uri="{FF2B5EF4-FFF2-40B4-BE49-F238E27FC236}">
                <a16:creationId xmlns:a16="http://schemas.microsoft.com/office/drawing/2014/main" id="{812C7E1D-DE91-6504-7CD6-2201D4A2C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>
            <a:extLst>
              <a:ext uri="{FF2B5EF4-FFF2-40B4-BE49-F238E27FC236}">
                <a16:creationId xmlns:a16="http://schemas.microsoft.com/office/drawing/2014/main" id="{969762FE-7FC5-5A66-6309-36C61FB74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5556250"/>
            <a:ext cx="6057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FFF417"/>
                </a:solidFill>
                <a:latin typeface="Comic Sans MS" charset="0"/>
                <a:ea typeface="+mn-ea"/>
              </a:rPr>
              <a:t>Babylonwui Hanging Gardens </a:t>
            </a:r>
          </a:p>
        </p:txBody>
      </p:sp>
      <p:sp>
        <p:nvSpPr>
          <p:cNvPr id="474191" name="Text Box 79">
            <a:extLst>
              <a:ext uri="{FF2B5EF4-FFF2-40B4-BE49-F238E27FC236}">
                <a16:creationId xmlns:a16="http://schemas.microsoft.com/office/drawing/2014/main" id="{003AB3D2-3D8A-0FA6-2DD9-8763DDC96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117975"/>
            <a:ext cx="37068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F417"/>
                </a:solidFill>
                <a:latin typeface="Comic Sans MS" charset="0"/>
                <a:ea typeface="+mn-ea"/>
              </a:rPr>
              <a:t>Euphrates Kong</a:t>
            </a:r>
          </a:p>
        </p:txBody>
      </p:sp>
      <p:sp>
        <p:nvSpPr>
          <p:cNvPr id="474192" name="Rectangle 80">
            <a:extLst>
              <a:ext uri="{FF2B5EF4-FFF2-40B4-BE49-F238E27FC236}">
                <a16:creationId xmlns:a16="http://schemas.microsoft.com/office/drawing/2014/main" id="{D217C5B6-C6B1-2D7E-29A1-7C2328CA8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59</a:t>
            </a:r>
          </a:p>
        </p:txBody>
      </p:sp>
      <p:sp>
        <p:nvSpPr>
          <p:cNvPr id="126987" name="Text Box 82">
            <a:extLst>
              <a:ext uri="{FF2B5EF4-FFF2-40B4-BE49-F238E27FC236}">
                <a16:creationId xmlns:a16="http://schemas.microsoft.com/office/drawing/2014/main" id="{8D6F0FBA-F194-34AB-3F9E-FF90F5C9A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338" y="6410325"/>
            <a:ext cx="423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26988" name="Text Box 84">
            <a:extLst>
              <a:ext uri="{FF2B5EF4-FFF2-40B4-BE49-F238E27FC236}">
                <a16:creationId xmlns:a16="http://schemas.microsoft.com/office/drawing/2014/main" id="{B8DA63B5-E6C5-254E-9EAE-BE92E6C47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AABB8CBA-E6CC-CB70-44F1-9050A0B14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9026" name="Rectangle 4">
            <a:extLst>
              <a:ext uri="{FF2B5EF4-FFF2-40B4-BE49-F238E27FC236}">
                <a16:creationId xmlns:a16="http://schemas.microsoft.com/office/drawing/2014/main" id="{59BE573B-C58B-12FB-B3CE-DCD40B99F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9027" name="Line 5">
            <a:extLst>
              <a:ext uri="{FF2B5EF4-FFF2-40B4-BE49-F238E27FC236}">
                <a16:creationId xmlns:a16="http://schemas.microsoft.com/office/drawing/2014/main" id="{351CB7A1-74DF-6DE8-085B-9CBBF93002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6">
            <a:extLst>
              <a:ext uri="{FF2B5EF4-FFF2-40B4-BE49-F238E27FC236}">
                <a16:creationId xmlns:a16="http://schemas.microsoft.com/office/drawing/2014/main" id="{C7116ED0-0522-B23E-BBD2-C23CF4200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29029" name="Object 2">
            <a:extLst>
              <a:ext uri="{FF2B5EF4-FFF2-40B4-BE49-F238E27FC236}">
                <a16:creationId xmlns:a16="http://schemas.microsoft.com/office/drawing/2014/main" id="{E5950BE5-FBF0-DCAB-4003-64826514A6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6300" y="762000"/>
          <a:ext cx="61976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098800" imgH="2616200" progId="PhotoshopElements.Image.2">
                  <p:embed/>
                </p:oleObj>
              </mc:Choice>
              <mc:Fallback>
                <p:oleObj name="Image" r:id="rId3" imgW="3098800" imgH="2616200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762000"/>
                        <a:ext cx="6197600" cy="523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30" name="Rectangle 7">
            <a:extLst>
              <a:ext uri="{FF2B5EF4-FFF2-40B4-BE49-F238E27FC236}">
                <a16:creationId xmlns:a16="http://schemas.microsoft.com/office/drawing/2014/main" id="{FF559382-C0AE-93B9-02BC-002EEF53A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5502275"/>
            <a:ext cx="4276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  <a:latin typeface="Times" panose="020F0502020204030204" pitchFamily="34" charset="0"/>
              </a:rPr>
              <a:t>OTSHOT KASHOK APAM</a:t>
            </a:r>
          </a:p>
        </p:txBody>
      </p:sp>
      <p:sp>
        <p:nvSpPr>
          <p:cNvPr id="473112" name="Oval 24">
            <a:extLst>
              <a:ext uri="{FF2B5EF4-FFF2-40B4-BE49-F238E27FC236}">
                <a16:creationId xmlns:a16="http://schemas.microsoft.com/office/drawing/2014/main" id="{0DD3324E-F87F-2F4F-3388-F9537D64D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92400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73113" name="Oval 25">
            <a:extLst>
              <a:ext uri="{FF2B5EF4-FFF2-40B4-BE49-F238E27FC236}">
                <a16:creationId xmlns:a16="http://schemas.microsoft.com/office/drawing/2014/main" id="{BC1A4B39-8D98-D2DA-6AB8-8437273E8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300" y="3514725"/>
            <a:ext cx="9652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73114" name="Rectangle 26">
            <a:extLst>
              <a:ext uri="{FF2B5EF4-FFF2-40B4-BE49-F238E27FC236}">
                <a16:creationId xmlns:a16="http://schemas.microsoft.com/office/drawing/2014/main" id="{EC360A19-777F-E148-F7A6-5B4F4AF44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grpSp>
        <p:nvGrpSpPr>
          <p:cNvPr id="129034" name="Group 82">
            <a:extLst>
              <a:ext uri="{FF2B5EF4-FFF2-40B4-BE49-F238E27FC236}">
                <a16:creationId xmlns:a16="http://schemas.microsoft.com/office/drawing/2014/main" id="{B8E5B3DC-3015-F336-3FA6-3EF505BE8BBF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29038" name="Freeform 83">
              <a:extLst>
                <a:ext uri="{FF2B5EF4-FFF2-40B4-BE49-F238E27FC236}">
                  <a16:creationId xmlns:a16="http://schemas.microsoft.com/office/drawing/2014/main" id="{A3859DDC-CB38-FB4C-1DA0-298E66336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39" name="Freeform 84">
              <a:extLst>
                <a:ext uri="{FF2B5EF4-FFF2-40B4-BE49-F238E27FC236}">
                  <a16:creationId xmlns:a16="http://schemas.microsoft.com/office/drawing/2014/main" id="{0B89D014-8EDF-408E-D90B-5375C1871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0" name="AutoShape 85">
              <a:extLst>
                <a:ext uri="{FF2B5EF4-FFF2-40B4-BE49-F238E27FC236}">
                  <a16:creationId xmlns:a16="http://schemas.microsoft.com/office/drawing/2014/main" id="{F1F82C9B-362C-32C2-5007-7A2706E13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041" name="Rectangle 86">
              <a:extLst>
                <a:ext uri="{FF2B5EF4-FFF2-40B4-BE49-F238E27FC236}">
                  <a16:creationId xmlns:a16="http://schemas.microsoft.com/office/drawing/2014/main" id="{9CB1EE5D-9CA2-6974-30D4-335AD667C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042" name="Line 87">
              <a:extLst>
                <a:ext uri="{FF2B5EF4-FFF2-40B4-BE49-F238E27FC236}">
                  <a16:creationId xmlns:a16="http://schemas.microsoft.com/office/drawing/2014/main" id="{1F630FC3-7162-FCE7-DF2D-629B6666C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3" name="Line 88">
              <a:extLst>
                <a:ext uri="{FF2B5EF4-FFF2-40B4-BE49-F238E27FC236}">
                  <a16:creationId xmlns:a16="http://schemas.microsoft.com/office/drawing/2014/main" id="{05C4E218-81EB-D8A6-1994-EBAF200C4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4" name="Rectangle 89">
              <a:extLst>
                <a:ext uri="{FF2B5EF4-FFF2-40B4-BE49-F238E27FC236}">
                  <a16:creationId xmlns:a16="http://schemas.microsoft.com/office/drawing/2014/main" id="{A4615CE8-0F64-F5E3-BA7B-2177808AA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29045" name="Line 90">
              <a:extLst>
                <a:ext uri="{FF2B5EF4-FFF2-40B4-BE49-F238E27FC236}">
                  <a16:creationId xmlns:a16="http://schemas.microsoft.com/office/drawing/2014/main" id="{B0FB1EA3-2154-37FB-3C41-46AC45FF7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6" name="Line 91">
              <a:extLst>
                <a:ext uri="{FF2B5EF4-FFF2-40B4-BE49-F238E27FC236}">
                  <a16:creationId xmlns:a16="http://schemas.microsoft.com/office/drawing/2014/main" id="{0F4F429C-7AC3-0F43-83A0-FCDDEE259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7" name="Rectangle 92">
              <a:extLst>
                <a:ext uri="{FF2B5EF4-FFF2-40B4-BE49-F238E27FC236}">
                  <a16:creationId xmlns:a16="http://schemas.microsoft.com/office/drawing/2014/main" id="{9C045169-5A2F-C92F-EF87-AC232D8FF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9048" name="Rectangle 93">
              <a:extLst>
                <a:ext uri="{FF2B5EF4-FFF2-40B4-BE49-F238E27FC236}">
                  <a16:creationId xmlns:a16="http://schemas.microsoft.com/office/drawing/2014/main" id="{258C1757-A69E-0059-08B8-7553E427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9049" name="Rectangle 94">
              <a:extLst>
                <a:ext uri="{FF2B5EF4-FFF2-40B4-BE49-F238E27FC236}">
                  <a16:creationId xmlns:a16="http://schemas.microsoft.com/office/drawing/2014/main" id="{91D70BC4-BE0E-2366-3802-36502542D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29050" name="Rectangle 95">
              <a:extLst>
                <a:ext uri="{FF2B5EF4-FFF2-40B4-BE49-F238E27FC236}">
                  <a16:creationId xmlns:a16="http://schemas.microsoft.com/office/drawing/2014/main" id="{C50ABD3D-DB84-FC84-94E3-9BD4D311B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051" name="Rectangle 96">
              <a:extLst>
                <a:ext uri="{FF2B5EF4-FFF2-40B4-BE49-F238E27FC236}">
                  <a16:creationId xmlns:a16="http://schemas.microsoft.com/office/drawing/2014/main" id="{F4CAA403-5420-83F3-9B23-0AE21FCC1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052" name="Rectangle 97">
              <a:extLst>
                <a:ext uri="{FF2B5EF4-FFF2-40B4-BE49-F238E27FC236}">
                  <a16:creationId xmlns:a16="http://schemas.microsoft.com/office/drawing/2014/main" id="{00D2B9A1-9F6F-55A1-55BE-9EE227BDA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29035" name="Text Box 98">
            <a:extLst>
              <a:ext uri="{FF2B5EF4-FFF2-40B4-BE49-F238E27FC236}">
                <a16:creationId xmlns:a16="http://schemas.microsoft.com/office/drawing/2014/main" id="{37091011-AA56-37C7-31D3-36C05A47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>
            <a:extLst>
              <a:ext uri="{FF2B5EF4-FFF2-40B4-BE49-F238E27FC236}">
                <a16:creationId xmlns:a16="http://schemas.microsoft.com/office/drawing/2014/main" id="{7814CB30-B249-920D-A212-CC722E159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60</a:t>
            </a:r>
          </a:p>
        </p:txBody>
      </p:sp>
      <p:sp>
        <p:nvSpPr>
          <p:cNvPr id="129037" name="Text Box 105">
            <a:extLst>
              <a:ext uri="{FF2B5EF4-FFF2-40B4-BE49-F238E27FC236}">
                <a16:creationId xmlns:a16="http://schemas.microsoft.com/office/drawing/2014/main" id="{5EFCB83B-59A9-9A95-A7F8-87D29A0EC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12" grpId="0" animBg="1"/>
      <p:bldP spid="4731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AutoShape 2">
            <a:extLst>
              <a:ext uri="{FF2B5EF4-FFF2-40B4-BE49-F238E27FC236}">
                <a16:creationId xmlns:a16="http://schemas.microsoft.com/office/drawing/2014/main" id="{9B959793-FBED-CF37-A849-5BE1C7D1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B2CC12C8-553E-BF3B-7F9C-E62FA9B2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447800"/>
            <a:ext cx="3048000" cy="2819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31075" name="Rectangle 4">
            <a:extLst>
              <a:ext uri="{FF2B5EF4-FFF2-40B4-BE49-F238E27FC236}">
                <a16:creationId xmlns:a16="http://schemas.microsoft.com/office/drawing/2014/main" id="{48E9EB16-2BE5-E3FE-7AE7-640EB9DBE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59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accent2"/>
                </a:solidFill>
                <a:latin typeface="Times" panose="020F0502020204030204" pitchFamily="34" charset="0"/>
              </a:rPr>
              <a:t>NARKAHAI</a:t>
            </a:r>
          </a:p>
        </p:txBody>
      </p:sp>
      <p:sp>
        <p:nvSpPr>
          <p:cNvPr id="475141" name="Rectangle 5">
            <a:extLst>
              <a:ext uri="{FF2B5EF4-FFF2-40B4-BE49-F238E27FC236}">
                <a16:creationId xmlns:a16="http://schemas.microsoft.com/office/drawing/2014/main" id="{41F19B1A-3040-BDA3-6C3C-B9DD8C6CF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3" y="1762125"/>
            <a:ext cx="1493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KUM 70</a:t>
            </a:r>
          </a:p>
        </p:txBody>
      </p:sp>
      <p:sp>
        <p:nvSpPr>
          <p:cNvPr id="475142" name="Rectangle 6">
            <a:extLst>
              <a:ext uri="{FF2B5EF4-FFF2-40B4-BE49-F238E27FC236}">
                <a16:creationId xmlns:a16="http://schemas.microsoft.com/office/drawing/2014/main" id="{B01CA5A4-7644-5A1C-BC01-ABF51B717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2270125"/>
            <a:ext cx="20478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KHAUNG 3</a:t>
            </a:r>
          </a:p>
        </p:txBody>
      </p:sp>
      <p:sp>
        <p:nvSpPr>
          <p:cNvPr id="131078" name="Rectangle 7">
            <a:extLst>
              <a:ext uri="{FF2B5EF4-FFF2-40B4-BE49-F238E27FC236}">
                <a16:creationId xmlns:a16="http://schemas.microsoft.com/office/drawing/2014/main" id="{21AD88E8-E271-A682-9BFC-2169F6E34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1079" name="Rectangle 8">
            <a:extLst>
              <a:ext uri="{FF2B5EF4-FFF2-40B4-BE49-F238E27FC236}">
                <a16:creationId xmlns:a16="http://schemas.microsoft.com/office/drawing/2014/main" id="{91DBC8C6-028D-1B8E-39C5-08EABA03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1080" name="Rectangle 12">
            <a:extLst>
              <a:ext uri="{FF2B5EF4-FFF2-40B4-BE49-F238E27FC236}">
                <a16:creationId xmlns:a16="http://schemas.microsoft.com/office/drawing/2014/main" id="{A3EB5CCF-9011-2710-212E-08F8CB7C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1081" name="Rectangle 13">
            <a:extLst>
              <a:ext uri="{FF2B5EF4-FFF2-40B4-BE49-F238E27FC236}">
                <a16:creationId xmlns:a16="http://schemas.microsoft.com/office/drawing/2014/main" id="{00C6F736-48F0-1720-35F1-50B484D72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1082" name="Line 14">
            <a:extLst>
              <a:ext uri="{FF2B5EF4-FFF2-40B4-BE49-F238E27FC236}">
                <a16:creationId xmlns:a16="http://schemas.microsoft.com/office/drawing/2014/main" id="{7AEB9F59-8B91-94B3-1750-3938E2BF82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3" name="Line 15">
            <a:extLst>
              <a:ext uri="{FF2B5EF4-FFF2-40B4-BE49-F238E27FC236}">
                <a16:creationId xmlns:a16="http://schemas.microsoft.com/office/drawing/2014/main" id="{C1FBE3E4-927B-2978-F588-D8F1D644D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6">
            <a:extLst>
              <a:ext uri="{FF2B5EF4-FFF2-40B4-BE49-F238E27FC236}">
                <a16:creationId xmlns:a16="http://schemas.microsoft.com/office/drawing/2014/main" id="{7BA8EF61-E2A2-B86E-D599-6EDAF06A1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Line 17">
            <a:extLst>
              <a:ext uri="{FF2B5EF4-FFF2-40B4-BE49-F238E27FC236}">
                <a16:creationId xmlns:a16="http://schemas.microsoft.com/office/drawing/2014/main" id="{9BFE9FB9-0760-93F8-F9EA-2AF6F571F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70" name="Rectangle 34">
            <a:extLst>
              <a:ext uri="{FF2B5EF4-FFF2-40B4-BE49-F238E27FC236}">
                <a16:creationId xmlns:a16="http://schemas.microsoft.com/office/drawing/2014/main" id="{2EF9FDC1-7DE0-DB98-BC40-58780F47F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75172" name="Text Box 36">
            <a:extLst>
              <a:ext uri="{FF2B5EF4-FFF2-40B4-BE49-F238E27FC236}">
                <a16:creationId xmlns:a16="http://schemas.microsoft.com/office/drawing/2014/main" id="{DE4C27EB-E826-E242-FDC5-DDD7AD64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-34925"/>
            <a:ext cx="59578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Jer. 29:10; Ezra 3:8; Neh. 2:5-6</a:t>
            </a:r>
          </a:p>
        </p:txBody>
      </p:sp>
      <p:grpSp>
        <p:nvGrpSpPr>
          <p:cNvPr id="131088" name="Group 79">
            <a:extLst>
              <a:ext uri="{FF2B5EF4-FFF2-40B4-BE49-F238E27FC236}">
                <a16:creationId xmlns:a16="http://schemas.microsoft.com/office/drawing/2014/main" id="{4D289005-3C7C-BCFA-CE14-B55BB3C24B63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31105" name="Freeform 80">
              <a:extLst>
                <a:ext uri="{FF2B5EF4-FFF2-40B4-BE49-F238E27FC236}">
                  <a16:creationId xmlns:a16="http://schemas.microsoft.com/office/drawing/2014/main" id="{DA581EC4-DEAD-BF06-E56B-FEDA4998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06" name="Freeform 81">
              <a:extLst>
                <a:ext uri="{FF2B5EF4-FFF2-40B4-BE49-F238E27FC236}">
                  <a16:creationId xmlns:a16="http://schemas.microsoft.com/office/drawing/2014/main" id="{2F60C3D2-754F-61E9-0716-50D13037E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07" name="AutoShape 82">
              <a:extLst>
                <a:ext uri="{FF2B5EF4-FFF2-40B4-BE49-F238E27FC236}">
                  <a16:creationId xmlns:a16="http://schemas.microsoft.com/office/drawing/2014/main" id="{6E46A5BA-9E53-5376-B397-76D91A066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08" name="Rectangle 83">
              <a:extLst>
                <a:ext uri="{FF2B5EF4-FFF2-40B4-BE49-F238E27FC236}">
                  <a16:creationId xmlns:a16="http://schemas.microsoft.com/office/drawing/2014/main" id="{6FB62215-21F0-2B9A-AD1D-18DC66FFB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09" name="Line 84">
              <a:extLst>
                <a:ext uri="{FF2B5EF4-FFF2-40B4-BE49-F238E27FC236}">
                  <a16:creationId xmlns:a16="http://schemas.microsoft.com/office/drawing/2014/main" id="{69E78F76-84F6-F030-EEB4-D8568D0B5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0" name="Line 85">
              <a:extLst>
                <a:ext uri="{FF2B5EF4-FFF2-40B4-BE49-F238E27FC236}">
                  <a16:creationId xmlns:a16="http://schemas.microsoft.com/office/drawing/2014/main" id="{5207FB1D-A680-E584-1915-AA9DAE5C7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1" name="Rectangle 86">
              <a:extLst>
                <a:ext uri="{FF2B5EF4-FFF2-40B4-BE49-F238E27FC236}">
                  <a16:creationId xmlns:a16="http://schemas.microsoft.com/office/drawing/2014/main" id="{104C6125-F2CD-FCA0-57C9-0624729C0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 NARKAHAI</a:t>
              </a:r>
            </a:p>
          </p:txBody>
        </p:sp>
        <p:sp>
          <p:nvSpPr>
            <p:cNvPr id="131112" name="Line 87">
              <a:extLst>
                <a:ext uri="{FF2B5EF4-FFF2-40B4-BE49-F238E27FC236}">
                  <a16:creationId xmlns:a16="http://schemas.microsoft.com/office/drawing/2014/main" id="{F33C4A4C-CA6D-6010-4104-4C278EDB4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3" name="Line 88">
              <a:extLst>
                <a:ext uri="{FF2B5EF4-FFF2-40B4-BE49-F238E27FC236}">
                  <a16:creationId xmlns:a16="http://schemas.microsoft.com/office/drawing/2014/main" id="{B316C9F8-5D87-71D4-3E6A-8621E3878B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4" name="Rectangle 89">
              <a:extLst>
                <a:ext uri="{FF2B5EF4-FFF2-40B4-BE49-F238E27FC236}">
                  <a16:creationId xmlns:a16="http://schemas.microsoft.com/office/drawing/2014/main" id="{D61DEE5A-7A7D-1B81-CF76-EB288E50B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31115" name="Rectangle 90">
              <a:extLst>
                <a:ext uri="{FF2B5EF4-FFF2-40B4-BE49-F238E27FC236}">
                  <a16:creationId xmlns:a16="http://schemas.microsoft.com/office/drawing/2014/main" id="{CAC1C5DC-0F0F-B734-2DD9-1B23FA714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31116" name="Rectangle 91">
              <a:extLst>
                <a:ext uri="{FF2B5EF4-FFF2-40B4-BE49-F238E27FC236}">
                  <a16:creationId xmlns:a16="http://schemas.microsoft.com/office/drawing/2014/main" id="{F4BA4A14-1622-5AB9-9220-5109B5CD9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31117" name="Rectangle 92">
              <a:extLst>
                <a:ext uri="{FF2B5EF4-FFF2-40B4-BE49-F238E27FC236}">
                  <a16:creationId xmlns:a16="http://schemas.microsoft.com/office/drawing/2014/main" id="{CE587D26-3984-3F2D-7221-79D8446D2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18" name="Rectangle 93">
              <a:extLst>
                <a:ext uri="{FF2B5EF4-FFF2-40B4-BE49-F238E27FC236}">
                  <a16:creationId xmlns:a16="http://schemas.microsoft.com/office/drawing/2014/main" id="{EA1223EE-921F-3774-2B88-C3A4810C6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19" name="Rectangle 94">
              <a:extLst>
                <a:ext uri="{FF2B5EF4-FFF2-40B4-BE49-F238E27FC236}">
                  <a16:creationId xmlns:a16="http://schemas.microsoft.com/office/drawing/2014/main" id="{5D12F865-A23C-9F03-0EBD-6BF9868EF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31089" name="Text Box 95">
            <a:extLst>
              <a:ext uri="{FF2B5EF4-FFF2-40B4-BE49-F238E27FC236}">
                <a16:creationId xmlns:a16="http://schemas.microsoft.com/office/drawing/2014/main" id="{A4D3A8BB-191C-7AD4-98ED-50D624510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31090" name="Text Box 96">
            <a:extLst>
              <a:ext uri="{FF2B5EF4-FFF2-40B4-BE49-F238E27FC236}">
                <a16:creationId xmlns:a16="http://schemas.microsoft.com/office/drawing/2014/main" id="{AABB5AC7-20CA-BF8E-4BE8-ED9EE7185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817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" name="Group 97">
            <a:extLst>
              <a:ext uri="{FF2B5EF4-FFF2-40B4-BE49-F238E27FC236}">
                <a16:creationId xmlns:a16="http://schemas.microsoft.com/office/drawing/2014/main" id="{96B6E953-F403-3A73-FE84-59786AFCAC5F}"/>
              </a:ext>
            </a:extLst>
          </p:cNvPr>
          <p:cNvGrpSpPr>
            <a:grpSpLocks/>
          </p:cNvGrpSpPr>
          <p:nvPr/>
        </p:nvGrpSpPr>
        <p:grpSpPr bwMode="auto">
          <a:xfrm>
            <a:off x="1397000" y="5291138"/>
            <a:ext cx="6765925" cy="2155825"/>
            <a:chOff x="1734" y="3148"/>
            <a:chExt cx="2630" cy="1358"/>
          </a:xfrm>
        </p:grpSpPr>
        <p:sp>
          <p:nvSpPr>
            <p:cNvPr id="131103" name="Text Box 98">
              <a:extLst>
                <a:ext uri="{FF2B5EF4-FFF2-40B4-BE49-F238E27FC236}">
                  <a16:creationId xmlns:a16="http://schemas.microsoft.com/office/drawing/2014/main" id="{2ADA9D9D-4D68-FF6F-C5C4-7E40DB1B3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" y="3180"/>
              <a:ext cx="2504" cy="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600" b="1" i="1">
                  <a:solidFill>
                    <a:schemeClr val="bg2"/>
                  </a:solidFill>
                  <a:latin typeface="Kosher-Normal" charset="0"/>
                </a:rPr>
                <a:t>“SYNAGOGUE”</a:t>
              </a:r>
            </a:p>
          </p:txBody>
        </p:sp>
        <p:sp>
          <p:nvSpPr>
            <p:cNvPr id="131104" name="Text Box 99">
              <a:extLst>
                <a:ext uri="{FF2B5EF4-FFF2-40B4-BE49-F238E27FC236}">
                  <a16:creationId xmlns:a16="http://schemas.microsoft.com/office/drawing/2014/main" id="{49016C38-F6BD-C3DD-F849-E2B8E7E17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3148"/>
              <a:ext cx="2630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600" b="1" i="1">
                  <a:solidFill>
                    <a:srgbClr val="FCFC06"/>
                  </a:solidFill>
                  <a:latin typeface="Kosher-Normal" charset="0"/>
                </a:rPr>
                <a:t>“SYNAGOGUE”</a:t>
              </a:r>
            </a:p>
          </p:txBody>
        </p:sp>
      </p:grpSp>
      <p:grpSp>
        <p:nvGrpSpPr>
          <p:cNvPr id="4" name="Group 100">
            <a:extLst>
              <a:ext uri="{FF2B5EF4-FFF2-40B4-BE49-F238E27FC236}">
                <a16:creationId xmlns:a16="http://schemas.microsoft.com/office/drawing/2014/main" id="{421AF34E-FE6A-8C2E-8059-F0061588A8F1}"/>
              </a:ext>
            </a:extLst>
          </p:cNvPr>
          <p:cNvGrpSpPr>
            <a:grpSpLocks/>
          </p:cNvGrpSpPr>
          <p:nvPr/>
        </p:nvGrpSpPr>
        <p:grpSpPr bwMode="auto">
          <a:xfrm>
            <a:off x="1581150" y="4283075"/>
            <a:ext cx="6813550" cy="1139825"/>
            <a:chOff x="641" y="2530"/>
            <a:chExt cx="1638" cy="718"/>
          </a:xfrm>
        </p:grpSpPr>
        <p:sp>
          <p:nvSpPr>
            <p:cNvPr id="131101" name="Text Box 101">
              <a:extLst>
                <a:ext uri="{FF2B5EF4-FFF2-40B4-BE49-F238E27FC236}">
                  <a16:creationId xmlns:a16="http://schemas.microsoft.com/office/drawing/2014/main" id="{1A91E778-4B52-0761-A89A-4670C7F6D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" y="2556"/>
              <a:ext cx="16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600" b="1" i="1">
                  <a:solidFill>
                    <a:schemeClr val="bg2"/>
                  </a:solidFill>
                  <a:latin typeface="Kosher-Normal" charset="0"/>
                </a:rPr>
                <a:t>“JEWS”</a:t>
              </a:r>
            </a:p>
          </p:txBody>
        </p:sp>
        <p:sp>
          <p:nvSpPr>
            <p:cNvPr id="131102" name="Text Box 102">
              <a:extLst>
                <a:ext uri="{FF2B5EF4-FFF2-40B4-BE49-F238E27FC236}">
                  <a16:creationId xmlns:a16="http://schemas.microsoft.com/office/drawing/2014/main" id="{D04EE168-D899-8704-FCD6-7A2F20193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" y="2530"/>
              <a:ext cx="16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600" b="1" i="1">
                  <a:solidFill>
                    <a:srgbClr val="FCFC06"/>
                  </a:solidFill>
                  <a:latin typeface="Kosher-Normal" charset="0"/>
                </a:rPr>
                <a:t>“JEHUDIWUI”</a:t>
              </a:r>
            </a:p>
          </p:txBody>
        </p:sp>
      </p:grpSp>
      <p:sp>
        <p:nvSpPr>
          <p:cNvPr id="475239" name="Rectangle 103">
            <a:extLst>
              <a:ext uri="{FF2B5EF4-FFF2-40B4-BE49-F238E27FC236}">
                <a16:creationId xmlns:a16="http://schemas.microsoft.com/office/drawing/2014/main" id="{C03E9903-D9DB-1A6B-9775-67327C83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61</a:t>
            </a:r>
          </a:p>
        </p:txBody>
      </p:sp>
      <p:grpSp>
        <p:nvGrpSpPr>
          <p:cNvPr id="131094" name="Group 108">
            <a:extLst>
              <a:ext uri="{FF2B5EF4-FFF2-40B4-BE49-F238E27FC236}">
                <a16:creationId xmlns:a16="http://schemas.microsoft.com/office/drawing/2014/main" id="{904A6394-5CB6-C5E2-8A55-9A3AE90275DD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5145" name="Oval 9">
              <a:extLst>
                <a:ext uri="{FF2B5EF4-FFF2-40B4-BE49-F238E27FC236}">
                  <a16:creationId xmlns:a16="http://schemas.microsoft.com/office/drawing/2014/main" id="{0B0C0466-373A-C964-BBCF-D99192CA9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131099" name="Freeform 107">
              <a:extLst>
                <a:ext uri="{FF2B5EF4-FFF2-40B4-BE49-F238E27FC236}">
                  <a16:creationId xmlns:a16="http://schemas.microsoft.com/office/drawing/2014/main" id="{B8EE649E-4339-1EC6-4B85-E54960661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47" name="Rectangle 11">
              <a:extLst>
                <a:ext uri="{FF2B5EF4-FFF2-40B4-BE49-F238E27FC236}">
                  <a16:creationId xmlns:a16="http://schemas.microsoft.com/office/drawing/2014/main" id="{49734509-449A-CF5D-C288-E5719E8AE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W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N</a:t>
              </a:r>
            </a:p>
          </p:txBody>
        </p:sp>
      </p:grpSp>
      <p:sp>
        <p:nvSpPr>
          <p:cNvPr id="475248" name="Oval 112">
            <a:extLst>
              <a:ext uri="{FF2B5EF4-FFF2-40B4-BE49-F238E27FC236}">
                <a16:creationId xmlns:a16="http://schemas.microsoft.com/office/drawing/2014/main" id="{5EFDC110-5B95-7AE8-C104-2AC4AEC7A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1685925"/>
            <a:ext cx="2865438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75249" name="Oval 113">
            <a:extLst>
              <a:ext uri="{FF2B5EF4-FFF2-40B4-BE49-F238E27FC236}">
                <a16:creationId xmlns:a16="http://schemas.microsoft.com/office/drawing/2014/main" id="{792BEDB4-2EAE-A8E0-CED5-9945996C7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233613"/>
            <a:ext cx="2827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31097" name="Text Box 114">
            <a:extLst>
              <a:ext uri="{FF2B5EF4-FFF2-40B4-BE49-F238E27FC236}">
                <a16:creationId xmlns:a16="http://schemas.microsoft.com/office/drawing/2014/main" id="{1216A27F-EAB0-B30E-80BD-4283F7A4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/>
      <p:bldP spid="475142" grpId="0"/>
      <p:bldP spid="475248" grpId="0" animBg="1"/>
      <p:bldP spid="475248" grpId="1" animBg="1"/>
      <p:bldP spid="47524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1" name="Group 120">
            <a:extLst>
              <a:ext uri="{FF2B5EF4-FFF2-40B4-BE49-F238E27FC236}">
                <a16:creationId xmlns:a16="http://schemas.microsoft.com/office/drawing/2014/main" id="{B12195E1-DE6F-4E56-6924-D0B78365798D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6281" name="Oval 121">
              <a:extLst>
                <a:ext uri="{FF2B5EF4-FFF2-40B4-BE49-F238E27FC236}">
                  <a16:creationId xmlns:a16="http://schemas.microsoft.com/office/drawing/2014/main" id="{826B2DAB-B6A3-AFD2-96C0-9B7CFCFC1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133156" name="Freeform 122">
              <a:extLst>
                <a:ext uri="{FF2B5EF4-FFF2-40B4-BE49-F238E27FC236}">
                  <a16:creationId xmlns:a16="http://schemas.microsoft.com/office/drawing/2014/main" id="{7EC1C6C1-9111-993E-F8BF-107636E8E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3" name="Rectangle 123">
              <a:extLst>
                <a:ext uri="{FF2B5EF4-FFF2-40B4-BE49-F238E27FC236}">
                  <a16:creationId xmlns:a16="http://schemas.microsoft.com/office/drawing/2014/main" id="{CD494063-C623-D7F0-F395-634524DA7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W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N</a:t>
              </a:r>
            </a:p>
          </p:txBody>
        </p:sp>
      </p:grp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46DB1E8-E93C-79A5-8A9D-D3FD536E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23" name="Rectangle 4">
            <a:extLst>
              <a:ext uri="{FF2B5EF4-FFF2-40B4-BE49-F238E27FC236}">
                <a16:creationId xmlns:a16="http://schemas.microsoft.com/office/drawing/2014/main" id="{EEBBDEF8-D4DD-48BB-8352-747F3DAC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24" name="Line 5">
            <a:extLst>
              <a:ext uri="{FF2B5EF4-FFF2-40B4-BE49-F238E27FC236}">
                <a16:creationId xmlns:a16="http://schemas.microsoft.com/office/drawing/2014/main" id="{BF6C6575-B829-5B72-2D73-793FFC97AA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5" name="Rectangle 6">
            <a:extLst>
              <a:ext uri="{FF2B5EF4-FFF2-40B4-BE49-F238E27FC236}">
                <a16:creationId xmlns:a16="http://schemas.microsoft.com/office/drawing/2014/main" id="{7460971F-2EB5-7974-26E6-5DF66F3D1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33126" name="Object 2">
            <a:extLst>
              <a:ext uri="{FF2B5EF4-FFF2-40B4-BE49-F238E27FC236}">
                <a16:creationId xmlns:a16="http://schemas.microsoft.com/office/drawing/2014/main" id="{9B82402D-A22D-542B-4237-80FD91B3D1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800100"/>
          <a:ext cx="61976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098800" imgH="2616200" progId="PhotoshopElements.Image.2">
                  <p:embed/>
                </p:oleObj>
              </mc:Choice>
              <mc:Fallback>
                <p:oleObj name="Image" r:id="rId3" imgW="3098800" imgH="2616200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00100"/>
                        <a:ext cx="6197600" cy="523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7" name="Rectangle 7">
            <a:extLst>
              <a:ext uri="{FF2B5EF4-FFF2-40B4-BE49-F238E27FC236}">
                <a16:creationId xmlns:a16="http://schemas.microsoft.com/office/drawing/2014/main" id="{E9FA482A-2C16-D3C3-CAB5-38007886D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813" y="5502275"/>
            <a:ext cx="49466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  <a:latin typeface="Arial Black" panose="020B0604020202020204" pitchFamily="34" charset="0"/>
              </a:rPr>
              <a:t>OTSHOT KASHOK APAM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5E8DF5DC-9E27-9AC1-2663-D3420485BB6C}"/>
              </a:ext>
            </a:extLst>
          </p:cNvPr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2536" y="1272"/>
            <a:chExt cx="1589" cy="1019"/>
          </a:xfrm>
        </p:grpSpPr>
        <p:sp>
          <p:nvSpPr>
            <p:cNvPr id="476171" name="Line 11">
              <a:extLst>
                <a:ext uri="{FF2B5EF4-FFF2-40B4-BE49-F238E27FC236}">
                  <a16:creationId xmlns:a16="http://schemas.microsoft.com/office/drawing/2014/main" id="{5C1B88FF-2DCA-5104-9614-1435E48C78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476172" name="Freeform 12">
              <a:extLst>
                <a:ext uri="{FF2B5EF4-FFF2-40B4-BE49-F238E27FC236}">
                  <a16:creationId xmlns:a16="http://schemas.microsoft.com/office/drawing/2014/main" id="{71BD9E01-E3BD-BCD8-C4AD-E5F0CB979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/>
              <a:ahLst/>
              <a:cxnLst>
                <a:cxn ang="0">
                  <a:pos x="1480" y="656"/>
                </a:cxn>
                <a:cxn ang="0">
                  <a:pos x="1344" y="544"/>
                </a:cxn>
                <a:cxn ang="0">
                  <a:pos x="1320" y="520"/>
                </a:cxn>
                <a:cxn ang="0">
                  <a:pos x="1296" y="504"/>
                </a:cxn>
                <a:cxn ang="0">
                  <a:pos x="1200" y="416"/>
                </a:cxn>
                <a:cxn ang="0">
                  <a:pos x="1048" y="248"/>
                </a:cxn>
                <a:cxn ang="0">
                  <a:pos x="984" y="176"/>
                </a:cxn>
                <a:cxn ang="0">
                  <a:pos x="944" y="128"/>
                </a:cxn>
                <a:cxn ang="0">
                  <a:pos x="904" y="80"/>
                </a:cxn>
                <a:cxn ang="0">
                  <a:pos x="624" y="0"/>
                </a:cxn>
                <a:cxn ang="0">
                  <a:pos x="368" y="8"/>
                </a:cxn>
                <a:cxn ang="0">
                  <a:pos x="296" y="32"/>
                </a:cxn>
                <a:cxn ang="0">
                  <a:pos x="80" y="312"/>
                </a:cxn>
                <a:cxn ang="0">
                  <a:pos x="48" y="536"/>
                </a:cxn>
                <a:cxn ang="0">
                  <a:pos x="16" y="584"/>
                </a:cxn>
                <a:cxn ang="0">
                  <a:pos x="0" y="608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</p:grpSp>
      <p:sp>
        <p:nvSpPr>
          <p:cNvPr id="476185" name="Rectangle 25">
            <a:extLst>
              <a:ext uri="{FF2B5EF4-FFF2-40B4-BE49-F238E27FC236}">
                <a16:creationId xmlns:a16="http://schemas.microsoft.com/office/drawing/2014/main" id="{7F656729-52D5-1ACA-3C6F-709794AEE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33130" name="Text Box 26">
            <a:extLst>
              <a:ext uri="{FF2B5EF4-FFF2-40B4-BE49-F238E27FC236}">
                <a16:creationId xmlns:a16="http://schemas.microsoft.com/office/drawing/2014/main" id="{407F40DE-A5CE-5E2E-3924-9EEFD8E3F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76194" name="Freeform 34">
            <a:extLst>
              <a:ext uri="{FF2B5EF4-FFF2-40B4-BE49-F238E27FC236}">
                <a16:creationId xmlns:a16="http://schemas.microsoft.com/office/drawing/2014/main" id="{E2C8F977-3A12-9C99-C2D5-5651E8C1425E}"/>
              </a:ext>
            </a:extLst>
          </p:cNvPr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476195" name="Freeform 35">
            <a:extLst>
              <a:ext uri="{FF2B5EF4-FFF2-40B4-BE49-F238E27FC236}">
                <a16:creationId xmlns:a16="http://schemas.microsoft.com/office/drawing/2014/main" id="{E0EA802F-AC79-51D6-AAA1-AB7B8EA74E23}"/>
              </a:ext>
            </a:extLst>
          </p:cNvPr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grpSp>
        <p:nvGrpSpPr>
          <p:cNvPr id="133133" name="Group 98">
            <a:extLst>
              <a:ext uri="{FF2B5EF4-FFF2-40B4-BE49-F238E27FC236}">
                <a16:creationId xmlns:a16="http://schemas.microsoft.com/office/drawing/2014/main" id="{8A081B92-A518-32C4-2077-677A42F5E2FB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33138" name="Freeform 99">
              <a:extLst>
                <a:ext uri="{FF2B5EF4-FFF2-40B4-BE49-F238E27FC236}">
                  <a16:creationId xmlns:a16="http://schemas.microsoft.com/office/drawing/2014/main" id="{37B41599-E359-82C1-B8B9-F5B1DAE4D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9" name="Freeform 100">
              <a:extLst>
                <a:ext uri="{FF2B5EF4-FFF2-40B4-BE49-F238E27FC236}">
                  <a16:creationId xmlns:a16="http://schemas.microsoft.com/office/drawing/2014/main" id="{CFF47157-B484-29E7-9C7C-3133E83BE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AutoShape 101">
              <a:extLst>
                <a:ext uri="{FF2B5EF4-FFF2-40B4-BE49-F238E27FC236}">
                  <a16:creationId xmlns:a16="http://schemas.microsoft.com/office/drawing/2014/main" id="{F6997E9D-BE5B-C5A4-A4E2-3FB12C6FA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141" name="Rectangle 102">
              <a:extLst>
                <a:ext uri="{FF2B5EF4-FFF2-40B4-BE49-F238E27FC236}">
                  <a16:creationId xmlns:a16="http://schemas.microsoft.com/office/drawing/2014/main" id="{66CD075A-80CF-8DBF-7658-23999104A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142" name="Line 103">
              <a:extLst>
                <a:ext uri="{FF2B5EF4-FFF2-40B4-BE49-F238E27FC236}">
                  <a16:creationId xmlns:a16="http://schemas.microsoft.com/office/drawing/2014/main" id="{FBC8C58E-4CA4-7708-94B8-9EE41842A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3" name="Line 104">
              <a:extLst>
                <a:ext uri="{FF2B5EF4-FFF2-40B4-BE49-F238E27FC236}">
                  <a16:creationId xmlns:a16="http://schemas.microsoft.com/office/drawing/2014/main" id="{1A78FD9C-5B7F-BAFE-1482-87A233487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4" name="Rectangle 105">
              <a:extLst>
                <a:ext uri="{FF2B5EF4-FFF2-40B4-BE49-F238E27FC236}">
                  <a16:creationId xmlns:a16="http://schemas.microsoft.com/office/drawing/2014/main" id="{25F4133C-5B5F-9E6F-7C0C-52C8D6376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33145" name="Line 106">
              <a:extLst>
                <a:ext uri="{FF2B5EF4-FFF2-40B4-BE49-F238E27FC236}">
                  <a16:creationId xmlns:a16="http://schemas.microsoft.com/office/drawing/2014/main" id="{3E6CC067-36ED-6B51-25A2-3987C96C0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6" name="Line 107">
              <a:extLst>
                <a:ext uri="{FF2B5EF4-FFF2-40B4-BE49-F238E27FC236}">
                  <a16:creationId xmlns:a16="http://schemas.microsoft.com/office/drawing/2014/main" id="{062E4933-8540-6CBC-EBC4-649F9DBD5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7" name="Rectangle 108">
              <a:extLst>
                <a:ext uri="{FF2B5EF4-FFF2-40B4-BE49-F238E27FC236}">
                  <a16:creationId xmlns:a16="http://schemas.microsoft.com/office/drawing/2014/main" id="{C2DFED95-AAC5-D2F1-09E0-80C35F80D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33148" name="Rectangle 109">
              <a:extLst>
                <a:ext uri="{FF2B5EF4-FFF2-40B4-BE49-F238E27FC236}">
                  <a16:creationId xmlns:a16="http://schemas.microsoft.com/office/drawing/2014/main" id="{B3DC2EE2-FB2B-A182-72D0-9FA683E25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33149" name="Rectangle 110">
              <a:extLst>
                <a:ext uri="{FF2B5EF4-FFF2-40B4-BE49-F238E27FC236}">
                  <a16:creationId xmlns:a16="http://schemas.microsoft.com/office/drawing/2014/main" id="{0ED2AC30-56A0-E8BC-F72C-08A9E6B2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33150" name="Rectangle 111">
              <a:extLst>
                <a:ext uri="{FF2B5EF4-FFF2-40B4-BE49-F238E27FC236}">
                  <a16:creationId xmlns:a16="http://schemas.microsoft.com/office/drawing/2014/main" id="{EE871BEE-F8D1-11DE-D9B7-BD11034DA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151" name="Rectangle 112">
              <a:extLst>
                <a:ext uri="{FF2B5EF4-FFF2-40B4-BE49-F238E27FC236}">
                  <a16:creationId xmlns:a16="http://schemas.microsoft.com/office/drawing/2014/main" id="{CEA213EC-3131-2D1B-EE84-1AA236895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152" name="Rectangle 113">
              <a:extLst>
                <a:ext uri="{FF2B5EF4-FFF2-40B4-BE49-F238E27FC236}">
                  <a16:creationId xmlns:a16="http://schemas.microsoft.com/office/drawing/2014/main" id="{58B53282-D36C-8BC7-AB83-ADADFD26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8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33134" name="Text Box 114">
            <a:extLst>
              <a:ext uri="{FF2B5EF4-FFF2-40B4-BE49-F238E27FC236}">
                <a16:creationId xmlns:a16="http://schemas.microsoft.com/office/drawing/2014/main" id="{37C84C95-C655-FA40-F28F-2D170C132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6" name="Rectangle 116">
            <a:extLst>
              <a:ext uri="{FF2B5EF4-FFF2-40B4-BE49-F238E27FC236}">
                <a16:creationId xmlns:a16="http://schemas.microsoft.com/office/drawing/2014/main" id="{6DC40B07-EA6B-668E-7A80-35633D09D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1252538"/>
            <a:ext cx="63881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F8131B"/>
                </a:solidFill>
                <a:latin typeface="Helvetica" charset="0"/>
                <a:ea typeface="+mn-ea"/>
              </a:rPr>
              <a:t>HANKHA-UNG 3 SHIDA</a:t>
            </a:r>
          </a:p>
        </p:txBody>
      </p:sp>
      <p:sp>
        <p:nvSpPr>
          <p:cNvPr id="476277" name="Rectangle 117">
            <a:extLst>
              <a:ext uri="{FF2B5EF4-FFF2-40B4-BE49-F238E27FC236}">
                <a16:creationId xmlns:a16="http://schemas.microsoft.com/office/drawing/2014/main" id="{B278814A-6ABB-8E37-EC07-6EF9E3A33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62</a:t>
            </a:r>
          </a:p>
        </p:txBody>
      </p:sp>
      <p:sp>
        <p:nvSpPr>
          <p:cNvPr id="133137" name="Text Box 127">
            <a:extLst>
              <a:ext uri="{FF2B5EF4-FFF2-40B4-BE49-F238E27FC236}">
                <a16:creationId xmlns:a16="http://schemas.microsoft.com/office/drawing/2014/main" id="{2F9F4EBA-484E-3627-BF6E-59036F8C4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27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AutoShape 2">
            <a:extLst>
              <a:ext uri="{FF2B5EF4-FFF2-40B4-BE49-F238E27FC236}">
                <a16:creationId xmlns:a16="http://schemas.microsoft.com/office/drawing/2014/main" id="{7FD53F3E-57E5-CEB6-4FD7-68F490E53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B445185C-559E-2D7A-C734-294C86E27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A79B6652-D33E-C83C-4DC0-7E205795F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59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accent2"/>
                </a:solidFill>
                <a:latin typeface="Times" panose="020F0502020204030204" pitchFamily="34" charset="0"/>
              </a:rPr>
              <a:t>NARKAHAI</a:t>
            </a:r>
          </a:p>
        </p:txBody>
      </p:sp>
      <p:sp>
        <p:nvSpPr>
          <p:cNvPr id="135172" name="Rectangle 5">
            <a:extLst>
              <a:ext uri="{FF2B5EF4-FFF2-40B4-BE49-F238E27FC236}">
                <a16:creationId xmlns:a16="http://schemas.microsoft.com/office/drawing/2014/main" id="{2245018F-490D-0FC1-B11A-DE9E5C1D7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828800"/>
            <a:ext cx="24018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ZINGKUM 70</a:t>
            </a:r>
          </a:p>
        </p:txBody>
      </p:sp>
      <p:sp>
        <p:nvSpPr>
          <p:cNvPr id="135173" name="Rectangle 6">
            <a:extLst>
              <a:ext uri="{FF2B5EF4-FFF2-40B4-BE49-F238E27FC236}">
                <a16:creationId xmlns:a16="http://schemas.microsoft.com/office/drawing/2014/main" id="{4D62EED6-F684-DA1A-BAA8-EB6B1A20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2270125"/>
            <a:ext cx="20478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KHAUNG 3</a:t>
            </a:r>
          </a:p>
        </p:txBody>
      </p:sp>
      <p:sp>
        <p:nvSpPr>
          <p:cNvPr id="477191" name="Rectangle 7">
            <a:extLst>
              <a:ext uri="{FF2B5EF4-FFF2-40B4-BE49-F238E27FC236}">
                <a16:creationId xmlns:a16="http://schemas.microsoft.com/office/drawing/2014/main" id="{CFB37B99-5A88-9BD1-4609-DFF5CCFC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2768600"/>
            <a:ext cx="2609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  <a:latin typeface="Times" panose="020F0502020204030204" pitchFamily="34" charset="0"/>
              </a:rPr>
              <a:t> KUM 100 / 50,000</a:t>
            </a:r>
          </a:p>
        </p:txBody>
      </p:sp>
      <p:sp>
        <p:nvSpPr>
          <p:cNvPr id="135175" name="Freeform 10">
            <a:extLst>
              <a:ext uri="{FF2B5EF4-FFF2-40B4-BE49-F238E27FC236}">
                <a16:creationId xmlns:a16="http://schemas.microsoft.com/office/drawing/2014/main" id="{B64F2535-F781-5ACC-9181-5B4F15047202}"/>
              </a:ext>
            </a:extLst>
          </p:cNvPr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6" name="Rectangle 12">
            <a:extLst>
              <a:ext uri="{FF2B5EF4-FFF2-40B4-BE49-F238E27FC236}">
                <a16:creationId xmlns:a16="http://schemas.microsoft.com/office/drawing/2014/main" id="{2B3A7546-3E6A-E3DF-7EA1-0250340A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5177" name="Rectangle 13">
            <a:extLst>
              <a:ext uri="{FF2B5EF4-FFF2-40B4-BE49-F238E27FC236}">
                <a16:creationId xmlns:a16="http://schemas.microsoft.com/office/drawing/2014/main" id="{D02A1528-E329-DD84-6A2F-22D93B8C8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5178" name="Line 14">
            <a:extLst>
              <a:ext uri="{FF2B5EF4-FFF2-40B4-BE49-F238E27FC236}">
                <a16:creationId xmlns:a16="http://schemas.microsoft.com/office/drawing/2014/main" id="{6BC3FD82-807F-8628-077F-B83F0536D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9" name="Line 15">
            <a:extLst>
              <a:ext uri="{FF2B5EF4-FFF2-40B4-BE49-F238E27FC236}">
                <a16:creationId xmlns:a16="http://schemas.microsoft.com/office/drawing/2014/main" id="{29C67F25-2D37-7AFB-D414-4A19CF061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80" name="Line 16">
            <a:extLst>
              <a:ext uri="{FF2B5EF4-FFF2-40B4-BE49-F238E27FC236}">
                <a16:creationId xmlns:a16="http://schemas.microsoft.com/office/drawing/2014/main" id="{A021C162-A230-4FB9-6E6E-0AC44AA0F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81" name="Line 17">
            <a:extLst>
              <a:ext uri="{FF2B5EF4-FFF2-40B4-BE49-F238E27FC236}">
                <a16:creationId xmlns:a16="http://schemas.microsoft.com/office/drawing/2014/main" id="{0B82C0F9-E26A-7A23-1CD0-B393D1789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82" name="Rectangle 20">
            <a:extLst>
              <a:ext uri="{FF2B5EF4-FFF2-40B4-BE49-F238E27FC236}">
                <a16:creationId xmlns:a16="http://schemas.microsoft.com/office/drawing/2014/main" id="{952F827F-6A33-EDFE-737B-BB13DCD3A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7220" name="Rectangle 36">
            <a:extLst>
              <a:ext uri="{FF2B5EF4-FFF2-40B4-BE49-F238E27FC236}">
                <a16:creationId xmlns:a16="http://schemas.microsoft.com/office/drawing/2014/main" id="{4B5D8F9F-EC6D-053E-0A72-5AE1A9553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35184" name="Text Box 37">
            <a:extLst>
              <a:ext uri="{FF2B5EF4-FFF2-40B4-BE49-F238E27FC236}">
                <a16:creationId xmlns:a16="http://schemas.microsoft.com/office/drawing/2014/main" id="{7261AD4B-0DCC-F5D6-5768-4646ACA6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Ezra 1 eina 2</a:t>
            </a:r>
          </a:p>
        </p:txBody>
      </p:sp>
      <p:grpSp>
        <p:nvGrpSpPr>
          <p:cNvPr id="135185" name="Group 113">
            <a:extLst>
              <a:ext uri="{FF2B5EF4-FFF2-40B4-BE49-F238E27FC236}">
                <a16:creationId xmlns:a16="http://schemas.microsoft.com/office/drawing/2014/main" id="{66F5450A-CBA9-3881-8621-A0C7AC4BA3E0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35194" name="Freeform 114">
              <a:extLst>
                <a:ext uri="{FF2B5EF4-FFF2-40B4-BE49-F238E27FC236}">
                  <a16:creationId xmlns:a16="http://schemas.microsoft.com/office/drawing/2014/main" id="{2A6DA2BC-80EF-6DCE-5892-E0579E9EC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95" name="Freeform 115">
              <a:extLst>
                <a:ext uri="{FF2B5EF4-FFF2-40B4-BE49-F238E27FC236}">
                  <a16:creationId xmlns:a16="http://schemas.microsoft.com/office/drawing/2014/main" id="{16CE75B0-947F-DD1F-7053-354E5DF6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96" name="AutoShape 116">
              <a:extLst>
                <a:ext uri="{FF2B5EF4-FFF2-40B4-BE49-F238E27FC236}">
                  <a16:creationId xmlns:a16="http://schemas.microsoft.com/office/drawing/2014/main" id="{9726A7F7-2401-7199-67B7-D354A02AB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197" name="Rectangle 117">
              <a:extLst>
                <a:ext uri="{FF2B5EF4-FFF2-40B4-BE49-F238E27FC236}">
                  <a16:creationId xmlns:a16="http://schemas.microsoft.com/office/drawing/2014/main" id="{7F17385F-1E2C-39EE-4A1E-37384046A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198" name="Line 118">
              <a:extLst>
                <a:ext uri="{FF2B5EF4-FFF2-40B4-BE49-F238E27FC236}">
                  <a16:creationId xmlns:a16="http://schemas.microsoft.com/office/drawing/2014/main" id="{E7A8E1A1-8116-8CF6-86FF-6A5DEAC1D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9" name="Line 119">
              <a:extLst>
                <a:ext uri="{FF2B5EF4-FFF2-40B4-BE49-F238E27FC236}">
                  <a16:creationId xmlns:a16="http://schemas.microsoft.com/office/drawing/2014/main" id="{DCCC0171-67E5-9277-537B-E1D9AAF73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0" name="Rectangle 120">
              <a:extLst>
                <a:ext uri="{FF2B5EF4-FFF2-40B4-BE49-F238E27FC236}">
                  <a16:creationId xmlns:a16="http://schemas.microsoft.com/office/drawing/2014/main" id="{515C5ACE-3A15-CDCB-281D-66FB6F1A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35201" name="Line 121">
              <a:extLst>
                <a:ext uri="{FF2B5EF4-FFF2-40B4-BE49-F238E27FC236}">
                  <a16:creationId xmlns:a16="http://schemas.microsoft.com/office/drawing/2014/main" id="{507A1204-8AFA-6BDF-FF89-5DBE6106B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2" name="Line 122">
              <a:extLst>
                <a:ext uri="{FF2B5EF4-FFF2-40B4-BE49-F238E27FC236}">
                  <a16:creationId xmlns:a16="http://schemas.microsoft.com/office/drawing/2014/main" id="{D5CEA6DF-2FCC-7BA6-DAB4-3020E96D9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3" name="Rectangle 123">
              <a:extLst>
                <a:ext uri="{FF2B5EF4-FFF2-40B4-BE49-F238E27FC236}">
                  <a16:creationId xmlns:a16="http://schemas.microsoft.com/office/drawing/2014/main" id="{115AA9EF-9846-AD97-DEB8-0179EFFA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35204" name="Rectangle 124">
              <a:extLst>
                <a:ext uri="{FF2B5EF4-FFF2-40B4-BE49-F238E27FC236}">
                  <a16:creationId xmlns:a16="http://schemas.microsoft.com/office/drawing/2014/main" id="{AE9B6662-C7C5-216F-5012-70B9AF978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35205" name="Rectangle 125">
              <a:extLst>
                <a:ext uri="{FF2B5EF4-FFF2-40B4-BE49-F238E27FC236}">
                  <a16:creationId xmlns:a16="http://schemas.microsoft.com/office/drawing/2014/main" id="{438FA0BC-8ED0-43C6-0BE6-F29831379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0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35206" name="Rectangle 126">
              <a:extLst>
                <a:ext uri="{FF2B5EF4-FFF2-40B4-BE49-F238E27FC236}">
                  <a16:creationId xmlns:a16="http://schemas.microsoft.com/office/drawing/2014/main" id="{A9EDF566-BF47-AB15-6F30-8F29F1A9F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207" name="Rectangle 127">
              <a:extLst>
                <a:ext uri="{FF2B5EF4-FFF2-40B4-BE49-F238E27FC236}">
                  <a16:creationId xmlns:a16="http://schemas.microsoft.com/office/drawing/2014/main" id="{8BEB6503-A989-13BF-688B-6B2D7CD11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208" name="Rectangle 128">
              <a:extLst>
                <a:ext uri="{FF2B5EF4-FFF2-40B4-BE49-F238E27FC236}">
                  <a16:creationId xmlns:a16="http://schemas.microsoft.com/office/drawing/2014/main" id="{99D876C1-9742-DDED-48F3-E6DF8BF32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/ 50,000</a:t>
              </a:r>
            </a:p>
          </p:txBody>
        </p:sp>
      </p:grpSp>
      <p:sp>
        <p:nvSpPr>
          <p:cNvPr id="135186" name="Text Box 129">
            <a:extLst>
              <a:ext uri="{FF2B5EF4-FFF2-40B4-BE49-F238E27FC236}">
                <a16:creationId xmlns:a16="http://schemas.microsoft.com/office/drawing/2014/main" id="{5074A5F2-231D-AB50-C4F5-54E318CD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>
            <a:extLst>
              <a:ext uri="{FF2B5EF4-FFF2-40B4-BE49-F238E27FC236}">
                <a16:creationId xmlns:a16="http://schemas.microsoft.com/office/drawing/2014/main" id="{1A0D3BA1-6B7E-6CAD-4913-171D2A31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63</a:t>
            </a:r>
          </a:p>
        </p:txBody>
      </p:sp>
      <p:grpSp>
        <p:nvGrpSpPr>
          <p:cNvPr id="135188" name="Group 153">
            <a:extLst>
              <a:ext uri="{FF2B5EF4-FFF2-40B4-BE49-F238E27FC236}">
                <a16:creationId xmlns:a16="http://schemas.microsoft.com/office/drawing/2014/main" id="{4D3547B6-B443-F3F0-1056-6A510FA46FD1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7338" name="Oval 154">
              <a:extLst>
                <a:ext uri="{FF2B5EF4-FFF2-40B4-BE49-F238E27FC236}">
                  <a16:creationId xmlns:a16="http://schemas.microsoft.com/office/drawing/2014/main" id="{7568BBB6-800D-C436-CCE0-0C808536E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135192" name="Freeform 155">
              <a:extLst>
                <a:ext uri="{FF2B5EF4-FFF2-40B4-BE49-F238E27FC236}">
                  <a16:creationId xmlns:a16="http://schemas.microsoft.com/office/drawing/2014/main" id="{A730BC3F-FA8B-D1BE-C1AB-55798846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40" name="Rectangle 156">
              <a:extLst>
                <a:ext uri="{FF2B5EF4-FFF2-40B4-BE49-F238E27FC236}">
                  <a16:creationId xmlns:a16="http://schemas.microsoft.com/office/drawing/2014/main" id="{F3FCFE5C-B16B-574D-AB10-CE43C3FDB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W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N</a:t>
              </a:r>
            </a:p>
          </p:txBody>
        </p:sp>
      </p:grpSp>
      <p:sp>
        <p:nvSpPr>
          <p:cNvPr id="477344" name="Oval 160">
            <a:extLst>
              <a:ext uri="{FF2B5EF4-FFF2-40B4-BE49-F238E27FC236}">
                <a16:creationId xmlns:a16="http://schemas.microsoft.com/office/drawing/2014/main" id="{20914337-E90D-3D75-60F9-B692B3E4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2662238"/>
            <a:ext cx="31321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35190" name="Text Box 161">
            <a:extLst>
              <a:ext uri="{FF2B5EF4-FFF2-40B4-BE49-F238E27FC236}">
                <a16:creationId xmlns:a16="http://schemas.microsoft.com/office/drawing/2014/main" id="{1CCF69CA-B65C-12EC-E824-903FEAD5B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  <p:bldP spid="4773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87C7C132-06AB-0BF9-45D4-DD798BBA1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7218" name="Picture 5">
            <a:extLst>
              <a:ext uri="{FF2B5EF4-FFF2-40B4-BE49-F238E27FC236}">
                <a16:creationId xmlns:a16="http://schemas.microsoft.com/office/drawing/2014/main" id="{57D05EB1-3FE1-F5BE-18A6-8A4EB9F95D6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Rectangle 19">
            <a:extLst>
              <a:ext uri="{FF2B5EF4-FFF2-40B4-BE49-F238E27FC236}">
                <a16:creationId xmlns:a16="http://schemas.microsoft.com/office/drawing/2014/main" id="{9F19A759-1995-F5AA-A46E-BCDA5DA94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2000">
              <a:latin typeface="Comic Sans MS" panose="030F0902030302020204" pitchFamily="66" charset="0"/>
            </a:endParaRPr>
          </a:p>
        </p:txBody>
      </p:sp>
      <p:sp>
        <p:nvSpPr>
          <p:cNvPr id="546833" name="Text Box 17">
            <a:extLst>
              <a:ext uri="{FF2B5EF4-FFF2-40B4-BE49-F238E27FC236}">
                <a16:creationId xmlns:a16="http://schemas.microsoft.com/office/drawing/2014/main" id="{AC256AD8-C8B4-685B-9C7B-EFCDB4D63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930275"/>
            <a:ext cx="7059612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25F7FA"/>
                </a:solidFill>
                <a:latin typeface="Comic Sans MS" charset="0"/>
                <a:ea typeface="+mn-ea"/>
              </a:rPr>
              <a:t>50,000 HANUNGA!</a:t>
            </a:r>
          </a:p>
        </p:txBody>
      </p:sp>
      <p:sp>
        <p:nvSpPr>
          <p:cNvPr id="546834" name="Text Box 18">
            <a:extLst>
              <a:ext uri="{FF2B5EF4-FFF2-40B4-BE49-F238E27FC236}">
                <a16:creationId xmlns:a16="http://schemas.microsoft.com/office/drawing/2014/main" id="{59A66998-F32E-9BEF-1AD8-A828C3F0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35200"/>
            <a:ext cx="7823200" cy="420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>
                <a:solidFill>
                  <a:srgbClr val="FFFF00"/>
                </a:solidFill>
                <a:latin typeface="Comic Sans MS" charset="0"/>
                <a:ea typeface="+mn-ea"/>
              </a:rPr>
              <a:t>KHA TARAKKHA MAUNGMANA HANKHAUNG BINGLI </a:t>
            </a:r>
            <a:r>
              <a:rPr lang="en-US" sz="5400" b="1" i="1" u="sng">
                <a:solidFill>
                  <a:srgbClr val="1CFF23"/>
                </a:solidFill>
                <a:latin typeface="Comic Sans MS" charset="0"/>
                <a:ea typeface="+mn-ea"/>
              </a:rPr>
              <a:t>LAN EINA NGACHON KHAVAI</a:t>
            </a:r>
            <a:r>
              <a:rPr lang="en-US" sz="5400" b="1">
                <a:solidFill>
                  <a:srgbClr val="FFFF00"/>
                </a:solidFill>
                <a:latin typeface="Comic Sans MS" charset="0"/>
                <a:ea typeface="+mn-ea"/>
              </a:rPr>
              <a:t>.</a:t>
            </a:r>
          </a:p>
        </p:txBody>
      </p:sp>
      <p:sp>
        <p:nvSpPr>
          <p:cNvPr id="546849" name="Rectangle 33">
            <a:extLst>
              <a:ext uri="{FF2B5EF4-FFF2-40B4-BE49-F238E27FC236}">
                <a16:creationId xmlns:a16="http://schemas.microsoft.com/office/drawing/2014/main" id="{23809DA7-50B4-469F-9CB1-B148C9B46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37223" name="Text Box 34">
            <a:extLst>
              <a:ext uri="{FF2B5EF4-FFF2-40B4-BE49-F238E27FC236}">
                <a16:creationId xmlns:a16="http://schemas.microsoft.com/office/drawing/2014/main" id="{578FECF6-D496-9092-4C5E-A1795FFF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37224" name="Freeform 83">
            <a:extLst>
              <a:ext uri="{FF2B5EF4-FFF2-40B4-BE49-F238E27FC236}">
                <a16:creationId xmlns:a16="http://schemas.microsoft.com/office/drawing/2014/main" id="{53ACC674-E405-856B-1C44-40BA00920C8B}"/>
              </a:ext>
            </a:extLst>
          </p:cNvPr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322580788 w 129"/>
              <a:gd name="T1" fmla="*/ 100807024 h 41"/>
              <a:gd name="T2" fmla="*/ 0 w 129"/>
              <a:gd name="T3" fmla="*/ 100807024 h 41"/>
              <a:gd name="T4" fmla="*/ 0 w 129"/>
              <a:gd name="T5" fmla="*/ 0 h 41"/>
              <a:gd name="T6" fmla="*/ 322580788 w 129"/>
              <a:gd name="T7" fmla="*/ 100807024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5" name="Freeform 84">
            <a:extLst>
              <a:ext uri="{FF2B5EF4-FFF2-40B4-BE49-F238E27FC236}">
                <a16:creationId xmlns:a16="http://schemas.microsoft.com/office/drawing/2014/main" id="{C171944D-8E9B-7FAA-B5D7-DAAB0357D314}"/>
              </a:ext>
            </a:extLst>
          </p:cNvPr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322580788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80788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6" name="AutoShape 85">
            <a:extLst>
              <a:ext uri="{FF2B5EF4-FFF2-40B4-BE49-F238E27FC236}">
                <a16:creationId xmlns:a16="http://schemas.microsoft.com/office/drawing/2014/main" id="{5956A01C-BFF4-6FE7-424A-F1EA72107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4813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7227" name="Rectangle 86">
            <a:extLst>
              <a:ext uri="{FF2B5EF4-FFF2-40B4-BE49-F238E27FC236}">
                <a16:creationId xmlns:a16="http://schemas.microsoft.com/office/drawing/2014/main" id="{B3BF934C-7658-0FDC-B9DA-9B6A8E82B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627438"/>
            <a:ext cx="969963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7228" name="Line 87">
            <a:extLst>
              <a:ext uri="{FF2B5EF4-FFF2-40B4-BE49-F238E27FC236}">
                <a16:creationId xmlns:a16="http://schemas.microsoft.com/office/drawing/2014/main" id="{6FF627F8-494F-7EF5-F119-C1D1EBCFEB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4025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9" name="Line 88">
            <a:extLst>
              <a:ext uri="{FF2B5EF4-FFF2-40B4-BE49-F238E27FC236}">
                <a16:creationId xmlns:a16="http://schemas.microsoft.com/office/drawing/2014/main" id="{D2A84979-825E-6AD4-C44E-C4DE654FC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4025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0" name="Rectangle 89">
            <a:extLst>
              <a:ext uri="{FF2B5EF4-FFF2-40B4-BE49-F238E27FC236}">
                <a16:creationId xmlns:a16="http://schemas.microsoft.com/office/drawing/2014/main" id="{7E279985-1EAE-EFD6-5A90-2EAF02F0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435350"/>
            <a:ext cx="822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 NARKAHAI</a:t>
            </a:r>
          </a:p>
        </p:txBody>
      </p:sp>
      <p:sp>
        <p:nvSpPr>
          <p:cNvPr id="137231" name="Line 90">
            <a:extLst>
              <a:ext uri="{FF2B5EF4-FFF2-40B4-BE49-F238E27FC236}">
                <a16:creationId xmlns:a16="http://schemas.microsoft.com/office/drawing/2014/main" id="{BAD7F5F9-7EA3-8D57-72B2-68BC29A09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4025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2" name="Line 91">
            <a:extLst>
              <a:ext uri="{FF2B5EF4-FFF2-40B4-BE49-F238E27FC236}">
                <a16:creationId xmlns:a16="http://schemas.microsoft.com/office/drawing/2014/main" id="{7C4F01A7-876F-158B-0E28-1F2029C847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4025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3" name="Rectangle 92">
            <a:extLst>
              <a:ext uri="{FF2B5EF4-FFF2-40B4-BE49-F238E27FC236}">
                <a16:creationId xmlns:a16="http://schemas.microsoft.com/office/drawing/2014/main" id="{FED9026D-B090-0AA1-E888-693D5BE5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694113"/>
            <a:ext cx="6381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>
                <a:solidFill>
                  <a:srgbClr val="000000"/>
                </a:solidFill>
                <a:latin typeface="Helvetica" pitchFamily="2" charset="0"/>
              </a:rPr>
              <a:t>Kum 70</a:t>
            </a:r>
          </a:p>
        </p:txBody>
      </p:sp>
      <p:sp>
        <p:nvSpPr>
          <p:cNvPr id="137234" name="Rectangle 93">
            <a:extLst>
              <a:ext uri="{FF2B5EF4-FFF2-40B4-BE49-F238E27FC236}">
                <a16:creationId xmlns:a16="http://schemas.microsoft.com/office/drawing/2014/main" id="{331FC0B9-527E-2AB5-9B31-0B811D3B4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3871913"/>
            <a:ext cx="7588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>
                <a:solidFill>
                  <a:srgbClr val="000000"/>
                </a:solidFill>
                <a:latin typeface="Helvetica" pitchFamily="2" charset="0"/>
              </a:rPr>
              <a:t>Khaung 3</a:t>
            </a:r>
          </a:p>
        </p:txBody>
      </p:sp>
      <p:sp>
        <p:nvSpPr>
          <p:cNvPr id="137235" name="Rectangle 95">
            <a:extLst>
              <a:ext uri="{FF2B5EF4-FFF2-40B4-BE49-F238E27FC236}">
                <a16:creationId xmlns:a16="http://schemas.microsoft.com/office/drawing/2014/main" id="{7CF37B17-4A63-3CFE-9A25-6ACB4703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3605213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7236" name="Rectangle 96">
            <a:extLst>
              <a:ext uri="{FF2B5EF4-FFF2-40B4-BE49-F238E27FC236}">
                <a16:creationId xmlns:a16="http://schemas.microsoft.com/office/drawing/2014/main" id="{E1B100FD-305F-7084-C8E1-41D7177F4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5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7237" name="Rectangle 97">
            <a:extLst>
              <a:ext uri="{FF2B5EF4-FFF2-40B4-BE49-F238E27FC236}">
                <a16:creationId xmlns:a16="http://schemas.microsoft.com/office/drawing/2014/main" id="{E81A0C03-8B56-C13C-829E-675FCB9CE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4098925"/>
            <a:ext cx="11604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Kum 100 / 50,000</a:t>
            </a:r>
          </a:p>
        </p:txBody>
      </p:sp>
      <p:sp>
        <p:nvSpPr>
          <p:cNvPr id="137238" name="Text Box 98">
            <a:extLst>
              <a:ext uri="{FF2B5EF4-FFF2-40B4-BE49-F238E27FC236}">
                <a16:creationId xmlns:a16="http://schemas.microsoft.com/office/drawing/2014/main" id="{C8A68AF8-1E58-69AB-5776-FEF7B59D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00">
            <a:extLst>
              <a:ext uri="{FF2B5EF4-FFF2-40B4-BE49-F238E27FC236}">
                <a16:creationId xmlns:a16="http://schemas.microsoft.com/office/drawing/2014/main" id="{29979C6F-D836-C09D-94C0-99993351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64</a:t>
            </a:r>
          </a:p>
        </p:txBody>
      </p:sp>
      <p:sp>
        <p:nvSpPr>
          <p:cNvPr id="137240" name="Text Box 101">
            <a:extLst>
              <a:ext uri="{FF2B5EF4-FFF2-40B4-BE49-F238E27FC236}">
                <a16:creationId xmlns:a16="http://schemas.microsoft.com/office/drawing/2014/main" id="{8B1C061E-233F-56F2-EFAC-D33831247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Ezra 1:4</a:t>
            </a:r>
          </a:p>
        </p:txBody>
      </p:sp>
      <p:sp>
        <p:nvSpPr>
          <p:cNvPr id="137241" name="Text Box 104">
            <a:extLst>
              <a:ext uri="{FF2B5EF4-FFF2-40B4-BE49-F238E27FC236}">
                <a16:creationId xmlns:a16="http://schemas.microsoft.com/office/drawing/2014/main" id="{9A26542B-1AA1-C785-2AFA-3A9A886F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881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7242" name="Text Box 105">
            <a:extLst>
              <a:ext uri="{FF2B5EF4-FFF2-40B4-BE49-F238E27FC236}">
                <a16:creationId xmlns:a16="http://schemas.microsoft.com/office/drawing/2014/main" id="{E5639E2F-2541-3544-00EB-0FC29064B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AutoShape 2">
            <a:extLst>
              <a:ext uri="{FF2B5EF4-FFF2-40B4-BE49-F238E27FC236}">
                <a16:creationId xmlns:a16="http://schemas.microsoft.com/office/drawing/2014/main" id="{913E80FE-26C5-F0DE-9EAE-C3776981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45795" name="Rectangle 3">
            <a:extLst>
              <a:ext uri="{FF2B5EF4-FFF2-40B4-BE49-F238E27FC236}">
                <a16:creationId xmlns:a16="http://schemas.microsoft.com/office/drawing/2014/main" id="{EC347D6E-56E7-7EA5-64E4-2D6C78E98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39267" name="Rectangle 4">
            <a:extLst>
              <a:ext uri="{FF2B5EF4-FFF2-40B4-BE49-F238E27FC236}">
                <a16:creationId xmlns:a16="http://schemas.microsoft.com/office/drawing/2014/main" id="{0AC6B6E4-118A-0B4F-289D-89C5E3AAB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59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accent2"/>
                </a:solidFill>
                <a:latin typeface="Times" panose="020F0502020204030204" pitchFamily="34" charset="0"/>
              </a:rPr>
              <a:t>NARKAHAI</a:t>
            </a:r>
          </a:p>
        </p:txBody>
      </p:sp>
      <p:sp>
        <p:nvSpPr>
          <p:cNvPr id="139268" name="Rectangle 5">
            <a:extLst>
              <a:ext uri="{FF2B5EF4-FFF2-40B4-BE49-F238E27FC236}">
                <a16:creationId xmlns:a16="http://schemas.microsoft.com/office/drawing/2014/main" id="{E0A15CE7-7373-8DAD-D565-26B8C5C45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812925"/>
            <a:ext cx="15827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KUM 70 </a:t>
            </a:r>
          </a:p>
        </p:txBody>
      </p:sp>
      <p:sp>
        <p:nvSpPr>
          <p:cNvPr id="139269" name="Rectangle 6">
            <a:extLst>
              <a:ext uri="{FF2B5EF4-FFF2-40B4-BE49-F238E27FC236}">
                <a16:creationId xmlns:a16="http://schemas.microsoft.com/office/drawing/2014/main" id="{C7FDD915-ECAF-BDA5-63C0-4DEB1D94D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2270125"/>
            <a:ext cx="20478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latin typeface="Times" panose="020F0502020204030204" pitchFamily="34" charset="0"/>
              </a:rPr>
              <a:t>KHAUNG 3</a:t>
            </a:r>
          </a:p>
        </p:txBody>
      </p:sp>
      <p:sp>
        <p:nvSpPr>
          <p:cNvPr id="139270" name="Rectangle 7">
            <a:extLst>
              <a:ext uri="{FF2B5EF4-FFF2-40B4-BE49-F238E27FC236}">
                <a16:creationId xmlns:a16="http://schemas.microsoft.com/office/drawing/2014/main" id="{6D5C67C8-ABD7-26DC-7968-44B7F9595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2768600"/>
            <a:ext cx="25336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bg2"/>
                </a:solidFill>
                <a:latin typeface="Times" panose="020F0502020204030204" pitchFamily="34" charset="0"/>
              </a:rPr>
              <a:t>KUM 100 / 50,000</a:t>
            </a:r>
          </a:p>
        </p:txBody>
      </p:sp>
      <p:sp>
        <p:nvSpPr>
          <p:cNvPr id="545800" name="Rectangle 8">
            <a:extLst>
              <a:ext uri="{FF2B5EF4-FFF2-40B4-BE49-F238E27FC236}">
                <a16:creationId xmlns:a16="http://schemas.microsoft.com/office/drawing/2014/main" id="{223F4C76-FEFF-BD94-4A25-C8994239E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200400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  <a:latin typeface="Times" panose="020F0502020204030204" pitchFamily="34" charset="0"/>
              </a:rPr>
              <a:t>Z - E - N</a:t>
            </a:r>
          </a:p>
        </p:txBody>
      </p:sp>
      <p:sp>
        <p:nvSpPr>
          <p:cNvPr id="139272" name="Freeform 10">
            <a:extLst>
              <a:ext uri="{FF2B5EF4-FFF2-40B4-BE49-F238E27FC236}">
                <a16:creationId xmlns:a16="http://schemas.microsoft.com/office/drawing/2014/main" id="{51F17D50-91F3-B749-C3FA-4E3BC3BEE922}"/>
              </a:ext>
            </a:extLst>
          </p:cNvPr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3" name="Rectangle 12">
            <a:extLst>
              <a:ext uri="{FF2B5EF4-FFF2-40B4-BE49-F238E27FC236}">
                <a16:creationId xmlns:a16="http://schemas.microsoft.com/office/drawing/2014/main" id="{7C3C3543-4D28-5398-F28B-7E885AD1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9274" name="Rectangle 13">
            <a:extLst>
              <a:ext uri="{FF2B5EF4-FFF2-40B4-BE49-F238E27FC236}">
                <a16:creationId xmlns:a16="http://schemas.microsoft.com/office/drawing/2014/main" id="{64A5141E-FE01-95D0-0CED-A715015EB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9275" name="Line 14">
            <a:extLst>
              <a:ext uri="{FF2B5EF4-FFF2-40B4-BE49-F238E27FC236}">
                <a16:creationId xmlns:a16="http://schemas.microsoft.com/office/drawing/2014/main" id="{52751A79-5E82-4D03-8D62-775F25F7E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6" name="Line 15">
            <a:extLst>
              <a:ext uri="{FF2B5EF4-FFF2-40B4-BE49-F238E27FC236}">
                <a16:creationId xmlns:a16="http://schemas.microsoft.com/office/drawing/2014/main" id="{51EADBF1-7EBA-447C-F60D-636B9A77C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7" name="Line 16">
            <a:extLst>
              <a:ext uri="{FF2B5EF4-FFF2-40B4-BE49-F238E27FC236}">
                <a16:creationId xmlns:a16="http://schemas.microsoft.com/office/drawing/2014/main" id="{ED195CA5-EACE-EF6C-AFC0-EEB27F78F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8" name="Line 17">
            <a:extLst>
              <a:ext uri="{FF2B5EF4-FFF2-40B4-BE49-F238E27FC236}">
                <a16:creationId xmlns:a16="http://schemas.microsoft.com/office/drawing/2014/main" id="{DB5B0356-C88C-ABA4-5C68-10CCBAF35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9" name="Rectangle 20">
            <a:extLst>
              <a:ext uri="{FF2B5EF4-FFF2-40B4-BE49-F238E27FC236}">
                <a16:creationId xmlns:a16="http://schemas.microsoft.com/office/drawing/2014/main" id="{0B8036AA-5F8F-F466-AA76-E1039BF4E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9280" name="Text Box 36">
            <a:extLst>
              <a:ext uri="{FF2B5EF4-FFF2-40B4-BE49-F238E27FC236}">
                <a16:creationId xmlns:a16="http://schemas.microsoft.com/office/drawing/2014/main" id="{FD4AC8CA-32A7-CAEE-AC87-51427AB1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45829" name="Text Box 37">
            <a:extLst>
              <a:ext uri="{FF2B5EF4-FFF2-40B4-BE49-F238E27FC236}">
                <a16:creationId xmlns:a16="http://schemas.microsoft.com/office/drawing/2014/main" id="{E963CFCA-7AE8-54DF-DF6C-8AEB76A0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Jer. 29; Ezra 3; Neh. 2</a:t>
            </a:r>
          </a:p>
        </p:txBody>
      </p:sp>
      <p:sp>
        <p:nvSpPr>
          <p:cNvPr id="545833" name="Text Box 41">
            <a:extLst>
              <a:ext uri="{FF2B5EF4-FFF2-40B4-BE49-F238E27FC236}">
                <a16:creationId xmlns:a16="http://schemas.microsoft.com/office/drawing/2014/main" id="{AA3B7DFA-B109-2401-83A4-58EBBC44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charset="0"/>
                <a:ea typeface="+mn-ea"/>
              </a:rPr>
              <a:t>EZRA</a:t>
            </a:r>
          </a:p>
        </p:txBody>
      </p:sp>
      <p:sp>
        <p:nvSpPr>
          <p:cNvPr id="545834" name="Text Box 42">
            <a:extLst>
              <a:ext uri="{FF2B5EF4-FFF2-40B4-BE49-F238E27FC236}">
                <a16:creationId xmlns:a16="http://schemas.microsoft.com/office/drawing/2014/main" id="{4D67FC1A-FCE1-231B-C0A4-18EEE6CEA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3787775"/>
            <a:ext cx="407193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charset="0"/>
                <a:ea typeface="+mn-ea"/>
              </a:rPr>
              <a:t>NEHEMIAH</a:t>
            </a:r>
          </a:p>
        </p:txBody>
      </p:sp>
      <p:sp>
        <p:nvSpPr>
          <p:cNvPr id="139284" name="Freeform 43">
            <a:extLst>
              <a:ext uri="{FF2B5EF4-FFF2-40B4-BE49-F238E27FC236}">
                <a16:creationId xmlns:a16="http://schemas.microsoft.com/office/drawing/2014/main" id="{6E89EEEC-7AFD-7A3F-A15C-8C15F5B1F8E9}"/>
              </a:ext>
            </a:extLst>
          </p:cNvPr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254536773 w 405"/>
              <a:gd name="T1" fmla="*/ 501511888 h 356"/>
              <a:gd name="T2" fmla="*/ 584676705 w 405"/>
              <a:gd name="T3" fmla="*/ 796369375 h 356"/>
              <a:gd name="T4" fmla="*/ 677923352 w 405"/>
              <a:gd name="T5" fmla="*/ 811490313 h 356"/>
              <a:gd name="T6" fmla="*/ 738407149 w 405"/>
              <a:gd name="T7" fmla="*/ 871974063 h 356"/>
              <a:gd name="T8" fmla="*/ 798890946 w 405"/>
              <a:gd name="T9" fmla="*/ 897175625 h 356"/>
              <a:gd name="T10" fmla="*/ 839213478 w 405"/>
              <a:gd name="T11" fmla="*/ 892135313 h 356"/>
              <a:gd name="T12" fmla="*/ 879536009 w 405"/>
              <a:gd name="T13" fmla="*/ 877014375 h 356"/>
              <a:gd name="T14" fmla="*/ 960181072 w 405"/>
              <a:gd name="T15" fmla="*/ 884575638 h 356"/>
              <a:gd name="T16" fmla="*/ 1020664869 w 405"/>
              <a:gd name="T17" fmla="*/ 836691875 h 356"/>
              <a:gd name="T18" fmla="*/ 955140755 w 405"/>
              <a:gd name="T19" fmla="*/ 675401875 h 356"/>
              <a:gd name="T20" fmla="*/ 887095690 w 405"/>
              <a:gd name="T21" fmla="*/ 609877813 h 356"/>
              <a:gd name="T22" fmla="*/ 733366833 w 405"/>
              <a:gd name="T23" fmla="*/ 352821875 h 356"/>
              <a:gd name="T24" fmla="*/ 685483033 w 405"/>
              <a:gd name="T25" fmla="*/ 312499375 h 356"/>
              <a:gd name="T26" fmla="*/ 350302785 w 405"/>
              <a:gd name="T27" fmla="*/ 78125638 h 356"/>
              <a:gd name="T28" fmla="*/ 229335191 w 405"/>
              <a:gd name="T29" fmla="*/ 25201563 h 356"/>
              <a:gd name="T30" fmla="*/ 161290125 w 405"/>
              <a:gd name="T31" fmla="*/ 5040313 h 356"/>
              <a:gd name="T32" fmla="*/ 52924116 w 405"/>
              <a:gd name="T33" fmla="*/ 45362813 h 356"/>
              <a:gd name="T34" fmla="*/ 20161266 w 405"/>
              <a:gd name="T35" fmla="*/ 151209375 h 356"/>
              <a:gd name="T36" fmla="*/ 60483797 w 405"/>
              <a:gd name="T37" fmla="*/ 388104063 h 356"/>
              <a:gd name="T38" fmla="*/ 88206331 w 405"/>
              <a:gd name="T39" fmla="*/ 448587813 h 356"/>
              <a:gd name="T40" fmla="*/ 60483797 w 405"/>
              <a:gd name="T41" fmla="*/ 549394063 h 356"/>
              <a:gd name="T42" fmla="*/ 168851394 w 405"/>
              <a:gd name="T43" fmla="*/ 723285638 h 356"/>
              <a:gd name="T44" fmla="*/ 229335191 w 405"/>
              <a:gd name="T45" fmla="*/ 675401875 h 356"/>
              <a:gd name="T46" fmla="*/ 254536773 w 405"/>
              <a:gd name="T47" fmla="*/ 635079375 h 356"/>
              <a:gd name="T48" fmla="*/ 254536773 w 405"/>
              <a:gd name="T49" fmla="*/ 501511888 h 3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5"/>
              <a:gd name="T76" fmla="*/ 0 h 356"/>
              <a:gd name="T77" fmla="*/ 405 w 405"/>
              <a:gd name="T78" fmla="*/ 356 h 3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285" name="Group 93">
            <a:extLst>
              <a:ext uri="{FF2B5EF4-FFF2-40B4-BE49-F238E27FC236}">
                <a16:creationId xmlns:a16="http://schemas.microsoft.com/office/drawing/2014/main" id="{AE6B17D7-C0D0-94A1-D69B-BB752CEF86FC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39296" name="Freeform 94">
              <a:extLst>
                <a:ext uri="{FF2B5EF4-FFF2-40B4-BE49-F238E27FC236}">
                  <a16:creationId xmlns:a16="http://schemas.microsoft.com/office/drawing/2014/main" id="{DC29E233-5C92-5EC4-10AF-3F419986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97" name="Freeform 95">
              <a:extLst>
                <a:ext uri="{FF2B5EF4-FFF2-40B4-BE49-F238E27FC236}">
                  <a16:creationId xmlns:a16="http://schemas.microsoft.com/office/drawing/2014/main" id="{18A0DFF6-C739-3C7C-72ED-89AD7C22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98" name="AutoShape 96">
              <a:extLst>
                <a:ext uri="{FF2B5EF4-FFF2-40B4-BE49-F238E27FC236}">
                  <a16:creationId xmlns:a16="http://schemas.microsoft.com/office/drawing/2014/main" id="{8D93AA0B-7AEF-18AB-165E-E45707C2A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299" name="Rectangle 97">
              <a:extLst>
                <a:ext uri="{FF2B5EF4-FFF2-40B4-BE49-F238E27FC236}">
                  <a16:creationId xmlns:a16="http://schemas.microsoft.com/office/drawing/2014/main" id="{E1A85DF8-539F-2885-610B-27B3545B1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300" name="Line 98">
              <a:extLst>
                <a:ext uri="{FF2B5EF4-FFF2-40B4-BE49-F238E27FC236}">
                  <a16:creationId xmlns:a16="http://schemas.microsoft.com/office/drawing/2014/main" id="{31490EC9-B92E-573D-8804-B2008300A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1" name="Line 99">
              <a:extLst>
                <a:ext uri="{FF2B5EF4-FFF2-40B4-BE49-F238E27FC236}">
                  <a16:creationId xmlns:a16="http://schemas.microsoft.com/office/drawing/2014/main" id="{A0A8A1E2-F288-399C-7D3E-273CC511E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2" name="Rectangle 100">
              <a:extLst>
                <a:ext uri="{FF2B5EF4-FFF2-40B4-BE49-F238E27FC236}">
                  <a16:creationId xmlns:a16="http://schemas.microsoft.com/office/drawing/2014/main" id="{B0606254-CBA6-8FA1-5059-4CA3E1F65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39303" name="Line 101">
              <a:extLst>
                <a:ext uri="{FF2B5EF4-FFF2-40B4-BE49-F238E27FC236}">
                  <a16:creationId xmlns:a16="http://schemas.microsoft.com/office/drawing/2014/main" id="{D8B0EC52-0982-7E52-7FCE-2E85DDC3F7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4" name="Line 102">
              <a:extLst>
                <a:ext uri="{FF2B5EF4-FFF2-40B4-BE49-F238E27FC236}">
                  <a16:creationId xmlns:a16="http://schemas.microsoft.com/office/drawing/2014/main" id="{2FDF3806-D181-A0D4-8095-F4BF02B9C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5" name="Rectangle 103">
              <a:extLst>
                <a:ext uri="{FF2B5EF4-FFF2-40B4-BE49-F238E27FC236}">
                  <a16:creationId xmlns:a16="http://schemas.microsoft.com/office/drawing/2014/main" id="{37F1E9A1-6582-E0F5-A2AF-ED25B454D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39306" name="Rectangle 104">
              <a:extLst>
                <a:ext uri="{FF2B5EF4-FFF2-40B4-BE49-F238E27FC236}">
                  <a16:creationId xmlns:a16="http://schemas.microsoft.com/office/drawing/2014/main" id="{92312567-7075-BFD5-C811-27098DD10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39307" name="Rectangle 105">
              <a:extLst>
                <a:ext uri="{FF2B5EF4-FFF2-40B4-BE49-F238E27FC236}">
                  <a16:creationId xmlns:a16="http://schemas.microsoft.com/office/drawing/2014/main" id="{E918C60F-AD27-1F0A-DEF3-7465784EB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139308" name="Rectangle 106">
              <a:extLst>
                <a:ext uri="{FF2B5EF4-FFF2-40B4-BE49-F238E27FC236}">
                  <a16:creationId xmlns:a16="http://schemas.microsoft.com/office/drawing/2014/main" id="{5290074A-16BC-DBAB-E17D-BF9FF82F5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309" name="Rectangle 107">
              <a:extLst>
                <a:ext uri="{FF2B5EF4-FFF2-40B4-BE49-F238E27FC236}">
                  <a16:creationId xmlns:a16="http://schemas.microsoft.com/office/drawing/2014/main" id="{99CBF599-7B5B-0FB9-A172-251284B9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310" name="Rectangle 108">
              <a:extLst>
                <a:ext uri="{FF2B5EF4-FFF2-40B4-BE49-F238E27FC236}">
                  <a16:creationId xmlns:a16="http://schemas.microsoft.com/office/drawing/2014/main" id="{01B93519-76A0-2ACF-D317-B2F4F6BB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/ 50,000</a:t>
              </a:r>
            </a:p>
          </p:txBody>
        </p:sp>
      </p:grpSp>
      <p:sp>
        <p:nvSpPr>
          <p:cNvPr id="139286" name="Text Box 109">
            <a:extLst>
              <a:ext uri="{FF2B5EF4-FFF2-40B4-BE49-F238E27FC236}">
                <a16:creationId xmlns:a16="http://schemas.microsoft.com/office/drawing/2014/main" id="{4CD8D90F-7733-5F5A-7B8A-9DF5EE24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39287" name="Text Box 110">
            <a:extLst>
              <a:ext uri="{FF2B5EF4-FFF2-40B4-BE49-F238E27FC236}">
                <a16:creationId xmlns:a16="http://schemas.microsoft.com/office/drawing/2014/main" id="{6D40DFE4-1A1D-E8B6-835E-2F59683B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5904" name="Rectangle 112">
            <a:extLst>
              <a:ext uri="{FF2B5EF4-FFF2-40B4-BE49-F238E27FC236}">
                <a16:creationId xmlns:a16="http://schemas.microsoft.com/office/drawing/2014/main" id="{CC7C637B-B97D-08C6-0FD7-1771E06D3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65</a:t>
            </a:r>
          </a:p>
        </p:txBody>
      </p:sp>
      <p:grpSp>
        <p:nvGrpSpPr>
          <p:cNvPr id="3" name="Group 114">
            <a:extLst>
              <a:ext uri="{FF2B5EF4-FFF2-40B4-BE49-F238E27FC236}">
                <a16:creationId xmlns:a16="http://schemas.microsoft.com/office/drawing/2014/main" id="{62F34BC7-F8C8-752A-FD25-D42F9CD5E2CC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545907" name="Oval 115">
              <a:extLst>
                <a:ext uri="{FF2B5EF4-FFF2-40B4-BE49-F238E27FC236}">
                  <a16:creationId xmlns:a16="http://schemas.microsoft.com/office/drawing/2014/main" id="{D7BD6E5A-EE50-8ED2-7004-DBAFC7A97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139294" name="Freeform 116">
              <a:extLst>
                <a:ext uri="{FF2B5EF4-FFF2-40B4-BE49-F238E27FC236}">
                  <a16:creationId xmlns:a16="http://schemas.microsoft.com/office/drawing/2014/main" id="{B4143E32-9CBF-7AA6-5B5B-F1B5B2399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9" name="Rectangle 117">
              <a:extLst>
                <a:ext uri="{FF2B5EF4-FFF2-40B4-BE49-F238E27FC236}">
                  <a16:creationId xmlns:a16="http://schemas.microsoft.com/office/drawing/2014/main" id="{2840B22B-5CE8-AC05-88AC-BBA9C77DC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R W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N</a:t>
              </a:r>
            </a:p>
          </p:txBody>
        </p:sp>
      </p:grpSp>
      <p:sp>
        <p:nvSpPr>
          <p:cNvPr id="545916" name="Oval 124">
            <a:extLst>
              <a:ext uri="{FF2B5EF4-FFF2-40B4-BE49-F238E27FC236}">
                <a16:creationId xmlns:a16="http://schemas.microsoft.com/office/drawing/2014/main" id="{CBE28EE4-CB96-5A12-3DBF-B822B3B80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315436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45917" name="Text Box 125">
            <a:extLst>
              <a:ext uri="{FF2B5EF4-FFF2-40B4-BE49-F238E27FC236}">
                <a16:creationId xmlns:a16="http://schemas.microsoft.com/office/drawing/2014/main" id="{15C48585-AD4D-281C-D739-1256BCF55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charset="0"/>
                <a:ea typeface="+mn-ea"/>
              </a:rPr>
              <a:t>ZERUBBABEL</a:t>
            </a:r>
          </a:p>
        </p:txBody>
      </p:sp>
      <p:sp>
        <p:nvSpPr>
          <p:cNvPr id="139292" name="Text Box 126">
            <a:extLst>
              <a:ext uri="{FF2B5EF4-FFF2-40B4-BE49-F238E27FC236}">
                <a16:creationId xmlns:a16="http://schemas.microsoft.com/office/drawing/2014/main" id="{F7846873-6C4A-FCEB-0A99-5DDA6D6E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3" grpId="0" autoUpdateAnimBg="0"/>
      <p:bldP spid="545834" grpId="0" autoUpdateAnimBg="0"/>
      <p:bldP spid="545916" grpId="0" animBg="1"/>
      <p:bldP spid="54591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Freeform 2">
            <a:extLst>
              <a:ext uri="{FF2B5EF4-FFF2-40B4-BE49-F238E27FC236}">
                <a16:creationId xmlns:a16="http://schemas.microsoft.com/office/drawing/2014/main" id="{057E3297-CD99-7E0F-2392-540D7173F294}"/>
              </a:ext>
            </a:extLst>
          </p:cNvPr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0872C3EC-6683-14A6-9EEA-23FDC4C7B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1315" name="Rectangle 4">
            <a:extLst>
              <a:ext uri="{FF2B5EF4-FFF2-40B4-BE49-F238E27FC236}">
                <a16:creationId xmlns:a16="http://schemas.microsoft.com/office/drawing/2014/main" id="{B096A583-6187-7A2A-4348-3FBA3EC84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42053" name="Rectangle 5">
            <a:extLst>
              <a:ext uri="{FF2B5EF4-FFF2-40B4-BE49-F238E27FC236}">
                <a16:creationId xmlns:a16="http://schemas.microsoft.com/office/drawing/2014/main" id="{6B826DC3-61FB-47DE-0022-6BD6A85B9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41317" name="Text Box 6">
            <a:extLst>
              <a:ext uri="{FF2B5EF4-FFF2-40B4-BE49-F238E27FC236}">
                <a16:creationId xmlns:a16="http://schemas.microsoft.com/office/drawing/2014/main" id="{79FEEABC-7C2E-89E0-75D8-12EBA3DB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 b="1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642055" name="Text Box 7">
            <a:extLst>
              <a:ext uri="{FF2B5EF4-FFF2-40B4-BE49-F238E27FC236}">
                <a16:creationId xmlns:a16="http://schemas.microsoft.com/office/drawing/2014/main" id="{5E6E1FE7-C429-2183-DDC0-FFA036518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00"/>
                </a:solidFill>
                <a:latin typeface="Comic Sans MS" charset="0"/>
                <a:ea typeface="+mn-ea"/>
              </a:rPr>
              <a:t>EZRA</a:t>
            </a:r>
          </a:p>
        </p:txBody>
      </p:sp>
      <p:sp>
        <p:nvSpPr>
          <p:cNvPr id="642056" name="Text Box 8">
            <a:extLst>
              <a:ext uri="{FF2B5EF4-FFF2-40B4-BE49-F238E27FC236}">
                <a16:creationId xmlns:a16="http://schemas.microsoft.com/office/drawing/2014/main" id="{D421D81B-0C16-B980-E82B-ADA6D735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787775"/>
            <a:ext cx="407193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00"/>
                </a:solidFill>
                <a:latin typeface="Comic Sans MS" charset="0"/>
                <a:ea typeface="+mn-ea"/>
              </a:rPr>
              <a:t>NEHEMIAH</a:t>
            </a:r>
          </a:p>
        </p:txBody>
      </p:sp>
      <p:sp>
        <p:nvSpPr>
          <p:cNvPr id="141320" name="AutoShape 9">
            <a:extLst>
              <a:ext uri="{FF2B5EF4-FFF2-40B4-BE49-F238E27FC236}">
                <a16:creationId xmlns:a16="http://schemas.microsoft.com/office/drawing/2014/main" id="{0E8CD289-E620-AEE9-2BBB-73E4BB4DE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42058" name="Rectangle 10">
            <a:extLst>
              <a:ext uri="{FF2B5EF4-FFF2-40B4-BE49-F238E27FC236}">
                <a16:creationId xmlns:a16="http://schemas.microsoft.com/office/drawing/2014/main" id="{B65992C9-E8F6-F723-91EB-BD3959F6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41322" name="Rectangle 11">
            <a:extLst>
              <a:ext uri="{FF2B5EF4-FFF2-40B4-BE49-F238E27FC236}">
                <a16:creationId xmlns:a16="http://schemas.microsoft.com/office/drawing/2014/main" id="{9F7210D7-769B-A551-E25D-35A732FB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59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accent1"/>
                </a:solidFill>
                <a:latin typeface="Times" panose="020F0502020204030204" pitchFamily="34" charset="0"/>
              </a:rPr>
              <a:t>NARKAHAI</a:t>
            </a:r>
          </a:p>
        </p:txBody>
      </p:sp>
      <p:sp>
        <p:nvSpPr>
          <p:cNvPr id="141323" name="Rectangle 12">
            <a:extLst>
              <a:ext uri="{FF2B5EF4-FFF2-40B4-BE49-F238E27FC236}">
                <a16:creationId xmlns:a16="http://schemas.microsoft.com/office/drawing/2014/main" id="{B612ECA4-BB1C-5FFD-11A7-3E197875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844675"/>
            <a:ext cx="1493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KUM 70</a:t>
            </a:r>
          </a:p>
        </p:txBody>
      </p:sp>
      <p:sp>
        <p:nvSpPr>
          <p:cNvPr id="141324" name="Rectangle 13">
            <a:extLst>
              <a:ext uri="{FF2B5EF4-FFF2-40B4-BE49-F238E27FC236}">
                <a16:creationId xmlns:a16="http://schemas.microsoft.com/office/drawing/2014/main" id="{FBB9F248-8B1B-F0F0-5660-A6DB6CE0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2301875"/>
            <a:ext cx="20478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  <a:latin typeface="Times" panose="020F0502020204030204" pitchFamily="34" charset="0"/>
              </a:rPr>
              <a:t>KHAUNG 3</a:t>
            </a:r>
          </a:p>
        </p:txBody>
      </p:sp>
      <p:sp>
        <p:nvSpPr>
          <p:cNvPr id="141325" name="Rectangle 14">
            <a:extLst>
              <a:ext uri="{FF2B5EF4-FFF2-40B4-BE49-F238E27FC236}">
                <a16:creationId xmlns:a16="http://schemas.microsoft.com/office/drawing/2014/main" id="{3B5C4C2A-51AE-D66D-8110-DEF702EF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2736850"/>
            <a:ext cx="25336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1"/>
                </a:solidFill>
                <a:latin typeface="Times" panose="020F0502020204030204" pitchFamily="34" charset="0"/>
              </a:rPr>
              <a:t>KUM 100 / 50,000</a:t>
            </a:r>
          </a:p>
        </p:txBody>
      </p:sp>
      <p:sp>
        <p:nvSpPr>
          <p:cNvPr id="141326" name="Rectangle 15">
            <a:extLst>
              <a:ext uri="{FF2B5EF4-FFF2-40B4-BE49-F238E27FC236}">
                <a16:creationId xmlns:a16="http://schemas.microsoft.com/office/drawing/2014/main" id="{FEDAD320-9ED4-698B-3E59-C63555F5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Times" panose="020F0502020204030204" pitchFamily="34" charset="0"/>
              </a:rPr>
              <a:t>Z - E - N</a:t>
            </a:r>
          </a:p>
        </p:txBody>
      </p:sp>
      <p:sp>
        <p:nvSpPr>
          <p:cNvPr id="141327" name="Rectangle 16">
            <a:extLst>
              <a:ext uri="{FF2B5EF4-FFF2-40B4-BE49-F238E27FC236}">
                <a16:creationId xmlns:a16="http://schemas.microsoft.com/office/drawing/2014/main" id="{F37ED60A-747B-25C7-E529-76C5F2252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1328" name="Line 17">
            <a:extLst>
              <a:ext uri="{FF2B5EF4-FFF2-40B4-BE49-F238E27FC236}">
                <a16:creationId xmlns:a16="http://schemas.microsoft.com/office/drawing/2014/main" id="{DF9B5A1B-45AD-36FD-EC69-4A44769B9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9" name="Line 18">
            <a:extLst>
              <a:ext uri="{FF2B5EF4-FFF2-40B4-BE49-F238E27FC236}">
                <a16:creationId xmlns:a16="http://schemas.microsoft.com/office/drawing/2014/main" id="{E435E7FA-CCDF-5862-1830-9150F77792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0" name="Line 19">
            <a:extLst>
              <a:ext uri="{FF2B5EF4-FFF2-40B4-BE49-F238E27FC236}">
                <a16:creationId xmlns:a16="http://schemas.microsoft.com/office/drawing/2014/main" id="{BA457BDB-150B-DF94-C35E-6FAD47E3CE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1" name="Line 20">
            <a:extLst>
              <a:ext uri="{FF2B5EF4-FFF2-40B4-BE49-F238E27FC236}">
                <a16:creationId xmlns:a16="http://schemas.microsoft.com/office/drawing/2014/main" id="{200302A8-A12D-0E57-D1DA-EE085E12F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9" name="Rectangle 21">
            <a:extLst>
              <a:ext uri="{FF2B5EF4-FFF2-40B4-BE49-F238E27FC236}">
                <a16:creationId xmlns:a16="http://schemas.microsoft.com/office/drawing/2014/main" id="{8AFBF500-1DD5-68DD-9717-D983F0999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857375"/>
            <a:ext cx="583723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b="1">
                <a:solidFill>
                  <a:srgbClr val="33CCCC"/>
                </a:solidFill>
                <a:latin typeface="Comic Sans MS" panose="030F0702030302020204" pitchFamily="66" charset="0"/>
              </a:rPr>
              <a:t>EZRA</a:t>
            </a:r>
            <a:r>
              <a:rPr lang="en-US" altLang="en-US" sz="3200" b="1">
                <a:solidFill>
                  <a:srgbClr val="FFFF00"/>
                </a:solidFill>
                <a:latin typeface="Comic Sans MS" panose="030F0702030302020204" pitchFamily="66" charset="0"/>
              </a:rPr>
              <a:t>…Prohowui ain tamchithei khavai hanunga.</a:t>
            </a:r>
          </a:p>
        </p:txBody>
      </p:sp>
      <p:sp>
        <p:nvSpPr>
          <p:cNvPr id="642070" name="Rectangle 22">
            <a:extLst>
              <a:ext uri="{FF2B5EF4-FFF2-40B4-BE49-F238E27FC236}">
                <a16:creationId xmlns:a16="http://schemas.microsoft.com/office/drawing/2014/main" id="{CB8541D4-D7D0-A5BD-AF4D-5B9D62B2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3787775"/>
            <a:ext cx="5291138" cy="252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b="1">
                <a:solidFill>
                  <a:srgbClr val="33CCCC"/>
                </a:solidFill>
                <a:latin typeface="Comic Sans MS" panose="030F0702030302020204" pitchFamily="66" charset="0"/>
              </a:rPr>
              <a:t>NEHEMIAH</a:t>
            </a:r>
            <a:r>
              <a:rPr lang="en-US" altLang="en-US" sz="3200" b="1">
                <a:solidFill>
                  <a:srgbClr val="FFFF00"/>
                </a:solidFill>
                <a:latin typeface="Comic Sans MS" panose="030F0702030302020204" pitchFamily="66" charset="0"/>
              </a:rPr>
              <a:t>…Kachama Tuingashitwui kathana akha sada phakho eina veikhur semka khavai hanunga .</a:t>
            </a:r>
          </a:p>
        </p:txBody>
      </p:sp>
      <p:sp>
        <p:nvSpPr>
          <p:cNvPr id="141334" name="Text Box 41">
            <a:extLst>
              <a:ext uri="{FF2B5EF4-FFF2-40B4-BE49-F238E27FC236}">
                <a16:creationId xmlns:a16="http://schemas.microsoft.com/office/drawing/2014/main" id="{8417315B-ACE7-4317-377E-372661E3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1335" name="Text Box 42">
            <a:extLst>
              <a:ext uri="{FF2B5EF4-FFF2-40B4-BE49-F238E27FC236}">
                <a16:creationId xmlns:a16="http://schemas.microsoft.com/office/drawing/2014/main" id="{BEFE3A49-56FC-7CF0-D69E-11D82E62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2095" name="Rectangle 47">
            <a:extLst>
              <a:ext uri="{FF2B5EF4-FFF2-40B4-BE49-F238E27FC236}">
                <a16:creationId xmlns:a16="http://schemas.microsoft.com/office/drawing/2014/main" id="{C58159E6-C407-0651-060C-B1FEBF801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66</a:t>
            </a:r>
          </a:p>
        </p:txBody>
      </p:sp>
      <p:sp>
        <p:nvSpPr>
          <p:cNvPr id="642107" name="Text Box 59">
            <a:extLst>
              <a:ext uri="{FF2B5EF4-FFF2-40B4-BE49-F238E27FC236}">
                <a16:creationId xmlns:a16="http://schemas.microsoft.com/office/drawing/2014/main" id="{8E404199-A355-FAEB-7092-6A7FFC8B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1CFF23"/>
                </a:solidFill>
                <a:latin typeface="Comic Sans MS" charset="0"/>
                <a:ea typeface="+mn-ea"/>
              </a:rPr>
              <a:t>ZERUBBABEL</a:t>
            </a:r>
          </a:p>
        </p:txBody>
      </p:sp>
      <p:sp>
        <p:nvSpPr>
          <p:cNvPr id="642072" name="Rectangle 24">
            <a:extLst>
              <a:ext uri="{FF2B5EF4-FFF2-40B4-BE49-F238E27FC236}">
                <a16:creationId xmlns:a16="http://schemas.microsoft.com/office/drawing/2014/main" id="{6E38EA1B-BA87-79DA-54C4-70CD94BBC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466725"/>
            <a:ext cx="65627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b="1">
                <a:solidFill>
                  <a:srgbClr val="33CCCC"/>
                </a:solidFill>
                <a:latin typeface="Comic Sans MS" panose="030F0702030302020204" pitchFamily="66" charset="0"/>
              </a:rPr>
              <a:t>ZERUBBABEL</a:t>
            </a:r>
            <a:r>
              <a:rPr lang="en-US" altLang="en-US" sz="3200" b="1">
                <a:solidFill>
                  <a:srgbClr val="FFFF00"/>
                </a:solidFill>
                <a:latin typeface="Comic Sans MS" panose="030F0702030302020204" pitchFamily="66" charset="0"/>
              </a:rPr>
              <a:t>…Vareshim semphok khavai hanunga.</a:t>
            </a:r>
          </a:p>
        </p:txBody>
      </p:sp>
      <p:sp>
        <p:nvSpPr>
          <p:cNvPr id="642105" name="Rectangle 57">
            <a:extLst>
              <a:ext uri="{FF2B5EF4-FFF2-40B4-BE49-F238E27FC236}">
                <a16:creationId xmlns:a16="http://schemas.microsoft.com/office/drawing/2014/main" id="{B28E1B2E-FE77-354D-5D7A-B85F5EB23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598488"/>
            <a:ext cx="8013700" cy="5734050"/>
          </a:xfrm>
          <a:prstGeom prst="rect">
            <a:avLst/>
          </a:prstGeom>
          <a:solidFill>
            <a:srgbClr val="000514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3">
            <a:extLst>
              <a:ext uri="{FF2B5EF4-FFF2-40B4-BE49-F238E27FC236}">
                <a16:creationId xmlns:a16="http://schemas.microsoft.com/office/drawing/2014/main" id="{918C11ED-EFBD-964C-A7CC-A6ADD01DB02E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1111250"/>
            <a:ext cx="5265738" cy="4075113"/>
            <a:chOff x="1247" y="633"/>
            <a:chExt cx="3317" cy="2567"/>
          </a:xfrm>
        </p:grpSpPr>
        <p:sp>
          <p:nvSpPr>
            <p:cNvPr id="642102" name="AutoShape 54">
              <a:extLst>
                <a:ext uri="{FF2B5EF4-FFF2-40B4-BE49-F238E27FC236}">
                  <a16:creationId xmlns:a16="http://schemas.microsoft.com/office/drawing/2014/main" id="{B40E71E9-4F69-2B44-450E-2934655BB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633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42103" name="Text Box 55">
              <a:extLst>
                <a:ext uri="{FF2B5EF4-FFF2-40B4-BE49-F238E27FC236}">
                  <a16:creationId xmlns:a16="http://schemas.microsoft.com/office/drawing/2014/main" id="{16770579-BB86-7E87-AAF4-9D0C1521A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6600" b="1">
                  <a:solidFill>
                    <a:schemeClr val="tx2"/>
                  </a:solidFill>
                  <a:latin typeface="Comic Sans MS" panose="030F0702030302020204" pitchFamily="66" charset="0"/>
                </a:rPr>
                <a:t>Z-E-N</a:t>
              </a:r>
              <a:endParaRPr lang="en-US" altLang="en-US" sz="4800" b="1">
                <a:solidFill>
                  <a:schemeClr val="tx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42104" name="Text Box 56">
              <a:extLst>
                <a:ext uri="{FF2B5EF4-FFF2-40B4-BE49-F238E27FC236}">
                  <a16:creationId xmlns:a16="http://schemas.microsoft.com/office/drawing/2014/main" id="{B7055081-1359-5F51-2B6E-411988591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tx2"/>
                  </a:solidFill>
                  <a:latin typeface="Comic Sans MS" charset="0"/>
                  <a:ea typeface="+mn-ea"/>
                </a:rPr>
                <a:t>PANGMON KATHANA KATHUM</a:t>
              </a:r>
            </a:p>
          </p:txBody>
        </p:sp>
      </p:grpSp>
      <p:grpSp>
        <p:nvGrpSpPr>
          <p:cNvPr id="141341" name="Group 25">
            <a:extLst>
              <a:ext uri="{FF2B5EF4-FFF2-40B4-BE49-F238E27FC236}">
                <a16:creationId xmlns:a16="http://schemas.microsoft.com/office/drawing/2014/main" id="{F3311366-1E2F-B3E3-21A9-8588757B974C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41344" name="Freeform 26">
              <a:extLst>
                <a:ext uri="{FF2B5EF4-FFF2-40B4-BE49-F238E27FC236}">
                  <a16:creationId xmlns:a16="http://schemas.microsoft.com/office/drawing/2014/main" id="{443A176D-1751-DCB5-889E-6E64FD31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45" name="Freeform 27">
              <a:extLst>
                <a:ext uri="{FF2B5EF4-FFF2-40B4-BE49-F238E27FC236}">
                  <a16:creationId xmlns:a16="http://schemas.microsoft.com/office/drawing/2014/main" id="{B4F89F01-9756-485E-897C-BA085AA9D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46" name="AutoShape 28">
              <a:extLst>
                <a:ext uri="{FF2B5EF4-FFF2-40B4-BE49-F238E27FC236}">
                  <a16:creationId xmlns:a16="http://schemas.microsoft.com/office/drawing/2014/main" id="{A71C66EE-FE42-DC8E-65A3-9173BDB47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347" name="Rectangle 29">
              <a:extLst>
                <a:ext uri="{FF2B5EF4-FFF2-40B4-BE49-F238E27FC236}">
                  <a16:creationId xmlns:a16="http://schemas.microsoft.com/office/drawing/2014/main" id="{F17743A8-AA91-7FBA-F61C-735340EF5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348" name="Line 30">
              <a:extLst>
                <a:ext uri="{FF2B5EF4-FFF2-40B4-BE49-F238E27FC236}">
                  <a16:creationId xmlns:a16="http://schemas.microsoft.com/office/drawing/2014/main" id="{22BA1A78-32F0-ECCA-DAC9-64AB4F9FE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49" name="Line 31">
              <a:extLst>
                <a:ext uri="{FF2B5EF4-FFF2-40B4-BE49-F238E27FC236}">
                  <a16:creationId xmlns:a16="http://schemas.microsoft.com/office/drawing/2014/main" id="{446D7F27-BEB4-4ADA-E1E6-01E18A8BD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0" name="Rectangle 32">
              <a:extLst>
                <a:ext uri="{FF2B5EF4-FFF2-40B4-BE49-F238E27FC236}">
                  <a16:creationId xmlns:a16="http://schemas.microsoft.com/office/drawing/2014/main" id="{7505C050-3D25-0C48-E9A5-084455D2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41351" name="Line 33">
              <a:extLst>
                <a:ext uri="{FF2B5EF4-FFF2-40B4-BE49-F238E27FC236}">
                  <a16:creationId xmlns:a16="http://schemas.microsoft.com/office/drawing/2014/main" id="{D4FDD545-7D0A-CAEF-F316-DE1959981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2" name="Line 34">
              <a:extLst>
                <a:ext uri="{FF2B5EF4-FFF2-40B4-BE49-F238E27FC236}">
                  <a16:creationId xmlns:a16="http://schemas.microsoft.com/office/drawing/2014/main" id="{568B7F38-4006-7DFD-BB28-C673702AC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3" name="Rectangle 35">
              <a:extLst>
                <a:ext uri="{FF2B5EF4-FFF2-40B4-BE49-F238E27FC236}">
                  <a16:creationId xmlns:a16="http://schemas.microsoft.com/office/drawing/2014/main" id="{4EB03D41-D588-E30D-7493-4118DF8F7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41354" name="Rectangle 36">
              <a:extLst>
                <a:ext uri="{FF2B5EF4-FFF2-40B4-BE49-F238E27FC236}">
                  <a16:creationId xmlns:a16="http://schemas.microsoft.com/office/drawing/2014/main" id="{40EA3633-EF8E-72AC-6C1C-BD1555051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41355" name="Rectangle 37">
              <a:extLst>
                <a:ext uri="{FF2B5EF4-FFF2-40B4-BE49-F238E27FC236}">
                  <a16:creationId xmlns:a16="http://schemas.microsoft.com/office/drawing/2014/main" id="{68B553D1-253C-859F-699D-C476973E2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141356" name="Rectangle 38">
              <a:extLst>
                <a:ext uri="{FF2B5EF4-FFF2-40B4-BE49-F238E27FC236}">
                  <a16:creationId xmlns:a16="http://schemas.microsoft.com/office/drawing/2014/main" id="{B77F77C7-937A-758E-D384-34308F3FD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357" name="Rectangle 39">
              <a:extLst>
                <a:ext uri="{FF2B5EF4-FFF2-40B4-BE49-F238E27FC236}">
                  <a16:creationId xmlns:a16="http://schemas.microsoft.com/office/drawing/2014/main" id="{5F594B3A-1DFD-24AD-326B-2BC681183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358" name="Rectangle 40">
              <a:extLst>
                <a:ext uri="{FF2B5EF4-FFF2-40B4-BE49-F238E27FC236}">
                  <a16:creationId xmlns:a16="http://schemas.microsoft.com/office/drawing/2014/main" id="{CAC5EDED-FD60-E73E-77C0-B16AFBD51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/ 50,000</a:t>
              </a:r>
            </a:p>
          </p:txBody>
        </p:sp>
      </p:grpSp>
      <p:sp>
        <p:nvSpPr>
          <p:cNvPr id="642108" name="Text Box 60">
            <a:extLst>
              <a:ext uri="{FF2B5EF4-FFF2-40B4-BE49-F238E27FC236}">
                <a16:creationId xmlns:a16="http://schemas.microsoft.com/office/drawing/2014/main" id="{F208597C-DE5D-DF1E-471B-19150109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Neh. 3</a:t>
            </a:r>
          </a:p>
        </p:txBody>
      </p:sp>
      <p:sp>
        <p:nvSpPr>
          <p:cNvPr id="141343" name="Text Box 61">
            <a:extLst>
              <a:ext uri="{FF2B5EF4-FFF2-40B4-BE49-F238E27FC236}">
                <a16:creationId xmlns:a16="http://schemas.microsoft.com/office/drawing/2014/main" id="{5804910D-CFD1-4539-9DBE-B8E2D94D0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9" grpId="0" autoUpdateAnimBg="0"/>
      <p:bldP spid="642070" grpId="0" autoUpdateAnimBg="0"/>
      <p:bldP spid="642072" grpId="0" autoUpdateAnimBg="0"/>
      <p:bldP spid="64210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30" name="Rectangle 22">
            <a:extLst>
              <a:ext uri="{FF2B5EF4-FFF2-40B4-BE49-F238E27FC236}">
                <a16:creationId xmlns:a16="http://schemas.microsoft.com/office/drawing/2014/main" id="{F0FE8416-02B7-4AE2-2AD3-51190ACDF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478232" name="Text Box 24">
            <a:extLst>
              <a:ext uri="{FF2B5EF4-FFF2-40B4-BE49-F238E27FC236}">
                <a16:creationId xmlns:a16="http://schemas.microsoft.com/office/drawing/2014/main" id="{77F00323-DB18-BFEA-B43B-128DF5BA1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0" y="-22225"/>
            <a:ext cx="59578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 Neh. 3:8</a:t>
            </a:r>
          </a:p>
        </p:txBody>
      </p:sp>
      <p:sp>
        <p:nvSpPr>
          <p:cNvPr id="143363" name="Text Box 106">
            <a:extLst>
              <a:ext uri="{FF2B5EF4-FFF2-40B4-BE49-F238E27FC236}">
                <a16:creationId xmlns:a16="http://schemas.microsoft.com/office/drawing/2014/main" id="{D3525FFE-B920-C833-311D-65AF8057E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3364" name="Text Box 107">
            <a:extLst>
              <a:ext uri="{FF2B5EF4-FFF2-40B4-BE49-F238E27FC236}">
                <a16:creationId xmlns:a16="http://schemas.microsoft.com/office/drawing/2014/main" id="{1E5972FB-71EC-9A46-7648-56712DF7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>
            <a:extLst>
              <a:ext uri="{FF2B5EF4-FFF2-40B4-BE49-F238E27FC236}">
                <a16:creationId xmlns:a16="http://schemas.microsoft.com/office/drawing/2014/main" id="{2FF16AF4-E09B-F3AB-F987-C0A45A0E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915"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143366" name="Group 90">
            <a:extLst>
              <a:ext uri="{FF2B5EF4-FFF2-40B4-BE49-F238E27FC236}">
                <a16:creationId xmlns:a16="http://schemas.microsoft.com/office/drawing/2014/main" id="{361D7CB6-7B71-418C-73D1-43F14C2087CE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43370" name="Freeform 91">
              <a:extLst>
                <a:ext uri="{FF2B5EF4-FFF2-40B4-BE49-F238E27FC236}">
                  <a16:creationId xmlns:a16="http://schemas.microsoft.com/office/drawing/2014/main" id="{EF590500-8972-A5C3-1872-6C0BA697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1" name="Freeform 92">
              <a:extLst>
                <a:ext uri="{FF2B5EF4-FFF2-40B4-BE49-F238E27FC236}">
                  <a16:creationId xmlns:a16="http://schemas.microsoft.com/office/drawing/2014/main" id="{7F51E4EB-154C-6849-6CFC-E1E15D6C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2" name="AutoShape 93">
              <a:extLst>
                <a:ext uri="{FF2B5EF4-FFF2-40B4-BE49-F238E27FC236}">
                  <a16:creationId xmlns:a16="http://schemas.microsoft.com/office/drawing/2014/main" id="{B99E57BE-59DB-0663-7061-E19B125C1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373" name="Rectangle 94">
              <a:extLst>
                <a:ext uri="{FF2B5EF4-FFF2-40B4-BE49-F238E27FC236}">
                  <a16:creationId xmlns:a16="http://schemas.microsoft.com/office/drawing/2014/main" id="{C3F8477D-7E20-F45E-0F7B-94D3C03DB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374" name="Line 95">
              <a:extLst>
                <a:ext uri="{FF2B5EF4-FFF2-40B4-BE49-F238E27FC236}">
                  <a16:creationId xmlns:a16="http://schemas.microsoft.com/office/drawing/2014/main" id="{FF1420B9-9E9A-BF80-FCB3-F20B09CEA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5" name="Line 96">
              <a:extLst>
                <a:ext uri="{FF2B5EF4-FFF2-40B4-BE49-F238E27FC236}">
                  <a16:creationId xmlns:a16="http://schemas.microsoft.com/office/drawing/2014/main" id="{68670BAE-B41C-DE4A-40FE-9749F99CC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6" name="Rectangle 97">
              <a:extLst>
                <a:ext uri="{FF2B5EF4-FFF2-40B4-BE49-F238E27FC236}">
                  <a16:creationId xmlns:a16="http://schemas.microsoft.com/office/drawing/2014/main" id="{A9D754F3-CC05-E8F2-A715-CCCEF2402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43377" name="Line 98">
              <a:extLst>
                <a:ext uri="{FF2B5EF4-FFF2-40B4-BE49-F238E27FC236}">
                  <a16:creationId xmlns:a16="http://schemas.microsoft.com/office/drawing/2014/main" id="{034EAB07-8853-2172-B290-A6B6E9B83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8" name="Line 99">
              <a:extLst>
                <a:ext uri="{FF2B5EF4-FFF2-40B4-BE49-F238E27FC236}">
                  <a16:creationId xmlns:a16="http://schemas.microsoft.com/office/drawing/2014/main" id="{498021A0-97A0-CD7F-137E-909CC2EB7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9" name="Rectangle 100">
              <a:extLst>
                <a:ext uri="{FF2B5EF4-FFF2-40B4-BE49-F238E27FC236}">
                  <a16:creationId xmlns:a16="http://schemas.microsoft.com/office/drawing/2014/main" id="{1B365991-E316-A83A-C69C-9877A3C66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</a:t>
              </a:r>
            </a:p>
          </p:txBody>
        </p:sp>
        <p:sp>
          <p:nvSpPr>
            <p:cNvPr id="143380" name="Rectangle 101">
              <a:extLst>
                <a:ext uri="{FF2B5EF4-FFF2-40B4-BE49-F238E27FC236}">
                  <a16:creationId xmlns:a16="http://schemas.microsoft.com/office/drawing/2014/main" id="{6CDFC089-11D3-150E-DC49-2C76B404D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</a:t>
              </a:r>
            </a:p>
          </p:txBody>
        </p:sp>
        <p:sp>
          <p:nvSpPr>
            <p:cNvPr id="143381" name="Rectangle 102">
              <a:extLst>
                <a:ext uri="{FF2B5EF4-FFF2-40B4-BE49-F238E27FC236}">
                  <a16:creationId xmlns:a16="http://schemas.microsoft.com/office/drawing/2014/main" id="{542BB89F-1CEF-B12E-EDA8-D62B4E9AB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143382" name="Rectangle 103">
              <a:extLst>
                <a:ext uri="{FF2B5EF4-FFF2-40B4-BE49-F238E27FC236}">
                  <a16:creationId xmlns:a16="http://schemas.microsoft.com/office/drawing/2014/main" id="{758DC965-7C97-60B5-1FD9-51D10DC58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383" name="Rectangle 104">
              <a:extLst>
                <a:ext uri="{FF2B5EF4-FFF2-40B4-BE49-F238E27FC236}">
                  <a16:creationId xmlns:a16="http://schemas.microsoft.com/office/drawing/2014/main" id="{4F4CB102-A852-C38F-BFC2-5B69D2FBF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384" name="Rectangle 105">
              <a:extLst>
                <a:ext uri="{FF2B5EF4-FFF2-40B4-BE49-F238E27FC236}">
                  <a16:creationId xmlns:a16="http://schemas.microsoft.com/office/drawing/2014/main" id="{FDCBF6C1-08F2-A30B-ED52-B19730F0B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 / 50,000</a:t>
              </a:r>
            </a:p>
          </p:txBody>
        </p:sp>
      </p:grpSp>
      <p:sp>
        <p:nvSpPr>
          <p:cNvPr id="478215" name="Rectangle 7">
            <a:extLst>
              <a:ext uri="{FF2B5EF4-FFF2-40B4-BE49-F238E27FC236}">
                <a16:creationId xmlns:a16="http://schemas.microsoft.com/office/drawing/2014/main" id="{F9279598-3E2C-09C1-60FF-2759D0878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501650"/>
            <a:ext cx="6664325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 b="1">
                <a:solidFill>
                  <a:srgbClr val="EEFF4B"/>
                </a:solidFill>
                <a:latin typeface="Comic Sans MS" panose="030F0702030302020204" pitchFamily="66" charset="0"/>
              </a:rPr>
              <a:t>Jerusalem: Nehemiahwui Phakho</a:t>
            </a:r>
            <a:endParaRPr lang="en-US" altLang="en-US" b="1">
              <a:solidFill>
                <a:srgbClr val="EEFF4B"/>
              </a:solidFill>
              <a:latin typeface="Comic Sans MS" panose="030F0702030302020204" pitchFamily="66" charset="0"/>
            </a:endParaRPr>
          </a:p>
        </p:txBody>
      </p:sp>
      <p:sp>
        <p:nvSpPr>
          <p:cNvPr id="478317" name="Rectangle 109">
            <a:extLst>
              <a:ext uri="{FF2B5EF4-FFF2-40B4-BE49-F238E27FC236}">
                <a16:creationId xmlns:a16="http://schemas.microsoft.com/office/drawing/2014/main" id="{F2C9A60D-90FB-CB37-8185-54B402BC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67</a:t>
            </a:r>
          </a:p>
        </p:txBody>
      </p:sp>
      <p:sp>
        <p:nvSpPr>
          <p:cNvPr id="143369" name="Text Box 114">
            <a:extLst>
              <a:ext uri="{FF2B5EF4-FFF2-40B4-BE49-F238E27FC236}">
                <a16:creationId xmlns:a16="http://schemas.microsoft.com/office/drawing/2014/main" id="{DFAD73AC-1091-EB15-0B7D-BF1D6BB29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36">
            <a:extLst>
              <a:ext uri="{FF2B5EF4-FFF2-40B4-BE49-F238E27FC236}">
                <a16:creationId xmlns:a16="http://schemas.microsoft.com/office/drawing/2014/main" id="{3EA9B1C7-4A54-CFF4-63C4-7B2AA24A6CFB}"/>
              </a:ext>
            </a:extLst>
          </p:cNvPr>
          <p:cNvGrpSpPr>
            <a:grpSpLocks/>
          </p:cNvGrpSpPr>
          <p:nvPr/>
        </p:nvGrpSpPr>
        <p:grpSpPr bwMode="auto">
          <a:xfrm>
            <a:off x="2230438" y="1112838"/>
            <a:ext cx="5078412" cy="4221162"/>
            <a:chOff x="1405" y="701"/>
            <a:chExt cx="3199" cy="2659"/>
          </a:xfrm>
        </p:grpSpPr>
        <p:sp>
          <p:nvSpPr>
            <p:cNvPr id="16395" name="Rectangle 59">
              <a:extLst>
                <a:ext uri="{FF2B5EF4-FFF2-40B4-BE49-F238E27FC236}">
                  <a16:creationId xmlns:a16="http://schemas.microsoft.com/office/drawing/2014/main" id="{7B5AE483-E654-A3E8-2C35-DB7BBACD0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6" name="Rectangle 60">
              <a:extLst>
                <a:ext uri="{FF2B5EF4-FFF2-40B4-BE49-F238E27FC236}">
                  <a16:creationId xmlns:a16="http://schemas.microsoft.com/office/drawing/2014/main" id="{D8428A2A-D7B6-B3EF-9E9F-A9402AC1B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6397" name="Rectangle 61">
              <a:extLst>
                <a:ext uri="{FF2B5EF4-FFF2-40B4-BE49-F238E27FC236}">
                  <a16:creationId xmlns:a16="http://schemas.microsoft.com/office/drawing/2014/main" id="{F12ADCC9-A59D-7A7D-705E-9782E6A8C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8" name="AutoShape 62">
              <a:extLst>
                <a:ext uri="{FF2B5EF4-FFF2-40B4-BE49-F238E27FC236}">
                  <a16:creationId xmlns:a16="http://schemas.microsoft.com/office/drawing/2014/main" id="{C156080C-F1C3-2AEE-D687-6760C4F66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9" name="Rectangle 63">
              <a:extLst>
                <a:ext uri="{FF2B5EF4-FFF2-40B4-BE49-F238E27FC236}">
                  <a16:creationId xmlns:a16="http://schemas.microsoft.com/office/drawing/2014/main" id="{63DE867B-2192-4630-AFF2-A6ECF8A1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0" name="Rectangle 64">
              <a:extLst>
                <a:ext uri="{FF2B5EF4-FFF2-40B4-BE49-F238E27FC236}">
                  <a16:creationId xmlns:a16="http://schemas.microsoft.com/office/drawing/2014/main" id="{F712F3F9-F9E8-85BE-40B9-5703760FF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727"/>
              <a:ext cx="9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en-US" altLang="en-US" sz="1300" b="1">
                  <a:solidFill>
                    <a:srgbClr val="790015"/>
                  </a:solidFill>
                  <a:latin typeface="Helvetica" pitchFamily="2" charset="0"/>
                </a:rPr>
                <a:t>OKATHUI KASEM</a:t>
              </a:r>
              <a:endParaRPr lang="en-US" altLang="en-US" sz="1300"/>
            </a:p>
          </p:txBody>
        </p:sp>
        <p:sp>
          <p:nvSpPr>
            <p:cNvPr id="16401" name="Line 65">
              <a:extLst>
                <a:ext uri="{FF2B5EF4-FFF2-40B4-BE49-F238E27FC236}">
                  <a16:creationId xmlns:a16="http://schemas.microsoft.com/office/drawing/2014/main" id="{EE2EE281-DFF5-8E77-647F-01F0DDE8B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66">
              <a:extLst>
                <a:ext uri="{FF2B5EF4-FFF2-40B4-BE49-F238E27FC236}">
                  <a16:creationId xmlns:a16="http://schemas.microsoft.com/office/drawing/2014/main" id="{D14A9F79-FD9F-52C9-F11B-827470D21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Rectangle 67">
              <a:extLst>
                <a:ext uri="{FF2B5EF4-FFF2-40B4-BE49-F238E27FC236}">
                  <a16:creationId xmlns:a16="http://schemas.microsoft.com/office/drawing/2014/main" id="{6841C154-DCA1-C072-ED82-9878E0E88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4" name="Rectangle 68">
              <a:extLst>
                <a:ext uri="{FF2B5EF4-FFF2-40B4-BE49-F238E27FC236}">
                  <a16:creationId xmlns:a16="http://schemas.microsoft.com/office/drawing/2014/main" id="{D7F7B09C-8CB8-C8E2-637B-499EB931B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6405" name="Rectangle 69">
              <a:extLst>
                <a:ext uri="{FF2B5EF4-FFF2-40B4-BE49-F238E27FC236}">
                  <a16:creationId xmlns:a16="http://schemas.microsoft.com/office/drawing/2014/main" id="{A723593C-5C5F-09BA-3D8B-B1A76F65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AutoShape 70">
              <a:extLst>
                <a:ext uri="{FF2B5EF4-FFF2-40B4-BE49-F238E27FC236}">
                  <a16:creationId xmlns:a16="http://schemas.microsoft.com/office/drawing/2014/main" id="{2B6743F3-C6EC-F4F9-9598-71E9C6554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Rectangle 71">
              <a:extLst>
                <a:ext uri="{FF2B5EF4-FFF2-40B4-BE49-F238E27FC236}">
                  <a16:creationId xmlns:a16="http://schemas.microsoft.com/office/drawing/2014/main" id="{3DB5A284-8D39-0854-EF0B-465E5261C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Rectangle 72">
              <a:extLst>
                <a:ext uri="{FF2B5EF4-FFF2-40B4-BE49-F238E27FC236}">
                  <a16:creationId xmlns:a16="http://schemas.microsoft.com/office/drawing/2014/main" id="{20DAE769-B62D-8848-8C43-C1B2AD0BD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ABRAHAM</a:t>
              </a:r>
              <a:endParaRPr lang="en-US" altLang="en-US"/>
            </a:p>
          </p:txBody>
        </p:sp>
        <p:sp>
          <p:nvSpPr>
            <p:cNvPr id="16409" name="Line 73">
              <a:extLst>
                <a:ext uri="{FF2B5EF4-FFF2-40B4-BE49-F238E27FC236}">
                  <a16:creationId xmlns:a16="http://schemas.microsoft.com/office/drawing/2014/main" id="{B036CB5A-0137-8EE0-5121-4B1990205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74">
              <a:extLst>
                <a:ext uri="{FF2B5EF4-FFF2-40B4-BE49-F238E27FC236}">
                  <a16:creationId xmlns:a16="http://schemas.microsoft.com/office/drawing/2014/main" id="{C3BFA0A0-8104-459E-F5BD-D88EC242E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Rectangle 75">
              <a:extLst>
                <a:ext uri="{FF2B5EF4-FFF2-40B4-BE49-F238E27FC236}">
                  <a16:creationId xmlns:a16="http://schemas.microsoft.com/office/drawing/2014/main" id="{B1535E40-9944-9B22-E9BE-4302D7942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2" name="Rectangle 76">
              <a:extLst>
                <a:ext uri="{FF2B5EF4-FFF2-40B4-BE49-F238E27FC236}">
                  <a16:creationId xmlns:a16="http://schemas.microsoft.com/office/drawing/2014/main" id="{4A76EAE9-559E-78FD-5F4B-FC0ADACBA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Times" panose="020F0502020204030204" pitchFamily="34" charset="0"/>
                </a:rPr>
                <a:t>ABRAHAM</a:t>
              </a:r>
              <a:endParaRPr lang="en-US" altLang="en-US"/>
            </a:p>
          </p:txBody>
        </p:sp>
        <p:sp>
          <p:nvSpPr>
            <p:cNvPr id="16413" name="Rectangle 77">
              <a:extLst>
                <a:ext uri="{FF2B5EF4-FFF2-40B4-BE49-F238E27FC236}">
                  <a16:creationId xmlns:a16="http://schemas.microsoft.com/office/drawing/2014/main" id="{671188AD-B008-1137-E934-1F73AA553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4" name="AutoShape 78">
              <a:extLst>
                <a:ext uri="{FF2B5EF4-FFF2-40B4-BE49-F238E27FC236}">
                  <a16:creationId xmlns:a16="http://schemas.microsoft.com/office/drawing/2014/main" id="{B4CD8BB9-E170-46DF-D223-D281E27D6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5" name="Rectangle 79">
              <a:extLst>
                <a:ext uri="{FF2B5EF4-FFF2-40B4-BE49-F238E27FC236}">
                  <a16:creationId xmlns:a16="http://schemas.microsoft.com/office/drawing/2014/main" id="{1DDBE7E3-9AE3-0832-D8C0-B8071DEA1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6" name="Rectangle 80">
              <a:extLst>
                <a:ext uri="{FF2B5EF4-FFF2-40B4-BE49-F238E27FC236}">
                  <a16:creationId xmlns:a16="http://schemas.microsoft.com/office/drawing/2014/main" id="{D0E4CBFE-A892-55FA-D27C-690A1B6A8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" y="1121"/>
              <a:ext cx="7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JOSEPH</a:t>
              </a:r>
              <a:endParaRPr lang="en-US" altLang="en-US"/>
            </a:p>
          </p:txBody>
        </p:sp>
        <p:sp>
          <p:nvSpPr>
            <p:cNvPr id="16417" name="Line 81">
              <a:extLst>
                <a:ext uri="{FF2B5EF4-FFF2-40B4-BE49-F238E27FC236}">
                  <a16:creationId xmlns:a16="http://schemas.microsoft.com/office/drawing/2014/main" id="{470F2BAC-97BF-7B59-BDEE-3C20922D8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82">
              <a:extLst>
                <a:ext uri="{FF2B5EF4-FFF2-40B4-BE49-F238E27FC236}">
                  <a16:creationId xmlns:a16="http://schemas.microsoft.com/office/drawing/2014/main" id="{68E4B87E-07E3-2176-6EF9-22C8B00A6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Rectangle 83">
              <a:extLst>
                <a:ext uri="{FF2B5EF4-FFF2-40B4-BE49-F238E27FC236}">
                  <a16:creationId xmlns:a16="http://schemas.microsoft.com/office/drawing/2014/main" id="{D53766BE-7D0B-E76C-6F3D-61500F869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0" name="AutoShape 84">
              <a:extLst>
                <a:ext uri="{FF2B5EF4-FFF2-40B4-BE49-F238E27FC236}">
                  <a16:creationId xmlns:a16="http://schemas.microsoft.com/office/drawing/2014/main" id="{22B6E6DB-F403-9D8A-7CE7-F4AB5DC34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1" name="Rectangle 85">
              <a:extLst>
                <a:ext uri="{FF2B5EF4-FFF2-40B4-BE49-F238E27FC236}">
                  <a16:creationId xmlns:a16="http://schemas.microsoft.com/office/drawing/2014/main" id="{6CB7F2B0-FDF9-3E99-A781-EB899F750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2" name="Rectangle 86">
              <a:extLst>
                <a:ext uri="{FF2B5EF4-FFF2-40B4-BE49-F238E27FC236}">
                  <a16:creationId xmlns:a16="http://schemas.microsoft.com/office/drawing/2014/main" id="{049DF452-4029-EED3-CCDB-89FC15703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" y="1310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MOSES</a:t>
              </a:r>
              <a:endParaRPr lang="en-US" altLang="en-US"/>
            </a:p>
          </p:txBody>
        </p:sp>
        <p:sp>
          <p:nvSpPr>
            <p:cNvPr id="16423" name="Line 87">
              <a:extLst>
                <a:ext uri="{FF2B5EF4-FFF2-40B4-BE49-F238E27FC236}">
                  <a16:creationId xmlns:a16="http://schemas.microsoft.com/office/drawing/2014/main" id="{7EA24F26-D3A7-096E-AA05-4CDF589D5D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Rectangle 88">
              <a:extLst>
                <a:ext uri="{FF2B5EF4-FFF2-40B4-BE49-F238E27FC236}">
                  <a16:creationId xmlns:a16="http://schemas.microsoft.com/office/drawing/2014/main" id="{A5DB93FB-4191-BB03-8280-65FE882F7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5" name="AutoShape 89">
              <a:extLst>
                <a:ext uri="{FF2B5EF4-FFF2-40B4-BE49-F238E27FC236}">
                  <a16:creationId xmlns:a16="http://schemas.microsoft.com/office/drawing/2014/main" id="{A9E09A1B-4A8E-E588-FBD0-AFA7E1678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6" name="Rectangle 90">
              <a:extLst>
                <a:ext uri="{FF2B5EF4-FFF2-40B4-BE49-F238E27FC236}">
                  <a16:creationId xmlns:a16="http://schemas.microsoft.com/office/drawing/2014/main" id="{6F4CAC14-E46D-68FA-1B74-25E7F7FC4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27" name="Rectangle 91">
              <a:extLst>
                <a:ext uri="{FF2B5EF4-FFF2-40B4-BE49-F238E27FC236}">
                  <a16:creationId xmlns:a16="http://schemas.microsoft.com/office/drawing/2014/main" id="{F2F5DC1D-F718-1535-DEC0-BB7A41A11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" y="1516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JOSHUA</a:t>
              </a:r>
              <a:endParaRPr lang="en-US" altLang="en-US"/>
            </a:p>
          </p:txBody>
        </p:sp>
        <p:sp>
          <p:nvSpPr>
            <p:cNvPr id="16428" name="Line 92">
              <a:extLst>
                <a:ext uri="{FF2B5EF4-FFF2-40B4-BE49-F238E27FC236}">
                  <a16:creationId xmlns:a16="http://schemas.microsoft.com/office/drawing/2014/main" id="{6443DE0F-5464-6D79-4F1B-5294B390C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Rectangle 93">
              <a:extLst>
                <a:ext uri="{FF2B5EF4-FFF2-40B4-BE49-F238E27FC236}">
                  <a16:creationId xmlns:a16="http://schemas.microsoft.com/office/drawing/2014/main" id="{EBBF594D-447F-9F8D-3E56-4A913D24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0" name="AutoShape 94">
              <a:extLst>
                <a:ext uri="{FF2B5EF4-FFF2-40B4-BE49-F238E27FC236}">
                  <a16:creationId xmlns:a16="http://schemas.microsoft.com/office/drawing/2014/main" id="{CEC07BA2-8126-E854-6CCB-619A3FC5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1" name="Rectangle 95">
              <a:extLst>
                <a:ext uri="{FF2B5EF4-FFF2-40B4-BE49-F238E27FC236}">
                  <a16:creationId xmlns:a16="http://schemas.microsoft.com/office/drawing/2014/main" id="{BD078BAD-1063-1535-5FF0-F61D6979D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2" name="Rectangle 96">
              <a:extLst>
                <a:ext uri="{FF2B5EF4-FFF2-40B4-BE49-F238E27FC236}">
                  <a16:creationId xmlns:a16="http://schemas.microsoft.com/office/drawing/2014/main" id="{EE545B94-FC60-506F-1F61-56196FAD9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1706"/>
              <a:ext cx="10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 </a:t>
              </a:r>
              <a:r>
                <a:rPr lang="en-US" altLang="en-US" sz="1400" b="1">
                  <a:solidFill>
                    <a:srgbClr val="790015"/>
                  </a:solidFill>
                  <a:latin typeface="Helvetica" pitchFamily="2" charset="0"/>
                </a:rPr>
                <a:t>ROTKHAMARAT</a:t>
              </a:r>
              <a:endParaRPr lang="en-US" altLang="en-US" sz="1400"/>
            </a:p>
          </p:txBody>
        </p:sp>
        <p:sp>
          <p:nvSpPr>
            <p:cNvPr id="16433" name="Line 97">
              <a:extLst>
                <a:ext uri="{FF2B5EF4-FFF2-40B4-BE49-F238E27FC236}">
                  <a16:creationId xmlns:a16="http://schemas.microsoft.com/office/drawing/2014/main" id="{7807A05C-67C1-9017-568E-6557C37E9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Rectangle 98">
              <a:extLst>
                <a:ext uri="{FF2B5EF4-FFF2-40B4-BE49-F238E27FC236}">
                  <a16:creationId xmlns:a16="http://schemas.microsoft.com/office/drawing/2014/main" id="{47BBD127-8DAC-FC4C-F218-6D2E33C7A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5" name="AutoShape 99">
              <a:extLst>
                <a:ext uri="{FF2B5EF4-FFF2-40B4-BE49-F238E27FC236}">
                  <a16:creationId xmlns:a16="http://schemas.microsoft.com/office/drawing/2014/main" id="{8491EC58-2A4F-1C1E-8E03-8B6BD5D5D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6" name="Rectangle 100">
              <a:extLst>
                <a:ext uri="{FF2B5EF4-FFF2-40B4-BE49-F238E27FC236}">
                  <a16:creationId xmlns:a16="http://schemas.microsoft.com/office/drawing/2014/main" id="{2AAADECC-A35A-AA9A-B5E4-A618F41FA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37" name="Rectangle 101">
              <a:extLst>
                <a:ext uri="{FF2B5EF4-FFF2-40B4-BE49-F238E27FC236}">
                  <a16:creationId xmlns:a16="http://schemas.microsoft.com/office/drawing/2014/main" id="{498D3C7E-D621-3C98-F5CC-BD779A4A5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1920"/>
              <a:ext cx="8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WUNGNAO</a:t>
              </a:r>
              <a:endParaRPr lang="en-US" altLang="en-US"/>
            </a:p>
          </p:txBody>
        </p:sp>
        <p:sp>
          <p:nvSpPr>
            <p:cNvPr id="16438" name="Line 102">
              <a:extLst>
                <a:ext uri="{FF2B5EF4-FFF2-40B4-BE49-F238E27FC236}">
                  <a16:creationId xmlns:a16="http://schemas.microsoft.com/office/drawing/2014/main" id="{0553E177-AADC-4C8B-B4D4-DABABDD57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Rectangle 103">
              <a:extLst>
                <a:ext uri="{FF2B5EF4-FFF2-40B4-BE49-F238E27FC236}">
                  <a16:creationId xmlns:a16="http://schemas.microsoft.com/office/drawing/2014/main" id="{8006BD72-3BDD-7387-3B50-E1F9AA29C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0" name="AutoShape 104">
              <a:extLst>
                <a:ext uri="{FF2B5EF4-FFF2-40B4-BE49-F238E27FC236}">
                  <a16:creationId xmlns:a16="http://schemas.microsoft.com/office/drawing/2014/main" id="{F859AD0B-6D44-63B5-0060-2C504BB07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1" name="Rectangle 105">
              <a:extLst>
                <a:ext uri="{FF2B5EF4-FFF2-40B4-BE49-F238E27FC236}">
                  <a16:creationId xmlns:a16="http://schemas.microsoft.com/office/drawing/2014/main" id="{E6F457EA-BAA9-683B-AB69-822FB4711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2" name="Rectangle 106">
              <a:extLst>
                <a:ext uri="{FF2B5EF4-FFF2-40B4-BE49-F238E27FC236}">
                  <a16:creationId xmlns:a16="http://schemas.microsoft.com/office/drawing/2014/main" id="{F8353F0B-DE03-B189-842D-A4E0C1811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125"/>
              <a:ext cx="8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NARKAHAI</a:t>
              </a:r>
              <a:endParaRPr lang="en-US" altLang="en-US"/>
            </a:p>
          </p:txBody>
        </p:sp>
        <p:sp>
          <p:nvSpPr>
            <p:cNvPr id="16443" name="Line 107">
              <a:extLst>
                <a:ext uri="{FF2B5EF4-FFF2-40B4-BE49-F238E27FC236}">
                  <a16:creationId xmlns:a16="http://schemas.microsoft.com/office/drawing/2014/main" id="{6AB8BFCC-86F4-05EC-21ED-12671F235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Line 108">
              <a:extLst>
                <a:ext uri="{FF2B5EF4-FFF2-40B4-BE49-F238E27FC236}">
                  <a16:creationId xmlns:a16="http://schemas.microsoft.com/office/drawing/2014/main" id="{25735E22-FBF0-93F0-BFB4-633C9F859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Rectangle 109">
              <a:extLst>
                <a:ext uri="{FF2B5EF4-FFF2-40B4-BE49-F238E27FC236}">
                  <a16:creationId xmlns:a16="http://schemas.microsoft.com/office/drawing/2014/main" id="{F55EE106-FF42-FB18-0A14-9CAA2DEB5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6" name="AutoShape 110">
              <a:extLst>
                <a:ext uri="{FF2B5EF4-FFF2-40B4-BE49-F238E27FC236}">
                  <a16:creationId xmlns:a16="http://schemas.microsoft.com/office/drawing/2014/main" id="{E897DBFA-47B9-4980-884D-9A9762CCD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7" name="Rectangle 111">
              <a:extLst>
                <a:ext uri="{FF2B5EF4-FFF2-40B4-BE49-F238E27FC236}">
                  <a16:creationId xmlns:a16="http://schemas.microsoft.com/office/drawing/2014/main" id="{7F61FE6D-35F6-CBAE-B373-6FD995B61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48" name="Rectangle 112">
              <a:extLst>
                <a:ext uri="{FF2B5EF4-FFF2-40B4-BE49-F238E27FC236}">
                  <a16:creationId xmlns:a16="http://schemas.microsoft.com/office/drawing/2014/main" id="{5DA0CFC3-2D6D-1DEA-93BF-A340C32DB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2344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790015"/>
                  </a:solidFill>
                  <a:latin typeface="Helvetica" pitchFamily="2" charset="0"/>
                </a:rPr>
                <a:t>   VARI KAHAI</a:t>
              </a:r>
              <a:endParaRPr lang="en-US" altLang="en-US"/>
            </a:p>
          </p:txBody>
        </p:sp>
        <p:sp>
          <p:nvSpPr>
            <p:cNvPr id="16449" name="Line 113">
              <a:extLst>
                <a:ext uri="{FF2B5EF4-FFF2-40B4-BE49-F238E27FC236}">
                  <a16:creationId xmlns:a16="http://schemas.microsoft.com/office/drawing/2014/main" id="{DCF17A70-178C-41A4-0D0D-FA5D48320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Line 114">
              <a:extLst>
                <a:ext uri="{FF2B5EF4-FFF2-40B4-BE49-F238E27FC236}">
                  <a16:creationId xmlns:a16="http://schemas.microsoft.com/office/drawing/2014/main" id="{0CD93B11-4A32-50ED-4C0F-4E9B837D4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Rectangle 115">
              <a:extLst>
                <a:ext uri="{FF2B5EF4-FFF2-40B4-BE49-F238E27FC236}">
                  <a16:creationId xmlns:a16="http://schemas.microsoft.com/office/drawing/2014/main" id="{A911597F-6B16-B270-0E88-1E11EE58D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52" name="AutoShape 116">
              <a:extLst>
                <a:ext uri="{FF2B5EF4-FFF2-40B4-BE49-F238E27FC236}">
                  <a16:creationId xmlns:a16="http://schemas.microsoft.com/office/drawing/2014/main" id="{76045FCE-29D7-831A-A818-550836020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53" name="Rectangle 117">
              <a:extLst>
                <a:ext uri="{FF2B5EF4-FFF2-40B4-BE49-F238E27FC236}">
                  <a16:creationId xmlns:a16="http://schemas.microsoft.com/office/drawing/2014/main" id="{CA96C896-A529-2D97-DDFD-8CB4435EB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54" name="Group 118">
              <a:extLst>
                <a:ext uri="{FF2B5EF4-FFF2-40B4-BE49-F238E27FC236}">
                  <a16:creationId xmlns:a16="http://schemas.microsoft.com/office/drawing/2014/main" id="{F5309931-3BBB-7661-EE4B-D41B8D0F3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0" y="2564"/>
              <a:ext cx="650" cy="282"/>
              <a:chOff x="3073" y="3101"/>
              <a:chExt cx="570" cy="240"/>
            </a:xfrm>
          </p:grpSpPr>
          <p:sp>
            <p:nvSpPr>
              <p:cNvPr id="16457" name="Rectangle 119">
                <a:extLst>
                  <a:ext uri="{FF2B5EF4-FFF2-40B4-BE49-F238E27FC236}">
                    <a16:creationId xmlns:a16="http://schemas.microsoft.com/office/drawing/2014/main" id="{E8CE79E4-50F7-8D8D-031E-9FD23A804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/>
              </a:p>
            </p:txBody>
          </p:sp>
          <p:sp>
            <p:nvSpPr>
              <p:cNvPr id="16458" name="Rectangle 120">
                <a:extLst>
                  <a:ext uri="{FF2B5EF4-FFF2-40B4-BE49-F238E27FC236}">
                    <a16:creationId xmlns:a16="http://schemas.microsoft.com/office/drawing/2014/main" id="{6AEE4BBF-D0F8-CB04-D128-929A0C78D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" y="3101"/>
                <a:ext cx="5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900" b="1">
                    <a:solidFill>
                      <a:schemeClr val="accent1"/>
                    </a:solidFill>
                    <a:latin typeface="Helvetica" pitchFamily="2" charset="0"/>
                  </a:rPr>
                  <a:t>JESU</a:t>
                </a:r>
                <a:endParaRPr lang="en-US" altLang="en-US"/>
              </a:p>
            </p:txBody>
          </p:sp>
        </p:grpSp>
        <p:sp>
          <p:nvSpPr>
            <p:cNvPr id="16455" name="Line 121">
              <a:extLst>
                <a:ext uri="{FF2B5EF4-FFF2-40B4-BE49-F238E27FC236}">
                  <a16:creationId xmlns:a16="http://schemas.microsoft.com/office/drawing/2014/main" id="{59FB6B97-C5DB-9D41-C97A-0282128DF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Line 122">
              <a:extLst>
                <a:ext uri="{FF2B5EF4-FFF2-40B4-BE49-F238E27FC236}">
                  <a16:creationId xmlns:a16="http://schemas.microsoft.com/office/drawing/2014/main" id="{4FCF73FF-8FBD-D68A-731E-0DA44E5C07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7291" name="AutoShape 123">
            <a:extLst>
              <a:ext uri="{FF2B5EF4-FFF2-40B4-BE49-F238E27FC236}">
                <a16:creationId xmlns:a16="http://schemas.microsoft.com/office/drawing/2014/main" id="{FE9AB6D2-C147-120A-933F-528685D2F6E9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2289175" y="28321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47292" name="Text Box 124">
            <a:extLst>
              <a:ext uri="{FF2B5EF4-FFF2-40B4-BE49-F238E27FC236}">
                <a16:creationId xmlns:a16="http://schemas.microsoft.com/office/drawing/2014/main" id="{3A305929-7119-EEB6-43E4-B881AD8A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2700"/>
            <a:ext cx="2641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chemeClr val="tx1"/>
                </a:solidFill>
                <a:latin typeface="Comic Sans MS" charset="0"/>
                <a:ea typeface="+mn-ea"/>
              </a:rPr>
              <a:t>Wungv</a:t>
            </a:r>
            <a:r>
              <a:rPr lang="en-US" sz="1400" b="1" u="sng">
                <a:solidFill>
                  <a:schemeClr val="tx1"/>
                </a:solidFill>
                <a:latin typeface="Comic Sans MS" charset="0"/>
                <a:ea typeface="+mn-ea"/>
              </a:rPr>
              <a:t>a</a:t>
            </a:r>
            <a:r>
              <a:rPr lang="en-US" sz="1400" b="1">
                <a:solidFill>
                  <a:schemeClr val="tx1"/>
                </a:solidFill>
                <a:latin typeface="Comic Sans MS" charset="0"/>
                <a:ea typeface="+mn-ea"/>
              </a:rPr>
              <a:t>-Wungva &amp; Ruth</a:t>
            </a:r>
          </a:p>
        </p:txBody>
      </p:sp>
      <p:grpSp>
        <p:nvGrpSpPr>
          <p:cNvPr id="16388" name="Group 125">
            <a:extLst>
              <a:ext uri="{FF2B5EF4-FFF2-40B4-BE49-F238E27FC236}">
                <a16:creationId xmlns:a16="http://schemas.microsoft.com/office/drawing/2014/main" id="{C0964F92-EB72-4D55-2015-8311BA518585}"/>
              </a:ext>
            </a:extLst>
          </p:cNvPr>
          <p:cNvGrpSpPr>
            <a:grpSpLocks/>
          </p:cNvGrpSpPr>
          <p:nvPr/>
        </p:nvGrpSpPr>
        <p:grpSpPr bwMode="auto">
          <a:xfrm>
            <a:off x="6434138" y="771525"/>
            <a:ext cx="2182812" cy="1689100"/>
            <a:chOff x="664" y="2640"/>
            <a:chExt cx="1375" cy="1064"/>
          </a:xfrm>
        </p:grpSpPr>
        <p:sp>
          <p:nvSpPr>
            <p:cNvPr id="647294" name="Oval 126">
              <a:extLst>
                <a:ext uri="{FF2B5EF4-FFF2-40B4-BE49-F238E27FC236}">
                  <a16:creationId xmlns:a16="http://schemas.microsoft.com/office/drawing/2014/main" id="{DA0F493C-9EA5-9136-8B2E-3BE4900EF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" y="269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16393" name="Freeform 127">
              <a:extLst>
                <a:ext uri="{FF2B5EF4-FFF2-40B4-BE49-F238E27FC236}">
                  <a16:creationId xmlns:a16="http://schemas.microsoft.com/office/drawing/2014/main" id="{D4F94345-3A74-E116-75A3-35246C8AF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4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96" name="Rectangle 128">
              <a:extLst>
                <a:ext uri="{FF2B5EF4-FFF2-40B4-BE49-F238E27FC236}">
                  <a16:creationId xmlns:a16="http://schemas.microsoft.com/office/drawing/2014/main" id="{6C531FBA-FB50-1B40-BE73-116FF7744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2722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</a:rPr>
                <a:t>R</a:t>
              </a:r>
              <a:r>
                <a:rPr lang="en-US" sz="3600">
                  <a:solidFill>
                    <a:srgbClr val="51DC00"/>
                  </a:solidFill>
                  <a:latin typeface="Times" charset="0"/>
                  <a:ea typeface="+mn-ea"/>
                </a:rPr>
                <a:t> 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</a:rPr>
                <a:t>W N</a:t>
              </a:r>
            </a:p>
          </p:txBody>
        </p:sp>
      </p:grpSp>
      <p:sp>
        <p:nvSpPr>
          <p:cNvPr id="647300" name="Rectangle 132">
            <a:extLst>
              <a:ext uri="{FF2B5EF4-FFF2-40B4-BE49-F238E27FC236}">
                <a16:creationId xmlns:a16="http://schemas.microsoft.com/office/drawing/2014/main" id="{1DA1B222-E2E4-466A-7E79-38EC21579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06</a:t>
            </a:r>
          </a:p>
        </p:txBody>
      </p:sp>
      <p:sp>
        <p:nvSpPr>
          <p:cNvPr id="647302" name="Rectangle 134">
            <a:extLst>
              <a:ext uri="{FF2B5EF4-FFF2-40B4-BE49-F238E27FC236}">
                <a16:creationId xmlns:a16="http://schemas.microsoft.com/office/drawing/2014/main" id="{4683AB71-8D71-1357-A264-6A1E89A0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  <p:sp>
        <p:nvSpPr>
          <p:cNvPr id="16391" name="Text Box 137">
            <a:extLst>
              <a:ext uri="{FF2B5EF4-FFF2-40B4-BE49-F238E27FC236}">
                <a16:creationId xmlns:a16="http://schemas.microsoft.com/office/drawing/2014/main" id="{39DA6402-7BED-41CC-CEA6-2F5BA748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9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66">
            <a:extLst>
              <a:ext uri="{FF2B5EF4-FFF2-40B4-BE49-F238E27FC236}">
                <a16:creationId xmlns:a16="http://schemas.microsoft.com/office/drawing/2014/main" id="{9C300E3D-4C66-0D7F-02BC-4C0A9E3C4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35150" cy="1844675"/>
          </a:xfrm>
          <a:prstGeom prst="rect">
            <a:avLst/>
          </a:prstGeom>
          <a:solidFill>
            <a:srgbClr val="8C0D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HAOPHOK</a:t>
            </a:r>
          </a:p>
          <a:p>
            <a:r>
              <a:rPr lang="en-US" altLang="en-US" sz="2000" b="1">
                <a:solidFill>
                  <a:schemeClr val="tx2"/>
                </a:solidFill>
                <a:latin typeface="Times" panose="020F0502020204030204" pitchFamily="34" charset="0"/>
              </a:rPr>
              <a:t>    KHAVAI                                    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Times" panose="020F0502020204030204" pitchFamily="34" charset="0"/>
              </a:rPr>
              <a:t>KHANGARAN</a:t>
            </a: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  <a:p>
            <a:endParaRPr lang="en-US" altLang="en-US" sz="1800" b="1">
              <a:solidFill>
                <a:schemeClr val="tx2"/>
              </a:solidFill>
              <a:latin typeface="Times" panose="020F0502020204030204" pitchFamily="34" charset="0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459C5D96-1C39-520D-D9E2-FBC316AC7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11" name="Freeform 3">
            <a:extLst>
              <a:ext uri="{FF2B5EF4-FFF2-40B4-BE49-F238E27FC236}">
                <a16:creationId xmlns:a16="http://schemas.microsoft.com/office/drawing/2014/main" id="{A061948B-6F14-1E1A-99AA-BDA93DA0739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6 w 1021"/>
              <a:gd name="T1" fmla="*/ 60483740 h 1921"/>
              <a:gd name="T2" fmla="*/ 2147483646 w 1021"/>
              <a:gd name="T3" fmla="*/ 181451220 h 1921"/>
              <a:gd name="T4" fmla="*/ 2147483646 w 1021"/>
              <a:gd name="T5" fmla="*/ 302418700 h 1921"/>
              <a:gd name="T6" fmla="*/ 2147483646 w 1021"/>
              <a:gd name="T7" fmla="*/ 453628051 h 1921"/>
              <a:gd name="T8" fmla="*/ 2147483646 w 1021"/>
              <a:gd name="T9" fmla="*/ 604837401 h 1921"/>
              <a:gd name="T10" fmla="*/ 2147483646 w 1021"/>
              <a:gd name="T11" fmla="*/ 756046751 h 1921"/>
              <a:gd name="T12" fmla="*/ 2147483646 w 1021"/>
              <a:gd name="T13" fmla="*/ 877014231 h 1921"/>
              <a:gd name="T14" fmla="*/ 2147483646 w 1021"/>
              <a:gd name="T15" fmla="*/ 997981711 h 1921"/>
              <a:gd name="T16" fmla="*/ 2147483646 w 1021"/>
              <a:gd name="T17" fmla="*/ 1149191062 h 1921"/>
              <a:gd name="T18" fmla="*/ 2147483646 w 1021"/>
              <a:gd name="T19" fmla="*/ 1300400412 h 1921"/>
              <a:gd name="T20" fmla="*/ 2147483646 w 1021"/>
              <a:gd name="T21" fmla="*/ 1421367892 h 1921"/>
              <a:gd name="T22" fmla="*/ 2147483646 w 1021"/>
              <a:gd name="T23" fmla="*/ 1602819112 h 1921"/>
              <a:gd name="T24" fmla="*/ 2147483646 w 1021"/>
              <a:gd name="T25" fmla="*/ 1754028462 h 1921"/>
              <a:gd name="T26" fmla="*/ 2147483646 w 1021"/>
              <a:gd name="T27" fmla="*/ 1874995943 h 1921"/>
              <a:gd name="T28" fmla="*/ 2147483646 w 1021"/>
              <a:gd name="T29" fmla="*/ 1995963423 h 1921"/>
              <a:gd name="T30" fmla="*/ 2147483646 w 1021"/>
              <a:gd name="T31" fmla="*/ 2147483646 h 1921"/>
              <a:gd name="T32" fmla="*/ 2147483646 w 1021"/>
              <a:gd name="T33" fmla="*/ 2147483646 h 1921"/>
              <a:gd name="T34" fmla="*/ 2147483646 w 1021"/>
              <a:gd name="T35" fmla="*/ 2147483646 h 1921"/>
              <a:gd name="T36" fmla="*/ 2147483646 w 1021"/>
              <a:gd name="T37" fmla="*/ 2147483646 h 1921"/>
              <a:gd name="T38" fmla="*/ 2116931903 w 1021"/>
              <a:gd name="T39" fmla="*/ 2147483646 h 1921"/>
              <a:gd name="T40" fmla="*/ 2086690019 w 1021"/>
              <a:gd name="T41" fmla="*/ 2147483646 h 1921"/>
              <a:gd name="T42" fmla="*/ 1995964366 w 1021"/>
              <a:gd name="T43" fmla="*/ 2147483646 h 1921"/>
              <a:gd name="T44" fmla="*/ 1935480597 w 1021"/>
              <a:gd name="T45" fmla="*/ 2147483646 h 1921"/>
              <a:gd name="T46" fmla="*/ 1844754944 w 1021"/>
              <a:gd name="T47" fmla="*/ 2147483646 h 1921"/>
              <a:gd name="T48" fmla="*/ 1754029291 w 1021"/>
              <a:gd name="T49" fmla="*/ 2147483646 h 1921"/>
              <a:gd name="T50" fmla="*/ 1663303638 w 1021"/>
              <a:gd name="T51" fmla="*/ 2147483646 h 1921"/>
              <a:gd name="T52" fmla="*/ 1602819869 w 1021"/>
              <a:gd name="T53" fmla="*/ 2147483646 h 1921"/>
              <a:gd name="T54" fmla="*/ 1512094216 w 1021"/>
              <a:gd name="T55" fmla="*/ 2147483646 h 1921"/>
              <a:gd name="T56" fmla="*/ 1421368563 w 1021"/>
              <a:gd name="T57" fmla="*/ 2147483646 h 1921"/>
              <a:gd name="T58" fmla="*/ 1360884795 w 1021"/>
              <a:gd name="T59" fmla="*/ 2147483646 h 1921"/>
              <a:gd name="T60" fmla="*/ 1300401026 w 1021"/>
              <a:gd name="T61" fmla="*/ 2147483646 h 1921"/>
              <a:gd name="T62" fmla="*/ 1209675373 w 1021"/>
              <a:gd name="T63" fmla="*/ 2147483646 h 1921"/>
              <a:gd name="T64" fmla="*/ 1088707836 w 1021"/>
              <a:gd name="T65" fmla="*/ 2147483646 h 1921"/>
              <a:gd name="T66" fmla="*/ 997982183 w 1021"/>
              <a:gd name="T67" fmla="*/ 2147483646 h 1921"/>
              <a:gd name="T68" fmla="*/ 846772761 w 1021"/>
              <a:gd name="T69" fmla="*/ 2147483646 h 1921"/>
              <a:gd name="T70" fmla="*/ 725805224 w 1021"/>
              <a:gd name="T71" fmla="*/ 2147483646 h 1921"/>
              <a:gd name="T72" fmla="*/ 574595802 w 1021"/>
              <a:gd name="T73" fmla="*/ 2147483646 h 1921"/>
              <a:gd name="T74" fmla="*/ 423386381 w 1021"/>
              <a:gd name="T75" fmla="*/ 2147483646 h 1921"/>
              <a:gd name="T76" fmla="*/ 241935075 w 1021"/>
              <a:gd name="T77" fmla="*/ 2147483646 h 1921"/>
              <a:gd name="T78" fmla="*/ 120967537 w 1021"/>
              <a:gd name="T79" fmla="*/ 2147483646 h 1921"/>
              <a:gd name="T80" fmla="*/ 0 w 1021"/>
              <a:gd name="T81" fmla="*/ 2147483646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4">
            <a:extLst>
              <a:ext uri="{FF2B5EF4-FFF2-40B4-BE49-F238E27FC236}">
                <a16:creationId xmlns:a16="http://schemas.microsoft.com/office/drawing/2014/main" id="{562EADBC-B99D-4B95-DF49-838CCDBBA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65224482-147C-DCC2-2D0A-02468C1DB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14" name="Freeform 6">
            <a:extLst>
              <a:ext uri="{FF2B5EF4-FFF2-40B4-BE49-F238E27FC236}">
                <a16:creationId xmlns:a16="http://schemas.microsoft.com/office/drawing/2014/main" id="{488A83E0-00D4-BBED-7043-B7244704A35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6 w 901"/>
              <a:gd name="T1" fmla="*/ 0 h 1321"/>
              <a:gd name="T2" fmla="*/ 2147483646 w 901"/>
              <a:gd name="T3" fmla="*/ 30241882 h 1321"/>
              <a:gd name="T4" fmla="*/ 2147173876 w 901"/>
              <a:gd name="T5" fmla="*/ 60483764 h 1321"/>
              <a:gd name="T6" fmla="*/ 2086690104 w 901"/>
              <a:gd name="T7" fmla="*/ 90725647 h 1321"/>
              <a:gd name="T8" fmla="*/ 2026206333 w 901"/>
              <a:gd name="T9" fmla="*/ 120967529 h 1321"/>
              <a:gd name="T10" fmla="*/ 1965722562 w 901"/>
              <a:gd name="T11" fmla="*/ 151209411 h 1321"/>
              <a:gd name="T12" fmla="*/ 1935480677 w 901"/>
              <a:gd name="T13" fmla="*/ 211693175 h 1321"/>
              <a:gd name="T14" fmla="*/ 1874996905 w 901"/>
              <a:gd name="T15" fmla="*/ 241935058 h 1321"/>
              <a:gd name="T16" fmla="*/ 1814513134 w 901"/>
              <a:gd name="T17" fmla="*/ 302418822 h 1321"/>
              <a:gd name="T18" fmla="*/ 1754029363 w 901"/>
              <a:gd name="T19" fmla="*/ 332660704 h 1321"/>
              <a:gd name="T20" fmla="*/ 1723787478 w 901"/>
              <a:gd name="T21" fmla="*/ 393144469 h 1321"/>
              <a:gd name="T22" fmla="*/ 1663303706 w 901"/>
              <a:gd name="T23" fmla="*/ 423386351 h 1321"/>
              <a:gd name="T24" fmla="*/ 1633061821 w 901"/>
              <a:gd name="T25" fmla="*/ 483870115 h 1321"/>
              <a:gd name="T26" fmla="*/ 1572578050 w 901"/>
              <a:gd name="T27" fmla="*/ 544353880 h 1321"/>
              <a:gd name="T28" fmla="*/ 1542336164 w 901"/>
              <a:gd name="T29" fmla="*/ 604837644 h 1321"/>
              <a:gd name="T30" fmla="*/ 1481852393 w 901"/>
              <a:gd name="T31" fmla="*/ 635079526 h 1321"/>
              <a:gd name="T32" fmla="*/ 1451610507 w 901"/>
              <a:gd name="T33" fmla="*/ 695563291 h 1321"/>
              <a:gd name="T34" fmla="*/ 1391126736 w 901"/>
              <a:gd name="T35" fmla="*/ 725805173 h 1321"/>
              <a:gd name="T36" fmla="*/ 1330642965 w 901"/>
              <a:gd name="T37" fmla="*/ 786288937 h 1321"/>
              <a:gd name="T38" fmla="*/ 1300401080 w 901"/>
              <a:gd name="T39" fmla="*/ 846772702 h 1321"/>
              <a:gd name="T40" fmla="*/ 1239917308 w 901"/>
              <a:gd name="T41" fmla="*/ 907256466 h 1321"/>
              <a:gd name="T42" fmla="*/ 1179433537 w 901"/>
              <a:gd name="T43" fmla="*/ 937498349 h 1321"/>
              <a:gd name="T44" fmla="*/ 1149191652 w 901"/>
              <a:gd name="T45" fmla="*/ 997982113 h 1321"/>
              <a:gd name="T46" fmla="*/ 1088707881 w 901"/>
              <a:gd name="T47" fmla="*/ 1058465877 h 1321"/>
              <a:gd name="T48" fmla="*/ 1028224109 w 901"/>
              <a:gd name="T49" fmla="*/ 1118949642 h 1321"/>
              <a:gd name="T50" fmla="*/ 997982224 w 901"/>
              <a:gd name="T51" fmla="*/ 1179433406 h 1321"/>
              <a:gd name="T52" fmla="*/ 937498453 w 901"/>
              <a:gd name="T53" fmla="*/ 1239917171 h 1321"/>
              <a:gd name="T54" fmla="*/ 907256567 w 901"/>
              <a:gd name="T55" fmla="*/ 1300400935 h 1321"/>
              <a:gd name="T56" fmla="*/ 846772796 w 901"/>
              <a:gd name="T57" fmla="*/ 1360884699 h 1321"/>
              <a:gd name="T58" fmla="*/ 816530910 w 901"/>
              <a:gd name="T59" fmla="*/ 1421368464 h 1321"/>
              <a:gd name="T60" fmla="*/ 786289025 w 901"/>
              <a:gd name="T61" fmla="*/ 1481852228 h 1321"/>
              <a:gd name="T62" fmla="*/ 725805254 w 901"/>
              <a:gd name="T63" fmla="*/ 1572577875 h 1321"/>
              <a:gd name="T64" fmla="*/ 695563368 w 901"/>
              <a:gd name="T65" fmla="*/ 1633061639 h 1321"/>
              <a:gd name="T66" fmla="*/ 665321483 w 901"/>
              <a:gd name="T67" fmla="*/ 1723787286 h 1321"/>
              <a:gd name="T68" fmla="*/ 604837711 w 901"/>
              <a:gd name="T69" fmla="*/ 1784271050 h 1321"/>
              <a:gd name="T70" fmla="*/ 574595826 w 901"/>
              <a:gd name="T71" fmla="*/ 1844754815 h 1321"/>
              <a:gd name="T72" fmla="*/ 544353940 w 901"/>
              <a:gd name="T73" fmla="*/ 1905238579 h 1321"/>
              <a:gd name="T74" fmla="*/ 514112055 w 901"/>
              <a:gd name="T75" fmla="*/ 1965722344 h 1321"/>
              <a:gd name="T76" fmla="*/ 483870169 w 901"/>
              <a:gd name="T77" fmla="*/ 2026206108 h 1321"/>
              <a:gd name="T78" fmla="*/ 453628284 w 901"/>
              <a:gd name="T79" fmla="*/ 2086689873 h 1321"/>
              <a:gd name="T80" fmla="*/ 423386398 w 901"/>
              <a:gd name="T81" fmla="*/ 2147173637 h 1321"/>
              <a:gd name="T82" fmla="*/ 393144512 w 901"/>
              <a:gd name="T83" fmla="*/ 2147483646 h 1321"/>
              <a:gd name="T84" fmla="*/ 362902627 w 901"/>
              <a:gd name="T85" fmla="*/ 2147483646 h 1321"/>
              <a:gd name="T86" fmla="*/ 332660741 w 901"/>
              <a:gd name="T87" fmla="*/ 2147483646 h 1321"/>
              <a:gd name="T88" fmla="*/ 302418856 w 901"/>
              <a:gd name="T89" fmla="*/ 2147483646 h 1321"/>
              <a:gd name="T90" fmla="*/ 302418856 w 901"/>
              <a:gd name="T91" fmla="*/ 2147483646 h 1321"/>
              <a:gd name="T92" fmla="*/ 272176970 w 901"/>
              <a:gd name="T93" fmla="*/ 2147483646 h 1321"/>
              <a:gd name="T94" fmla="*/ 241935085 w 901"/>
              <a:gd name="T95" fmla="*/ 2147483646 h 1321"/>
              <a:gd name="T96" fmla="*/ 241935085 w 901"/>
              <a:gd name="T97" fmla="*/ 2147483646 h 1321"/>
              <a:gd name="T98" fmla="*/ 211693199 w 901"/>
              <a:gd name="T99" fmla="*/ 2147483646 h 1321"/>
              <a:gd name="T100" fmla="*/ 181451313 w 901"/>
              <a:gd name="T101" fmla="*/ 2147483646 h 1321"/>
              <a:gd name="T102" fmla="*/ 151209428 w 901"/>
              <a:gd name="T103" fmla="*/ 2147483646 h 1321"/>
              <a:gd name="T104" fmla="*/ 151209428 w 901"/>
              <a:gd name="T105" fmla="*/ 2147483646 h 1321"/>
              <a:gd name="T106" fmla="*/ 120967542 w 901"/>
              <a:gd name="T107" fmla="*/ 2147483646 h 1321"/>
              <a:gd name="T108" fmla="*/ 90725657 w 901"/>
              <a:gd name="T109" fmla="*/ 2147483646 h 1321"/>
              <a:gd name="T110" fmla="*/ 90725657 w 901"/>
              <a:gd name="T111" fmla="*/ 2147483646 h 1321"/>
              <a:gd name="T112" fmla="*/ 60483771 w 901"/>
              <a:gd name="T113" fmla="*/ 2147483646 h 1321"/>
              <a:gd name="T114" fmla="*/ 30241886 w 901"/>
              <a:gd name="T115" fmla="*/ 2147483646 h 1321"/>
              <a:gd name="T116" fmla="*/ 30241886 w 901"/>
              <a:gd name="T117" fmla="*/ 2147483646 h 1321"/>
              <a:gd name="T118" fmla="*/ 0 w 901"/>
              <a:gd name="T119" fmla="*/ 2147483646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5" name="Freeform 7">
            <a:extLst>
              <a:ext uri="{FF2B5EF4-FFF2-40B4-BE49-F238E27FC236}">
                <a16:creationId xmlns:a16="http://schemas.microsoft.com/office/drawing/2014/main" id="{E417035F-3AA7-833F-C529-A9660BA8E65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6 w 2581"/>
              <a:gd name="T1" fmla="*/ 2147483646 h 1837"/>
              <a:gd name="T2" fmla="*/ 2147483646 w 2581"/>
              <a:gd name="T3" fmla="*/ 2147483646 h 1837"/>
              <a:gd name="T4" fmla="*/ 2147483646 w 2581"/>
              <a:gd name="T5" fmla="*/ 2147483646 h 1837"/>
              <a:gd name="T6" fmla="*/ 2147483646 w 2581"/>
              <a:gd name="T7" fmla="*/ 2147483646 h 1837"/>
              <a:gd name="T8" fmla="*/ 2147483646 w 2581"/>
              <a:gd name="T9" fmla="*/ 2147483646 h 1837"/>
              <a:gd name="T10" fmla="*/ 2147483646 w 2581"/>
              <a:gd name="T11" fmla="*/ 2147483646 h 1837"/>
              <a:gd name="T12" fmla="*/ 2147483646 w 2581"/>
              <a:gd name="T13" fmla="*/ 2147483646 h 1837"/>
              <a:gd name="T14" fmla="*/ 2147483646 w 2581"/>
              <a:gd name="T15" fmla="*/ 2147483646 h 1837"/>
              <a:gd name="T16" fmla="*/ 2147483646 w 2581"/>
              <a:gd name="T17" fmla="*/ 2147483646 h 1837"/>
              <a:gd name="T18" fmla="*/ 2147483646 w 2581"/>
              <a:gd name="T19" fmla="*/ 2147483646 h 1837"/>
              <a:gd name="T20" fmla="*/ 2147483646 w 2581"/>
              <a:gd name="T21" fmla="*/ 2147483646 h 1837"/>
              <a:gd name="T22" fmla="*/ 2147483646 w 2581"/>
              <a:gd name="T23" fmla="*/ 2147483646 h 1837"/>
              <a:gd name="T24" fmla="*/ 2147483646 w 2581"/>
              <a:gd name="T25" fmla="*/ 2147483646 h 1837"/>
              <a:gd name="T26" fmla="*/ 2147483646 w 2581"/>
              <a:gd name="T27" fmla="*/ 2147483646 h 1837"/>
              <a:gd name="T28" fmla="*/ 2147483646 w 2581"/>
              <a:gd name="T29" fmla="*/ 2147483646 h 1837"/>
              <a:gd name="T30" fmla="*/ 2147483646 w 2581"/>
              <a:gd name="T31" fmla="*/ 2147483646 h 1837"/>
              <a:gd name="T32" fmla="*/ 2147483646 w 2581"/>
              <a:gd name="T33" fmla="*/ 2147483646 h 1837"/>
              <a:gd name="T34" fmla="*/ 2147483646 w 2581"/>
              <a:gd name="T35" fmla="*/ 2147483646 h 1837"/>
              <a:gd name="T36" fmla="*/ 2147483646 w 2581"/>
              <a:gd name="T37" fmla="*/ 2147483646 h 1837"/>
              <a:gd name="T38" fmla="*/ 2147483646 w 2581"/>
              <a:gd name="T39" fmla="*/ 2147483646 h 1837"/>
              <a:gd name="T40" fmla="*/ 2147483646 w 2581"/>
              <a:gd name="T41" fmla="*/ 2147483646 h 1837"/>
              <a:gd name="T42" fmla="*/ 2147483646 w 2581"/>
              <a:gd name="T43" fmla="*/ 2147483646 h 1837"/>
              <a:gd name="T44" fmla="*/ 2147483646 w 2581"/>
              <a:gd name="T45" fmla="*/ 2147483646 h 1837"/>
              <a:gd name="T46" fmla="*/ 2147483646 w 2581"/>
              <a:gd name="T47" fmla="*/ 2147483646 h 1837"/>
              <a:gd name="T48" fmla="*/ 2147483646 w 2581"/>
              <a:gd name="T49" fmla="*/ 2147483646 h 1837"/>
              <a:gd name="T50" fmla="*/ 2147483646 w 2581"/>
              <a:gd name="T51" fmla="*/ 2147483646 h 1837"/>
              <a:gd name="T52" fmla="*/ 2147483646 w 2581"/>
              <a:gd name="T53" fmla="*/ 2147483646 h 1837"/>
              <a:gd name="T54" fmla="*/ 2147483646 w 2581"/>
              <a:gd name="T55" fmla="*/ 2144654130 h 1837"/>
              <a:gd name="T56" fmla="*/ 2147483646 w 2581"/>
              <a:gd name="T57" fmla="*/ 2053928490 h 1837"/>
              <a:gd name="T58" fmla="*/ 2147483646 w 2581"/>
              <a:gd name="T59" fmla="*/ 1930440018 h 1837"/>
              <a:gd name="T60" fmla="*/ 2147483646 w 2581"/>
              <a:gd name="T61" fmla="*/ 1839714378 h 1837"/>
              <a:gd name="T62" fmla="*/ 2147483646 w 2581"/>
              <a:gd name="T63" fmla="*/ 1716227494 h 1837"/>
              <a:gd name="T64" fmla="*/ 2147483646 w 2581"/>
              <a:gd name="T65" fmla="*/ 1622980903 h 1837"/>
              <a:gd name="T66" fmla="*/ 2147483646 w 2581"/>
              <a:gd name="T67" fmla="*/ 1502013383 h 1837"/>
              <a:gd name="T68" fmla="*/ 2147483646 w 2581"/>
              <a:gd name="T69" fmla="*/ 1408768379 h 1837"/>
              <a:gd name="T70" fmla="*/ 2147483646 w 2581"/>
              <a:gd name="T71" fmla="*/ 1287800858 h 1837"/>
              <a:gd name="T72" fmla="*/ 2147173387 w 2581"/>
              <a:gd name="T73" fmla="*/ 1164312387 h 1837"/>
              <a:gd name="T74" fmla="*/ 2053928388 w 2581"/>
              <a:gd name="T75" fmla="*/ 1040825503 h 1837"/>
              <a:gd name="T76" fmla="*/ 1990923680 w 2581"/>
              <a:gd name="T77" fmla="*/ 919857983 h 1837"/>
              <a:gd name="T78" fmla="*/ 1897678682 w 2581"/>
              <a:gd name="T79" fmla="*/ 826611392 h 1837"/>
              <a:gd name="T80" fmla="*/ 1774190217 w 2581"/>
              <a:gd name="T81" fmla="*/ 672882628 h 1837"/>
              <a:gd name="T82" fmla="*/ 1680945218 w 2581"/>
              <a:gd name="T83" fmla="*/ 551915107 h 1837"/>
              <a:gd name="T84" fmla="*/ 1587698631 w 2581"/>
              <a:gd name="T85" fmla="*/ 458668516 h 1837"/>
              <a:gd name="T86" fmla="*/ 1461690803 w 2581"/>
              <a:gd name="T87" fmla="*/ 367942876 h 1837"/>
              <a:gd name="T88" fmla="*/ 1368445804 w 2581"/>
              <a:gd name="T89" fmla="*/ 307459115 h 1837"/>
              <a:gd name="T90" fmla="*/ 1244957339 w 2581"/>
              <a:gd name="T91" fmla="*/ 183972232 h 1837"/>
              <a:gd name="T92" fmla="*/ 1118949512 w 2581"/>
              <a:gd name="T93" fmla="*/ 153730351 h 1837"/>
              <a:gd name="T94" fmla="*/ 965220755 w 2581"/>
              <a:gd name="T95" fmla="*/ 90725641 h 1837"/>
              <a:gd name="T96" fmla="*/ 808971049 w 2581"/>
              <a:gd name="T97" fmla="*/ 60483760 h 1837"/>
              <a:gd name="T98" fmla="*/ 685482584 w 2581"/>
              <a:gd name="T99" fmla="*/ 30241880 h 1837"/>
              <a:gd name="T100" fmla="*/ 559474756 w 2581"/>
              <a:gd name="T101" fmla="*/ 0 h 1837"/>
              <a:gd name="T102" fmla="*/ 435987878 w 2581"/>
              <a:gd name="T103" fmla="*/ 0 h 1837"/>
              <a:gd name="T104" fmla="*/ 309980050 w 2581"/>
              <a:gd name="T105" fmla="*/ 30241880 h 1837"/>
              <a:gd name="T106" fmla="*/ 186491585 w 2581"/>
              <a:gd name="T107" fmla="*/ 60483760 h 1837"/>
              <a:gd name="T108" fmla="*/ 63004708 w 2581"/>
              <a:gd name="T109" fmla="*/ 123488471 h 1837"/>
              <a:gd name="T110" fmla="*/ 0 w 2581"/>
              <a:gd name="T111" fmla="*/ 244455992 h 1837"/>
              <a:gd name="T112" fmla="*/ 0 w 2581"/>
              <a:gd name="T113" fmla="*/ 367942876 h 1837"/>
              <a:gd name="T114" fmla="*/ 30241879 w 2581"/>
              <a:gd name="T115" fmla="*/ 491431347 h 1837"/>
              <a:gd name="T116" fmla="*/ 93246586 w 2581"/>
              <a:gd name="T117" fmla="*/ 612398867 h 1837"/>
              <a:gd name="T118" fmla="*/ 186491585 w 2581"/>
              <a:gd name="T119" fmla="*/ 705643871 h 1837"/>
              <a:gd name="T120" fmla="*/ 342741292 w 2581"/>
              <a:gd name="T121" fmla="*/ 766127631 h 1837"/>
              <a:gd name="T122" fmla="*/ 466229757 w 2581"/>
              <a:gd name="T123" fmla="*/ 796369512 h 1837"/>
              <a:gd name="T124" fmla="*/ 592237585 w 2581"/>
              <a:gd name="T125" fmla="*/ 826611392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6" name="Rectangle 8">
            <a:extLst>
              <a:ext uri="{FF2B5EF4-FFF2-40B4-BE49-F238E27FC236}">
                <a16:creationId xmlns:a16="http://schemas.microsoft.com/office/drawing/2014/main" id="{8770A7D0-C745-29FB-40AD-AD36F5546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EK</a:t>
            </a:r>
          </a:p>
        </p:txBody>
      </p:sp>
      <p:sp>
        <p:nvSpPr>
          <p:cNvPr id="145417" name="Freeform 9">
            <a:extLst>
              <a:ext uri="{FF2B5EF4-FFF2-40B4-BE49-F238E27FC236}">
                <a16:creationId xmlns:a16="http://schemas.microsoft.com/office/drawing/2014/main" id="{0CC8C0D4-424F-C3CC-7B81-C2220F68909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695563309 w 1189"/>
              <a:gd name="T1" fmla="*/ 2147483646 h 937"/>
              <a:gd name="T2" fmla="*/ 695563309 w 1189"/>
              <a:gd name="T3" fmla="*/ 2056448191 h 937"/>
              <a:gd name="T4" fmla="*/ 665321426 w 1189"/>
              <a:gd name="T5" fmla="*/ 1874996880 h 937"/>
              <a:gd name="T6" fmla="*/ 604837660 w 1189"/>
              <a:gd name="T7" fmla="*/ 1693545569 h 937"/>
              <a:gd name="T8" fmla="*/ 514112011 w 1189"/>
              <a:gd name="T9" fmla="*/ 1542336143 h 937"/>
              <a:gd name="T10" fmla="*/ 423386362 w 1189"/>
              <a:gd name="T11" fmla="*/ 1360884832 h 937"/>
              <a:gd name="T12" fmla="*/ 332660713 w 1189"/>
              <a:gd name="T13" fmla="*/ 1179433521 h 937"/>
              <a:gd name="T14" fmla="*/ 211693181 w 1189"/>
              <a:gd name="T15" fmla="*/ 967740325 h 937"/>
              <a:gd name="T16" fmla="*/ 60483766 w 1189"/>
              <a:gd name="T17" fmla="*/ 786289014 h 937"/>
              <a:gd name="T18" fmla="*/ 0 w 1189"/>
              <a:gd name="T19" fmla="*/ 604837703 h 937"/>
              <a:gd name="T20" fmla="*/ 0 w 1189"/>
              <a:gd name="T21" fmla="*/ 423386392 h 937"/>
              <a:gd name="T22" fmla="*/ 60483766 w 1189"/>
              <a:gd name="T23" fmla="*/ 241935081 h 937"/>
              <a:gd name="T24" fmla="*/ 211693181 w 1189"/>
              <a:gd name="T25" fmla="*/ 90725655 h 937"/>
              <a:gd name="T26" fmla="*/ 362902596 w 1189"/>
              <a:gd name="T27" fmla="*/ 30241885 h 937"/>
              <a:gd name="T28" fmla="*/ 574595777 w 1189"/>
              <a:gd name="T29" fmla="*/ 60483770 h 937"/>
              <a:gd name="T30" fmla="*/ 756047075 w 1189"/>
              <a:gd name="T31" fmla="*/ 151209426 h 937"/>
              <a:gd name="T32" fmla="*/ 877014607 w 1189"/>
              <a:gd name="T33" fmla="*/ 332660737 h 937"/>
              <a:gd name="T34" fmla="*/ 967740256 w 1189"/>
              <a:gd name="T35" fmla="*/ 514112048 h 937"/>
              <a:gd name="T36" fmla="*/ 1028224022 w 1189"/>
              <a:gd name="T37" fmla="*/ 695563359 h 937"/>
              <a:gd name="T38" fmla="*/ 1088707788 w 1189"/>
              <a:gd name="T39" fmla="*/ 877014670 h 937"/>
              <a:gd name="T40" fmla="*/ 1118949671 w 1189"/>
              <a:gd name="T41" fmla="*/ 1058465981 h 937"/>
              <a:gd name="T42" fmla="*/ 1149191554 w 1189"/>
              <a:gd name="T43" fmla="*/ 1239917292 h 937"/>
              <a:gd name="T44" fmla="*/ 1209675320 w 1189"/>
              <a:gd name="T45" fmla="*/ 1421368603 h 937"/>
              <a:gd name="T46" fmla="*/ 1300400969 w 1189"/>
              <a:gd name="T47" fmla="*/ 1602819914 h 937"/>
              <a:gd name="T48" fmla="*/ 1512094151 w 1189"/>
              <a:gd name="T49" fmla="*/ 1693545569 h 937"/>
              <a:gd name="T50" fmla="*/ 1693545449 w 1189"/>
              <a:gd name="T51" fmla="*/ 1723787454 h 937"/>
              <a:gd name="T52" fmla="*/ 1874996747 w 1189"/>
              <a:gd name="T53" fmla="*/ 1663303684 h 937"/>
              <a:gd name="T54" fmla="*/ 2026206162 w 1189"/>
              <a:gd name="T55" fmla="*/ 1481852373 h 937"/>
              <a:gd name="T56" fmla="*/ 2086689928 w 1189"/>
              <a:gd name="T57" fmla="*/ 1270159177 h 937"/>
              <a:gd name="T58" fmla="*/ 2116931811 w 1189"/>
              <a:gd name="T59" fmla="*/ 1088707866 h 937"/>
              <a:gd name="T60" fmla="*/ 2147483646 w 1189"/>
              <a:gd name="T61" fmla="*/ 907256555 h 937"/>
              <a:gd name="T62" fmla="*/ 2147483646 w 1189"/>
              <a:gd name="T63" fmla="*/ 725805244 h 937"/>
              <a:gd name="T64" fmla="*/ 2147483646 w 1189"/>
              <a:gd name="T65" fmla="*/ 635079588 h 937"/>
              <a:gd name="T66" fmla="*/ 2147483646 w 1189"/>
              <a:gd name="T67" fmla="*/ 604837703 h 937"/>
              <a:gd name="T68" fmla="*/ 2147483646 w 1189"/>
              <a:gd name="T69" fmla="*/ 665321474 h 937"/>
              <a:gd name="T70" fmla="*/ 2147483646 w 1189"/>
              <a:gd name="T71" fmla="*/ 816530899 h 937"/>
              <a:gd name="T72" fmla="*/ 2147483646 w 1189"/>
              <a:gd name="T73" fmla="*/ 997982210 h 937"/>
              <a:gd name="T74" fmla="*/ 2147483646 w 1189"/>
              <a:gd name="T75" fmla="*/ 1179433521 h 937"/>
              <a:gd name="T76" fmla="*/ 2147483646 w 1189"/>
              <a:gd name="T77" fmla="*/ 1360884832 h 937"/>
              <a:gd name="T78" fmla="*/ 2147483646 w 1189"/>
              <a:gd name="T79" fmla="*/ 1542336143 h 937"/>
              <a:gd name="T80" fmla="*/ 2147483646 w 1189"/>
              <a:gd name="T81" fmla="*/ 1693545569 h 937"/>
              <a:gd name="T82" fmla="*/ 2147483646 w 1189"/>
              <a:gd name="T83" fmla="*/ 1874996880 h 937"/>
              <a:gd name="T84" fmla="*/ 2147483646 w 1189"/>
              <a:gd name="T85" fmla="*/ 2056448191 h 937"/>
              <a:gd name="T86" fmla="*/ 2147483646 w 1189"/>
              <a:gd name="T87" fmla="*/ 2147483646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8" name="Rectangle 10">
            <a:extLst>
              <a:ext uri="{FF2B5EF4-FFF2-40B4-BE49-F238E27FC236}">
                <a16:creationId xmlns:a16="http://schemas.microsoft.com/office/drawing/2014/main" id="{F7BC05B2-7F29-8400-9804-98817512A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PG</a:t>
            </a:r>
          </a:p>
        </p:txBody>
      </p:sp>
      <p:sp>
        <p:nvSpPr>
          <p:cNvPr id="145419" name="Freeform 11">
            <a:extLst>
              <a:ext uri="{FF2B5EF4-FFF2-40B4-BE49-F238E27FC236}">
                <a16:creationId xmlns:a16="http://schemas.microsoft.com/office/drawing/2014/main" id="{53C7CB4C-22BA-A180-B0FA-5E4B145A012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72177382 w 169"/>
              <a:gd name="T1" fmla="*/ 30241924 h 193"/>
              <a:gd name="T2" fmla="*/ 211693520 w 169"/>
              <a:gd name="T3" fmla="*/ 60483849 h 193"/>
              <a:gd name="T4" fmla="*/ 151209657 w 169"/>
              <a:gd name="T5" fmla="*/ 90725773 h 193"/>
              <a:gd name="T6" fmla="*/ 90725794 w 169"/>
              <a:gd name="T7" fmla="*/ 120967697 h 193"/>
              <a:gd name="T8" fmla="*/ 60483863 w 169"/>
              <a:gd name="T9" fmla="*/ 181451546 h 193"/>
              <a:gd name="T10" fmla="*/ 0 w 169"/>
              <a:gd name="T11" fmla="*/ 241935395 h 193"/>
              <a:gd name="T12" fmla="*/ 0 w 169"/>
              <a:gd name="T13" fmla="*/ 302419244 h 193"/>
              <a:gd name="T14" fmla="*/ 0 w 169"/>
              <a:gd name="T15" fmla="*/ 362903092 h 193"/>
              <a:gd name="T16" fmla="*/ 60483863 w 169"/>
              <a:gd name="T17" fmla="*/ 393145017 h 193"/>
              <a:gd name="T18" fmla="*/ 90725794 w 169"/>
              <a:gd name="T19" fmla="*/ 453628865 h 193"/>
              <a:gd name="T20" fmla="*/ 151209657 w 169"/>
              <a:gd name="T21" fmla="*/ 483870790 h 193"/>
              <a:gd name="T22" fmla="*/ 211693520 w 169"/>
              <a:gd name="T23" fmla="*/ 483870790 h 193"/>
              <a:gd name="T24" fmla="*/ 272177382 w 169"/>
              <a:gd name="T25" fmla="*/ 483870790 h 193"/>
              <a:gd name="T26" fmla="*/ 332661245 w 169"/>
              <a:gd name="T27" fmla="*/ 453628865 h 193"/>
              <a:gd name="T28" fmla="*/ 362903176 w 169"/>
              <a:gd name="T29" fmla="*/ 393145017 h 193"/>
              <a:gd name="T30" fmla="*/ 393145108 w 169"/>
              <a:gd name="T31" fmla="*/ 332661168 h 193"/>
              <a:gd name="T32" fmla="*/ 423387039 w 169"/>
              <a:gd name="T33" fmla="*/ 272177319 h 193"/>
              <a:gd name="T34" fmla="*/ 423387039 w 169"/>
              <a:gd name="T35" fmla="*/ 211693470 h 193"/>
              <a:gd name="T36" fmla="*/ 423387039 w 169"/>
              <a:gd name="T37" fmla="*/ 151209622 h 193"/>
              <a:gd name="T38" fmla="*/ 393145108 w 169"/>
              <a:gd name="T39" fmla="*/ 90725773 h 193"/>
              <a:gd name="T40" fmla="*/ 362903176 w 169"/>
              <a:gd name="T41" fmla="*/ 30241924 h 193"/>
              <a:gd name="T42" fmla="*/ 302419314 w 169"/>
              <a:gd name="T43" fmla="*/ 0 h 193"/>
              <a:gd name="T44" fmla="*/ 272177382 w 169"/>
              <a:gd name="T45" fmla="*/ 30241924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0" name="Freeform 12">
            <a:extLst>
              <a:ext uri="{FF2B5EF4-FFF2-40B4-BE49-F238E27FC236}">
                <a16:creationId xmlns:a16="http://schemas.microsoft.com/office/drawing/2014/main" id="{9C911050-B58C-AD2F-0167-EC073A54AA20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453628641 w 277"/>
              <a:gd name="T1" fmla="*/ 0 h 577"/>
              <a:gd name="T2" fmla="*/ 514112460 w 277"/>
              <a:gd name="T3" fmla="*/ 60483783 h 577"/>
              <a:gd name="T4" fmla="*/ 574596278 w 277"/>
              <a:gd name="T5" fmla="*/ 90725675 h 577"/>
              <a:gd name="T6" fmla="*/ 604838188 w 277"/>
              <a:gd name="T7" fmla="*/ 151209458 h 577"/>
              <a:gd name="T8" fmla="*/ 665322006 w 277"/>
              <a:gd name="T9" fmla="*/ 211693241 h 577"/>
              <a:gd name="T10" fmla="*/ 695563916 w 277"/>
              <a:gd name="T11" fmla="*/ 272177024 h 577"/>
              <a:gd name="T12" fmla="*/ 695563916 w 277"/>
              <a:gd name="T13" fmla="*/ 332660807 h 577"/>
              <a:gd name="T14" fmla="*/ 695563916 w 277"/>
              <a:gd name="T15" fmla="*/ 393144590 h 577"/>
              <a:gd name="T16" fmla="*/ 695563916 w 277"/>
              <a:gd name="T17" fmla="*/ 453628373 h 577"/>
              <a:gd name="T18" fmla="*/ 695563916 w 277"/>
              <a:gd name="T19" fmla="*/ 514112156 h 577"/>
              <a:gd name="T20" fmla="*/ 695563916 w 277"/>
              <a:gd name="T21" fmla="*/ 574595939 h 577"/>
              <a:gd name="T22" fmla="*/ 695563916 w 277"/>
              <a:gd name="T23" fmla="*/ 635079722 h 577"/>
              <a:gd name="T24" fmla="*/ 695563916 w 277"/>
              <a:gd name="T25" fmla="*/ 695563505 h 577"/>
              <a:gd name="T26" fmla="*/ 695563916 w 277"/>
              <a:gd name="T27" fmla="*/ 756047288 h 577"/>
              <a:gd name="T28" fmla="*/ 665322006 w 277"/>
              <a:gd name="T29" fmla="*/ 816531071 h 577"/>
              <a:gd name="T30" fmla="*/ 665322006 w 277"/>
              <a:gd name="T31" fmla="*/ 877014854 h 577"/>
              <a:gd name="T32" fmla="*/ 635080097 w 277"/>
              <a:gd name="T33" fmla="*/ 937498637 h 577"/>
              <a:gd name="T34" fmla="*/ 604838188 w 277"/>
              <a:gd name="T35" fmla="*/ 997982420 h 577"/>
              <a:gd name="T36" fmla="*/ 544354369 w 277"/>
              <a:gd name="T37" fmla="*/ 1058466203 h 577"/>
              <a:gd name="T38" fmla="*/ 514112460 w 277"/>
              <a:gd name="T39" fmla="*/ 1118949986 h 577"/>
              <a:gd name="T40" fmla="*/ 483870550 w 277"/>
              <a:gd name="T41" fmla="*/ 1179433769 h 577"/>
              <a:gd name="T42" fmla="*/ 423386731 w 277"/>
              <a:gd name="T43" fmla="*/ 1209675660 h 577"/>
              <a:gd name="T44" fmla="*/ 423386731 w 277"/>
              <a:gd name="T45" fmla="*/ 1270159443 h 577"/>
              <a:gd name="T46" fmla="*/ 362902913 w 277"/>
              <a:gd name="T47" fmla="*/ 1300401335 h 577"/>
              <a:gd name="T48" fmla="*/ 332661003 w 277"/>
              <a:gd name="T49" fmla="*/ 1360885118 h 577"/>
              <a:gd name="T50" fmla="*/ 272177184 w 277"/>
              <a:gd name="T51" fmla="*/ 1391127009 h 577"/>
              <a:gd name="T52" fmla="*/ 241935275 w 277"/>
              <a:gd name="T53" fmla="*/ 1451610792 h 577"/>
              <a:gd name="T54" fmla="*/ 181451456 w 277"/>
              <a:gd name="T55" fmla="*/ 1451610792 h 577"/>
              <a:gd name="T56" fmla="*/ 120967638 w 277"/>
              <a:gd name="T57" fmla="*/ 1451610792 h 577"/>
              <a:gd name="T58" fmla="*/ 30241909 w 277"/>
              <a:gd name="T59" fmla="*/ 1391127009 h 577"/>
              <a:gd name="T60" fmla="*/ 30241909 w 277"/>
              <a:gd name="T61" fmla="*/ 1330643226 h 577"/>
              <a:gd name="T62" fmla="*/ 0 w 277"/>
              <a:gd name="T63" fmla="*/ 1270159443 h 577"/>
              <a:gd name="T64" fmla="*/ 30241909 w 277"/>
              <a:gd name="T65" fmla="*/ 1209675660 h 577"/>
              <a:gd name="T66" fmla="*/ 60483819 w 277"/>
              <a:gd name="T67" fmla="*/ 1149191877 h 577"/>
              <a:gd name="T68" fmla="*/ 60483819 w 277"/>
              <a:gd name="T69" fmla="*/ 1088708094 h 577"/>
              <a:gd name="T70" fmla="*/ 120967638 w 277"/>
              <a:gd name="T71" fmla="*/ 1058466203 h 577"/>
              <a:gd name="T72" fmla="*/ 151209547 w 277"/>
              <a:gd name="T73" fmla="*/ 997982420 h 577"/>
              <a:gd name="T74" fmla="*/ 181451456 w 277"/>
              <a:gd name="T75" fmla="*/ 937498637 h 577"/>
              <a:gd name="T76" fmla="*/ 241935275 w 277"/>
              <a:gd name="T77" fmla="*/ 907256745 h 577"/>
              <a:gd name="T78" fmla="*/ 241935275 w 277"/>
              <a:gd name="T79" fmla="*/ 846772962 h 577"/>
              <a:gd name="T80" fmla="*/ 302419094 w 277"/>
              <a:gd name="T81" fmla="*/ 786289179 h 577"/>
              <a:gd name="T82" fmla="*/ 332661003 w 277"/>
              <a:gd name="T83" fmla="*/ 695563505 h 577"/>
              <a:gd name="T84" fmla="*/ 362902913 w 277"/>
              <a:gd name="T85" fmla="*/ 635079722 h 577"/>
              <a:gd name="T86" fmla="*/ 393144822 w 277"/>
              <a:gd name="T87" fmla="*/ 574595939 h 577"/>
              <a:gd name="T88" fmla="*/ 423386731 w 277"/>
              <a:gd name="T89" fmla="*/ 514112156 h 577"/>
              <a:gd name="T90" fmla="*/ 453628641 w 277"/>
              <a:gd name="T91" fmla="*/ 453628373 h 577"/>
              <a:gd name="T92" fmla="*/ 453628641 w 277"/>
              <a:gd name="T93" fmla="*/ 393144590 h 577"/>
              <a:gd name="T94" fmla="*/ 453628641 w 277"/>
              <a:gd name="T95" fmla="*/ 332660807 h 577"/>
              <a:gd name="T96" fmla="*/ 453628641 w 277"/>
              <a:gd name="T97" fmla="*/ 272177024 h 577"/>
              <a:gd name="T98" fmla="*/ 453628641 w 277"/>
              <a:gd name="T99" fmla="*/ 211693241 h 577"/>
              <a:gd name="T100" fmla="*/ 453628641 w 277"/>
              <a:gd name="T101" fmla="*/ 151209458 h 577"/>
              <a:gd name="T102" fmla="*/ 453628641 w 277"/>
              <a:gd name="T103" fmla="*/ 90725675 h 577"/>
              <a:gd name="T104" fmla="*/ 453628641 w 277"/>
              <a:gd name="T105" fmla="*/ 30241892 h 577"/>
              <a:gd name="T106" fmla="*/ 514112460 w 277"/>
              <a:gd name="T107" fmla="*/ 0 h 577"/>
              <a:gd name="T108" fmla="*/ 453628641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1" name="Freeform 13">
            <a:extLst>
              <a:ext uri="{FF2B5EF4-FFF2-40B4-BE49-F238E27FC236}">
                <a16:creationId xmlns:a16="http://schemas.microsoft.com/office/drawing/2014/main" id="{3D6A9597-A0D9-DA3B-420A-24720E8843F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30242132 w 37"/>
              <a:gd name="T1" fmla="*/ 30241911 h 265"/>
              <a:gd name="T2" fmla="*/ 90726397 w 37"/>
              <a:gd name="T3" fmla="*/ 0 h 265"/>
              <a:gd name="T4" fmla="*/ 90726397 w 37"/>
              <a:gd name="T5" fmla="*/ 60483822 h 265"/>
              <a:gd name="T6" fmla="*/ 90726397 w 37"/>
              <a:gd name="T7" fmla="*/ 120967644 h 265"/>
              <a:gd name="T8" fmla="*/ 90726397 w 37"/>
              <a:gd name="T9" fmla="*/ 181451466 h 265"/>
              <a:gd name="T10" fmla="*/ 90726397 w 37"/>
              <a:gd name="T11" fmla="*/ 241935288 h 265"/>
              <a:gd name="T12" fmla="*/ 60484265 w 37"/>
              <a:gd name="T13" fmla="*/ 302419109 h 265"/>
              <a:gd name="T14" fmla="*/ 30242132 w 37"/>
              <a:gd name="T15" fmla="*/ 362902931 h 265"/>
              <a:gd name="T16" fmla="*/ 0 w 37"/>
              <a:gd name="T17" fmla="*/ 423386753 h 265"/>
              <a:gd name="T18" fmla="*/ 0 w 37"/>
              <a:gd name="T19" fmla="*/ 483870575 h 265"/>
              <a:gd name="T20" fmla="*/ 0 w 37"/>
              <a:gd name="T21" fmla="*/ 544354397 h 265"/>
              <a:gd name="T22" fmla="*/ 0 w 37"/>
              <a:gd name="T23" fmla="*/ 604838219 h 265"/>
              <a:gd name="T24" fmla="*/ 30242132 w 37"/>
              <a:gd name="T25" fmla="*/ 665322041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2" name="Rectangle 14">
            <a:extLst>
              <a:ext uri="{FF2B5EF4-FFF2-40B4-BE49-F238E27FC236}">
                <a16:creationId xmlns:a16="http://schemas.microsoft.com/office/drawing/2014/main" id="{97F1F0F1-6B6E-BDDC-1A87-DF3177A8B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GN</a:t>
            </a:r>
          </a:p>
        </p:txBody>
      </p:sp>
      <p:sp>
        <p:nvSpPr>
          <p:cNvPr id="601103" name="Rectangle 15">
            <a:extLst>
              <a:ext uri="{FF2B5EF4-FFF2-40B4-BE49-F238E27FC236}">
                <a16:creationId xmlns:a16="http://schemas.microsoft.com/office/drawing/2014/main" id="{F34314F3-009B-BB42-D207-25A721C81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RS</a:t>
            </a:r>
          </a:p>
        </p:txBody>
      </p:sp>
      <p:sp>
        <p:nvSpPr>
          <p:cNvPr id="601104" name="Rectangle 16">
            <a:extLst>
              <a:ext uri="{FF2B5EF4-FFF2-40B4-BE49-F238E27FC236}">
                <a16:creationId xmlns:a16="http://schemas.microsoft.com/office/drawing/2014/main" id="{A159AE73-D2A4-8732-8009-D33DABF73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MY</a:t>
            </a:r>
          </a:p>
        </p:txBody>
      </p:sp>
      <p:sp>
        <p:nvSpPr>
          <p:cNvPr id="145425" name="Rectangle 17">
            <a:extLst>
              <a:ext uri="{FF2B5EF4-FFF2-40B4-BE49-F238E27FC236}">
                <a16:creationId xmlns:a16="http://schemas.microsoft.com/office/drawing/2014/main" id="{41140B68-319B-DC8B-B7FC-7594B3B2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26" name="Line 18">
            <a:extLst>
              <a:ext uri="{FF2B5EF4-FFF2-40B4-BE49-F238E27FC236}">
                <a16:creationId xmlns:a16="http://schemas.microsoft.com/office/drawing/2014/main" id="{58F4D6D5-76C7-2D37-C4C9-5E9C842DD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7" name="Line 19">
            <a:extLst>
              <a:ext uri="{FF2B5EF4-FFF2-40B4-BE49-F238E27FC236}">
                <a16:creationId xmlns:a16="http://schemas.microsoft.com/office/drawing/2014/main" id="{81ED1346-417B-1FE5-4EE6-EF6C4C4DA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9" name="Rectangle 21">
            <a:extLst>
              <a:ext uri="{FF2B5EF4-FFF2-40B4-BE49-F238E27FC236}">
                <a16:creationId xmlns:a16="http://schemas.microsoft.com/office/drawing/2014/main" id="{35969332-F8EA-DAFD-17A7-E314238B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MN</a:t>
            </a:r>
          </a:p>
        </p:txBody>
      </p:sp>
      <p:sp>
        <p:nvSpPr>
          <p:cNvPr id="601110" name="Line 22">
            <a:extLst>
              <a:ext uri="{FF2B5EF4-FFF2-40B4-BE49-F238E27FC236}">
                <a16:creationId xmlns:a16="http://schemas.microsoft.com/office/drawing/2014/main" id="{F300ED16-F77F-9820-2F40-593170732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45430" name="Oval 23">
            <a:extLst>
              <a:ext uri="{FF2B5EF4-FFF2-40B4-BE49-F238E27FC236}">
                <a16:creationId xmlns:a16="http://schemas.microsoft.com/office/drawing/2014/main" id="{8292DED7-5FB8-8CD6-1EF1-BBEA9668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12" name="Rectangle 24">
            <a:extLst>
              <a:ext uri="{FF2B5EF4-FFF2-40B4-BE49-F238E27FC236}">
                <a16:creationId xmlns:a16="http://schemas.microsoft.com/office/drawing/2014/main" id="{99C61A56-30CC-D5EC-C8FE-F7E1B341F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01113" name="Rectangle 25">
            <a:extLst>
              <a:ext uri="{FF2B5EF4-FFF2-40B4-BE49-F238E27FC236}">
                <a16:creationId xmlns:a16="http://schemas.microsoft.com/office/drawing/2014/main" id="{60E97A02-61AF-64B3-4FAA-1D6A8460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U</a:t>
            </a:r>
          </a:p>
        </p:txBody>
      </p:sp>
      <p:sp>
        <p:nvSpPr>
          <p:cNvPr id="601114" name="Rectangle 26">
            <a:extLst>
              <a:ext uri="{FF2B5EF4-FFF2-40B4-BE49-F238E27FC236}">
                <a16:creationId xmlns:a16="http://schemas.microsoft.com/office/drawing/2014/main" id="{98FC0614-80B1-15BF-054C-7055FC8E6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B</a:t>
            </a:r>
          </a:p>
        </p:txBody>
      </p:sp>
      <p:sp>
        <p:nvSpPr>
          <p:cNvPr id="145434" name="Oval 27">
            <a:extLst>
              <a:ext uri="{FF2B5EF4-FFF2-40B4-BE49-F238E27FC236}">
                <a16:creationId xmlns:a16="http://schemas.microsoft.com/office/drawing/2014/main" id="{7C6A7646-61E1-A2CC-040C-D90BE9350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16" name="Rectangle 28">
            <a:extLst>
              <a:ext uri="{FF2B5EF4-FFF2-40B4-BE49-F238E27FC236}">
                <a16:creationId xmlns:a16="http://schemas.microsoft.com/office/drawing/2014/main" id="{89C8A13A-B3DB-E21E-6CC0-F7F70025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H</a:t>
            </a:r>
          </a:p>
        </p:txBody>
      </p:sp>
      <p:sp>
        <p:nvSpPr>
          <p:cNvPr id="145436" name="Oval 29">
            <a:extLst>
              <a:ext uri="{FF2B5EF4-FFF2-40B4-BE49-F238E27FC236}">
                <a16:creationId xmlns:a16="http://schemas.microsoft.com/office/drawing/2014/main" id="{46926588-B53F-C153-D7B2-A2E56AD42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37" name="Oval 30">
            <a:extLst>
              <a:ext uri="{FF2B5EF4-FFF2-40B4-BE49-F238E27FC236}">
                <a16:creationId xmlns:a16="http://schemas.microsoft.com/office/drawing/2014/main" id="{F7490A68-8E26-48CA-54B3-2DD6DBD7F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38" name="Oval 31">
            <a:extLst>
              <a:ext uri="{FF2B5EF4-FFF2-40B4-BE49-F238E27FC236}">
                <a16:creationId xmlns:a16="http://schemas.microsoft.com/office/drawing/2014/main" id="{0D1EA851-4B44-9765-6422-016E55934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20" name="Rectangle 32">
            <a:extLst>
              <a:ext uri="{FF2B5EF4-FFF2-40B4-BE49-F238E27FC236}">
                <a16:creationId xmlns:a16="http://schemas.microsoft.com/office/drawing/2014/main" id="{221DBFA6-1167-91AF-9047-ECB3D06A5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C</a:t>
            </a:r>
          </a:p>
        </p:txBody>
      </p:sp>
      <p:sp>
        <p:nvSpPr>
          <p:cNvPr id="145440" name="Oval 33">
            <a:extLst>
              <a:ext uri="{FF2B5EF4-FFF2-40B4-BE49-F238E27FC236}">
                <a16:creationId xmlns:a16="http://schemas.microsoft.com/office/drawing/2014/main" id="{31155FF3-B4F9-A389-A760-6EE17B3B2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22" name="Rectangle 34">
            <a:extLst>
              <a:ext uri="{FF2B5EF4-FFF2-40B4-BE49-F238E27FC236}">
                <a16:creationId xmlns:a16="http://schemas.microsoft.com/office/drawing/2014/main" id="{E30368BB-B3DC-19F6-0622-EBCFE29ED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45442" name="Oval 35">
            <a:extLst>
              <a:ext uri="{FF2B5EF4-FFF2-40B4-BE49-F238E27FC236}">
                <a16:creationId xmlns:a16="http://schemas.microsoft.com/office/drawing/2014/main" id="{B8799F72-B55B-E596-47BB-A481BD1C3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43" name="Oval 36">
            <a:extLst>
              <a:ext uri="{FF2B5EF4-FFF2-40B4-BE49-F238E27FC236}">
                <a16:creationId xmlns:a16="http://schemas.microsoft.com/office/drawing/2014/main" id="{458E1489-F6E0-0A46-7424-769F84529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25" name="Rectangle 37">
            <a:extLst>
              <a:ext uri="{FF2B5EF4-FFF2-40B4-BE49-F238E27FC236}">
                <a16:creationId xmlns:a16="http://schemas.microsoft.com/office/drawing/2014/main" id="{EBBA576B-A7ED-5AB5-F300-565F2EA99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KB</a:t>
            </a:r>
          </a:p>
        </p:txBody>
      </p:sp>
      <p:sp>
        <p:nvSpPr>
          <p:cNvPr id="145445" name="Oval 38">
            <a:extLst>
              <a:ext uri="{FF2B5EF4-FFF2-40B4-BE49-F238E27FC236}">
                <a16:creationId xmlns:a16="http://schemas.microsoft.com/office/drawing/2014/main" id="{554C4353-7A6A-0F3F-A537-3CD096786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27" name="Rectangle 39">
            <a:extLst>
              <a:ext uri="{FF2B5EF4-FFF2-40B4-BE49-F238E27FC236}">
                <a16:creationId xmlns:a16="http://schemas.microsoft.com/office/drawing/2014/main" id="{F2F833D0-8B9B-C829-BB59-2AB59C778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SK</a:t>
            </a:r>
          </a:p>
        </p:txBody>
      </p:sp>
      <p:sp>
        <p:nvSpPr>
          <p:cNvPr id="145447" name="Oval 40">
            <a:extLst>
              <a:ext uri="{FF2B5EF4-FFF2-40B4-BE49-F238E27FC236}">
                <a16:creationId xmlns:a16="http://schemas.microsoft.com/office/drawing/2014/main" id="{FE372018-7764-B371-210C-F95864672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29" name="Rectangle 41">
            <a:extLst>
              <a:ext uri="{FF2B5EF4-FFF2-40B4-BE49-F238E27FC236}">
                <a16:creationId xmlns:a16="http://schemas.microsoft.com/office/drawing/2014/main" id="{EB0BC894-D522-2F9D-C0DD-E7E08BF9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E</a:t>
            </a:r>
          </a:p>
        </p:txBody>
      </p:sp>
      <p:sp>
        <p:nvSpPr>
          <p:cNvPr id="601130" name="Rectangle 42">
            <a:extLst>
              <a:ext uri="{FF2B5EF4-FFF2-40B4-BE49-F238E27FC236}">
                <a16:creationId xmlns:a16="http://schemas.microsoft.com/office/drawing/2014/main" id="{4DDD6F07-2352-1838-1A6E-8BD3740D7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NK</a:t>
            </a:r>
          </a:p>
        </p:txBody>
      </p:sp>
      <p:sp>
        <p:nvSpPr>
          <p:cNvPr id="601131" name="Rectangle 43">
            <a:extLst>
              <a:ext uri="{FF2B5EF4-FFF2-40B4-BE49-F238E27FC236}">
                <a16:creationId xmlns:a16="http://schemas.microsoft.com/office/drawing/2014/main" id="{FAC73091-9756-9073-AE51-467A6CD6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145451" name="Line 44">
            <a:extLst>
              <a:ext uri="{FF2B5EF4-FFF2-40B4-BE49-F238E27FC236}">
                <a16:creationId xmlns:a16="http://schemas.microsoft.com/office/drawing/2014/main" id="{1DF4752B-5413-D26C-B39A-5ECF965021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2" name="Line 46">
            <a:extLst>
              <a:ext uri="{FF2B5EF4-FFF2-40B4-BE49-F238E27FC236}">
                <a16:creationId xmlns:a16="http://schemas.microsoft.com/office/drawing/2014/main" id="{59020EA7-CAE4-A263-CF6D-FDB96C7B8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3" name="Line 47">
            <a:extLst>
              <a:ext uri="{FF2B5EF4-FFF2-40B4-BE49-F238E27FC236}">
                <a16:creationId xmlns:a16="http://schemas.microsoft.com/office/drawing/2014/main" id="{3762C9A9-2337-3592-207D-50CB6DDD0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4" name="Line 48">
            <a:extLst>
              <a:ext uri="{FF2B5EF4-FFF2-40B4-BE49-F238E27FC236}">
                <a16:creationId xmlns:a16="http://schemas.microsoft.com/office/drawing/2014/main" id="{BEEEF80F-3D27-7EA8-4B5C-7E9CAB745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5" name="Rectangle 49">
            <a:extLst>
              <a:ext uri="{FF2B5EF4-FFF2-40B4-BE49-F238E27FC236}">
                <a16:creationId xmlns:a16="http://schemas.microsoft.com/office/drawing/2014/main" id="{C22A8E47-6DBE-2E6A-F4B9-17937EB9D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100 Years / 50,000</a:t>
            </a:r>
          </a:p>
        </p:txBody>
      </p:sp>
      <p:grpSp>
        <p:nvGrpSpPr>
          <p:cNvPr id="145456" name="Group 50">
            <a:extLst>
              <a:ext uri="{FF2B5EF4-FFF2-40B4-BE49-F238E27FC236}">
                <a16:creationId xmlns:a16="http://schemas.microsoft.com/office/drawing/2014/main" id="{B559B017-CB0A-ED7D-9D7D-E5978E39680B}"/>
              </a:ext>
            </a:extLst>
          </p:cNvPr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145483" name="Freeform 51">
              <a:extLst>
                <a:ext uri="{FF2B5EF4-FFF2-40B4-BE49-F238E27FC236}">
                  <a16:creationId xmlns:a16="http://schemas.microsoft.com/office/drawing/2014/main" id="{C330C32E-BB2F-30B5-336F-B507610A9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4" name="Freeform 52">
              <a:extLst>
                <a:ext uri="{FF2B5EF4-FFF2-40B4-BE49-F238E27FC236}">
                  <a16:creationId xmlns:a16="http://schemas.microsoft.com/office/drawing/2014/main" id="{F11F6E4B-977F-143A-0217-F4366DF3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5" name="AutoShape 53">
              <a:extLst>
                <a:ext uri="{FF2B5EF4-FFF2-40B4-BE49-F238E27FC236}">
                  <a16:creationId xmlns:a16="http://schemas.microsoft.com/office/drawing/2014/main" id="{C32567F9-6539-393A-AE9A-E4E3DCA67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486" name="Rectangle 54">
              <a:extLst>
                <a:ext uri="{FF2B5EF4-FFF2-40B4-BE49-F238E27FC236}">
                  <a16:creationId xmlns:a16="http://schemas.microsoft.com/office/drawing/2014/main" id="{CA1583AF-1C8D-8C9D-29E6-3129ABA46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487" name="Line 55">
              <a:extLst>
                <a:ext uri="{FF2B5EF4-FFF2-40B4-BE49-F238E27FC236}">
                  <a16:creationId xmlns:a16="http://schemas.microsoft.com/office/drawing/2014/main" id="{A105C712-A41E-76E2-D6C1-CE1E5EC8F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88" name="Line 56">
              <a:extLst>
                <a:ext uri="{FF2B5EF4-FFF2-40B4-BE49-F238E27FC236}">
                  <a16:creationId xmlns:a16="http://schemas.microsoft.com/office/drawing/2014/main" id="{D01E5A78-248A-F129-6BE7-0D26DCCD7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89" name="Rectangle 57">
              <a:extLst>
                <a:ext uri="{FF2B5EF4-FFF2-40B4-BE49-F238E27FC236}">
                  <a16:creationId xmlns:a16="http://schemas.microsoft.com/office/drawing/2014/main" id="{EB87ED2C-D9F3-AA4C-5E87-E40DE1C4D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 NARKAHAI</a:t>
              </a:r>
            </a:p>
          </p:txBody>
        </p:sp>
        <p:sp>
          <p:nvSpPr>
            <p:cNvPr id="145490" name="Line 58">
              <a:extLst>
                <a:ext uri="{FF2B5EF4-FFF2-40B4-BE49-F238E27FC236}">
                  <a16:creationId xmlns:a16="http://schemas.microsoft.com/office/drawing/2014/main" id="{9CF0B25B-2C1A-0369-E719-939DE6FA3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91" name="Line 59">
              <a:extLst>
                <a:ext uri="{FF2B5EF4-FFF2-40B4-BE49-F238E27FC236}">
                  <a16:creationId xmlns:a16="http://schemas.microsoft.com/office/drawing/2014/main" id="{20D956C2-E088-FB7F-E3F3-B63E806FC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92" name="Rectangle 60">
              <a:extLst>
                <a:ext uri="{FF2B5EF4-FFF2-40B4-BE49-F238E27FC236}">
                  <a16:creationId xmlns:a16="http://schemas.microsoft.com/office/drawing/2014/main" id="{B28F6B8D-D7E9-4AA6-C7C3-5B8E1864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 </a:t>
              </a:r>
            </a:p>
          </p:txBody>
        </p:sp>
        <p:sp>
          <p:nvSpPr>
            <p:cNvPr id="145493" name="Rectangle 61">
              <a:extLst>
                <a:ext uri="{FF2B5EF4-FFF2-40B4-BE49-F238E27FC236}">
                  <a16:creationId xmlns:a16="http://schemas.microsoft.com/office/drawing/2014/main" id="{FC8C5A92-9406-8BC2-C873-8707F873A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5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 </a:t>
              </a:r>
            </a:p>
          </p:txBody>
        </p:sp>
        <p:sp>
          <p:nvSpPr>
            <p:cNvPr id="145494" name="Rectangle 62">
              <a:extLst>
                <a:ext uri="{FF2B5EF4-FFF2-40B4-BE49-F238E27FC236}">
                  <a16:creationId xmlns:a16="http://schemas.microsoft.com/office/drawing/2014/main" id="{8ACDE1BD-B270-BBCE-0576-E9894968F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145495" name="Rectangle 63">
              <a:extLst>
                <a:ext uri="{FF2B5EF4-FFF2-40B4-BE49-F238E27FC236}">
                  <a16:creationId xmlns:a16="http://schemas.microsoft.com/office/drawing/2014/main" id="{DACD78F2-F961-6C46-B79A-664F2DD41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496" name="Rectangle 64">
              <a:extLst>
                <a:ext uri="{FF2B5EF4-FFF2-40B4-BE49-F238E27FC236}">
                  <a16:creationId xmlns:a16="http://schemas.microsoft.com/office/drawing/2014/main" id="{D667A3C6-0A44-4C18-98B4-4A0A95E63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497" name="Rectangle 65">
              <a:extLst>
                <a:ext uri="{FF2B5EF4-FFF2-40B4-BE49-F238E27FC236}">
                  <a16:creationId xmlns:a16="http://schemas.microsoft.com/office/drawing/2014/main" id="{F03B9D11-C944-C398-F193-C63D89E8C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 / 50,000</a:t>
              </a:r>
            </a:p>
          </p:txBody>
        </p:sp>
      </p:grpSp>
      <p:sp>
        <p:nvSpPr>
          <p:cNvPr id="145457" name="Text Box 66">
            <a:extLst>
              <a:ext uri="{FF2B5EF4-FFF2-40B4-BE49-F238E27FC236}">
                <a16:creationId xmlns:a16="http://schemas.microsoft.com/office/drawing/2014/main" id="{A702E79E-051A-B69B-8D5D-FFF283002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5458" name="Text Box 67">
            <a:extLst>
              <a:ext uri="{FF2B5EF4-FFF2-40B4-BE49-F238E27FC236}">
                <a16:creationId xmlns:a16="http://schemas.microsoft.com/office/drawing/2014/main" id="{B9DB6057-55FD-5F90-343E-66934E19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801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1156" name="Rectangle 68">
            <a:extLst>
              <a:ext uri="{FF2B5EF4-FFF2-40B4-BE49-F238E27FC236}">
                <a16:creationId xmlns:a16="http://schemas.microsoft.com/office/drawing/2014/main" id="{C06B7C47-95DC-EC05-B783-8CFCD4CDD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</a:rPr>
              <a:t>N(A)</a:t>
            </a:r>
          </a:p>
        </p:txBody>
      </p:sp>
      <p:grpSp>
        <p:nvGrpSpPr>
          <p:cNvPr id="3" name="Group 69">
            <a:extLst>
              <a:ext uri="{FF2B5EF4-FFF2-40B4-BE49-F238E27FC236}">
                <a16:creationId xmlns:a16="http://schemas.microsoft.com/office/drawing/2014/main" id="{7C04A414-C69D-65E5-8C9C-EFC87C8B6B19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1816100"/>
            <a:ext cx="5118100" cy="1460500"/>
            <a:chOff x="400" y="1144"/>
            <a:chExt cx="3224" cy="920"/>
          </a:xfrm>
        </p:grpSpPr>
        <p:sp>
          <p:nvSpPr>
            <p:cNvPr id="601158" name="Freeform 70">
              <a:extLst>
                <a:ext uri="{FF2B5EF4-FFF2-40B4-BE49-F238E27FC236}">
                  <a16:creationId xmlns:a16="http://schemas.microsoft.com/office/drawing/2014/main" id="{D58F853D-9FDF-59BE-8E93-E9F397088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/>
              <a:ahLst/>
              <a:cxnLst>
                <a:cxn ang="0">
                  <a:pos x="1792" y="848"/>
                </a:cxn>
                <a:cxn ang="0">
                  <a:pos x="1744" y="680"/>
                </a:cxn>
                <a:cxn ang="0">
                  <a:pos x="1696" y="608"/>
                </a:cxn>
                <a:cxn ang="0">
                  <a:pos x="1640" y="552"/>
                </a:cxn>
                <a:cxn ang="0">
                  <a:pos x="1544" y="432"/>
                </a:cxn>
                <a:cxn ang="0">
                  <a:pos x="1392" y="216"/>
                </a:cxn>
                <a:cxn ang="0">
                  <a:pos x="1328" y="160"/>
                </a:cxn>
                <a:cxn ang="0">
                  <a:pos x="1144" y="80"/>
                </a:cxn>
                <a:cxn ang="0">
                  <a:pos x="992" y="24"/>
                </a:cxn>
                <a:cxn ang="0">
                  <a:pos x="816" y="0"/>
                </a:cxn>
                <a:cxn ang="0">
                  <a:pos x="576" y="32"/>
                </a:cxn>
                <a:cxn ang="0">
                  <a:pos x="496" y="64"/>
                </a:cxn>
                <a:cxn ang="0">
                  <a:pos x="296" y="160"/>
                </a:cxn>
                <a:cxn ang="0">
                  <a:pos x="192" y="296"/>
                </a:cxn>
                <a:cxn ang="0">
                  <a:pos x="136" y="376"/>
                </a:cxn>
                <a:cxn ang="0">
                  <a:pos x="88" y="528"/>
                </a:cxn>
                <a:cxn ang="0">
                  <a:pos x="72" y="584"/>
                </a:cxn>
                <a:cxn ang="0">
                  <a:pos x="0" y="744"/>
                </a:cxn>
                <a:cxn ang="0">
                  <a:pos x="8" y="816"/>
                </a:cxn>
                <a:cxn ang="0">
                  <a:pos x="96" y="920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59" name="Text Box 71">
              <a:extLst>
                <a:ext uri="{FF2B5EF4-FFF2-40B4-BE49-F238E27FC236}">
                  <a16:creationId xmlns:a16="http://schemas.microsoft.com/office/drawing/2014/main" id="{4A3ECC51-A086-5A07-6536-A7299FEAF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  <a:ea typeface="+mn-ea"/>
                </a:rPr>
                <a:t>JUDAH</a:t>
              </a:r>
            </a:p>
          </p:txBody>
        </p:sp>
      </p:grpSp>
      <p:grpSp>
        <p:nvGrpSpPr>
          <p:cNvPr id="4" name="Group 75">
            <a:extLst>
              <a:ext uri="{FF2B5EF4-FFF2-40B4-BE49-F238E27FC236}">
                <a16:creationId xmlns:a16="http://schemas.microsoft.com/office/drawing/2014/main" id="{3726A48B-4F28-0637-5310-82A707A09CF6}"/>
              </a:ext>
            </a:extLst>
          </p:cNvPr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1952" y="544"/>
            <a:chExt cx="3276" cy="1393"/>
          </a:xfrm>
        </p:grpSpPr>
        <p:sp>
          <p:nvSpPr>
            <p:cNvPr id="601164" name="Freeform 76">
              <a:extLst>
                <a:ext uri="{FF2B5EF4-FFF2-40B4-BE49-F238E27FC236}">
                  <a16:creationId xmlns:a16="http://schemas.microsoft.com/office/drawing/2014/main" id="{E70204B6-5E3B-31B4-D644-1284F98F2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65" name="Freeform 77">
              <a:extLst>
                <a:ext uri="{FF2B5EF4-FFF2-40B4-BE49-F238E27FC236}">
                  <a16:creationId xmlns:a16="http://schemas.microsoft.com/office/drawing/2014/main" id="{2636F186-5338-7EA3-30EC-F37A38C6F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66" name="Freeform 78">
              <a:extLst>
                <a:ext uri="{FF2B5EF4-FFF2-40B4-BE49-F238E27FC236}">
                  <a16:creationId xmlns:a16="http://schemas.microsoft.com/office/drawing/2014/main" id="{BB5655D0-C87B-7698-25B1-E09A108A8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67" name="Freeform 79">
              <a:extLst>
                <a:ext uri="{FF2B5EF4-FFF2-40B4-BE49-F238E27FC236}">
                  <a16:creationId xmlns:a16="http://schemas.microsoft.com/office/drawing/2014/main" id="{6376BC60-7650-A76F-C1DD-F87F999B3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68" name="Freeform 80">
              <a:extLst>
                <a:ext uri="{FF2B5EF4-FFF2-40B4-BE49-F238E27FC236}">
                  <a16:creationId xmlns:a16="http://schemas.microsoft.com/office/drawing/2014/main" id="{F3F5151D-F070-FB4F-B904-6067B600F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69" name="Freeform 81">
              <a:extLst>
                <a:ext uri="{FF2B5EF4-FFF2-40B4-BE49-F238E27FC236}">
                  <a16:creationId xmlns:a16="http://schemas.microsoft.com/office/drawing/2014/main" id="{909B3CFD-081E-A485-E8D8-5A2F5D53C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70" name="Freeform 82">
              <a:extLst>
                <a:ext uri="{FF2B5EF4-FFF2-40B4-BE49-F238E27FC236}">
                  <a16:creationId xmlns:a16="http://schemas.microsoft.com/office/drawing/2014/main" id="{D4A16597-5EA0-091F-1D05-BCC39E7EC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/>
              <a:ahLst/>
              <a:cxnLst>
                <a:cxn ang="0">
                  <a:pos x="11" y="822"/>
                </a:cxn>
                <a:cxn ang="0">
                  <a:pos x="53" y="779"/>
                </a:cxn>
                <a:cxn ang="0">
                  <a:pos x="85" y="736"/>
                </a:cxn>
                <a:cxn ang="0">
                  <a:pos x="139" y="694"/>
                </a:cxn>
                <a:cxn ang="0">
                  <a:pos x="181" y="651"/>
                </a:cxn>
                <a:cxn ang="0">
                  <a:pos x="224" y="619"/>
                </a:cxn>
                <a:cxn ang="0">
                  <a:pos x="267" y="576"/>
                </a:cxn>
                <a:cxn ang="0">
                  <a:pos x="309" y="544"/>
                </a:cxn>
                <a:cxn ang="0">
                  <a:pos x="352" y="512"/>
                </a:cxn>
                <a:cxn ang="0">
                  <a:pos x="405" y="470"/>
                </a:cxn>
                <a:cxn ang="0">
                  <a:pos x="448" y="448"/>
                </a:cxn>
                <a:cxn ang="0">
                  <a:pos x="491" y="416"/>
                </a:cxn>
                <a:cxn ang="0">
                  <a:pos x="533" y="395"/>
                </a:cxn>
                <a:cxn ang="0">
                  <a:pos x="576" y="374"/>
                </a:cxn>
                <a:cxn ang="0">
                  <a:pos x="629" y="342"/>
                </a:cxn>
                <a:cxn ang="0">
                  <a:pos x="704" y="310"/>
                </a:cxn>
                <a:cxn ang="0">
                  <a:pos x="757" y="278"/>
                </a:cxn>
                <a:cxn ang="0">
                  <a:pos x="821" y="256"/>
                </a:cxn>
                <a:cxn ang="0">
                  <a:pos x="875" y="235"/>
                </a:cxn>
                <a:cxn ang="0">
                  <a:pos x="917" y="214"/>
                </a:cxn>
                <a:cxn ang="0">
                  <a:pos x="971" y="192"/>
                </a:cxn>
                <a:cxn ang="0">
                  <a:pos x="1024" y="171"/>
                </a:cxn>
                <a:cxn ang="0">
                  <a:pos x="1067" y="160"/>
                </a:cxn>
                <a:cxn ang="0">
                  <a:pos x="1120" y="139"/>
                </a:cxn>
                <a:cxn ang="0">
                  <a:pos x="1173" y="128"/>
                </a:cxn>
                <a:cxn ang="0">
                  <a:pos x="1216" y="107"/>
                </a:cxn>
                <a:cxn ang="0">
                  <a:pos x="1269" y="96"/>
                </a:cxn>
                <a:cxn ang="0">
                  <a:pos x="1312" y="86"/>
                </a:cxn>
                <a:cxn ang="0">
                  <a:pos x="1365" y="75"/>
                </a:cxn>
                <a:cxn ang="0">
                  <a:pos x="1419" y="64"/>
                </a:cxn>
                <a:cxn ang="0">
                  <a:pos x="1461" y="54"/>
                </a:cxn>
                <a:cxn ang="0">
                  <a:pos x="1525" y="54"/>
                </a:cxn>
                <a:cxn ang="0">
                  <a:pos x="1568" y="43"/>
                </a:cxn>
                <a:cxn ang="0">
                  <a:pos x="1632" y="32"/>
                </a:cxn>
                <a:cxn ang="0">
                  <a:pos x="1685" y="32"/>
                </a:cxn>
                <a:cxn ang="0">
                  <a:pos x="1739" y="22"/>
                </a:cxn>
                <a:cxn ang="0">
                  <a:pos x="1781" y="11"/>
                </a:cxn>
                <a:cxn ang="0">
                  <a:pos x="1824" y="11"/>
                </a:cxn>
                <a:cxn ang="0">
                  <a:pos x="1888" y="11"/>
                </a:cxn>
                <a:cxn ang="0">
                  <a:pos x="1941" y="0"/>
                </a:cxn>
                <a:cxn ang="0">
                  <a:pos x="1995" y="0"/>
                </a:cxn>
                <a:cxn ang="0">
                  <a:pos x="2037" y="0"/>
                </a:cxn>
                <a:cxn ang="0">
                  <a:pos x="2101" y="11"/>
                </a:cxn>
                <a:cxn ang="0">
                  <a:pos x="2165" y="11"/>
                </a:cxn>
                <a:cxn ang="0">
                  <a:pos x="2208" y="22"/>
                </a:cxn>
                <a:cxn ang="0">
                  <a:pos x="2251" y="22"/>
                </a:cxn>
                <a:cxn ang="0">
                  <a:pos x="2315" y="32"/>
                </a:cxn>
                <a:cxn ang="0">
                  <a:pos x="2357" y="32"/>
                </a:cxn>
                <a:cxn ang="0">
                  <a:pos x="2411" y="43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charset="0"/>
                <a:ea typeface="+mn-ea"/>
              </a:endParaRPr>
            </a:p>
          </p:txBody>
        </p:sp>
        <p:sp>
          <p:nvSpPr>
            <p:cNvPr id="601171" name="Text Box 83">
              <a:extLst>
                <a:ext uri="{FF2B5EF4-FFF2-40B4-BE49-F238E27FC236}">
                  <a16:creationId xmlns:a16="http://schemas.microsoft.com/office/drawing/2014/main" id="{8F8A9643-5167-5437-9262-FFD9C2531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" y="544"/>
              <a:ext cx="1744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  <a:ea typeface="+mn-ea"/>
                </a:rPr>
                <a:t>ISRAEL</a:t>
              </a:r>
            </a:p>
          </p:txBody>
        </p:sp>
      </p:grpSp>
      <p:sp>
        <p:nvSpPr>
          <p:cNvPr id="601172" name="Rectangle 84">
            <a:extLst>
              <a:ext uri="{FF2B5EF4-FFF2-40B4-BE49-F238E27FC236}">
                <a16:creationId xmlns:a16="http://schemas.microsoft.com/office/drawing/2014/main" id="{F626C18C-749F-6D5E-BDF9-D61ACD366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68</a:t>
            </a:r>
          </a:p>
        </p:txBody>
      </p:sp>
      <p:sp>
        <p:nvSpPr>
          <p:cNvPr id="145463" name="Rectangle 90">
            <a:extLst>
              <a:ext uri="{FF2B5EF4-FFF2-40B4-BE49-F238E27FC236}">
                <a16:creationId xmlns:a16="http://schemas.microsoft.com/office/drawing/2014/main" id="{7CC6736A-03DB-A8DD-58F8-B6F50B409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5464" name="Rectangle 100">
            <a:extLst>
              <a:ext uri="{FF2B5EF4-FFF2-40B4-BE49-F238E27FC236}">
                <a16:creationId xmlns:a16="http://schemas.microsoft.com/office/drawing/2014/main" id="{C7CEDB18-6CCB-54A4-321E-B5B02EDAC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1193" name="Rectangle 105">
            <a:extLst>
              <a:ext uri="{FF2B5EF4-FFF2-40B4-BE49-F238E27FC236}">
                <a16:creationId xmlns:a16="http://schemas.microsoft.com/office/drawing/2014/main" id="{EB0D4EAB-42C7-79B7-A23E-DFA7F8E14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3829050"/>
            <a:ext cx="7113588" cy="1968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842DE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01189" name="Text Box 101">
            <a:extLst>
              <a:ext uri="{FF2B5EF4-FFF2-40B4-BE49-F238E27FC236}">
                <a16:creationId xmlns:a16="http://schemas.microsoft.com/office/drawing/2014/main" id="{8BA44FE6-4DFE-A7A4-A63F-4674013B6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857625"/>
            <a:ext cx="7034212" cy="9461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Kachama Tuingashit ungkakupli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  <a:ea typeface="+mn-ea"/>
              </a:rPr>
              <a:t>Israel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 chaoyang haowa;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  <a:ea typeface="+mn-ea"/>
              </a:rPr>
              <a:t>Judah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</a:rPr>
              <a:t> hanung haowa.  </a:t>
            </a:r>
          </a:p>
        </p:txBody>
      </p:sp>
      <p:sp>
        <p:nvSpPr>
          <p:cNvPr id="601190" name="Oval 102">
            <a:extLst>
              <a:ext uri="{FF2B5EF4-FFF2-40B4-BE49-F238E27FC236}">
                <a16:creationId xmlns:a16="http://schemas.microsoft.com/office/drawing/2014/main" id="{1FBEA34E-14B7-4196-564D-C1F7CD31D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3835400"/>
            <a:ext cx="1609725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01191" name="Oval 103">
            <a:extLst>
              <a:ext uri="{FF2B5EF4-FFF2-40B4-BE49-F238E27FC236}">
                <a16:creationId xmlns:a16="http://schemas.microsoft.com/office/drawing/2014/main" id="{F5DEA22E-8EC9-89AE-49BD-107E2D807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4260850"/>
            <a:ext cx="1516063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601192" name="Text Box 104">
            <a:extLst>
              <a:ext uri="{FF2B5EF4-FFF2-40B4-BE49-F238E27FC236}">
                <a16:creationId xmlns:a16="http://schemas.microsoft.com/office/drawing/2014/main" id="{1FF57B22-207B-9D48-FEB6-C1F61318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4829175"/>
            <a:ext cx="73469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b="1">
                <a:solidFill>
                  <a:srgbClr val="F8131B"/>
                </a:solidFill>
                <a:latin typeface="Comic Sans MS" panose="030F0702030302020204" pitchFamily="66" charset="0"/>
              </a:rPr>
              <a:t>Messiah ngashit kahaina “atam ungkashung chitharan.”</a:t>
            </a:r>
          </a:p>
        </p:txBody>
      </p:sp>
      <p:sp>
        <p:nvSpPr>
          <p:cNvPr id="601199" name="Text Box 111">
            <a:extLst>
              <a:ext uri="{FF2B5EF4-FFF2-40B4-BE49-F238E27FC236}">
                <a16:creationId xmlns:a16="http://schemas.microsoft.com/office/drawing/2014/main" id="{6822BA19-4BD9-A04E-7DF4-70A01DDE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4816475"/>
            <a:ext cx="73469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b="1">
                <a:solidFill>
                  <a:schemeClr val="accent1"/>
                </a:solidFill>
                <a:latin typeface="Comic Sans MS" panose="030F0702030302020204" pitchFamily="66" charset="0"/>
              </a:rPr>
              <a:t>Messiah ngashit kahaina “atam ungkashung chitharan.”</a:t>
            </a:r>
          </a:p>
        </p:txBody>
      </p:sp>
      <p:sp>
        <p:nvSpPr>
          <p:cNvPr id="601201" name="Text Box 113">
            <a:extLst>
              <a:ext uri="{FF2B5EF4-FFF2-40B4-BE49-F238E27FC236}">
                <a16:creationId xmlns:a16="http://schemas.microsoft.com/office/drawing/2014/main" id="{879A3646-0C83-09B4-0D53-CD26D76BC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4810125"/>
            <a:ext cx="73469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Messiah ngashit kahaina “atam ungkashung chitharan.”</a:t>
            </a:r>
          </a:p>
        </p:txBody>
      </p:sp>
      <p:sp>
        <p:nvSpPr>
          <p:cNvPr id="145472" name="Text Box 114">
            <a:extLst>
              <a:ext uri="{FF2B5EF4-FFF2-40B4-BE49-F238E27FC236}">
                <a16:creationId xmlns:a16="http://schemas.microsoft.com/office/drawing/2014/main" id="{53CB7DEF-DB40-4BB5-1E62-D4203A824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90" grpId="0" animBg="1"/>
      <p:bldP spid="601191" grpId="0" animBg="1"/>
      <p:bldP spid="601192" grpId="0"/>
      <p:bldP spid="601199" grpId="0"/>
      <p:bldP spid="6012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266">
            <a:extLst>
              <a:ext uri="{FF2B5EF4-FFF2-40B4-BE49-F238E27FC236}">
                <a16:creationId xmlns:a16="http://schemas.microsoft.com/office/drawing/2014/main" id="{4D70FE91-E5C8-9DCE-73D6-5FD3FAD0FCF5}"/>
              </a:ext>
            </a:extLst>
          </p:cNvPr>
          <p:cNvGrpSpPr>
            <a:grpSpLocks/>
          </p:cNvGrpSpPr>
          <p:nvPr/>
        </p:nvGrpSpPr>
        <p:grpSpPr bwMode="auto">
          <a:xfrm>
            <a:off x="5060950" y="1231900"/>
            <a:ext cx="3190875" cy="4741863"/>
            <a:chOff x="5060597" y="1232165"/>
            <a:chExt cx="3191496" cy="4741237"/>
          </a:xfrm>
        </p:grpSpPr>
        <p:grpSp>
          <p:nvGrpSpPr>
            <p:cNvPr id="147725" name="Group 113">
              <a:extLst>
                <a:ext uri="{FF2B5EF4-FFF2-40B4-BE49-F238E27FC236}">
                  <a16:creationId xmlns:a16="http://schemas.microsoft.com/office/drawing/2014/main" id="{B567EFA8-C7DB-A08C-3FB9-055D4209D4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1696" y="2424377"/>
              <a:ext cx="726108" cy="869325"/>
              <a:chOff x="1557" y="1007"/>
              <a:chExt cx="2105" cy="1949"/>
            </a:xfrm>
          </p:grpSpPr>
          <p:grpSp>
            <p:nvGrpSpPr>
              <p:cNvPr id="147755" name="Group 115">
                <a:extLst>
                  <a:ext uri="{FF2B5EF4-FFF2-40B4-BE49-F238E27FC236}">
                    <a16:creationId xmlns:a16="http://schemas.microsoft.com/office/drawing/2014/main" id="{E0451199-8F91-F54F-0524-04DEE778AA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47761" name="Freeform 116" descr="Cork">
                  <a:extLst>
                    <a:ext uri="{FF2B5EF4-FFF2-40B4-BE49-F238E27FC236}">
                      <a16:creationId xmlns:a16="http://schemas.microsoft.com/office/drawing/2014/main" id="{F0696C16-F5FE-4FC7-5D32-170F893BD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762" name="Freeform 117" descr="Cork">
                  <a:extLst>
                    <a:ext uri="{FF2B5EF4-FFF2-40B4-BE49-F238E27FC236}">
                      <a16:creationId xmlns:a16="http://schemas.microsoft.com/office/drawing/2014/main" id="{792D10DC-9079-81FB-F5A5-2D58BEF756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756" name="Freeform 119">
                <a:extLst>
                  <a:ext uri="{FF2B5EF4-FFF2-40B4-BE49-F238E27FC236}">
                    <a16:creationId xmlns:a16="http://schemas.microsoft.com/office/drawing/2014/main" id="{2C7B23A1-D78A-1020-C8C7-3628F2324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7" name="Freeform 120">
                <a:extLst>
                  <a:ext uri="{FF2B5EF4-FFF2-40B4-BE49-F238E27FC236}">
                    <a16:creationId xmlns:a16="http://schemas.microsoft.com/office/drawing/2014/main" id="{5EB44935-BED7-84AA-39F7-018E4BA8D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8" name="Freeform 121">
                <a:extLst>
                  <a:ext uri="{FF2B5EF4-FFF2-40B4-BE49-F238E27FC236}">
                    <a16:creationId xmlns:a16="http://schemas.microsoft.com/office/drawing/2014/main" id="{FE639EEF-0020-4E5C-7705-032203BE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9" name="Freeform 122">
                <a:extLst>
                  <a:ext uri="{FF2B5EF4-FFF2-40B4-BE49-F238E27FC236}">
                    <a16:creationId xmlns:a16="http://schemas.microsoft.com/office/drawing/2014/main" id="{9A12F27D-7EF8-AA25-0DE8-1D6D7E675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60" name="Freeform 123">
                <a:extLst>
                  <a:ext uri="{FF2B5EF4-FFF2-40B4-BE49-F238E27FC236}">
                    <a16:creationId xmlns:a16="http://schemas.microsoft.com/office/drawing/2014/main" id="{35CCBE70-491C-1A86-2C9A-12AB19506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7726" name="Group 113">
              <a:extLst>
                <a:ext uri="{FF2B5EF4-FFF2-40B4-BE49-F238E27FC236}">
                  <a16:creationId xmlns:a16="http://schemas.microsoft.com/office/drawing/2014/main" id="{3F960253-73B8-D84E-578C-03B800FFD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0597" y="2065602"/>
              <a:ext cx="726109" cy="869325"/>
              <a:chOff x="1557" y="1007"/>
              <a:chExt cx="2105" cy="1949"/>
            </a:xfrm>
          </p:grpSpPr>
          <p:grpSp>
            <p:nvGrpSpPr>
              <p:cNvPr id="147747" name="Group 115">
                <a:extLst>
                  <a:ext uri="{FF2B5EF4-FFF2-40B4-BE49-F238E27FC236}">
                    <a16:creationId xmlns:a16="http://schemas.microsoft.com/office/drawing/2014/main" id="{F296B175-7E94-B033-284E-025376BB7F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47753" name="Freeform 116" descr="Cork">
                  <a:extLst>
                    <a:ext uri="{FF2B5EF4-FFF2-40B4-BE49-F238E27FC236}">
                      <a16:creationId xmlns:a16="http://schemas.microsoft.com/office/drawing/2014/main" id="{052041D3-364A-821B-7D00-1F213B5F1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754" name="Freeform 117" descr="Cork">
                  <a:extLst>
                    <a:ext uri="{FF2B5EF4-FFF2-40B4-BE49-F238E27FC236}">
                      <a16:creationId xmlns:a16="http://schemas.microsoft.com/office/drawing/2014/main" id="{0B5B5B8D-EDCB-0351-2F1D-97430F033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748" name="Freeform 119">
                <a:extLst>
                  <a:ext uri="{FF2B5EF4-FFF2-40B4-BE49-F238E27FC236}">
                    <a16:creationId xmlns:a16="http://schemas.microsoft.com/office/drawing/2014/main" id="{7B85B152-F6D9-B381-CF25-F39C6A6D1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49" name="Freeform 120">
                <a:extLst>
                  <a:ext uri="{FF2B5EF4-FFF2-40B4-BE49-F238E27FC236}">
                    <a16:creationId xmlns:a16="http://schemas.microsoft.com/office/drawing/2014/main" id="{1031FD26-8B20-D998-3BDE-85D7F04BD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0" name="Freeform 121">
                <a:extLst>
                  <a:ext uri="{FF2B5EF4-FFF2-40B4-BE49-F238E27FC236}">
                    <a16:creationId xmlns:a16="http://schemas.microsoft.com/office/drawing/2014/main" id="{29E3D442-C9C1-0F87-76E2-ACAEB1D40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1" name="Freeform 122">
                <a:extLst>
                  <a:ext uri="{FF2B5EF4-FFF2-40B4-BE49-F238E27FC236}">
                    <a16:creationId xmlns:a16="http://schemas.microsoft.com/office/drawing/2014/main" id="{74EEAAFA-2C1B-4E56-6560-D00D3A07F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52" name="Freeform 123">
                <a:extLst>
                  <a:ext uri="{FF2B5EF4-FFF2-40B4-BE49-F238E27FC236}">
                    <a16:creationId xmlns:a16="http://schemas.microsoft.com/office/drawing/2014/main" id="{78F41C55-8DAA-7553-E8CB-3C3752813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7727" name="Group 113">
              <a:extLst>
                <a:ext uri="{FF2B5EF4-FFF2-40B4-BE49-F238E27FC236}">
                  <a16:creationId xmlns:a16="http://schemas.microsoft.com/office/drawing/2014/main" id="{D3CE231C-2A5E-C471-AB07-7C8E10926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7272" y="5104077"/>
              <a:ext cx="726109" cy="869325"/>
              <a:chOff x="1557" y="1007"/>
              <a:chExt cx="2105" cy="1949"/>
            </a:xfrm>
          </p:grpSpPr>
          <p:grpSp>
            <p:nvGrpSpPr>
              <p:cNvPr id="147739" name="Group 115">
                <a:extLst>
                  <a:ext uri="{FF2B5EF4-FFF2-40B4-BE49-F238E27FC236}">
                    <a16:creationId xmlns:a16="http://schemas.microsoft.com/office/drawing/2014/main" id="{9A22A3AF-EBB9-7467-C7E3-480882315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47745" name="Freeform 116" descr="Cork">
                  <a:extLst>
                    <a:ext uri="{FF2B5EF4-FFF2-40B4-BE49-F238E27FC236}">
                      <a16:creationId xmlns:a16="http://schemas.microsoft.com/office/drawing/2014/main" id="{96362BF3-D55D-6380-2214-1785B9440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746" name="Freeform 117" descr="Cork">
                  <a:extLst>
                    <a:ext uri="{FF2B5EF4-FFF2-40B4-BE49-F238E27FC236}">
                      <a16:creationId xmlns:a16="http://schemas.microsoft.com/office/drawing/2014/main" id="{8C1DBF02-9E13-7F24-4C59-26E4A0E15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740" name="Freeform 119">
                <a:extLst>
                  <a:ext uri="{FF2B5EF4-FFF2-40B4-BE49-F238E27FC236}">
                    <a16:creationId xmlns:a16="http://schemas.microsoft.com/office/drawing/2014/main" id="{4B8DB204-4AD3-5000-E2AA-6BDCECA22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41" name="Freeform 120">
                <a:extLst>
                  <a:ext uri="{FF2B5EF4-FFF2-40B4-BE49-F238E27FC236}">
                    <a16:creationId xmlns:a16="http://schemas.microsoft.com/office/drawing/2014/main" id="{DE75C0F4-D265-B0BF-F4CF-66D6A3D1A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42" name="Freeform 121">
                <a:extLst>
                  <a:ext uri="{FF2B5EF4-FFF2-40B4-BE49-F238E27FC236}">
                    <a16:creationId xmlns:a16="http://schemas.microsoft.com/office/drawing/2014/main" id="{C321C561-EB05-F4E2-ADDB-1EB7AFCE2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43" name="Freeform 122">
                <a:extLst>
                  <a:ext uri="{FF2B5EF4-FFF2-40B4-BE49-F238E27FC236}">
                    <a16:creationId xmlns:a16="http://schemas.microsoft.com/office/drawing/2014/main" id="{97F2E98E-409D-F889-7288-BC33F3A97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44" name="Freeform 123">
                <a:extLst>
                  <a:ext uri="{FF2B5EF4-FFF2-40B4-BE49-F238E27FC236}">
                    <a16:creationId xmlns:a16="http://schemas.microsoft.com/office/drawing/2014/main" id="{E2DADF9B-64A6-6D32-EB04-73683DBEA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7728" name="Rectangle 239">
              <a:extLst>
                <a:ext uri="{FF2B5EF4-FFF2-40B4-BE49-F238E27FC236}">
                  <a16:creationId xmlns:a16="http://schemas.microsoft.com/office/drawing/2014/main" id="{F28033F5-2EA6-D81E-0120-A7C819B0B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288" y="2278063"/>
              <a:ext cx="425026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AT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47729" name="Rectangle 252">
              <a:extLst>
                <a:ext uri="{FF2B5EF4-FFF2-40B4-BE49-F238E27FC236}">
                  <a16:creationId xmlns:a16="http://schemas.microsoft.com/office/drawing/2014/main" id="{02686761-8062-50AE-C5F8-75CBC59A4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0" y="5302250"/>
              <a:ext cx="418489" cy="3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 i="1">
                  <a:solidFill>
                    <a:schemeClr val="tx1"/>
                  </a:solidFill>
                  <a:latin typeface="Kosher-Normal" charset="0"/>
                </a:rPr>
                <a:t>NT</a:t>
              </a:r>
              <a:endParaRPr lang="en-US" altLang="en-US" sz="1800" i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147730" name="Group 113">
              <a:extLst>
                <a:ext uri="{FF2B5EF4-FFF2-40B4-BE49-F238E27FC236}">
                  <a16:creationId xmlns:a16="http://schemas.microsoft.com/office/drawing/2014/main" id="{EBCF57C7-8689-3598-7FAA-0AAE79EB28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5984" y="1232165"/>
              <a:ext cx="726109" cy="869325"/>
              <a:chOff x="1557" y="1007"/>
              <a:chExt cx="2105" cy="1949"/>
            </a:xfrm>
          </p:grpSpPr>
          <p:grpSp>
            <p:nvGrpSpPr>
              <p:cNvPr id="147731" name="Group 115">
                <a:extLst>
                  <a:ext uri="{FF2B5EF4-FFF2-40B4-BE49-F238E27FC236}">
                    <a16:creationId xmlns:a16="http://schemas.microsoft.com/office/drawing/2014/main" id="{BC16EF69-8000-43D6-B3AF-DB998514C3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47737" name="Freeform 116" descr="Cork">
                  <a:extLst>
                    <a:ext uri="{FF2B5EF4-FFF2-40B4-BE49-F238E27FC236}">
                      <a16:creationId xmlns:a16="http://schemas.microsoft.com/office/drawing/2014/main" id="{A6FEEC3D-DAA0-8C6D-558B-5B423A8F7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6 w 592"/>
                    <a:gd name="T1" fmla="*/ 2147483646 h 90"/>
                    <a:gd name="T2" fmla="*/ 2147483646 w 592"/>
                    <a:gd name="T3" fmla="*/ 2147483646 h 90"/>
                    <a:gd name="T4" fmla="*/ 2147483646 w 592"/>
                    <a:gd name="T5" fmla="*/ 2147483646 h 90"/>
                    <a:gd name="T6" fmla="*/ 2147483646 w 592"/>
                    <a:gd name="T7" fmla="*/ 2147483646 h 90"/>
                    <a:gd name="T8" fmla="*/ 2147483646 w 592"/>
                    <a:gd name="T9" fmla="*/ 2147483646 h 90"/>
                    <a:gd name="T10" fmla="*/ 2147483646 w 592"/>
                    <a:gd name="T11" fmla="*/ 2147483646 h 90"/>
                    <a:gd name="T12" fmla="*/ 2147483646 w 592"/>
                    <a:gd name="T13" fmla="*/ 2147483646 h 90"/>
                    <a:gd name="T14" fmla="*/ 2147483646 w 592"/>
                    <a:gd name="T15" fmla="*/ 2147483646 h 90"/>
                    <a:gd name="T16" fmla="*/ 2147483646 w 592"/>
                    <a:gd name="T17" fmla="*/ 2147483646 h 90"/>
                    <a:gd name="T18" fmla="*/ 2147483646 w 592"/>
                    <a:gd name="T19" fmla="*/ 2147483646 h 90"/>
                    <a:gd name="T20" fmla="*/ 2147483646 w 592"/>
                    <a:gd name="T21" fmla="*/ 0 h 90"/>
                    <a:gd name="T22" fmla="*/ 2147483646 w 592"/>
                    <a:gd name="T23" fmla="*/ 2147483646 h 90"/>
                    <a:gd name="T24" fmla="*/ 2147483646 w 592"/>
                    <a:gd name="T25" fmla="*/ 2147483646 h 90"/>
                    <a:gd name="T26" fmla="*/ 2147483646 w 592"/>
                    <a:gd name="T27" fmla="*/ 2147483646 h 90"/>
                    <a:gd name="T28" fmla="*/ 2147483646 w 592"/>
                    <a:gd name="T29" fmla="*/ 2147483646 h 90"/>
                    <a:gd name="T30" fmla="*/ 2147483646 w 592"/>
                    <a:gd name="T31" fmla="*/ 2147483646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738" name="Freeform 117" descr="Cork">
                  <a:extLst>
                    <a:ext uri="{FF2B5EF4-FFF2-40B4-BE49-F238E27FC236}">
                      <a16:creationId xmlns:a16="http://schemas.microsoft.com/office/drawing/2014/main" id="{BA9F187D-7859-DF93-D6EC-DA00457C7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6 w 599"/>
                    <a:gd name="T1" fmla="*/ 0 h 432"/>
                    <a:gd name="T2" fmla="*/ 2147483646 w 599"/>
                    <a:gd name="T3" fmla="*/ 2147483646 h 432"/>
                    <a:gd name="T4" fmla="*/ 2147483646 w 599"/>
                    <a:gd name="T5" fmla="*/ 2147483646 h 432"/>
                    <a:gd name="T6" fmla="*/ 2147483646 w 599"/>
                    <a:gd name="T7" fmla="*/ 2147483646 h 432"/>
                    <a:gd name="T8" fmla="*/ 2147483646 w 599"/>
                    <a:gd name="T9" fmla="*/ 2147483646 h 432"/>
                    <a:gd name="T10" fmla="*/ 2147483646 w 599"/>
                    <a:gd name="T11" fmla="*/ 2147483646 h 432"/>
                    <a:gd name="T12" fmla="*/ 2147483646 w 599"/>
                    <a:gd name="T13" fmla="*/ 2147483646 h 432"/>
                    <a:gd name="T14" fmla="*/ 2147483646 w 599"/>
                    <a:gd name="T15" fmla="*/ 2147483646 h 432"/>
                    <a:gd name="T16" fmla="*/ 2147483646 w 599"/>
                    <a:gd name="T17" fmla="*/ 2147483646 h 432"/>
                    <a:gd name="T18" fmla="*/ 2147483646 w 599"/>
                    <a:gd name="T19" fmla="*/ 2147483646 h 432"/>
                    <a:gd name="T20" fmla="*/ 2147483646 w 599"/>
                    <a:gd name="T21" fmla="*/ 2147483646 h 432"/>
                    <a:gd name="T22" fmla="*/ 2147483646 w 599"/>
                    <a:gd name="T23" fmla="*/ 2147483646 h 432"/>
                    <a:gd name="T24" fmla="*/ 2147483646 w 599"/>
                    <a:gd name="T25" fmla="*/ 2147483646 h 432"/>
                    <a:gd name="T26" fmla="*/ 2147483646 w 599"/>
                    <a:gd name="T27" fmla="*/ 2147483646 h 432"/>
                    <a:gd name="T28" fmla="*/ 2147483646 w 599"/>
                    <a:gd name="T29" fmla="*/ 2147483646 h 432"/>
                    <a:gd name="T30" fmla="*/ 2147483646 w 599"/>
                    <a:gd name="T31" fmla="*/ 2147483646 h 432"/>
                    <a:gd name="T32" fmla="*/ 2147483646 w 599"/>
                    <a:gd name="T33" fmla="*/ 2147483646 h 432"/>
                    <a:gd name="T34" fmla="*/ 2147483646 w 599"/>
                    <a:gd name="T35" fmla="*/ 2147483646 h 432"/>
                    <a:gd name="T36" fmla="*/ 2147483646 w 599"/>
                    <a:gd name="T37" fmla="*/ 2147483646 h 432"/>
                    <a:gd name="T38" fmla="*/ 2147483646 w 599"/>
                    <a:gd name="T39" fmla="*/ 2147483646 h 432"/>
                    <a:gd name="T40" fmla="*/ 2147483646 w 599"/>
                    <a:gd name="T41" fmla="*/ 2147483646 h 432"/>
                    <a:gd name="T42" fmla="*/ 2147483646 w 599"/>
                    <a:gd name="T43" fmla="*/ 2147483646 h 432"/>
                    <a:gd name="T44" fmla="*/ 2147483646 w 599"/>
                    <a:gd name="T45" fmla="*/ 2147483646 h 432"/>
                    <a:gd name="T46" fmla="*/ 2147483646 w 599"/>
                    <a:gd name="T47" fmla="*/ 2147483646 h 432"/>
                    <a:gd name="T48" fmla="*/ 2147483646 w 599"/>
                    <a:gd name="T49" fmla="*/ 2147483646 h 432"/>
                    <a:gd name="T50" fmla="*/ 2147483646 w 599"/>
                    <a:gd name="T51" fmla="*/ 2147483646 h 432"/>
                    <a:gd name="T52" fmla="*/ 2147483646 w 599"/>
                    <a:gd name="T53" fmla="*/ 2147483646 h 432"/>
                    <a:gd name="T54" fmla="*/ 2147483646 w 599"/>
                    <a:gd name="T55" fmla="*/ 2147483646 h 432"/>
                    <a:gd name="T56" fmla="*/ 2147483646 w 599"/>
                    <a:gd name="T57" fmla="*/ 2147483646 h 432"/>
                    <a:gd name="T58" fmla="*/ 2147483646 w 599"/>
                    <a:gd name="T59" fmla="*/ 2147483646 h 432"/>
                    <a:gd name="T60" fmla="*/ 2147483646 w 599"/>
                    <a:gd name="T61" fmla="*/ 2147483646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732" name="Freeform 119">
                <a:extLst>
                  <a:ext uri="{FF2B5EF4-FFF2-40B4-BE49-F238E27FC236}">
                    <a16:creationId xmlns:a16="http://schemas.microsoft.com/office/drawing/2014/main" id="{202E4D7F-6984-68AF-6FA9-AE839D61A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50 w 85"/>
                  <a:gd name="T1" fmla="*/ 9 h 318"/>
                  <a:gd name="T2" fmla="*/ 130 w 85"/>
                  <a:gd name="T3" fmla="*/ 3 h 318"/>
                  <a:gd name="T4" fmla="*/ 98 w 85"/>
                  <a:gd name="T5" fmla="*/ 3 h 318"/>
                  <a:gd name="T6" fmla="*/ 113 w 85"/>
                  <a:gd name="T7" fmla="*/ 3 h 318"/>
                  <a:gd name="T8" fmla="*/ 130 w 85"/>
                  <a:gd name="T9" fmla="*/ 3 h 318"/>
                  <a:gd name="T10" fmla="*/ 77 w 85"/>
                  <a:gd name="T11" fmla="*/ 3 h 318"/>
                  <a:gd name="T12" fmla="*/ 77 w 85"/>
                  <a:gd name="T13" fmla="*/ 3 h 318"/>
                  <a:gd name="T14" fmla="*/ 98 w 85"/>
                  <a:gd name="T15" fmla="*/ 10 h 318"/>
                  <a:gd name="T16" fmla="*/ 59 w 85"/>
                  <a:gd name="T17" fmla="*/ 9 h 318"/>
                  <a:gd name="T18" fmla="*/ 77 w 85"/>
                  <a:gd name="T19" fmla="*/ 7 h 318"/>
                  <a:gd name="T20" fmla="*/ 98 w 85"/>
                  <a:gd name="T21" fmla="*/ 9 h 318"/>
                  <a:gd name="T22" fmla="*/ 77 w 85"/>
                  <a:gd name="T23" fmla="*/ 6 h 318"/>
                  <a:gd name="T24" fmla="*/ 98 w 85"/>
                  <a:gd name="T25" fmla="*/ 9 h 318"/>
                  <a:gd name="T26" fmla="*/ 77 w 85"/>
                  <a:gd name="T27" fmla="*/ 7 h 318"/>
                  <a:gd name="T28" fmla="*/ 98 w 85"/>
                  <a:gd name="T29" fmla="*/ 8 h 318"/>
                  <a:gd name="T30" fmla="*/ 113 w 85"/>
                  <a:gd name="T31" fmla="*/ 9 h 318"/>
                  <a:gd name="T32" fmla="*/ 150 w 85"/>
                  <a:gd name="T33" fmla="*/ 11 h 318"/>
                  <a:gd name="T34" fmla="*/ 165 w 85"/>
                  <a:gd name="T35" fmla="*/ 13 h 318"/>
                  <a:gd name="T36" fmla="*/ 150 w 85"/>
                  <a:gd name="T37" fmla="*/ 15 h 318"/>
                  <a:gd name="T38" fmla="*/ 130 w 85"/>
                  <a:gd name="T39" fmla="*/ 15 h 318"/>
                  <a:gd name="T40" fmla="*/ 113 w 85"/>
                  <a:gd name="T41" fmla="*/ 17 h 318"/>
                  <a:gd name="T42" fmla="*/ 77 w 85"/>
                  <a:gd name="T43" fmla="*/ 16 h 318"/>
                  <a:gd name="T44" fmla="*/ 59 w 85"/>
                  <a:gd name="T45" fmla="*/ 11 h 318"/>
                  <a:gd name="T46" fmla="*/ 43 w 85"/>
                  <a:gd name="T47" fmla="*/ 14 h 318"/>
                  <a:gd name="T48" fmla="*/ 5 w 85"/>
                  <a:gd name="T49" fmla="*/ 11 h 318"/>
                  <a:gd name="T50" fmla="*/ 77 w 85"/>
                  <a:gd name="T51" fmla="*/ 8 h 318"/>
                  <a:gd name="T52" fmla="*/ 130 w 85"/>
                  <a:gd name="T53" fmla="*/ 9 h 318"/>
                  <a:gd name="T54" fmla="*/ 150 w 85"/>
                  <a:gd name="T55" fmla="*/ 12 h 318"/>
                  <a:gd name="T56" fmla="*/ 130 w 85"/>
                  <a:gd name="T57" fmla="*/ 10 h 318"/>
                  <a:gd name="T58" fmla="*/ 130 w 85"/>
                  <a:gd name="T59" fmla="*/ 3 h 318"/>
                  <a:gd name="T60" fmla="*/ 98 w 85"/>
                  <a:gd name="T61" fmla="*/ 3 h 318"/>
                  <a:gd name="T62" fmla="*/ 43 w 85"/>
                  <a:gd name="T63" fmla="*/ 3 h 318"/>
                  <a:gd name="T64" fmla="*/ 77 w 85"/>
                  <a:gd name="T65" fmla="*/ 5 h 318"/>
                  <a:gd name="T66" fmla="*/ 113 w 85"/>
                  <a:gd name="T67" fmla="*/ 8 h 318"/>
                  <a:gd name="T68" fmla="*/ 150 w 85"/>
                  <a:gd name="T69" fmla="*/ 9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33" name="Freeform 120">
                <a:extLst>
                  <a:ext uri="{FF2B5EF4-FFF2-40B4-BE49-F238E27FC236}">
                    <a16:creationId xmlns:a16="http://schemas.microsoft.com/office/drawing/2014/main" id="{77B3FE56-820E-9301-2ECD-0695A8885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203 w 105"/>
                  <a:gd name="T3" fmla="*/ 3 h 354"/>
                  <a:gd name="T4" fmla="*/ 159 w 105"/>
                  <a:gd name="T5" fmla="*/ 3 h 354"/>
                  <a:gd name="T6" fmla="*/ 183 w 105"/>
                  <a:gd name="T7" fmla="*/ 3 h 354"/>
                  <a:gd name="T8" fmla="*/ 183 w 105"/>
                  <a:gd name="T9" fmla="*/ 9 h 354"/>
                  <a:gd name="T10" fmla="*/ 213 w 105"/>
                  <a:gd name="T11" fmla="*/ 10 h 354"/>
                  <a:gd name="T12" fmla="*/ 213 w 105"/>
                  <a:gd name="T13" fmla="*/ 14 h 354"/>
                  <a:gd name="T14" fmla="*/ 183 w 105"/>
                  <a:gd name="T15" fmla="*/ 19 h 354"/>
                  <a:gd name="T16" fmla="*/ 151 w 105"/>
                  <a:gd name="T17" fmla="*/ 21 h 354"/>
                  <a:gd name="T18" fmla="*/ 35 w 105"/>
                  <a:gd name="T19" fmla="*/ 18 h 354"/>
                  <a:gd name="T20" fmla="*/ 12 w 105"/>
                  <a:gd name="T21" fmla="*/ 16 h 354"/>
                  <a:gd name="T22" fmla="*/ 35 w 105"/>
                  <a:gd name="T23" fmla="*/ 14 h 354"/>
                  <a:gd name="T24" fmla="*/ 9 w 105"/>
                  <a:gd name="T25" fmla="*/ 6 h 354"/>
                  <a:gd name="T26" fmla="*/ 42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34" name="Freeform 121">
                <a:extLst>
                  <a:ext uri="{FF2B5EF4-FFF2-40B4-BE49-F238E27FC236}">
                    <a16:creationId xmlns:a16="http://schemas.microsoft.com/office/drawing/2014/main" id="{F21445FC-C0EF-359B-EE15-850A7EDD6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322 w 149"/>
                  <a:gd name="T1" fmla="*/ 3 h 376"/>
                  <a:gd name="T2" fmla="*/ 306 w 149"/>
                  <a:gd name="T3" fmla="*/ 6 h 376"/>
                  <a:gd name="T4" fmla="*/ 285 w 149"/>
                  <a:gd name="T5" fmla="*/ 8 h 376"/>
                  <a:gd name="T6" fmla="*/ 280 w 149"/>
                  <a:gd name="T7" fmla="*/ 8 h 376"/>
                  <a:gd name="T8" fmla="*/ 239 w 149"/>
                  <a:gd name="T9" fmla="*/ 14 h 376"/>
                  <a:gd name="T10" fmla="*/ 188 w 149"/>
                  <a:gd name="T11" fmla="*/ 18 h 376"/>
                  <a:gd name="T12" fmla="*/ 152 w 149"/>
                  <a:gd name="T13" fmla="*/ 21 h 376"/>
                  <a:gd name="T14" fmla="*/ 127 w 149"/>
                  <a:gd name="T15" fmla="*/ 21 h 376"/>
                  <a:gd name="T16" fmla="*/ 40 w 149"/>
                  <a:gd name="T17" fmla="*/ 21 h 376"/>
                  <a:gd name="T18" fmla="*/ 2 w 149"/>
                  <a:gd name="T19" fmla="*/ 19 h 376"/>
                  <a:gd name="T20" fmla="*/ 5 w 149"/>
                  <a:gd name="T21" fmla="*/ 18 h 376"/>
                  <a:gd name="T22" fmla="*/ 8 w 149"/>
                  <a:gd name="T23" fmla="*/ 13 h 376"/>
                  <a:gd name="T24" fmla="*/ 46 w 149"/>
                  <a:gd name="T25" fmla="*/ 11 h 376"/>
                  <a:gd name="T26" fmla="*/ 76 w 149"/>
                  <a:gd name="T27" fmla="*/ 6 h 376"/>
                  <a:gd name="T28" fmla="*/ 96 w 149"/>
                  <a:gd name="T29" fmla="*/ 4 h 376"/>
                  <a:gd name="T30" fmla="*/ 183 w 149"/>
                  <a:gd name="T31" fmla="*/ 3 h 376"/>
                  <a:gd name="T32" fmla="*/ 280 w 149"/>
                  <a:gd name="T33" fmla="*/ 3 h 376"/>
                  <a:gd name="T34" fmla="*/ 322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35" name="Freeform 122">
                <a:extLst>
                  <a:ext uri="{FF2B5EF4-FFF2-40B4-BE49-F238E27FC236}">
                    <a16:creationId xmlns:a16="http://schemas.microsoft.com/office/drawing/2014/main" id="{FB582F29-98CE-DB07-DC91-34B5B209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7 w 96"/>
                  <a:gd name="T1" fmla="*/ 28 h 504"/>
                  <a:gd name="T2" fmla="*/ 114 w 96"/>
                  <a:gd name="T3" fmla="*/ 29 h 504"/>
                  <a:gd name="T4" fmla="*/ 137 w 96"/>
                  <a:gd name="T5" fmla="*/ 26 h 504"/>
                  <a:gd name="T6" fmla="*/ 137 w 96"/>
                  <a:gd name="T7" fmla="*/ 18 h 504"/>
                  <a:gd name="T8" fmla="*/ 169 w 96"/>
                  <a:gd name="T9" fmla="*/ 12 h 504"/>
                  <a:gd name="T10" fmla="*/ 182 w 96"/>
                  <a:gd name="T11" fmla="*/ 10 h 504"/>
                  <a:gd name="T12" fmla="*/ 169 w 96"/>
                  <a:gd name="T13" fmla="*/ 3 h 504"/>
                  <a:gd name="T14" fmla="*/ 146 w 96"/>
                  <a:gd name="T15" fmla="*/ 3 h 504"/>
                  <a:gd name="T16" fmla="*/ 52 w 96"/>
                  <a:gd name="T17" fmla="*/ 3 h 504"/>
                  <a:gd name="T18" fmla="*/ 47 w 96"/>
                  <a:gd name="T19" fmla="*/ 7 h 504"/>
                  <a:gd name="T20" fmla="*/ 58 w 96"/>
                  <a:gd name="T21" fmla="*/ 21 h 504"/>
                  <a:gd name="T22" fmla="*/ 74 w 96"/>
                  <a:gd name="T23" fmla="*/ 24 h 504"/>
                  <a:gd name="T24" fmla="*/ 45 w 96"/>
                  <a:gd name="T25" fmla="*/ 27 h 504"/>
                  <a:gd name="T26" fmla="*/ 47 w 96"/>
                  <a:gd name="T27" fmla="*/ 28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36" name="Freeform 123">
                <a:extLst>
                  <a:ext uri="{FF2B5EF4-FFF2-40B4-BE49-F238E27FC236}">
                    <a16:creationId xmlns:a16="http://schemas.microsoft.com/office/drawing/2014/main" id="{F3D4EBEB-6086-F8F1-8034-BFE48FF82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 h 410"/>
                  <a:gd name="T2" fmla="*/ 92 w 150"/>
                  <a:gd name="T3" fmla="*/ 24 h 410"/>
                  <a:gd name="T4" fmla="*/ 182 w 150"/>
                  <a:gd name="T5" fmla="*/ 23 h 410"/>
                  <a:gd name="T6" fmla="*/ 213 w 150"/>
                  <a:gd name="T7" fmla="*/ 21 h 410"/>
                  <a:gd name="T8" fmla="*/ 262 w 150"/>
                  <a:gd name="T9" fmla="*/ 16 h 410"/>
                  <a:gd name="T10" fmla="*/ 292 w 150"/>
                  <a:gd name="T11" fmla="*/ 13 h 410"/>
                  <a:gd name="T12" fmla="*/ 309 w 150"/>
                  <a:gd name="T13" fmla="*/ 11 h 410"/>
                  <a:gd name="T14" fmla="*/ 316 w 150"/>
                  <a:gd name="T15" fmla="*/ 7 h 410"/>
                  <a:gd name="T16" fmla="*/ 329 w 150"/>
                  <a:gd name="T17" fmla="*/ 6 h 410"/>
                  <a:gd name="T18" fmla="*/ 333 w 150"/>
                  <a:gd name="T19" fmla="*/ 3 h 410"/>
                  <a:gd name="T20" fmla="*/ 296 w 150"/>
                  <a:gd name="T21" fmla="*/ 0 h 410"/>
                  <a:gd name="T22" fmla="*/ 213 w 150"/>
                  <a:gd name="T23" fmla="*/ 3 h 410"/>
                  <a:gd name="T24" fmla="*/ 175 w 150"/>
                  <a:gd name="T25" fmla="*/ 3 h 410"/>
                  <a:gd name="T26" fmla="*/ 151 w 150"/>
                  <a:gd name="T27" fmla="*/ 8 h 410"/>
                  <a:gd name="T28" fmla="*/ 131 w 150"/>
                  <a:gd name="T29" fmla="*/ 9 h 410"/>
                  <a:gd name="T30" fmla="*/ 96 w 150"/>
                  <a:gd name="T31" fmla="*/ 13 h 410"/>
                  <a:gd name="T32" fmla="*/ 92 w 150"/>
                  <a:gd name="T33" fmla="*/ 13 h 410"/>
                  <a:gd name="T34" fmla="*/ 76 w 150"/>
                  <a:gd name="T35" fmla="*/ 13 h 410"/>
                  <a:gd name="T36" fmla="*/ 70 w 150"/>
                  <a:gd name="T37" fmla="*/ 15 h 410"/>
                  <a:gd name="T38" fmla="*/ 62 w 150"/>
                  <a:gd name="T39" fmla="*/ 15 h 410"/>
                  <a:gd name="T40" fmla="*/ 37 w 150"/>
                  <a:gd name="T41" fmla="*/ 20 h 410"/>
                  <a:gd name="T42" fmla="*/ 10 w 150"/>
                  <a:gd name="T43" fmla="*/ 22 h 410"/>
                  <a:gd name="T44" fmla="*/ 2 w 150"/>
                  <a:gd name="T45" fmla="*/ 23 h 410"/>
                  <a:gd name="T46" fmla="*/ 5 w 150"/>
                  <a:gd name="T47" fmla="*/ 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3A056112-C46D-4F19-35E5-5E03E7EEB358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519113"/>
            <a:ext cx="4178300" cy="5789612"/>
            <a:chOff x="2602" y="327"/>
            <a:chExt cx="2434" cy="3647"/>
          </a:xfrm>
        </p:grpSpPr>
        <p:grpSp>
          <p:nvGrpSpPr>
            <p:cNvPr id="147589" name="Group 3">
              <a:extLst>
                <a:ext uri="{FF2B5EF4-FFF2-40B4-BE49-F238E27FC236}">
                  <a16:creationId xmlns:a16="http://schemas.microsoft.com/office/drawing/2014/main" id="{A510F8E8-D0EA-CB7D-A836-4E9CA6534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147645" name="Rectangle 4">
                <a:extLst>
                  <a:ext uri="{FF2B5EF4-FFF2-40B4-BE49-F238E27FC236}">
                    <a16:creationId xmlns:a16="http://schemas.microsoft.com/office/drawing/2014/main" id="{E57B2DB2-17B5-327C-C3DA-306A4E112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7301" name="Rectangle 5">
                <a:extLst>
                  <a:ext uri="{FF2B5EF4-FFF2-40B4-BE49-F238E27FC236}">
                    <a16:creationId xmlns:a16="http://schemas.microsoft.com/office/drawing/2014/main" id="{901D442F-B92F-E542-4B91-1FA747A83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240"/>
                <a:ext cx="461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147647" name="Rectangle 6">
                <a:extLst>
                  <a:ext uri="{FF2B5EF4-FFF2-40B4-BE49-F238E27FC236}">
                    <a16:creationId xmlns:a16="http://schemas.microsoft.com/office/drawing/2014/main" id="{55CDC4FC-B042-A636-D6BF-3A34A32F0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48" name="Freeform 7">
                <a:extLst>
                  <a:ext uri="{FF2B5EF4-FFF2-40B4-BE49-F238E27FC236}">
                    <a16:creationId xmlns:a16="http://schemas.microsoft.com/office/drawing/2014/main" id="{B08B913D-BE16-CB33-F2D2-09F670D6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49" name="AutoShape 8">
                <a:extLst>
                  <a:ext uri="{FF2B5EF4-FFF2-40B4-BE49-F238E27FC236}">
                    <a16:creationId xmlns:a16="http://schemas.microsoft.com/office/drawing/2014/main" id="{8DD72BEA-AA3B-1ED9-5282-23BDCDCBD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0" name="Rectangle 9">
                <a:extLst>
                  <a:ext uri="{FF2B5EF4-FFF2-40B4-BE49-F238E27FC236}">
                    <a16:creationId xmlns:a16="http://schemas.microsoft.com/office/drawing/2014/main" id="{F1F5BD20-27B1-2DDB-6BF6-FE480BBA3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1" name="Freeform 10">
                <a:extLst>
                  <a:ext uri="{FF2B5EF4-FFF2-40B4-BE49-F238E27FC236}">
                    <a16:creationId xmlns:a16="http://schemas.microsoft.com/office/drawing/2014/main" id="{3457CD3A-EBCB-A059-D140-B129B970F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52" name="Rectangle 11">
                <a:extLst>
                  <a:ext uri="{FF2B5EF4-FFF2-40B4-BE49-F238E27FC236}">
                    <a16:creationId xmlns:a16="http://schemas.microsoft.com/office/drawing/2014/main" id="{9212F16E-8CDC-2D3C-19FA-D3A65F8DC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3" name="Freeform 12">
                <a:extLst>
                  <a:ext uri="{FF2B5EF4-FFF2-40B4-BE49-F238E27FC236}">
                    <a16:creationId xmlns:a16="http://schemas.microsoft.com/office/drawing/2014/main" id="{FCEC9EBB-8DD6-AD8B-B4AA-07905C5B6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54" name="AutoShape 13">
                <a:extLst>
                  <a:ext uri="{FF2B5EF4-FFF2-40B4-BE49-F238E27FC236}">
                    <a16:creationId xmlns:a16="http://schemas.microsoft.com/office/drawing/2014/main" id="{5BE33E20-8F34-AAE4-A8CB-5991C9E83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5" name="Rectangle 14">
                <a:extLst>
                  <a:ext uri="{FF2B5EF4-FFF2-40B4-BE49-F238E27FC236}">
                    <a16:creationId xmlns:a16="http://schemas.microsoft.com/office/drawing/2014/main" id="{31F04758-B1BD-C5B1-17B8-B3ED96580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6" name="Rectangle 15">
                <a:extLst>
                  <a:ext uri="{FF2B5EF4-FFF2-40B4-BE49-F238E27FC236}">
                    <a16:creationId xmlns:a16="http://schemas.microsoft.com/office/drawing/2014/main" id="{B84967B6-7050-D5B9-7AEB-AA5EBA233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7" name="AutoShape 16">
                <a:extLst>
                  <a:ext uri="{FF2B5EF4-FFF2-40B4-BE49-F238E27FC236}">
                    <a16:creationId xmlns:a16="http://schemas.microsoft.com/office/drawing/2014/main" id="{3C576644-AD48-896D-1771-CFA7F833F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8" name="Rectangle 17">
                <a:extLst>
                  <a:ext uri="{FF2B5EF4-FFF2-40B4-BE49-F238E27FC236}">
                    <a16:creationId xmlns:a16="http://schemas.microsoft.com/office/drawing/2014/main" id="{A48D697B-31C3-9067-31ED-66CD7C64D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59" name="AutoShape 18">
                <a:extLst>
                  <a:ext uri="{FF2B5EF4-FFF2-40B4-BE49-F238E27FC236}">
                    <a16:creationId xmlns:a16="http://schemas.microsoft.com/office/drawing/2014/main" id="{CA424A89-0AE7-ADF9-3705-749182B7F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0" name="AutoShape 19">
                <a:extLst>
                  <a:ext uri="{FF2B5EF4-FFF2-40B4-BE49-F238E27FC236}">
                    <a16:creationId xmlns:a16="http://schemas.microsoft.com/office/drawing/2014/main" id="{238734F6-7B2F-58BF-2868-BF87441BC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1" name="AutoShape 20">
                <a:extLst>
                  <a:ext uri="{FF2B5EF4-FFF2-40B4-BE49-F238E27FC236}">
                    <a16:creationId xmlns:a16="http://schemas.microsoft.com/office/drawing/2014/main" id="{90B3735C-5FB0-F825-3414-327B7A6A3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2" name="Rectangle 21">
                <a:extLst>
                  <a:ext uri="{FF2B5EF4-FFF2-40B4-BE49-F238E27FC236}">
                    <a16:creationId xmlns:a16="http://schemas.microsoft.com/office/drawing/2014/main" id="{91515850-48D1-BB0D-FE90-043FD4922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3" name="Rectangle 22">
                <a:extLst>
                  <a:ext uri="{FF2B5EF4-FFF2-40B4-BE49-F238E27FC236}">
                    <a16:creationId xmlns:a16="http://schemas.microsoft.com/office/drawing/2014/main" id="{47822BF9-C88C-7B55-6046-40DC848C1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7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147664" name="AutoShape 23">
                <a:extLst>
                  <a:ext uri="{FF2B5EF4-FFF2-40B4-BE49-F238E27FC236}">
                    <a16:creationId xmlns:a16="http://schemas.microsoft.com/office/drawing/2014/main" id="{A41F7415-5C0A-3034-358B-6B8929C9A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5" name="Rectangle 24">
                <a:extLst>
                  <a:ext uri="{FF2B5EF4-FFF2-40B4-BE49-F238E27FC236}">
                    <a16:creationId xmlns:a16="http://schemas.microsoft.com/office/drawing/2014/main" id="{338EDAF4-FCF9-BED6-2A4F-BBD3A59F0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6" name="AutoShape 25">
                <a:extLst>
                  <a:ext uri="{FF2B5EF4-FFF2-40B4-BE49-F238E27FC236}">
                    <a16:creationId xmlns:a16="http://schemas.microsoft.com/office/drawing/2014/main" id="{F349C5F3-C83E-A83F-EAF2-BC493DAAF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7" name="Freeform 26">
                <a:extLst>
                  <a:ext uri="{FF2B5EF4-FFF2-40B4-BE49-F238E27FC236}">
                    <a16:creationId xmlns:a16="http://schemas.microsoft.com/office/drawing/2014/main" id="{00C78505-A436-4293-609F-BD385D080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68" name="Rectangle 27">
                <a:extLst>
                  <a:ext uri="{FF2B5EF4-FFF2-40B4-BE49-F238E27FC236}">
                    <a16:creationId xmlns:a16="http://schemas.microsoft.com/office/drawing/2014/main" id="{9DD2C573-171A-FF16-60DF-C380D0EA3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69" name="Freeform 28">
                <a:extLst>
                  <a:ext uri="{FF2B5EF4-FFF2-40B4-BE49-F238E27FC236}">
                    <a16:creationId xmlns:a16="http://schemas.microsoft.com/office/drawing/2014/main" id="{FEF94687-67A7-B35A-6B36-5C023A7B9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70" name="AutoShape 29">
                <a:extLst>
                  <a:ext uri="{FF2B5EF4-FFF2-40B4-BE49-F238E27FC236}">
                    <a16:creationId xmlns:a16="http://schemas.microsoft.com/office/drawing/2014/main" id="{0AE9D85A-E4E1-CA8A-3731-B20741319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71" name="Rectangle 30">
                <a:extLst>
                  <a:ext uri="{FF2B5EF4-FFF2-40B4-BE49-F238E27FC236}">
                    <a16:creationId xmlns:a16="http://schemas.microsoft.com/office/drawing/2014/main" id="{F8BA9917-0102-11FC-B06A-7657F8464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72" name="Rectangle 31">
                <a:extLst>
                  <a:ext uri="{FF2B5EF4-FFF2-40B4-BE49-F238E27FC236}">
                    <a16:creationId xmlns:a16="http://schemas.microsoft.com/office/drawing/2014/main" id="{FD0676C4-4372-CEA0-B16E-438C943C7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73" name="AutoShape 32">
                <a:extLst>
                  <a:ext uri="{FF2B5EF4-FFF2-40B4-BE49-F238E27FC236}">
                    <a16:creationId xmlns:a16="http://schemas.microsoft.com/office/drawing/2014/main" id="{2BDC9D49-B45B-6F13-0A21-7FB523EE5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7329" name="Rectangle 33">
                <a:extLst>
                  <a:ext uri="{FF2B5EF4-FFF2-40B4-BE49-F238E27FC236}">
                    <a16:creationId xmlns:a16="http://schemas.microsoft.com/office/drawing/2014/main" id="{C2D70547-10E7-0658-CA30-58406F9A6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61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147675" name="Line 34">
                <a:extLst>
                  <a:ext uri="{FF2B5EF4-FFF2-40B4-BE49-F238E27FC236}">
                    <a16:creationId xmlns:a16="http://schemas.microsoft.com/office/drawing/2014/main" id="{4C32E239-C477-30ED-5478-8A771ED2A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76" name="Line 35">
                <a:extLst>
                  <a:ext uri="{FF2B5EF4-FFF2-40B4-BE49-F238E27FC236}">
                    <a16:creationId xmlns:a16="http://schemas.microsoft.com/office/drawing/2014/main" id="{7208679F-D72E-F874-E304-A530237B4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77" name="Line 36">
                <a:extLst>
                  <a:ext uri="{FF2B5EF4-FFF2-40B4-BE49-F238E27FC236}">
                    <a16:creationId xmlns:a16="http://schemas.microsoft.com/office/drawing/2014/main" id="{F93AB1F3-BED9-0E0E-9CD3-BABA794A1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78" name="Line 37">
                <a:extLst>
                  <a:ext uri="{FF2B5EF4-FFF2-40B4-BE49-F238E27FC236}">
                    <a16:creationId xmlns:a16="http://schemas.microsoft.com/office/drawing/2014/main" id="{BDBD2542-F2DB-5352-356D-6A74B3855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79" name="Line 38">
                <a:extLst>
                  <a:ext uri="{FF2B5EF4-FFF2-40B4-BE49-F238E27FC236}">
                    <a16:creationId xmlns:a16="http://schemas.microsoft.com/office/drawing/2014/main" id="{FB40086D-EE11-71F4-4C3B-7E0974EBC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80" name="Line 39">
                <a:extLst>
                  <a:ext uri="{FF2B5EF4-FFF2-40B4-BE49-F238E27FC236}">
                    <a16:creationId xmlns:a16="http://schemas.microsoft.com/office/drawing/2014/main" id="{AE53E9FB-3D3A-FCF7-7808-9C4935ABD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81" name="Rectangle 40">
                <a:extLst>
                  <a:ext uri="{FF2B5EF4-FFF2-40B4-BE49-F238E27FC236}">
                    <a16:creationId xmlns:a16="http://schemas.microsoft.com/office/drawing/2014/main" id="{D8696EED-5BAB-6F2D-52B6-9590B2F35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9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Morei</a:t>
                </a:r>
              </a:p>
            </p:txBody>
          </p:sp>
          <p:sp>
            <p:nvSpPr>
              <p:cNvPr id="147682" name="Rectangle 41">
                <a:extLst>
                  <a:ext uri="{FF2B5EF4-FFF2-40B4-BE49-F238E27FC236}">
                    <a16:creationId xmlns:a16="http://schemas.microsoft.com/office/drawing/2014/main" id="{08CF60AF-40AC-2A5B-9209-1C8DE99BC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Pao Kapha</a:t>
                </a:r>
              </a:p>
            </p:txBody>
          </p:sp>
          <p:sp>
            <p:nvSpPr>
              <p:cNvPr id="147683" name="Rectangle 42">
                <a:extLst>
                  <a:ext uri="{FF2B5EF4-FFF2-40B4-BE49-F238E27FC236}">
                    <a16:creationId xmlns:a16="http://schemas.microsoft.com/office/drawing/2014/main" id="{0C158560-A7FF-6F2B-2E1F-811D9BDB4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2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Shimkhur</a:t>
                </a:r>
              </a:p>
            </p:txBody>
          </p:sp>
          <p:sp>
            <p:nvSpPr>
              <p:cNvPr id="147684" name="Rectangle 43">
                <a:extLst>
                  <a:ext uri="{FF2B5EF4-FFF2-40B4-BE49-F238E27FC236}">
                    <a16:creationId xmlns:a16="http://schemas.microsoft.com/office/drawing/2014/main" id="{7D0F2C12-D010-C0F6-258C-D9ED9983E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1st Sakathat</a:t>
                </a:r>
              </a:p>
            </p:txBody>
          </p:sp>
          <p:sp>
            <p:nvSpPr>
              <p:cNvPr id="147685" name="Rectangle 44">
                <a:extLst>
                  <a:ext uri="{FF2B5EF4-FFF2-40B4-BE49-F238E27FC236}">
                    <a16:creationId xmlns:a16="http://schemas.microsoft.com/office/drawing/2014/main" id="{AE1F5644-0AAD-2F59-F45B-170C8B883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58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Helvetica" pitchFamily="2" charset="0"/>
                  </a:rPr>
                  <a:t>Tara kaphong/changimahut</a:t>
                </a:r>
              </a:p>
            </p:txBody>
          </p:sp>
          <p:sp>
            <p:nvSpPr>
              <p:cNvPr id="147686" name="Rectangle 45">
                <a:extLst>
                  <a:ext uri="{FF2B5EF4-FFF2-40B4-BE49-F238E27FC236}">
                    <a16:creationId xmlns:a16="http://schemas.microsoft.com/office/drawing/2014/main" id="{E870D6FA-8AB4-CB53-F930-3B3CD63E2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1042"/>
                <a:ext cx="465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Tolan Shim</a:t>
                </a:r>
              </a:p>
            </p:txBody>
          </p:sp>
          <p:sp>
            <p:nvSpPr>
              <p:cNvPr id="147687" name="Rectangle 46">
                <a:extLst>
                  <a:ext uri="{FF2B5EF4-FFF2-40B4-BE49-F238E27FC236}">
                    <a16:creationId xmlns:a16="http://schemas.microsoft.com/office/drawing/2014/main" id="{BE6D977F-8EAD-B4C7-B804-9C00E930B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81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Chicago" charset="0"/>
                  </a:rPr>
                  <a:t>OKATHUI KASEM</a:t>
                </a:r>
              </a:p>
            </p:txBody>
          </p:sp>
          <p:sp>
            <p:nvSpPr>
              <p:cNvPr id="147688" name="Rectangle 47">
                <a:extLst>
                  <a:ext uri="{FF2B5EF4-FFF2-40B4-BE49-F238E27FC236}">
                    <a16:creationId xmlns:a16="http://schemas.microsoft.com/office/drawing/2014/main" id="{EB10E00A-AC0F-9694-185F-72BF6719F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0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Helvetica" pitchFamily="2" charset="0"/>
                  </a:rPr>
                  <a:t>1st Mayarnao &amp; Shanao</a:t>
                </a:r>
              </a:p>
            </p:txBody>
          </p:sp>
          <p:sp>
            <p:nvSpPr>
              <p:cNvPr id="147689" name="Line 48">
                <a:extLst>
                  <a:ext uri="{FF2B5EF4-FFF2-40B4-BE49-F238E27FC236}">
                    <a16:creationId xmlns:a16="http://schemas.microsoft.com/office/drawing/2014/main" id="{016238FF-968B-08D0-17BA-8C9BA96D0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90" name="Line 49">
                <a:extLst>
                  <a:ext uri="{FF2B5EF4-FFF2-40B4-BE49-F238E27FC236}">
                    <a16:creationId xmlns:a16="http://schemas.microsoft.com/office/drawing/2014/main" id="{7527ED72-7FF0-A7D1-C71A-0FF9A6427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91" name="Rectangle 50">
                <a:extLst>
                  <a:ext uri="{FF2B5EF4-FFF2-40B4-BE49-F238E27FC236}">
                    <a16:creationId xmlns:a16="http://schemas.microsoft.com/office/drawing/2014/main" id="{7803709A-4F43-21E2-F454-43D019282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92" name="Rectangle 51">
                <a:extLst>
                  <a:ext uri="{FF2B5EF4-FFF2-40B4-BE49-F238E27FC236}">
                    <a16:creationId xmlns:a16="http://schemas.microsoft.com/office/drawing/2014/main" id="{3839D547-DDE1-C7F7-1A4C-52B76F082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39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N - A - S</a:t>
                </a:r>
              </a:p>
            </p:txBody>
          </p:sp>
          <p:sp>
            <p:nvSpPr>
              <p:cNvPr id="147693" name="Rectangle 52">
                <a:extLst>
                  <a:ext uri="{FF2B5EF4-FFF2-40B4-BE49-F238E27FC236}">
                    <a16:creationId xmlns:a16="http://schemas.microsoft.com/office/drawing/2014/main" id="{6561559B-2BA6-694F-84F9-8A3D02C69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6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147694" name="Rectangle 53">
                <a:extLst>
                  <a:ext uri="{FF2B5EF4-FFF2-40B4-BE49-F238E27FC236}">
                    <a16:creationId xmlns:a16="http://schemas.microsoft.com/office/drawing/2014/main" id="{89BE63CE-9BBD-C856-9786-3DDF2BCA8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18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147695" name="Rectangle 54">
                <a:extLst>
                  <a:ext uri="{FF2B5EF4-FFF2-40B4-BE49-F238E27FC236}">
                    <a16:creationId xmlns:a16="http://schemas.microsoft.com/office/drawing/2014/main" id="{B782E271-5B91-D825-634C-02F533440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7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Awui KAHO</a:t>
                </a:r>
              </a:p>
            </p:txBody>
          </p:sp>
          <p:sp>
            <p:nvSpPr>
              <p:cNvPr id="147696" name="Rectangle 55">
                <a:extLst>
                  <a:ext uri="{FF2B5EF4-FFF2-40B4-BE49-F238E27FC236}">
                    <a16:creationId xmlns:a16="http://schemas.microsoft.com/office/drawing/2014/main" id="{C6B1FE7E-EB6D-64C7-F0C1-F97C17CC3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5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147697" name="Rectangle 56">
                <a:extLst>
                  <a:ext uri="{FF2B5EF4-FFF2-40B4-BE49-F238E27FC236}">
                    <a16:creationId xmlns:a16="http://schemas.microsoft.com/office/drawing/2014/main" id="{DF14DB84-9456-B044-F23B-82C4ABC37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1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147698" name="Line 57">
                <a:extLst>
                  <a:ext uri="{FF2B5EF4-FFF2-40B4-BE49-F238E27FC236}">
                    <a16:creationId xmlns:a16="http://schemas.microsoft.com/office/drawing/2014/main" id="{D95AAE21-979C-D4D0-1ECA-7B6906679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99" name="Line 58">
                <a:extLst>
                  <a:ext uri="{FF2B5EF4-FFF2-40B4-BE49-F238E27FC236}">
                    <a16:creationId xmlns:a16="http://schemas.microsoft.com/office/drawing/2014/main" id="{04426474-1E15-D153-11BC-A9024F66E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0" name="Rectangle 59">
                <a:extLst>
                  <a:ext uri="{FF2B5EF4-FFF2-40B4-BE49-F238E27FC236}">
                    <a16:creationId xmlns:a16="http://schemas.microsoft.com/office/drawing/2014/main" id="{A395CF96-13BA-0121-57B1-92C5339B2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37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147701" name="Rectangle 60">
                <a:extLst>
                  <a:ext uri="{FF2B5EF4-FFF2-40B4-BE49-F238E27FC236}">
                    <a16:creationId xmlns:a16="http://schemas.microsoft.com/office/drawing/2014/main" id="{8CE1CFA8-D6B6-0938-3AEF-8231AE1D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6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   Rao Kasa</a:t>
                </a:r>
              </a:p>
            </p:txBody>
          </p:sp>
          <p:sp>
            <p:nvSpPr>
              <p:cNvPr id="147702" name="Rectangle 61">
                <a:extLst>
                  <a:ext uri="{FF2B5EF4-FFF2-40B4-BE49-F238E27FC236}">
                    <a16:creationId xmlns:a16="http://schemas.microsoft.com/office/drawing/2014/main" id="{E52BD479-75F5-E57E-CC35-5CAB2BD29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1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147703" name="Line 62">
                <a:extLst>
                  <a:ext uri="{FF2B5EF4-FFF2-40B4-BE49-F238E27FC236}">
                    <a16:creationId xmlns:a16="http://schemas.microsoft.com/office/drawing/2014/main" id="{0A110A4D-000A-DCA2-B4BF-A15FCD7E8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4" name="Line 63">
                <a:extLst>
                  <a:ext uri="{FF2B5EF4-FFF2-40B4-BE49-F238E27FC236}">
                    <a16:creationId xmlns:a16="http://schemas.microsoft.com/office/drawing/2014/main" id="{CE86E112-C440-8147-D1BB-4EB49CB0B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5" name="Line 64">
                <a:extLst>
                  <a:ext uri="{FF2B5EF4-FFF2-40B4-BE49-F238E27FC236}">
                    <a16:creationId xmlns:a16="http://schemas.microsoft.com/office/drawing/2014/main" id="{AC59D6B1-4966-547B-2E98-CF8DD18CD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6" name="Line 65">
                <a:extLst>
                  <a:ext uri="{FF2B5EF4-FFF2-40B4-BE49-F238E27FC236}">
                    <a16:creationId xmlns:a16="http://schemas.microsoft.com/office/drawing/2014/main" id="{E6D4BB97-3E74-D39F-4357-6D492DE93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7" name="Line 66">
                <a:extLst>
                  <a:ext uri="{FF2B5EF4-FFF2-40B4-BE49-F238E27FC236}">
                    <a16:creationId xmlns:a16="http://schemas.microsoft.com/office/drawing/2014/main" id="{B024AF33-C3D2-131A-C1E9-15F559959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8" name="Line 67">
                <a:extLst>
                  <a:ext uri="{FF2B5EF4-FFF2-40B4-BE49-F238E27FC236}">
                    <a16:creationId xmlns:a16="http://schemas.microsoft.com/office/drawing/2014/main" id="{AEA6B428-8627-9FAE-ADAB-ABE6D3B36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09" name="Line 68">
                <a:extLst>
                  <a:ext uri="{FF2B5EF4-FFF2-40B4-BE49-F238E27FC236}">
                    <a16:creationId xmlns:a16="http://schemas.microsoft.com/office/drawing/2014/main" id="{438F2247-B8DB-FD79-1DCC-50599FD45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10" name="Line 69">
                <a:extLst>
                  <a:ext uri="{FF2B5EF4-FFF2-40B4-BE49-F238E27FC236}">
                    <a16:creationId xmlns:a16="http://schemas.microsoft.com/office/drawing/2014/main" id="{4BC9E79C-462F-9E08-0DD7-DD4F09613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11" name="Rectangle 70">
                <a:extLst>
                  <a:ext uri="{FF2B5EF4-FFF2-40B4-BE49-F238E27FC236}">
                    <a16:creationId xmlns:a16="http://schemas.microsoft.com/office/drawing/2014/main" id="{422FB7A7-A4B7-28F0-C3DD-5A4D4F415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MOSES</a:t>
                </a:r>
              </a:p>
            </p:txBody>
          </p:sp>
          <p:sp>
            <p:nvSpPr>
              <p:cNvPr id="147712" name="Rectangle 71">
                <a:extLst>
                  <a:ext uri="{FF2B5EF4-FFF2-40B4-BE49-F238E27FC236}">
                    <a16:creationId xmlns:a16="http://schemas.microsoft.com/office/drawing/2014/main" id="{ED6199F6-F502-ABB2-1B87-145FD1DA9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6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Sinai</a:t>
                </a:r>
              </a:p>
            </p:txBody>
          </p:sp>
          <p:sp>
            <p:nvSpPr>
              <p:cNvPr id="147713" name="Rectangle 72">
                <a:extLst>
                  <a:ext uri="{FF2B5EF4-FFF2-40B4-BE49-F238E27FC236}">
                    <a16:creationId xmlns:a16="http://schemas.microsoft.com/office/drawing/2014/main" id="{F7E7ED05-E36E-D9A3-6160-C234A6527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361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A - Y - P</a:t>
                </a:r>
              </a:p>
            </p:txBody>
          </p:sp>
          <p:sp>
            <p:nvSpPr>
              <p:cNvPr id="147714" name="Rectangle 73">
                <a:extLst>
                  <a:ext uri="{FF2B5EF4-FFF2-40B4-BE49-F238E27FC236}">
                    <a16:creationId xmlns:a16="http://schemas.microsoft.com/office/drawing/2014/main" id="{FF0B05D5-B94F-1D71-31C9-FAB051766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Kadesh Barnea</a:t>
                </a:r>
              </a:p>
            </p:txBody>
          </p:sp>
          <p:sp>
            <p:nvSpPr>
              <p:cNvPr id="147715" name="Rectangle 74">
                <a:extLst>
                  <a:ext uri="{FF2B5EF4-FFF2-40B4-BE49-F238E27FC236}">
                    <a16:creationId xmlns:a16="http://schemas.microsoft.com/office/drawing/2014/main" id="{8ED534C6-0854-3307-AC68-AC886C1B9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7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147716" name="Rectangle 75">
                <a:extLst>
                  <a:ext uri="{FF2B5EF4-FFF2-40B4-BE49-F238E27FC236}">
                    <a16:creationId xmlns:a16="http://schemas.microsoft.com/office/drawing/2014/main" id="{6A83C18F-8ABE-EC13-59F3-129A55FBA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58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Tamkachithei 5</a:t>
                </a:r>
              </a:p>
            </p:txBody>
          </p:sp>
          <p:sp>
            <p:nvSpPr>
              <p:cNvPr id="147717" name="Line 76">
                <a:extLst>
                  <a:ext uri="{FF2B5EF4-FFF2-40B4-BE49-F238E27FC236}">
                    <a16:creationId xmlns:a16="http://schemas.microsoft.com/office/drawing/2014/main" id="{DEAE7365-8333-CA46-538D-557EB5A82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18" name="Rectangle 77">
                <a:extLst>
                  <a:ext uri="{FF2B5EF4-FFF2-40B4-BE49-F238E27FC236}">
                    <a16:creationId xmlns:a16="http://schemas.microsoft.com/office/drawing/2014/main" id="{002D2124-E894-F88D-8249-C0FEA7F50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8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Shongza</a:t>
                </a:r>
              </a:p>
            </p:txBody>
          </p:sp>
          <p:sp>
            <p:nvSpPr>
              <p:cNvPr id="147719" name="Line 78">
                <a:extLst>
                  <a:ext uri="{FF2B5EF4-FFF2-40B4-BE49-F238E27FC236}">
                    <a16:creationId xmlns:a16="http://schemas.microsoft.com/office/drawing/2014/main" id="{B17F8535-1C9D-FAD7-D947-1D5ABF88A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20" name="Line 79">
                <a:extLst>
                  <a:ext uri="{FF2B5EF4-FFF2-40B4-BE49-F238E27FC236}">
                    <a16:creationId xmlns:a16="http://schemas.microsoft.com/office/drawing/2014/main" id="{C38646B6-E1C7-AB11-CA92-BDE016E4C5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21" name="Line 80">
                <a:extLst>
                  <a:ext uri="{FF2B5EF4-FFF2-40B4-BE49-F238E27FC236}">
                    <a16:creationId xmlns:a16="http://schemas.microsoft.com/office/drawing/2014/main" id="{1FCD4EDC-FE92-AC22-D222-8DB2E9880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722" name="Rectangle 81">
                <a:extLst>
                  <a:ext uri="{FF2B5EF4-FFF2-40B4-BE49-F238E27FC236}">
                    <a16:creationId xmlns:a16="http://schemas.microsoft.com/office/drawing/2014/main" id="{1A81FA26-5ABD-223E-EF6F-9E306A753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JOSHUA</a:t>
                </a:r>
              </a:p>
            </p:txBody>
          </p:sp>
          <p:sp>
            <p:nvSpPr>
              <p:cNvPr id="147723" name="Rectangle 82">
                <a:extLst>
                  <a:ext uri="{FF2B5EF4-FFF2-40B4-BE49-F238E27FC236}">
                    <a16:creationId xmlns:a16="http://schemas.microsoft.com/office/drawing/2014/main" id="{3377535A-2BEC-E4FC-159A-2310CDADF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Jericho/Ai</a:t>
                </a:r>
              </a:p>
            </p:txBody>
          </p:sp>
          <p:sp>
            <p:nvSpPr>
              <p:cNvPr id="147724" name="Rectangle 83">
                <a:extLst>
                  <a:ext uri="{FF2B5EF4-FFF2-40B4-BE49-F238E27FC236}">
                    <a16:creationId xmlns:a16="http://schemas.microsoft.com/office/drawing/2014/main" id="{C9A6ACA7-02F5-4962-DC54-1D13F888B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60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Ngalei Khangayar</a:t>
                </a:r>
              </a:p>
            </p:txBody>
          </p:sp>
        </p:grpSp>
        <p:grpSp>
          <p:nvGrpSpPr>
            <p:cNvPr id="147590" name="Group 84">
              <a:extLst>
                <a:ext uri="{FF2B5EF4-FFF2-40B4-BE49-F238E27FC236}">
                  <a16:creationId xmlns:a16="http://schemas.microsoft.com/office/drawing/2014/main" id="{29E4E666-5605-0506-BA8E-C0E0C8C8D7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352"/>
              <a:ext cx="931" cy="2370"/>
              <a:chOff x="4105" y="352"/>
              <a:chExt cx="931" cy="2370"/>
            </a:xfrm>
          </p:grpSpPr>
          <p:sp>
            <p:nvSpPr>
              <p:cNvPr id="147591" name="Freeform 85">
                <a:extLst>
                  <a:ext uri="{FF2B5EF4-FFF2-40B4-BE49-F238E27FC236}">
                    <a16:creationId xmlns:a16="http://schemas.microsoft.com/office/drawing/2014/main" id="{6293AB9F-0F56-A6AE-5BD5-A4ED8ACC6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2" name="Freeform 86">
                <a:extLst>
                  <a:ext uri="{FF2B5EF4-FFF2-40B4-BE49-F238E27FC236}">
                    <a16:creationId xmlns:a16="http://schemas.microsoft.com/office/drawing/2014/main" id="{43EB525C-1875-C273-2599-CE12D6EE2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3" name="Freeform 87">
                <a:extLst>
                  <a:ext uri="{FF2B5EF4-FFF2-40B4-BE49-F238E27FC236}">
                    <a16:creationId xmlns:a16="http://schemas.microsoft.com/office/drawing/2014/main" id="{5A3A1985-8039-E20F-8213-C1A010CC7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4" name="AutoShape 88">
                <a:extLst>
                  <a:ext uri="{FF2B5EF4-FFF2-40B4-BE49-F238E27FC236}">
                    <a16:creationId xmlns:a16="http://schemas.microsoft.com/office/drawing/2014/main" id="{512BA694-3E43-3B84-C94B-AC77474A3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595" name="Freeform 89">
                <a:extLst>
                  <a:ext uri="{FF2B5EF4-FFF2-40B4-BE49-F238E27FC236}">
                    <a16:creationId xmlns:a16="http://schemas.microsoft.com/office/drawing/2014/main" id="{7ADB941F-9D55-5158-CA8C-840835220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6" name="Freeform 90">
                <a:extLst>
                  <a:ext uri="{FF2B5EF4-FFF2-40B4-BE49-F238E27FC236}">
                    <a16:creationId xmlns:a16="http://schemas.microsoft.com/office/drawing/2014/main" id="{6DF74543-56FB-BDBD-A2B9-2DAED30F3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7" name="Rectangle 91">
                <a:extLst>
                  <a:ext uri="{FF2B5EF4-FFF2-40B4-BE49-F238E27FC236}">
                    <a16:creationId xmlns:a16="http://schemas.microsoft.com/office/drawing/2014/main" id="{82D1620C-22FD-B736-044D-0EAECFCA6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0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147598" name="Freeform 92">
                <a:extLst>
                  <a:ext uri="{FF2B5EF4-FFF2-40B4-BE49-F238E27FC236}">
                    <a16:creationId xmlns:a16="http://schemas.microsoft.com/office/drawing/2014/main" id="{EA596AEB-EEC7-D0D6-602D-14B801EED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99" name="AutoShape 93">
                <a:extLst>
                  <a:ext uri="{FF2B5EF4-FFF2-40B4-BE49-F238E27FC236}">
                    <a16:creationId xmlns:a16="http://schemas.microsoft.com/office/drawing/2014/main" id="{09996101-679F-5776-9839-33DD980A7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0" name="Rectangle 94">
                <a:extLst>
                  <a:ext uri="{FF2B5EF4-FFF2-40B4-BE49-F238E27FC236}">
                    <a16:creationId xmlns:a16="http://schemas.microsoft.com/office/drawing/2014/main" id="{DCE40E91-3A83-354C-639C-486FBDD7C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1" name="AutoShape 95">
                <a:extLst>
                  <a:ext uri="{FF2B5EF4-FFF2-40B4-BE49-F238E27FC236}">
                    <a16:creationId xmlns:a16="http://schemas.microsoft.com/office/drawing/2014/main" id="{4A7698FB-34F0-C87C-3EFF-14B120C98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2" name="AutoShape 96">
                <a:extLst>
                  <a:ext uri="{FF2B5EF4-FFF2-40B4-BE49-F238E27FC236}">
                    <a16:creationId xmlns:a16="http://schemas.microsoft.com/office/drawing/2014/main" id="{D9085AB8-F852-BB7C-EE9A-8458C39BC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3" name="Rectangle 97">
                <a:extLst>
                  <a:ext uri="{FF2B5EF4-FFF2-40B4-BE49-F238E27FC236}">
                    <a16:creationId xmlns:a16="http://schemas.microsoft.com/office/drawing/2014/main" id="{F6728EBF-43E6-06FC-AAC3-1A0C16B75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4" name="AutoShape 98">
                <a:extLst>
                  <a:ext uri="{FF2B5EF4-FFF2-40B4-BE49-F238E27FC236}">
                    <a16:creationId xmlns:a16="http://schemas.microsoft.com/office/drawing/2014/main" id="{C049512E-A2F0-3B92-3E6F-BF58789CA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5" name="Rectangle 99">
                <a:extLst>
                  <a:ext uri="{FF2B5EF4-FFF2-40B4-BE49-F238E27FC236}">
                    <a16:creationId xmlns:a16="http://schemas.microsoft.com/office/drawing/2014/main" id="{C2638D07-7134-B247-05FA-BA925C8E8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606" name="AutoShape 100">
                <a:extLst>
                  <a:ext uri="{FF2B5EF4-FFF2-40B4-BE49-F238E27FC236}">
                    <a16:creationId xmlns:a16="http://schemas.microsoft.com/office/drawing/2014/main" id="{C01C3404-E12B-3B2B-D6F7-1F5303C0A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7397" name="Rectangle 101">
                <a:extLst>
                  <a:ext uri="{FF2B5EF4-FFF2-40B4-BE49-F238E27FC236}">
                    <a16:creationId xmlns:a16="http://schemas.microsoft.com/office/drawing/2014/main" id="{26970080-3251-0077-F770-971C4F539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768"/>
                <a:ext cx="462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147608" name="Line 102">
                <a:extLst>
                  <a:ext uri="{FF2B5EF4-FFF2-40B4-BE49-F238E27FC236}">
                    <a16:creationId xmlns:a16="http://schemas.microsoft.com/office/drawing/2014/main" id="{CB360632-83D1-ED0A-7CA9-ACE7B28EC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09" name="Line 103">
                <a:extLst>
                  <a:ext uri="{FF2B5EF4-FFF2-40B4-BE49-F238E27FC236}">
                    <a16:creationId xmlns:a16="http://schemas.microsoft.com/office/drawing/2014/main" id="{9D734236-0DD6-8294-3C1D-524067D5E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10" name="Rectangle 104">
                <a:extLst>
                  <a:ext uri="{FF2B5EF4-FFF2-40B4-BE49-F238E27FC236}">
                    <a16:creationId xmlns:a16="http://schemas.microsoft.com/office/drawing/2014/main" id="{9301A814-0CE5-E4C2-98BA-4F9D9B027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2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147611" name="Rectangle 105">
                <a:extLst>
                  <a:ext uri="{FF2B5EF4-FFF2-40B4-BE49-F238E27FC236}">
                    <a16:creationId xmlns:a16="http://schemas.microsoft.com/office/drawing/2014/main" id="{938F77E8-6EF8-DF47-787F-EF11A31A2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524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Wungv</a:t>
                </a:r>
                <a:r>
                  <a:rPr lang="en-US" altLang="en-US" sz="700" b="1" u="sng">
                    <a:solidFill>
                      <a:srgbClr val="000000"/>
                    </a:solidFill>
                    <a:latin typeface="Helvetica" pitchFamily="2" charset="0"/>
                  </a:rPr>
                  <a:t>a</a:t>
                </a:r>
                <a:r>
                  <a:rPr lang="en-US" altLang="en-US" sz="700" b="1">
                    <a:solidFill>
                      <a:srgbClr val="000000"/>
                    </a:solidFill>
                    <a:latin typeface="Helvetica" pitchFamily="2" charset="0"/>
                  </a:rPr>
                  <a:t>-Wungva</a:t>
                </a:r>
              </a:p>
            </p:txBody>
          </p:sp>
          <p:sp>
            <p:nvSpPr>
              <p:cNvPr id="147612" name="Rectangle 106">
                <a:extLst>
                  <a:ext uri="{FF2B5EF4-FFF2-40B4-BE49-F238E27FC236}">
                    <a16:creationId xmlns:a16="http://schemas.microsoft.com/office/drawing/2014/main" id="{B20AB892-83C2-7BB2-AAD4-7C8D5911C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511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Chicago" charset="0"/>
                  </a:rPr>
                  <a:t>ROTKHAMARAT</a:t>
                </a:r>
              </a:p>
            </p:txBody>
          </p:sp>
          <p:sp>
            <p:nvSpPr>
              <p:cNvPr id="147613" name="Line 107">
                <a:extLst>
                  <a:ext uri="{FF2B5EF4-FFF2-40B4-BE49-F238E27FC236}">
                    <a16:creationId xmlns:a16="http://schemas.microsoft.com/office/drawing/2014/main" id="{36A8F37C-1B7D-0880-2147-8CE938CD3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14" name="Line 108">
                <a:extLst>
                  <a:ext uri="{FF2B5EF4-FFF2-40B4-BE49-F238E27FC236}">
                    <a16:creationId xmlns:a16="http://schemas.microsoft.com/office/drawing/2014/main" id="{75B62A83-87FA-0761-FD1D-F1B5681CA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15" name="Line 109">
                <a:extLst>
                  <a:ext uri="{FF2B5EF4-FFF2-40B4-BE49-F238E27FC236}">
                    <a16:creationId xmlns:a16="http://schemas.microsoft.com/office/drawing/2014/main" id="{E310E09C-6485-CCD3-CDA5-5A181D7ED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6" name="Rectangle 110">
                <a:extLst>
                  <a:ext uri="{FF2B5EF4-FFF2-40B4-BE49-F238E27FC236}">
                    <a16:creationId xmlns:a16="http://schemas.microsoft.com/office/drawing/2014/main" id="{8EDEE63B-8BA9-9EF4-55E5-944064B2A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29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 ••• KAKAI ••• </a:t>
                </a:r>
              </a:p>
            </p:txBody>
          </p:sp>
          <p:sp>
            <p:nvSpPr>
              <p:cNvPr id="147617" name="Rectangle 111">
                <a:extLst>
                  <a:ext uri="{FF2B5EF4-FFF2-40B4-BE49-F238E27FC236}">
                    <a16:creationId xmlns:a16="http://schemas.microsoft.com/office/drawing/2014/main" id="{102E3446-70C9-D74B-277E-ED921EB44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Judah</a:t>
                </a:r>
              </a:p>
            </p:txBody>
          </p:sp>
          <p:sp>
            <p:nvSpPr>
              <p:cNvPr id="147618" name="Rectangle 112">
                <a:extLst>
                  <a:ext uri="{FF2B5EF4-FFF2-40B4-BE49-F238E27FC236}">
                    <a16:creationId xmlns:a16="http://schemas.microsoft.com/office/drawing/2014/main" id="{9B6B5C1F-0021-82BD-017F-2C3B51375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1350"/>
                <a:ext cx="439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147619" name="Rectangle 113">
                <a:extLst>
                  <a:ext uri="{FF2B5EF4-FFF2-40B4-BE49-F238E27FC236}">
                    <a16:creationId xmlns:a16="http://schemas.microsoft.com/office/drawing/2014/main" id="{874D79E3-1372-711D-424C-4B19119BE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1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147620" name="Rectangle 114">
                <a:extLst>
                  <a:ext uri="{FF2B5EF4-FFF2-40B4-BE49-F238E27FC236}">
                    <a16:creationId xmlns:a16="http://schemas.microsoft.com/office/drawing/2014/main" id="{731C96A2-EEE4-117A-93C8-FF6AE188E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0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147621" name="Rectangle 115">
                <a:extLst>
                  <a:ext uri="{FF2B5EF4-FFF2-40B4-BE49-F238E27FC236}">
                    <a16:creationId xmlns:a16="http://schemas.microsoft.com/office/drawing/2014/main" id="{C75F0B83-95AB-BE2B-49FE-28D4B558E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2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Assyria    Babylon</a:t>
                </a:r>
              </a:p>
            </p:txBody>
          </p:sp>
          <p:sp>
            <p:nvSpPr>
              <p:cNvPr id="147622" name="Line 116">
                <a:extLst>
                  <a:ext uri="{FF2B5EF4-FFF2-40B4-BE49-F238E27FC236}">
                    <a16:creationId xmlns:a16="http://schemas.microsoft.com/office/drawing/2014/main" id="{329F4AA6-2E98-5994-7933-8A68AEF83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23" name="Rectangle 117">
                <a:extLst>
                  <a:ext uri="{FF2B5EF4-FFF2-40B4-BE49-F238E27FC236}">
                    <a16:creationId xmlns:a16="http://schemas.microsoft.com/office/drawing/2014/main" id="{B82C4F50-2740-52ED-3417-AC71AE12A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5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Atung       Azing</a:t>
                </a:r>
              </a:p>
            </p:txBody>
          </p:sp>
          <p:sp>
            <p:nvSpPr>
              <p:cNvPr id="147624" name="Line 118">
                <a:extLst>
                  <a:ext uri="{FF2B5EF4-FFF2-40B4-BE49-F238E27FC236}">
                    <a16:creationId xmlns:a16="http://schemas.microsoft.com/office/drawing/2014/main" id="{D859E802-07F0-A206-C2CA-D73C68B06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25" name="Line 119">
                <a:extLst>
                  <a:ext uri="{FF2B5EF4-FFF2-40B4-BE49-F238E27FC236}">
                    <a16:creationId xmlns:a16="http://schemas.microsoft.com/office/drawing/2014/main" id="{19A46413-7E52-94A3-840E-F5198B42A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6" name="Rectangle 120">
                <a:extLst>
                  <a:ext uri="{FF2B5EF4-FFF2-40B4-BE49-F238E27FC236}">
                    <a16:creationId xmlns:a16="http://schemas.microsoft.com/office/drawing/2014/main" id="{87140139-5856-5D20-CE96-A561C1D83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473" cy="1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+mn-ea"/>
                  </a:rPr>
                  <a:t>MARANBING</a:t>
                </a:r>
              </a:p>
            </p:txBody>
          </p:sp>
          <p:sp>
            <p:nvSpPr>
              <p:cNvPr id="147627" name="Line 121">
                <a:extLst>
                  <a:ext uri="{FF2B5EF4-FFF2-40B4-BE49-F238E27FC236}">
                    <a16:creationId xmlns:a16="http://schemas.microsoft.com/office/drawing/2014/main" id="{B4608407-7327-D010-BB70-3A4591483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28" name="Rectangle 122">
                <a:extLst>
                  <a:ext uri="{FF2B5EF4-FFF2-40B4-BE49-F238E27FC236}">
                    <a16:creationId xmlns:a16="http://schemas.microsoft.com/office/drawing/2014/main" id="{8F299A97-51F5-DA74-572E-A15F4B165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6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147629" name="Line 123">
                <a:extLst>
                  <a:ext uri="{FF2B5EF4-FFF2-40B4-BE49-F238E27FC236}">
                    <a16:creationId xmlns:a16="http://schemas.microsoft.com/office/drawing/2014/main" id="{849BA832-FF73-7447-3431-87D2B5602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0" name="Line 124">
                <a:extLst>
                  <a:ext uri="{FF2B5EF4-FFF2-40B4-BE49-F238E27FC236}">
                    <a16:creationId xmlns:a16="http://schemas.microsoft.com/office/drawing/2014/main" id="{A0C7261F-09B8-8CAF-D6B6-E002F0FF6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1" name="Line 125">
                <a:extLst>
                  <a:ext uri="{FF2B5EF4-FFF2-40B4-BE49-F238E27FC236}">
                    <a16:creationId xmlns:a16="http://schemas.microsoft.com/office/drawing/2014/main" id="{10FE191D-FA60-FDDF-FCE4-25F65D60E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2" name="Rectangle 126">
                <a:extLst>
                  <a:ext uri="{FF2B5EF4-FFF2-40B4-BE49-F238E27FC236}">
                    <a16:creationId xmlns:a16="http://schemas.microsoft.com/office/drawing/2014/main" id="{D8DC87C1-9293-E212-DE6B-890AB5F4C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WUNGNAO</a:t>
                </a:r>
              </a:p>
            </p:txBody>
          </p:sp>
          <p:sp>
            <p:nvSpPr>
              <p:cNvPr id="147633" name="Rectangle 127">
                <a:extLst>
                  <a:ext uri="{FF2B5EF4-FFF2-40B4-BE49-F238E27FC236}">
                    <a16:creationId xmlns:a16="http://schemas.microsoft.com/office/drawing/2014/main" id="{F0A6EB28-62DC-8443-9E88-2B42A4C99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  Israel</a:t>
                </a:r>
              </a:p>
            </p:txBody>
          </p:sp>
          <p:sp>
            <p:nvSpPr>
              <p:cNvPr id="147634" name="Line 128">
                <a:extLst>
                  <a:ext uri="{FF2B5EF4-FFF2-40B4-BE49-F238E27FC236}">
                    <a16:creationId xmlns:a16="http://schemas.microsoft.com/office/drawing/2014/main" id="{C293322F-C4FF-208F-9DF7-6D787A24E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5" name="Line 129">
                <a:extLst>
                  <a:ext uri="{FF2B5EF4-FFF2-40B4-BE49-F238E27FC236}">
                    <a16:creationId xmlns:a16="http://schemas.microsoft.com/office/drawing/2014/main" id="{325B5CD5-1088-B4E5-84D0-766451053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6" name="Line 130">
                <a:extLst>
                  <a:ext uri="{FF2B5EF4-FFF2-40B4-BE49-F238E27FC236}">
                    <a16:creationId xmlns:a16="http://schemas.microsoft.com/office/drawing/2014/main" id="{CC8EEF99-225C-83E5-5128-A4C8703B4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37" name="Rectangle 131">
                <a:extLst>
                  <a:ext uri="{FF2B5EF4-FFF2-40B4-BE49-F238E27FC236}">
                    <a16:creationId xmlns:a16="http://schemas.microsoft.com/office/drawing/2014/main" id="{50A7088D-AF30-D9DA-7BC7-3B6246930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302"/>
                <a:ext cx="46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Khaung 3 </a:t>
                </a:r>
              </a:p>
            </p:txBody>
          </p:sp>
          <p:sp>
            <p:nvSpPr>
              <p:cNvPr id="147638" name="Rectangle 132">
                <a:extLst>
                  <a:ext uri="{FF2B5EF4-FFF2-40B4-BE49-F238E27FC236}">
                    <a16:creationId xmlns:a16="http://schemas.microsoft.com/office/drawing/2014/main" id="{B316AE96-AA2D-5064-D608-8668B6466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Kum 100  / 50,000</a:t>
                </a:r>
              </a:p>
            </p:txBody>
          </p:sp>
          <p:sp>
            <p:nvSpPr>
              <p:cNvPr id="147639" name="Rectangle 133">
                <a:extLst>
                  <a:ext uri="{FF2B5EF4-FFF2-40B4-BE49-F238E27FC236}">
                    <a16:creationId xmlns:a16="http://schemas.microsoft.com/office/drawing/2014/main" id="{BA7ADCF8-26C9-1858-598D-8DFB8B828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Z - E - N</a:t>
                </a:r>
              </a:p>
            </p:txBody>
          </p:sp>
          <p:sp>
            <p:nvSpPr>
              <p:cNvPr id="147640" name="Rectangle 134">
                <a:extLst>
                  <a:ext uri="{FF2B5EF4-FFF2-40B4-BE49-F238E27FC236}">
                    <a16:creationId xmlns:a16="http://schemas.microsoft.com/office/drawing/2014/main" id="{D80B22F8-19AE-E721-E2A1-CD881CF2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7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b="1">
                    <a:solidFill>
                      <a:srgbClr val="000000"/>
                    </a:solidFill>
                    <a:latin typeface="Chicago" charset="0"/>
                  </a:rPr>
                  <a:t> NARKAHAI</a:t>
                </a:r>
              </a:p>
            </p:txBody>
          </p:sp>
          <p:sp>
            <p:nvSpPr>
              <p:cNvPr id="147641" name="Rectangle 135">
                <a:extLst>
                  <a:ext uri="{FF2B5EF4-FFF2-40B4-BE49-F238E27FC236}">
                    <a16:creationId xmlns:a16="http://schemas.microsoft.com/office/drawing/2014/main" id="{A6C0A9F6-04D7-64DA-27C5-3BA79EFCF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Matura MT Script Capitals" panose="03020802060602070202" pitchFamily="66" charset="77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>
                    <a:solidFill>
                      <a:srgbClr val="000000"/>
                    </a:solidFill>
                    <a:latin typeface="Helvetica" pitchFamily="2" charset="0"/>
                  </a:rPr>
                  <a:t>Kum 70 </a:t>
                </a:r>
              </a:p>
            </p:txBody>
          </p:sp>
          <p:sp>
            <p:nvSpPr>
              <p:cNvPr id="147642" name="Line 136">
                <a:extLst>
                  <a:ext uri="{FF2B5EF4-FFF2-40B4-BE49-F238E27FC236}">
                    <a16:creationId xmlns:a16="http://schemas.microsoft.com/office/drawing/2014/main" id="{4F1ECBE6-ACC9-4488-DD55-BE3D40DB07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43" name="Line 137">
                <a:extLst>
                  <a:ext uri="{FF2B5EF4-FFF2-40B4-BE49-F238E27FC236}">
                    <a16:creationId xmlns:a16="http://schemas.microsoft.com/office/drawing/2014/main" id="{FB50D5F4-7244-8AB6-DF79-2D187C013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44" name="Line 138">
                <a:extLst>
                  <a:ext uri="{FF2B5EF4-FFF2-40B4-BE49-F238E27FC236}">
                    <a16:creationId xmlns:a16="http://schemas.microsoft.com/office/drawing/2014/main" id="{D7EE87CA-C952-20DA-E1EB-50BDE9F74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7459" name="Freeform 143">
            <a:extLst>
              <a:ext uri="{FF2B5EF4-FFF2-40B4-BE49-F238E27FC236}">
                <a16:creationId xmlns:a16="http://schemas.microsoft.com/office/drawing/2014/main" id="{AE11CC1E-8C53-B199-22DF-A060541139A1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0" name="Freeform 144">
            <a:extLst>
              <a:ext uri="{FF2B5EF4-FFF2-40B4-BE49-F238E27FC236}">
                <a16:creationId xmlns:a16="http://schemas.microsoft.com/office/drawing/2014/main" id="{F2420A7A-21CE-6E24-E17B-06392ACDDC5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1" name="Freeform 145">
            <a:extLst>
              <a:ext uri="{FF2B5EF4-FFF2-40B4-BE49-F238E27FC236}">
                <a16:creationId xmlns:a16="http://schemas.microsoft.com/office/drawing/2014/main" id="{382C25B1-2A42-82A7-78DD-2FD5EE3B40DA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2" name="Freeform 146">
            <a:extLst>
              <a:ext uri="{FF2B5EF4-FFF2-40B4-BE49-F238E27FC236}">
                <a16:creationId xmlns:a16="http://schemas.microsoft.com/office/drawing/2014/main" id="{FB649D0A-A4DD-5333-404B-C1A4ED14962B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3" name="Freeform 147">
            <a:extLst>
              <a:ext uri="{FF2B5EF4-FFF2-40B4-BE49-F238E27FC236}">
                <a16:creationId xmlns:a16="http://schemas.microsoft.com/office/drawing/2014/main" id="{2A896BCC-F025-0AD6-5945-CCF752B87A69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4" name="Freeform 148">
            <a:extLst>
              <a:ext uri="{FF2B5EF4-FFF2-40B4-BE49-F238E27FC236}">
                <a16:creationId xmlns:a16="http://schemas.microsoft.com/office/drawing/2014/main" id="{556269D2-0718-F4C7-A837-34875719F4B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5" name="Freeform 149">
            <a:extLst>
              <a:ext uri="{FF2B5EF4-FFF2-40B4-BE49-F238E27FC236}">
                <a16:creationId xmlns:a16="http://schemas.microsoft.com/office/drawing/2014/main" id="{74650FC7-0245-D9C5-E2ED-13CA5D5E1420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6" name="Freeform 150">
            <a:extLst>
              <a:ext uri="{FF2B5EF4-FFF2-40B4-BE49-F238E27FC236}">
                <a16:creationId xmlns:a16="http://schemas.microsoft.com/office/drawing/2014/main" id="{EF4337CB-3457-C041-7420-4C0B46C3C6F9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7" name="Freeform 151">
            <a:extLst>
              <a:ext uri="{FF2B5EF4-FFF2-40B4-BE49-F238E27FC236}">
                <a16:creationId xmlns:a16="http://schemas.microsoft.com/office/drawing/2014/main" id="{B1AA7149-74F9-BF4D-827C-3DC00F7BC623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8" name="Freeform 152">
            <a:extLst>
              <a:ext uri="{FF2B5EF4-FFF2-40B4-BE49-F238E27FC236}">
                <a16:creationId xmlns:a16="http://schemas.microsoft.com/office/drawing/2014/main" id="{FC5C38DB-CB69-F313-2EEB-91BA18EC815A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9" name="Freeform 153">
            <a:extLst>
              <a:ext uri="{FF2B5EF4-FFF2-40B4-BE49-F238E27FC236}">
                <a16:creationId xmlns:a16="http://schemas.microsoft.com/office/drawing/2014/main" id="{28F3B698-AC0B-0F2F-C449-D9F7AD8FA2EF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0" name="Freeform 154">
            <a:extLst>
              <a:ext uri="{FF2B5EF4-FFF2-40B4-BE49-F238E27FC236}">
                <a16:creationId xmlns:a16="http://schemas.microsoft.com/office/drawing/2014/main" id="{0126CB95-EB39-6D2E-38D4-31CD951E8D9B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1" name="Freeform 155">
            <a:extLst>
              <a:ext uri="{FF2B5EF4-FFF2-40B4-BE49-F238E27FC236}">
                <a16:creationId xmlns:a16="http://schemas.microsoft.com/office/drawing/2014/main" id="{23A95DE5-0D58-C88C-A9C5-DDC4FE61BE70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2" name="Freeform 156">
            <a:extLst>
              <a:ext uri="{FF2B5EF4-FFF2-40B4-BE49-F238E27FC236}">
                <a16:creationId xmlns:a16="http://schemas.microsoft.com/office/drawing/2014/main" id="{AAC3E509-F561-3FBD-BD8C-0599BF40B995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3" name="Freeform 157">
            <a:extLst>
              <a:ext uri="{FF2B5EF4-FFF2-40B4-BE49-F238E27FC236}">
                <a16:creationId xmlns:a16="http://schemas.microsoft.com/office/drawing/2014/main" id="{F3BB811D-2FE6-BA65-078F-33C8EAB12A55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4" name="Freeform 158">
            <a:extLst>
              <a:ext uri="{FF2B5EF4-FFF2-40B4-BE49-F238E27FC236}">
                <a16:creationId xmlns:a16="http://schemas.microsoft.com/office/drawing/2014/main" id="{FB3DB6AE-D0CC-A3BA-A0D1-1BA8CE09265B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5" name="Freeform 159">
            <a:extLst>
              <a:ext uri="{FF2B5EF4-FFF2-40B4-BE49-F238E27FC236}">
                <a16:creationId xmlns:a16="http://schemas.microsoft.com/office/drawing/2014/main" id="{7AFEB322-2D33-1005-29C1-E48A51403B3F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6" name="Freeform 160">
            <a:extLst>
              <a:ext uri="{FF2B5EF4-FFF2-40B4-BE49-F238E27FC236}">
                <a16:creationId xmlns:a16="http://schemas.microsoft.com/office/drawing/2014/main" id="{C903126B-A1AA-C569-0D7B-7B161A20D026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7" name="Freeform 161">
            <a:extLst>
              <a:ext uri="{FF2B5EF4-FFF2-40B4-BE49-F238E27FC236}">
                <a16:creationId xmlns:a16="http://schemas.microsoft.com/office/drawing/2014/main" id="{8F0ACB0C-25F9-A13D-76DD-E94462249EA1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8" name="Freeform 162">
            <a:extLst>
              <a:ext uri="{FF2B5EF4-FFF2-40B4-BE49-F238E27FC236}">
                <a16:creationId xmlns:a16="http://schemas.microsoft.com/office/drawing/2014/main" id="{E34D235E-3F95-FB4B-B9DE-BBE504D70826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9" name="Freeform 163">
            <a:extLst>
              <a:ext uri="{FF2B5EF4-FFF2-40B4-BE49-F238E27FC236}">
                <a16:creationId xmlns:a16="http://schemas.microsoft.com/office/drawing/2014/main" id="{B8B7A104-D2EF-2BBC-0236-C0F12F5A5375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0" name="Freeform 164">
            <a:extLst>
              <a:ext uri="{FF2B5EF4-FFF2-40B4-BE49-F238E27FC236}">
                <a16:creationId xmlns:a16="http://schemas.microsoft.com/office/drawing/2014/main" id="{899088EB-034A-8943-D086-D25438EF8222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1" name="Freeform 165">
            <a:extLst>
              <a:ext uri="{FF2B5EF4-FFF2-40B4-BE49-F238E27FC236}">
                <a16:creationId xmlns:a16="http://schemas.microsoft.com/office/drawing/2014/main" id="{C082D95C-3245-A60C-1194-5C3ADAB7FA09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2" name="Freeform 166">
            <a:extLst>
              <a:ext uri="{FF2B5EF4-FFF2-40B4-BE49-F238E27FC236}">
                <a16:creationId xmlns:a16="http://schemas.microsoft.com/office/drawing/2014/main" id="{29D432E2-F208-0BC5-B712-49EF7A34F41E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3" name="Freeform 167">
            <a:extLst>
              <a:ext uri="{FF2B5EF4-FFF2-40B4-BE49-F238E27FC236}">
                <a16:creationId xmlns:a16="http://schemas.microsoft.com/office/drawing/2014/main" id="{FDB1C41F-E1A7-899A-D392-C4D675B230A3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4" name="Freeform 168">
            <a:extLst>
              <a:ext uri="{FF2B5EF4-FFF2-40B4-BE49-F238E27FC236}">
                <a16:creationId xmlns:a16="http://schemas.microsoft.com/office/drawing/2014/main" id="{8DF944CF-39EA-D1DD-F912-87F917BAC4C7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5" name="Freeform 169">
            <a:extLst>
              <a:ext uri="{FF2B5EF4-FFF2-40B4-BE49-F238E27FC236}">
                <a16:creationId xmlns:a16="http://schemas.microsoft.com/office/drawing/2014/main" id="{586C292A-F2DC-45B0-5388-D0743D7B263F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6" name="Freeform 170">
            <a:extLst>
              <a:ext uri="{FF2B5EF4-FFF2-40B4-BE49-F238E27FC236}">
                <a16:creationId xmlns:a16="http://schemas.microsoft.com/office/drawing/2014/main" id="{BF5D216F-5678-71C5-E648-E86EF7692861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7" name="Freeform 171">
            <a:extLst>
              <a:ext uri="{FF2B5EF4-FFF2-40B4-BE49-F238E27FC236}">
                <a16:creationId xmlns:a16="http://schemas.microsoft.com/office/drawing/2014/main" id="{E0D9BC7B-B552-9779-E066-92997F1B3A54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8" name="Freeform 172">
            <a:extLst>
              <a:ext uri="{FF2B5EF4-FFF2-40B4-BE49-F238E27FC236}">
                <a16:creationId xmlns:a16="http://schemas.microsoft.com/office/drawing/2014/main" id="{85C44866-C7D7-CDC8-21D3-6F2A010C016B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9" name="Freeform 173">
            <a:extLst>
              <a:ext uri="{FF2B5EF4-FFF2-40B4-BE49-F238E27FC236}">
                <a16:creationId xmlns:a16="http://schemas.microsoft.com/office/drawing/2014/main" id="{CEC0F551-F38C-635A-F96F-EE0FF2FAAECD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0" name="Freeform 174">
            <a:extLst>
              <a:ext uri="{FF2B5EF4-FFF2-40B4-BE49-F238E27FC236}">
                <a16:creationId xmlns:a16="http://schemas.microsoft.com/office/drawing/2014/main" id="{600C2D2F-42BF-D690-2A79-99B9FA36F816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1" name="Freeform 175">
            <a:extLst>
              <a:ext uri="{FF2B5EF4-FFF2-40B4-BE49-F238E27FC236}">
                <a16:creationId xmlns:a16="http://schemas.microsoft.com/office/drawing/2014/main" id="{F3611498-FAD8-8155-3104-AAF205F95CB9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2" name="Freeform 176">
            <a:extLst>
              <a:ext uri="{FF2B5EF4-FFF2-40B4-BE49-F238E27FC236}">
                <a16:creationId xmlns:a16="http://schemas.microsoft.com/office/drawing/2014/main" id="{4E4A2E13-B77D-4089-2B6A-1201BBEA7D8F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3" name="Freeform 177">
            <a:extLst>
              <a:ext uri="{FF2B5EF4-FFF2-40B4-BE49-F238E27FC236}">
                <a16:creationId xmlns:a16="http://schemas.microsoft.com/office/drawing/2014/main" id="{4C1670EC-BFE7-4DB0-4D76-2FC52469BAF9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4" name="Freeform 178">
            <a:extLst>
              <a:ext uri="{FF2B5EF4-FFF2-40B4-BE49-F238E27FC236}">
                <a16:creationId xmlns:a16="http://schemas.microsoft.com/office/drawing/2014/main" id="{321F9F84-00BF-DB3D-38BD-90FD84AB55E3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5" name="Freeform 179">
            <a:extLst>
              <a:ext uri="{FF2B5EF4-FFF2-40B4-BE49-F238E27FC236}">
                <a16:creationId xmlns:a16="http://schemas.microsoft.com/office/drawing/2014/main" id="{C973F680-8CFC-6282-D1A8-BB0397F92E85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6" name="Freeform 180">
            <a:extLst>
              <a:ext uri="{FF2B5EF4-FFF2-40B4-BE49-F238E27FC236}">
                <a16:creationId xmlns:a16="http://schemas.microsoft.com/office/drawing/2014/main" id="{405AC4DE-CA14-344B-A2AA-231DA82356CA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7" name="Freeform 181">
            <a:extLst>
              <a:ext uri="{FF2B5EF4-FFF2-40B4-BE49-F238E27FC236}">
                <a16:creationId xmlns:a16="http://schemas.microsoft.com/office/drawing/2014/main" id="{DD21A27E-E1B7-1974-3608-2228566BA7B7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8" name="Freeform 182">
            <a:extLst>
              <a:ext uri="{FF2B5EF4-FFF2-40B4-BE49-F238E27FC236}">
                <a16:creationId xmlns:a16="http://schemas.microsoft.com/office/drawing/2014/main" id="{5E361CB0-E0CF-4EBB-FB33-87369CD02D15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9" name="Freeform 183">
            <a:extLst>
              <a:ext uri="{FF2B5EF4-FFF2-40B4-BE49-F238E27FC236}">
                <a16:creationId xmlns:a16="http://schemas.microsoft.com/office/drawing/2014/main" id="{06648F5E-5293-A7CC-90C0-CBDACE711868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0" name="Freeform 184">
            <a:extLst>
              <a:ext uri="{FF2B5EF4-FFF2-40B4-BE49-F238E27FC236}">
                <a16:creationId xmlns:a16="http://schemas.microsoft.com/office/drawing/2014/main" id="{038A6DEF-02CA-5C33-B9CF-299D1D72BA2A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1" name="Freeform 185">
            <a:extLst>
              <a:ext uri="{FF2B5EF4-FFF2-40B4-BE49-F238E27FC236}">
                <a16:creationId xmlns:a16="http://schemas.microsoft.com/office/drawing/2014/main" id="{A21649E7-9ADF-FE82-B6EB-F415BDE2BFD7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2" name="Freeform 186">
            <a:extLst>
              <a:ext uri="{FF2B5EF4-FFF2-40B4-BE49-F238E27FC236}">
                <a16:creationId xmlns:a16="http://schemas.microsoft.com/office/drawing/2014/main" id="{4C5365CD-7BF0-9840-9C08-548A342598C7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3" name="Freeform 187">
            <a:extLst>
              <a:ext uri="{FF2B5EF4-FFF2-40B4-BE49-F238E27FC236}">
                <a16:creationId xmlns:a16="http://schemas.microsoft.com/office/drawing/2014/main" id="{C7CAD8B6-77AA-E819-9741-6B239B6318CA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4" name="Freeform 188">
            <a:extLst>
              <a:ext uri="{FF2B5EF4-FFF2-40B4-BE49-F238E27FC236}">
                <a16:creationId xmlns:a16="http://schemas.microsoft.com/office/drawing/2014/main" id="{0345ECBD-E688-ADA1-B0BE-67423CE2581F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5" name="Freeform 189">
            <a:extLst>
              <a:ext uri="{FF2B5EF4-FFF2-40B4-BE49-F238E27FC236}">
                <a16:creationId xmlns:a16="http://schemas.microsoft.com/office/drawing/2014/main" id="{B34D64C0-8E7F-DA97-7BB7-1FAE55303443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6" name="Freeform 190">
            <a:extLst>
              <a:ext uri="{FF2B5EF4-FFF2-40B4-BE49-F238E27FC236}">
                <a16:creationId xmlns:a16="http://schemas.microsoft.com/office/drawing/2014/main" id="{DA9F0A5F-BFFF-D554-1A1A-1348F926696B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7507" name="Picture 192">
            <a:extLst>
              <a:ext uri="{FF2B5EF4-FFF2-40B4-BE49-F238E27FC236}">
                <a16:creationId xmlns:a16="http://schemas.microsoft.com/office/drawing/2014/main" id="{E10004D8-57B1-7DC8-12C6-B0B3A5A52E7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08" name="Line 193">
            <a:extLst>
              <a:ext uri="{FF2B5EF4-FFF2-40B4-BE49-F238E27FC236}">
                <a16:creationId xmlns:a16="http://schemas.microsoft.com/office/drawing/2014/main" id="{28080686-C735-1D13-9996-DF5264881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09" name="Rectangle 194">
            <a:extLst>
              <a:ext uri="{FF2B5EF4-FFF2-40B4-BE49-F238E27FC236}">
                <a16:creationId xmlns:a16="http://schemas.microsoft.com/office/drawing/2014/main" id="{9DA6F85A-7828-C176-93DA-A5DDAF5D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" panose="020F0502020204030204" pitchFamily="34" charset="0"/>
              </a:rPr>
              <a:t> </a:t>
            </a:r>
          </a:p>
        </p:txBody>
      </p:sp>
      <p:sp>
        <p:nvSpPr>
          <p:cNvPr id="147510" name="Rectangle 195">
            <a:extLst>
              <a:ext uri="{FF2B5EF4-FFF2-40B4-BE49-F238E27FC236}">
                <a16:creationId xmlns:a16="http://schemas.microsoft.com/office/drawing/2014/main" id="{DF720A6F-88C5-D587-E903-A5CB4829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11" name="Rectangle 196">
            <a:extLst>
              <a:ext uri="{FF2B5EF4-FFF2-40B4-BE49-F238E27FC236}">
                <a16:creationId xmlns:a16="http://schemas.microsoft.com/office/drawing/2014/main" id="{8355E4C7-005E-5BF8-99CE-994B1C517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12" name="Rectangle 197">
            <a:extLst>
              <a:ext uri="{FF2B5EF4-FFF2-40B4-BE49-F238E27FC236}">
                <a16:creationId xmlns:a16="http://schemas.microsoft.com/office/drawing/2014/main" id="{4577D608-EF35-0BAC-009B-2B688D284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13" name="Rectangle 198">
            <a:extLst>
              <a:ext uri="{FF2B5EF4-FFF2-40B4-BE49-F238E27FC236}">
                <a16:creationId xmlns:a16="http://schemas.microsoft.com/office/drawing/2014/main" id="{3B1B6227-44A9-BA78-7D39-CA9B90B9C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14" name="Rectangle 199">
            <a:extLst>
              <a:ext uri="{FF2B5EF4-FFF2-40B4-BE49-F238E27FC236}">
                <a16:creationId xmlns:a16="http://schemas.microsoft.com/office/drawing/2014/main" id="{479D0ED9-D262-F973-F6C7-2B8036BB4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15" name="Rectangle 200">
            <a:extLst>
              <a:ext uri="{FF2B5EF4-FFF2-40B4-BE49-F238E27FC236}">
                <a16:creationId xmlns:a16="http://schemas.microsoft.com/office/drawing/2014/main" id="{12F740AD-7CA9-4508-0C22-EEC5FB25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" panose="020F0502020204030204" pitchFamily="34" charset="0"/>
              </a:rPr>
              <a:t>S</a:t>
            </a:r>
          </a:p>
        </p:txBody>
      </p:sp>
      <p:sp>
        <p:nvSpPr>
          <p:cNvPr id="567497" name="Rectangle 201">
            <a:extLst>
              <a:ext uri="{FF2B5EF4-FFF2-40B4-BE49-F238E27FC236}">
                <a16:creationId xmlns:a16="http://schemas.microsoft.com/office/drawing/2014/main" id="{125EC816-D4B8-1993-AB71-8975FF36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567498" name="Rectangle 202">
            <a:extLst>
              <a:ext uri="{FF2B5EF4-FFF2-40B4-BE49-F238E27FC236}">
                <a16:creationId xmlns:a16="http://schemas.microsoft.com/office/drawing/2014/main" id="{6FFAA8A6-B8FD-5E55-49F9-4D88D910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</a:rPr>
              <a:t>O 7 S J </a:t>
            </a:r>
          </a:p>
        </p:txBody>
      </p:sp>
      <p:sp>
        <p:nvSpPr>
          <p:cNvPr id="567500" name="Rectangle 204">
            <a:extLst>
              <a:ext uri="{FF2B5EF4-FFF2-40B4-BE49-F238E27FC236}">
                <a16:creationId xmlns:a16="http://schemas.microsoft.com/office/drawing/2014/main" id="{B5A8FF13-4345-85D2-50B6-EC4F8FEF4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7503" name="Line 207">
            <a:extLst>
              <a:ext uri="{FF2B5EF4-FFF2-40B4-BE49-F238E27FC236}">
                <a16:creationId xmlns:a16="http://schemas.microsoft.com/office/drawing/2014/main" id="{789D4C93-2077-3771-7546-E823D4478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47520" name="Rectangle 208">
            <a:extLst>
              <a:ext uri="{FF2B5EF4-FFF2-40B4-BE49-F238E27FC236}">
                <a16:creationId xmlns:a16="http://schemas.microsoft.com/office/drawing/2014/main" id="{0281A79B-6CC1-1159-1502-F634CF696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84188"/>
            <a:ext cx="511175" cy="38147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7505" name="Text Box 209">
            <a:extLst>
              <a:ext uri="{FF2B5EF4-FFF2-40B4-BE49-F238E27FC236}">
                <a16:creationId xmlns:a16="http://schemas.microsoft.com/office/drawing/2014/main" id="{658D30DF-B728-50EF-D86E-EC9351D1AFB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40250" y="2144713"/>
            <a:ext cx="328453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</a:rPr>
              <a:t>3 MISHANG</a:t>
            </a:r>
          </a:p>
        </p:txBody>
      </p:sp>
      <p:sp>
        <p:nvSpPr>
          <p:cNvPr id="147522" name="Rectangle 210">
            <a:extLst>
              <a:ext uri="{FF2B5EF4-FFF2-40B4-BE49-F238E27FC236}">
                <a16:creationId xmlns:a16="http://schemas.microsoft.com/office/drawing/2014/main" id="{A6FFE86B-CE42-1426-92AC-1D56DE5A7B6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23" name="Rectangle 211">
            <a:extLst>
              <a:ext uri="{FF2B5EF4-FFF2-40B4-BE49-F238E27FC236}">
                <a16:creationId xmlns:a16="http://schemas.microsoft.com/office/drawing/2014/main" id="{958632D1-AA7C-EDD2-39BB-A4B796F533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7508" name="Text Box 212">
            <a:extLst>
              <a:ext uri="{FF2B5EF4-FFF2-40B4-BE49-F238E27FC236}">
                <a16:creationId xmlns:a16="http://schemas.microsoft.com/office/drawing/2014/main" id="{D967F016-95BF-1D48-5ECA-30D57E135545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V</a:t>
            </a:r>
          </a:p>
        </p:txBody>
      </p:sp>
      <p:sp>
        <p:nvSpPr>
          <p:cNvPr id="567509" name="Text Box 213">
            <a:extLst>
              <a:ext uri="{FF2B5EF4-FFF2-40B4-BE49-F238E27FC236}">
                <a16:creationId xmlns:a16="http://schemas.microsoft.com/office/drawing/2014/main" id="{AFA8A52A-D0AD-EF14-1F2E-ACD27E6790C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J</a:t>
            </a:r>
          </a:p>
        </p:txBody>
      </p:sp>
      <p:sp>
        <p:nvSpPr>
          <p:cNvPr id="147526" name="Rectangle 214">
            <a:extLst>
              <a:ext uri="{FF2B5EF4-FFF2-40B4-BE49-F238E27FC236}">
                <a16:creationId xmlns:a16="http://schemas.microsoft.com/office/drawing/2014/main" id="{BFAE0880-E34C-B816-5110-86A5AB5C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7511" name="Text Box 215">
            <a:extLst>
              <a:ext uri="{FF2B5EF4-FFF2-40B4-BE49-F238E27FC236}">
                <a16:creationId xmlns:a16="http://schemas.microsoft.com/office/drawing/2014/main" id="{947DB92B-0A3F-EEF9-4BA5-F2018DBCD145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63825" y="3781425"/>
            <a:ext cx="21447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4 MIKUMO</a:t>
            </a:r>
          </a:p>
        </p:txBody>
      </p:sp>
      <p:sp>
        <p:nvSpPr>
          <p:cNvPr id="147528" name="Rectangle 216">
            <a:extLst>
              <a:ext uri="{FF2B5EF4-FFF2-40B4-BE49-F238E27FC236}">
                <a16:creationId xmlns:a16="http://schemas.microsoft.com/office/drawing/2014/main" id="{61D06490-C7CE-96D8-17F8-C8F1FE381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29" name="Rectangle 217">
            <a:extLst>
              <a:ext uri="{FF2B5EF4-FFF2-40B4-BE49-F238E27FC236}">
                <a16:creationId xmlns:a16="http://schemas.microsoft.com/office/drawing/2014/main" id="{27D03CF3-C1B0-AD84-23E1-E761C3FA8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30" name="Rectangle 218">
            <a:extLst>
              <a:ext uri="{FF2B5EF4-FFF2-40B4-BE49-F238E27FC236}">
                <a16:creationId xmlns:a16="http://schemas.microsoft.com/office/drawing/2014/main" id="{2AD9EA77-9188-2C3D-4732-9535873C7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31" name="Rectangle 219">
            <a:extLst>
              <a:ext uri="{FF2B5EF4-FFF2-40B4-BE49-F238E27FC236}">
                <a16:creationId xmlns:a16="http://schemas.microsoft.com/office/drawing/2014/main" id="{F19F8D22-57EC-B516-FF1D-EB2C883F849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7516" name="Text Box 220">
            <a:extLst>
              <a:ext uri="{FF2B5EF4-FFF2-40B4-BE49-F238E27FC236}">
                <a16:creationId xmlns:a16="http://schemas.microsoft.com/office/drawing/2014/main" id="{96FD0315-6B68-29F0-6D7E-32AC36E7767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0837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</a:rPr>
              <a:t>O</a:t>
            </a:r>
          </a:p>
        </p:txBody>
      </p:sp>
      <p:sp>
        <p:nvSpPr>
          <p:cNvPr id="147533" name="Freeform 221">
            <a:extLst>
              <a:ext uri="{FF2B5EF4-FFF2-40B4-BE49-F238E27FC236}">
                <a16:creationId xmlns:a16="http://schemas.microsoft.com/office/drawing/2014/main" id="{932582EA-2394-B4C9-E2B5-FD988450DE5A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519" name="Rectangle 223">
            <a:extLst>
              <a:ext uri="{FF2B5EF4-FFF2-40B4-BE49-F238E27FC236}">
                <a16:creationId xmlns:a16="http://schemas.microsoft.com/office/drawing/2014/main" id="{70B1AC37-A943-EEC4-5360-FFCAD16B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567520" name="Rectangle 224">
            <a:extLst>
              <a:ext uri="{FF2B5EF4-FFF2-40B4-BE49-F238E27FC236}">
                <a16:creationId xmlns:a16="http://schemas.microsoft.com/office/drawing/2014/main" id="{4C38C2C7-5A5F-3C18-1AF0-65165BC0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147536" name="AutoShape 225">
            <a:extLst>
              <a:ext uri="{FF2B5EF4-FFF2-40B4-BE49-F238E27FC236}">
                <a16:creationId xmlns:a16="http://schemas.microsoft.com/office/drawing/2014/main" id="{7012BF4D-EACE-1A0C-CEFE-EF1C7518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37" name="Freeform 226">
            <a:extLst>
              <a:ext uri="{FF2B5EF4-FFF2-40B4-BE49-F238E27FC236}">
                <a16:creationId xmlns:a16="http://schemas.microsoft.com/office/drawing/2014/main" id="{84E2AD27-97FE-A569-E573-28C4CB4CCC82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538" name="Group 227">
            <a:extLst>
              <a:ext uri="{FF2B5EF4-FFF2-40B4-BE49-F238E27FC236}">
                <a16:creationId xmlns:a16="http://schemas.microsoft.com/office/drawing/2014/main" id="{1C8D36C3-FC71-911A-A48F-2F9C1C4EE843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47586" name="AutoShape 228">
              <a:extLst>
                <a:ext uri="{FF2B5EF4-FFF2-40B4-BE49-F238E27FC236}">
                  <a16:creationId xmlns:a16="http://schemas.microsoft.com/office/drawing/2014/main" id="{94A60988-4C08-E1C5-C16B-D465BF180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87" name="Rectangle 229">
              <a:extLst>
                <a:ext uri="{FF2B5EF4-FFF2-40B4-BE49-F238E27FC236}">
                  <a16:creationId xmlns:a16="http://schemas.microsoft.com/office/drawing/2014/main" id="{E6A1016E-E006-0A0E-D679-D45BC0B56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88" name="AutoShape 230">
              <a:extLst>
                <a:ext uri="{FF2B5EF4-FFF2-40B4-BE49-F238E27FC236}">
                  <a16:creationId xmlns:a16="http://schemas.microsoft.com/office/drawing/2014/main" id="{6383C024-1401-CB42-7EFF-2F2537B2F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7539" name="Line 231">
            <a:extLst>
              <a:ext uri="{FF2B5EF4-FFF2-40B4-BE49-F238E27FC236}">
                <a16:creationId xmlns:a16="http://schemas.microsoft.com/office/drawing/2014/main" id="{985737A0-4642-8623-05D8-2623A28B1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0" name="Line 232">
            <a:extLst>
              <a:ext uri="{FF2B5EF4-FFF2-40B4-BE49-F238E27FC236}">
                <a16:creationId xmlns:a16="http://schemas.microsoft.com/office/drawing/2014/main" id="{426BEEED-B6E0-4548-DA5E-FDCDCD22F5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1" name="Rectangle 233">
            <a:extLst>
              <a:ext uri="{FF2B5EF4-FFF2-40B4-BE49-F238E27FC236}">
                <a16:creationId xmlns:a16="http://schemas.microsoft.com/office/drawing/2014/main" id="{9E87AF85-2290-51D3-D2CC-F42F5A34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94200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VARI KAHAI</a:t>
            </a:r>
          </a:p>
        </p:txBody>
      </p:sp>
      <p:sp>
        <p:nvSpPr>
          <p:cNvPr id="147542" name="Rectangle 234">
            <a:extLst>
              <a:ext uri="{FF2B5EF4-FFF2-40B4-BE49-F238E27FC236}">
                <a16:creationId xmlns:a16="http://schemas.microsoft.com/office/drawing/2014/main" id="{238957DF-96C8-1B28-0B3F-2FF3C6CC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43" name="AutoShape 235">
            <a:extLst>
              <a:ext uri="{FF2B5EF4-FFF2-40B4-BE49-F238E27FC236}">
                <a16:creationId xmlns:a16="http://schemas.microsoft.com/office/drawing/2014/main" id="{945A711F-DD56-30C9-1229-860AE9524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7544" name="Rectangle 236">
            <a:extLst>
              <a:ext uri="{FF2B5EF4-FFF2-40B4-BE49-F238E27FC236}">
                <a16:creationId xmlns:a16="http://schemas.microsoft.com/office/drawing/2014/main" id="{C1C909B9-C30C-7AB1-ED05-E7C565C6B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778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Chicago" charset="0"/>
              </a:rPr>
              <a:t>JESU</a:t>
            </a:r>
          </a:p>
        </p:txBody>
      </p:sp>
      <p:sp>
        <p:nvSpPr>
          <p:cNvPr id="147545" name="Line 237">
            <a:extLst>
              <a:ext uri="{FF2B5EF4-FFF2-40B4-BE49-F238E27FC236}">
                <a16:creationId xmlns:a16="http://schemas.microsoft.com/office/drawing/2014/main" id="{DE019CB2-EAF8-5764-D979-9793D2A97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6" name="Line 238">
            <a:extLst>
              <a:ext uri="{FF2B5EF4-FFF2-40B4-BE49-F238E27FC236}">
                <a16:creationId xmlns:a16="http://schemas.microsoft.com/office/drawing/2014/main" id="{6D97311F-3FC2-9360-7195-7FAA3288E5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7" name="Line 239">
            <a:extLst>
              <a:ext uri="{FF2B5EF4-FFF2-40B4-BE49-F238E27FC236}">
                <a16:creationId xmlns:a16="http://schemas.microsoft.com/office/drawing/2014/main" id="{439D8D51-90B9-E3E2-4CE7-DCFAC4CE4F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8" name="Line 240">
            <a:extLst>
              <a:ext uri="{FF2B5EF4-FFF2-40B4-BE49-F238E27FC236}">
                <a16:creationId xmlns:a16="http://schemas.microsoft.com/office/drawing/2014/main" id="{59D5C8E7-1C0E-07B2-BD9D-B1A5705DE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9" name="Line 241">
            <a:extLst>
              <a:ext uri="{FF2B5EF4-FFF2-40B4-BE49-F238E27FC236}">
                <a16:creationId xmlns:a16="http://schemas.microsoft.com/office/drawing/2014/main" id="{D80F7794-ECEA-C0B9-5584-6AD254B14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50" name="Line 242">
            <a:extLst>
              <a:ext uri="{FF2B5EF4-FFF2-40B4-BE49-F238E27FC236}">
                <a16:creationId xmlns:a16="http://schemas.microsoft.com/office/drawing/2014/main" id="{F931D953-C684-45C5-DEA8-0E9344B5DD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51" name="Line 243">
            <a:extLst>
              <a:ext uri="{FF2B5EF4-FFF2-40B4-BE49-F238E27FC236}">
                <a16:creationId xmlns:a16="http://schemas.microsoft.com/office/drawing/2014/main" id="{CD63513E-3059-CCDF-62E9-DD1506EF1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0" name="Rectangle 244">
            <a:extLst>
              <a:ext uri="{FF2B5EF4-FFF2-40B4-BE49-F238E27FC236}">
                <a16:creationId xmlns:a16="http://schemas.microsoft.com/office/drawing/2014/main" id="{2730D0A4-F514-6028-3C33-CC8BA28DE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2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7541" name="Rectangle 245">
            <a:extLst>
              <a:ext uri="{FF2B5EF4-FFF2-40B4-BE49-F238E27FC236}">
                <a16:creationId xmlns:a16="http://schemas.microsoft.com/office/drawing/2014/main" id="{86528360-29AC-6DD5-2F6A-72C8FBC60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19764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7542" name="Rectangle 246">
            <a:extLst>
              <a:ext uri="{FF2B5EF4-FFF2-40B4-BE49-F238E27FC236}">
                <a16:creationId xmlns:a16="http://schemas.microsoft.com/office/drawing/2014/main" id="{FAD7DEA0-9676-65D8-F28A-D7D962E01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67543" name="Rectangle 247">
            <a:extLst>
              <a:ext uri="{FF2B5EF4-FFF2-40B4-BE49-F238E27FC236}">
                <a16:creationId xmlns:a16="http://schemas.microsoft.com/office/drawing/2014/main" id="{80D9A9CE-0E42-68FA-2C71-EF52A8CB8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7544" name="Text Box 248">
            <a:extLst>
              <a:ext uri="{FF2B5EF4-FFF2-40B4-BE49-F238E27FC236}">
                <a16:creationId xmlns:a16="http://schemas.microsoft.com/office/drawing/2014/main" id="{674FE7F6-D3D2-8CB3-EA54-39DE6784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Haokaphokwui eina thuilaga Esther eina tangda</a:t>
            </a:r>
          </a:p>
        </p:txBody>
      </p:sp>
      <p:sp>
        <p:nvSpPr>
          <p:cNvPr id="147557" name="Rectangle 250">
            <a:extLst>
              <a:ext uri="{FF2B5EF4-FFF2-40B4-BE49-F238E27FC236}">
                <a16:creationId xmlns:a16="http://schemas.microsoft.com/office/drawing/2014/main" id="{F235BA19-BAE1-75A7-9986-7C7DCE099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100 Years / 50,000</a:t>
            </a:r>
          </a:p>
        </p:txBody>
      </p:sp>
      <p:grpSp>
        <p:nvGrpSpPr>
          <p:cNvPr id="147558" name="Group 251">
            <a:extLst>
              <a:ext uri="{FF2B5EF4-FFF2-40B4-BE49-F238E27FC236}">
                <a16:creationId xmlns:a16="http://schemas.microsoft.com/office/drawing/2014/main" id="{38ECBA5F-D0FE-21C9-A09D-003C0C6E83A2}"/>
              </a:ext>
            </a:extLst>
          </p:cNvPr>
          <p:cNvGrpSpPr>
            <a:grpSpLocks/>
          </p:cNvGrpSpPr>
          <p:nvPr/>
        </p:nvGrpSpPr>
        <p:grpSpPr bwMode="auto">
          <a:xfrm>
            <a:off x="7897813" y="3435350"/>
            <a:ext cx="1195387" cy="1098550"/>
            <a:chOff x="3544" y="2589"/>
            <a:chExt cx="753" cy="692"/>
          </a:xfrm>
        </p:grpSpPr>
        <p:sp>
          <p:nvSpPr>
            <p:cNvPr id="147571" name="Freeform 252">
              <a:extLst>
                <a:ext uri="{FF2B5EF4-FFF2-40B4-BE49-F238E27FC236}">
                  <a16:creationId xmlns:a16="http://schemas.microsoft.com/office/drawing/2014/main" id="{B6A0BCAD-95DC-F8C0-CD3C-76C74E82A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2" name="Freeform 253">
              <a:extLst>
                <a:ext uri="{FF2B5EF4-FFF2-40B4-BE49-F238E27FC236}">
                  <a16:creationId xmlns:a16="http://schemas.microsoft.com/office/drawing/2014/main" id="{D8500368-DFBA-9412-9E59-F1E1E982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3" name="AutoShape 254">
              <a:extLst>
                <a:ext uri="{FF2B5EF4-FFF2-40B4-BE49-F238E27FC236}">
                  <a16:creationId xmlns:a16="http://schemas.microsoft.com/office/drawing/2014/main" id="{DD146261-85B6-6F00-78FB-5399BC994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74" name="Rectangle 255">
              <a:extLst>
                <a:ext uri="{FF2B5EF4-FFF2-40B4-BE49-F238E27FC236}">
                  <a16:creationId xmlns:a16="http://schemas.microsoft.com/office/drawing/2014/main" id="{76CAD53C-2F1F-3287-FA6D-4917158F9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75" name="Line 256">
              <a:extLst>
                <a:ext uri="{FF2B5EF4-FFF2-40B4-BE49-F238E27FC236}">
                  <a16:creationId xmlns:a16="http://schemas.microsoft.com/office/drawing/2014/main" id="{89090BB5-A0A8-B011-559E-7A5365BFE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6" name="Line 257">
              <a:extLst>
                <a:ext uri="{FF2B5EF4-FFF2-40B4-BE49-F238E27FC236}">
                  <a16:creationId xmlns:a16="http://schemas.microsoft.com/office/drawing/2014/main" id="{11DCB61C-4E30-FEE9-795B-1DF5DCC42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7" name="Rectangle 258">
              <a:extLst>
                <a:ext uri="{FF2B5EF4-FFF2-40B4-BE49-F238E27FC236}">
                  <a16:creationId xmlns:a16="http://schemas.microsoft.com/office/drawing/2014/main" id="{BB44DFE6-1EAC-7377-702B-421AE7CCE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4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 b="1">
                  <a:solidFill>
                    <a:srgbClr val="000000"/>
                  </a:solidFill>
                  <a:latin typeface="Chicago" charset="0"/>
                </a:rPr>
                <a:t>NARKAHAI</a:t>
              </a:r>
            </a:p>
          </p:txBody>
        </p:sp>
        <p:sp>
          <p:nvSpPr>
            <p:cNvPr id="147578" name="Line 259">
              <a:extLst>
                <a:ext uri="{FF2B5EF4-FFF2-40B4-BE49-F238E27FC236}">
                  <a16:creationId xmlns:a16="http://schemas.microsoft.com/office/drawing/2014/main" id="{55A16229-91F4-F3BD-BD44-1CFEE9AF7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9" name="Line 260">
              <a:extLst>
                <a:ext uri="{FF2B5EF4-FFF2-40B4-BE49-F238E27FC236}">
                  <a16:creationId xmlns:a16="http://schemas.microsoft.com/office/drawing/2014/main" id="{190A254F-45A0-88CB-514A-F6A0BC1DE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0" name="Rectangle 261">
              <a:extLst>
                <a:ext uri="{FF2B5EF4-FFF2-40B4-BE49-F238E27FC236}">
                  <a16:creationId xmlns:a16="http://schemas.microsoft.com/office/drawing/2014/main" id="{FD292248-F45A-C37F-613F-89C50ACE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4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Kum 70 </a:t>
              </a:r>
            </a:p>
          </p:txBody>
        </p:sp>
        <p:sp>
          <p:nvSpPr>
            <p:cNvPr id="147581" name="Rectangle 262">
              <a:extLst>
                <a:ext uri="{FF2B5EF4-FFF2-40B4-BE49-F238E27FC236}">
                  <a16:creationId xmlns:a16="http://schemas.microsoft.com/office/drawing/2014/main" id="{EB1F3CA9-3B72-D307-EB90-E7846C741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5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Khaung 3 </a:t>
              </a:r>
            </a:p>
          </p:txBody>
        </p:sp>
        <p:sp>
          <p:nvSpPr>
            <p:cNvPr id="147582" name="Rectangle 263">
              <a:extLst>
                <a:ext uri="{FF2B5EF4-FFF2-40B4-BE49-F238E27FC236}">
                  <a16:creationId xmlns:a16="http://schemas.microsoft.com/office/drawing/2014/main" id="{E2114526-409A-A7D2-E0FF-4778F227D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147583" name="Rectangle 264">
              <a:extLst>
                <a:ext uri="{FF2B5EF4-FFF2-40B4-BE49-F238E27FC236}">
                  <a16:creationId xmlns:a16="http://schemas.microsoft.com/office/drawing/2014/main" id="{251BD756-5FB9-12B0-8575-525E10E8E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84" name="Rectangle 265">
              <a:extLst>
                <a:ext uri="{FF2B5EF4-FFF2-40B4-BE49-F238E27FC236}">
                  <a16:creationId xmlns:a16="http://schemas.microsoft.com/office/drawing/2014/main" id="{8F0B730D-FE0C-0319-0AAD-F784A38FE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585" name="Rectangle 266">
              <a:extLst>
                <a:ext uri="{FF2B5EF4-FFF2-40B4-BE49-F238E27FC236}">
                  <a16:creationId xmlns:a16="http://schemas.microsoft.com/office/drawing/2014/main" id="{2C929363-1EBA-BE45-4FBD-2DA9CE8FD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Kum 100  / 50,000</a:t>
              </a:r>
            </a:p>
          </p:txBody>
        </p:sp>
      </p:grpSp>
      <p:sp>
        <p:nvSpPr>
          <p:cNvPr id="567563" name="AutoShape 267">
            <a:extLst>
              <a:ext uri="{FF2B5EF4-FFF2-40B4-BE49-F238E27FC236}">
                <a16:creationId xmlns:a16="http://schemas.microsoft.com/office/drawing/2014/main" id="{58167363-BD99-888B-8B97-882CD8B71F2D}"/>
              </a:ext>
            </a:extLst>
          </p:cNvPr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47560" name="Text Box 268">
            <a:extLst>
              <a:ext uri="{FF2B5EF4-FFF2-40B4-BE49-F238E27FC236}">
                <a16:creationId xmlns:a16="http://schemas.microsoft.com/office/drawing/2014/main" id="{3EAB74DE-0DDC-50D3-2DD5-30FEEF96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>
            <a:extLst>
              <a:ext uri="{FF2B5EF4-FFF2-40B4-BE49-F238E27FC236}">
                <a16:creationId xmlns:a16="http://schemas.microsoft.com/office/drawing/2014/main" id="{692AFDC9-8C30-EE28-9C4F-DD3F7DA1F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69</a:t>
            </a:r>
          </a:p>
        </p:txBody>
      </p:sp>
      <p:sp>
        <p:nvSpPr>
          <p:cNvPr id="147562" name="Text Box 331">
            <a:extLst>
              <a:ext uri="{FF2B5EF4-FFF2-40B4-BE49-F238E27FC236}">
                <a16:creationId xmlns:a16="http://schemas.microsoft.com/office/drawing/2014/main" id="{36DADF97-EFBB-8E18-EC9E-E72D41115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147563" name="Group 340">
            <a:extLst>
              <a:ext uri="{FF2B5EF4-FFF2-40B4-BE49-F238E27FC236}">
                <a16:creationId xmlns:a16="http://schemas.microsoft.com/office/drawing/2014/main" id="{21331F4B-12A8-F394-53F6-30B73447B53E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1233488"/>
            <a:ext cx="3097212" cy="4518025"/>
            <a:chOff x="3593" y="1137"/>
            <a:chExt cx="1951" cy="2846"/>
          </a:xfrm>
        </p:grpSpPr>
        <p:grpSp>
          <p:nvGrpSpPr>
            <p:cNvPr id="147564" name="Group 328">
              <a:extLst>
                <a:ext uri="{FF2B5EF4-FFF2-40B4-BE49-F238E27FC236}">
                  <a16:creationId xmlns:a16="http://schemas.microsoft.com/office/drawing/2014/main" id="{5F042006-36CA-0402-6A82-33A5C06F3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3" y="1137"/>
              <a:ext cx="1882" cy="2846"/>
              <a:chOff x="3215" y="792"/>
              <a:chExt cx="1882" cy="2846"/>
            </a:xfrm>
          </p:grpSpPr>
          <p:sp>
            <p:nvSpPr>
              <p:cNvPr id="567620" name="AutoShape 324">
                <a:extLst>
                  <a:ext uri="{FF2B5EF4-FFF2-40B4-BE49-F238E27FC236}">
                    <a16:creationId xmlns:a16="http://schemas.microsoft.com/office/drawing/2014/main" id="{9D7CC5CE-66A9-2FE8-6DE0-6818A0755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351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567621" name="AutoShape 325">
                <a:extLst>
                  <a:ext uri="{FF2B5EF4-FFF2-40B4-BE49-F238E27FC236}">
                    <a16:creationId xmlns:a16="http://schemas.microsoft.com/office/drawing/2014/main" id="{40B0A90F-0F66-C998-53D5-184D0017B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3257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567622" name="AutoShape 326">
                <a:extLst>
                  <a:ext uri="{FF2B5EF4-FFF2-40B4-BE49-F238E27FC236}">
                    <a16:creationId xmlns:a16="http://schemas.microsoft.com/office/drawing/2014/main" id="{149E7DC2-3666-93A6-CD44-B78C052A8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" y="1606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  <p:sp>
            <p:nvSpPr>
              <p:cNvPr id="567623" name="AutoShape 327">
                <a:extLst>
                  <a:ext uri="{FF2B5EF4-FFF2-40B4-BE49-F238E27FC236}">
                    <a16:creationId xmlns:a16="http://schemas.microsoft.com/office/drawing/2014/main" id="{81551104-63A4-1380-5329-158AF15E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1" y="792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charset="0"/>
                  <a:ea typeface="+mn-ea"/>
                </a:endParaRPr>
              </a:p>
            </p:txBody>
          </p:sp>
        </p:grpSp>
        <p:sp>
          <p:nvSpPr>
            <p:cNvPr id="147565" name="Text Box 334">
              <a:extLst>
                <a:ext uri="{FF2B5EF4-FFF2-40B4-BE49-F238E27FC236}">
                  <a16:creationId xmlns:a16="http://schemas.microsoft.com/office/drawing/2014/main" id="{86C80114-97DD-7DDC-E83C-E026419C6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1225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 i="1">
                  <a:solidFill>
                    <a:schemeClr val="tx1"/>
                  </a:solidFill>
                  <a:latin typeface="Kosher-Normal" charset="0"/>
                </a:rPr>
                <a:t>DT</a:t>
              </a:r>
              <a:endParaRPr lang="en-US" alt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147566" name="Text Box 335">
              <a:extLst>
                <a:ext uri="{FF2B5EF4-FFF2-40B4-BE49-F238E27FC236}">
                  <a16:creationId xmlns:a16="http://schemas.microsoft.com/office/drawing/2014/main" id="{1D7FD3B9-6593-5BC5-7AD1-0CC48DFFA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" y="1988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 i="1">
                  <a:solidFill>
                    <a:schemeClr val="tx1"/>
                  </a:solidFill>
                  <a:latin typeface="Kosher-Normal" charset="0"/>
                </a:rPr>
                <a:t>KT</a:t>
              </a:r>
              <a:endParaRPr lang="en-US" alt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70">
            <a:extLst>
              <a:ext uri="{FF2B5EF4-FFF2-40B4-BE49-F238E27FC236}">
                <a16:creationId xmlns:a16="http://schemas.microsoft.com/office/drawing/2014/main" id="{1473A065-6F03-7891-F292-DC40E376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68592" name="Rectangle 272">
            <a:extLst>
              <a:ext uri="{FF2B5EF4-FFF2-40B4-BE49-F238E27FC236}">
                <a16:creationId xmlns:a16="http://schemas.microsoft.com/office/drawing/2014/main" id="{1D50322B-01BF-6586-5BF6-CCCA2FD6D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</a:endParaRPr>
          </a:p>
        </p:txBody>
      </p:sp>
      <p:sp>
        <p:nvSpPr>
          <p:cNvPr id="568594" name="Rectangle 274">
            <a:extLst>
              <a:ext uri="{FF2B5EF4-FFF2-40B4-BE49-F238E27FC236}">
                <a16:creationId xmlns:a16="http://schemas.microsoft.com/office/drawing/2014/main" id="{06B3609E-DEE9-ABAA-9826-160B5C441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70</a:t>
            </a:r>
          </a:p>
        </p:txBody>
      </p:sp>
      <p:sp>
        <p:nvSpPr>
          <p:cNvPr id="568595" name="Rectangle 275">
            <a:extLst>
              <a:ext uri="{FF2B5EF4-FFF2-40B4-BE49-F238E27FC236}">
                <a16:creationId xmlns:a16="http://schemas.microsoft.com/office/drawing/2014/main" id="{B87863B1-35C3-F35B-8CFB-DE39DE81B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54208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9.6.03d.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E4A1E74E-F035-07F2-8045-A95E75243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8434" name="AutoShape 3">
            <a:extLst>
              <a:ext uri="{FF2B5EF4-FFF2-40B4-BE49-F238E27FC236}">
                <a16:creationId xmlns:a16="http://schemas.microsoft.com/office/drawing/2014/main" id="{C1B662E2-B563-F363-4E46-E44FFE0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14E3EDF6-CA19-9225-1630-19C51EE95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6561F0B9-8F23-CA7C-3091-3A4B3C95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011238"/>
            <a:ext cx="1849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accent2"/>
                </a:solidFill>
                <a:latin typeface="Times" panose="020F0502020204030204" pitchFamily="34" charset="0"/>
              </a:rPr>
              <a:t>ROTKHAMARAT</a:t>
            </a:r>
          </a:p>
          <a:p>
            <a:endParaRPr lang="en-US" altLang="en-US" sz="2000" b="1">
              <a:solidFill>
                <a:schemeClr val="accent2"/>
              </a:solidFill>
              <a:latin typeface="Times" panose="020F0502020204030204" pitchFamily="34" charset="0"/>
            </a:endParaRPr>
          </a:p>
        </p:txBody>
      </p:sp>
      <p:sp>
        <p:nvSpPr>
          <p:cNvPr id="578569" name="Oval 9">
            <a:extLst>
              <a:ext uri="{FF2B5EF4-FFF2-40B4-BE49-F238E27FC236}">
                <a16:creationId xmlns:a16="http://schemas.microsoft.com/office/drawing/2014/main" id="{9CE94986-A400-C158-C2CB-1EA2FD2FA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18438" name="Freeform 10">
            <a:extLst>
              <a:ext uri="{FF2B5EF4-FFF2-40B4-BE49-F238E27FC236}">
                <a16:creationId xmlns:a16="http://schemas.microsoft.com/office/drawing/2014/main" id="{44059603-79AF-EC1B-EF00-6C159BA69F58}"/>
              </a:ext>
            </a:extLst>
          </p:cNvPr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30241860 w 637"/>
              <a:gd name="T1" fmla="*/ 60483782 h 601"/>
              <a:gd name="T2" fmla="*/ 30241860 w 637"/>
              <a:gd name="T3" fmla="*/ 181451345 h 601"/>
              <a:gd name="T4" fmla="*/ 30241860 w 637"/>
              <a:gd name="T5" fmla="*/ 302418908 h 601"/>
              <a:gd name="T6" fmla="*/ 90725580 w 637"/>
              <a:gd name="T7" fmla="*/ 362902690 h 601"/>
              <a:gd name="T8" fmla="*/ 241934880 w 637"/>
              <a:gd name="T9" fmla="*/ 423386472 h 601"/>
              <a:gd name="T10" fmla="*/ 362902321 w 637"/>
              <a:gd name="T11" fmla="*/ 483870254 h 601"/>
              <a:gd name="T12" fmla="*/ 483869761 w 637"/>
              <a:gd name="T13" fmla="*/ 514112144 h 601"/>
              <a:gd name="T14" fmla="*/ 604837201 w 637"/>
              <a:gd name="T15" fmla="*/ 574595926 h 601"/>
              <a:gd name="T16" fmla="*/ 725804641 w 637"/>
              <a:gd name="T17" fmla="*/ 665321599 h 601"/>
              <a:gd name="T18" fmla="*/ 846772081 w 637"/>
              <a:gd name="T19" fmla="*/ 756047271 h 601"/>
              <a:gd name="T20" fmla="*/ 907255801 w 637"/>
              <a:gd name="T21" fmla="*/ 877014835 h 601"/>
              <a:gd name="T22" fmla="*/ 967739522 w 637"/>
              <a:gd name="T23" fmla="*/ 997982398 h 601"/>
              <a:gd name="T24" fmla="*/ 1058465102 w 637"/>
              <a:gd name="T25" fmla="*/ 1088708071 h 601"/>
              <a:gd name="T26" fmla="*/ 1118948822 w 637"/>
              <a:gd name="T27" fmla="*/ 1209675634 h 601"/>
              <a:gd name="T28" fmla="*/ 1149190682 w 637"/>
              <a:gd name="T29" fmla="*/ 1330643197 h 601"/>
              <a:gd name="T30" fmla="*/ 1149190682 w 637"/>
              <a:gd name="T31" fmla="*/ 1451610761 h 601"/>
              <a:gd name="T32" fmla="*/ 1209674402 w 637"/>
              <a:gd name="T33" fmla="*/ 1512094542 h 601"/>
              <a:gd name="T34" fmla="*/ 1330641842 w 637"/>
              <a:gd name="T35" fmla="*/ 1512094542 h 601"/>
              <a:gd name="T36" fmla="*/ 1481851142 w 637"/>
              <a:gd name="T37" fmla="*/ 1512094542 h 601"/>
              <a:gd name="T38" fmla="*/ 1602818582 w 637"/>
              <a:gd name="T39" fmla="*/ 1512094542 h 601"/>
              <a:gd name="T40" fmla="*/ 1572576722 w 637"/>
              <a:gd name="T41" fmla="*/ 1391126979 h 601"/>
              <a:gd name="T42" fmla="*/ 1542334862 w 637"/>
              <a:gd name="T43" fmla="*/ 1270159416 h 601"/>
              <a:gd name="T44" fmla="*/ 1481851142 w 637"/>
              <a:gd name="T45" fmla="*/ 1149191852 h 601"/>
              <a:gd name="T46" fmla="*/ 1421367422 w 637"/>
              <a:gd name="T47" fmla="*/ 1028224289 h 601"/>
              <a:gd name="T48" fmla="*/ 1360883702 w 637"/>
              <a:gd name="T49" fmla="*/ 907256725 h 601"/>
              <a:gd name="T50" fmla="*/ 1270158122 w 637"/>
              <a:gd name="T51" fmla="*/ 786289162 h 601"/>
              <a:gd name="T52" fmla="*/ 1239916262 w 637"/>
              <a:gd name="T53" fmla="*/ 665321599 h 601"/>
              <a:gd name="T54" fmla="*/ 1149190682 w 637"/>
              <a:gd name="T55" fmla="*/ 574595926 h 601"/>
              <a:gd name="T56" fmla="*/ 1058465102 w 637"/>
              <a:gd name="T57" fmla="*/ 483870254 h 601"/>
              <a:gd name="T58" fmla="*/ 967739522 w 637"/>
              <a:gd name="T59" fmla="*/ 393144581 h 601"/>
              <a:gd name="T60" fmla="*/ 877013941 w 637"/>
              <a:gd name="T61" fmla="*/ 302418908 h 601"/>
              <a:gd name="T62" fmla="*/ 756046501 w 637"/>
              <a:gd name="T63" fmla="*/ 241935127 h 601"/>
              <a:gd name="T64" fmla="*/ 635079061 w 637"/>
              <a:gd name="T65" fmla="*/ 181451345 h 601"/>
              <a:gd name="T66" fmla="*/ 514111621 w 637"/>
              <a:gd name="T67" fmla="*/ 120967563 h 601"/>
              <a:gd name="T68" fmla="*/ 393144181 w 637"/>
              <a:gd name="T69" fmla="*/ 90725673 h 601"/>
              <a:gd name="T70" fmla="*/ 272176740 w 637"/>
              <a:gd name="T71" fmla="*/ 60483782 h 601"/>
              <a:gd name="T72" fmla="*/ 151209300 w 637"/>
              <a:gd name="T73" fmla="*/ 0 h 601"/>
              <a:gd name="T74" fmla="*/ 3024186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>
            <a:extLst>
              <a:ext uri="{FF2B5EF4-FFF2-40B4-BE49-F238E27FC236}">
                <a16:creationId xmlns:a16="http://schemas.microsoft.com/office/drawing/2014/main" id="{07F327FF-1497-AFA3-6A7C-E370FA2DC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4532313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51DC00"/>
                </a:solidFill>
                <a:latin typeface="Times" charset="0"/>
                <a:ea typeface="+mn-ea"/>
              </a:rPr>
              <a:t>R</a:t>
            </a:r>
            <a:r>
              <a:rPr lang="en-US" sz="3600">
                <a:solidFill>
                  <a:srgbClr val="51DC00"/>
                </a:solidFill>
                <a:latin typeface="Times" charset="0"/>
                <a:ea typeface="+mn-ea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</a:rPr>
              <a:t>W N</a:t>
            </a:r>
          </a:p>
        </p:txBody>
      </p:sp>
      <p:sp>
        <p:nvSpPr>
          <p:cNvPr id="18440" name="Rectangle 12">
            <a:extLst>
              <a:ext uri="{FF2B5EF4-FFF2-40B4-BE49-F238E27FC236}">
                <a16:creationId xmlns:a16="http://schemas.microsoft.com/office/drawing/2014/main" id="{8D975445-D5E9-7049-119B-BFC37FB93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1" name="Rectangle 13">
            <a:extLst>
              <a:ext uri="{FF2B5EF4-FFF2-40B4-BE49-F238E27FC236}">
                <a16:creationId xmlns:a16="http://schemas.microsoft.com/office/drawing/2014/main" id="{93C874B0-13F8-7D6B-EE85-D375B43F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2" name="Line 14">
            <a:extLst>
              <a:ext uri="{FF2B5EF4-FFF2-40B4-BE49-F238E27FC236}">
                <a16:creationId xmlns:a16="http://schemas.microsoft.com/office/drawing/2014/main" id="{A65C5DC1-9122-C64D-A4B0-0D0F49C2C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5">
            <a:extLst>
              <a:ext uri="{FF2B5EF4-FFF2-40B4-BE49-F238E27FC236}">
                <a16:creationId xmlns:a16="http://schemas.microsoft.com/office/drawing/2014/main" id="{61372DB2-1FF7-1690-1C2B-8C5EE76A88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Rectangle 16">
            <a:extLst>
              <a:ext uri="{FF2B5EF4-FFF2-40B4-BE49-F238E27FC236}">
                <a16:creationId xmlns:a16="http://schemas.microsoft.com/office/drawing/2014/main" id="{B2EAB9FF-44A5-07A6-04F9-2B79EA69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8445" name="Group 17">
            <a:extLst>
              <a:ext uri="{FF2B5EF4-FFF2-40B4-BE49-F238E27FC236}">
                <a16:creationId xmlns:a16="http://schemas.microsoft.com/office/drawing/2014/main" id="{F510E257-9DF9-7D41-1DD4-3DE29ABED102}"/>
              </a:ext>
            </a:extLst>
          </p:cNvPr>
          <p:cNvGrpSpPr>
            <a:grpSpLocks/>
          </p:cNvGrpSpPr>
          <p:nvPr/>
        </p:nvGrpSpPr>
        <p:grpSpPr bwMode="auto">
          <a:xfrm>
            <a:off x="7932738" y="3429000"/>
            <a:ext cx="1160462" cy="633413"/>
            <a:chOff x="5029" y="2160"/>
            <a:chExt cx="614" cy="399"/>
          </a:xfrm>
        </p:grpSpPr>
        <p:sp>
          <p:nvSpPr>
            <p:cNvPr id="18453" name="Freeform 18">
              <a:extLst>
                <a:ext uri="{FF2B5EF4-FFF2-40B4-BE49-F238E27FC236}">
                  <a16:creationId xmlns:a16="http://schemas.microsoft.com/office/drawing/2014/main" id="{56E73103-74B5-4E20-2CC8-851F6AB07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19">
              <a:extLst>
                <a:ext uri="{FF2B5EF4-FFF2-40B4-BE49-F238E27FC236}">
                  <a16:creationId xmlns:a16="http://schemas.microsoft.com/office/drawing/2014/main" id="{931A31FA-3EBE-C40A-DECC-E2F82261F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Rectangle 20">
              <a:extLst>
                <a:ext uri="{FF2B5EF4-FFF2-40B4-BE49-F238E27FC236}">
                  <a16:creationId xmlns:a16="http://schemas.microsoft.com/office/drawing/2014/main" id="{45D6EE0D-0A4B-4162-CA6F-19188096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18456" name="Freeform 21">
              <a:extLst>
                <a:ext uri="{FF2B5EF4-FFF2-40B4-BE49-F238E27FC236}">
                  <a16:creationId xmlns:a16="http://schemas.microsoft.com/office/drawing/2014/main" id="{164DEE84-5927-DA0A-70F1-B8FFEC01A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AutoShape 22">
              <a:extLst>
                <a:ext uri="{FF2B5EF4-FFF2-40B4-BE49-F238E27FC236}">
                  <a16:creationId xmlns:a16="http://schemas.microsoft.com/office/drawing/2014/main" id="{07705ECE-8D81-74FC-9AAF-384F290BE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58" name="Rectangle 23">
              <a:extLst>
                <a:ext uri="{FF2B5EF4-FFF2-40B4-BE49-F238E27FC236}">
                  <a16:creationId xmlns:a16="http://schemas.microsoft.com/office/drawing/2014/main" id="{ED97212E-0F5E-E99E-3E52-BDE48DC37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59" name="AutoShape 24">
              <a:extLst>
                <a:ext uri="{FF2B5EF4-FFF2-40B4-BE49-F238E27FC236}">
                  <a16:creationId xmlns:a16="http://schemas.microsoft.com/office/drawing/2014/main" id="{9EEECC1A-91ED-1C7B-4A35-8AC147301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0" name="Line 25">
              <a:extLst>
                <a:ext uri="{FF2B5EF4-FFF2-40B4-BE49-F238E27FC236}">
                  <a16:creationId xmlns:a16="http://schemas.microsoft.com/office/drawing/2014/main" id="{0284BF45-03D7-F858-BDCD-4715BDB49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Line 26">
              <a:extLst>
                <a:ext uri="{FF2B5EF4-FFF2-40B4-BE49-F238E27FC236}">
                  <a16:creationId xmlns:a16="http://schemas.microsoft.com/office/drawing/2014/main" id="{A33C13C8-6B98-F135-0149-5E630F49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Rectangle 27">
              <a:extLst>
                <a:ext uri="{FF2B5EF4-FFF2-40B4-BE49-F238E27FC236}">
                  <a16:creationId xmlns:a16="http://schemas.microsoft.com/office/drawing/2014/main" id="{EE623B2C-2BD4-999A-6D98-919CB1F4C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6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578588" name="Text Box 28">
            <a:extLst>
              <a:ext uri="{FF2B5EF4-FFF2-40B4-BE49-F238E27FC236}">
                <a16:creationId xmlns:a16="http://schemas.microsoft.com/office/drawing/2014/main" id="{1759FD96-BF12-7904-8B4A-198FCFD0A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4013200"/>
            <a:ext cx="6130925" cy="201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i="1">
                <a:solidFill>
                  <a:srgbClr val="FC989D"/>
                </a:solidFill>
                <a:latin typeface="Comic Sans MS" charset="0"/>
                <a:ea typeface="+mn-ea"/>
              </a:rPr>
              <a:t>Chiwui atamli yur                             katongawui tungli khamung maleisamana.</a:t>
            </a:r>
          </a:p>
        </p:txBody>
      </p:sp>
      <p:sp>
        <p:nvSpPr>
          <p:cNvPr id="578589" name="Text Box 29">
            <a:extLst>
              <a:ext uri="{FF2B5EF4-FFF2-40B4-BE49-F238E27FC236}">
                <a16:creationId xmlns:a16="http://schemas.microsoft.com/office/drawing/2014/main" id="{39718CE1-09E4-1DFB-680D-3E6A7A76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Wuv. 17:6</a:t>
            </a:r>
          </a:p>
        </p:txBody>
      </p:sp>
      <p:sp>
        <p:nvSpPr>
          <p:cNvPr id="18448" name="Text Box 30">
            <a:extLst>
              <a:ext uri="{FF2B5EF4-FFF2-40B4-BE49-F238E27FC236}">
                <a16:creationId xmlns:a16="http://schemas.microsoft.com/office/drawing/2014/main" id="{72FEEBBB-085E-7C7C-F82D-14E9F3221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>
            <a:extLst>
              <a:ext uri="{FF2B5EF4-FFF2-40B4-BE49-F238E27FC236}">
                <a16:creationId xmlns:a16="http://schemas.microsoft.com/office/drawing/2014/main" id="{64A3C3FC-1A4B-5D7B-D163-BACA989B0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07</a:t>
            </a:r>
          </a:p>
        </p:txBody>
      </p:sp>
      <p:sp>
        <p:nvSpPr>
          <p:cNvPr id="578601" name="Rectangle 41">
            <a:extLst>
              <a:ext uri="{FF2B5EF4-FFF2-40B4-BE49-F238E27FC236}">
                <a16:creationId xmlns:a16="http://schemas.microsoft.com/office/drawing/2014/main" id="{DFD8D498-F596-E77C-5F29-902FA92B1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578603" name="Rectangle 43">
            <a:extLst>
              <a:ext uri="{FF2B5EF4-FFF2-40B4-BE49-F238E27FC236}">
                <a16:creationId xmlns:a16="http://schemas.microsoft.com/office/drawing/2014/main" id="{5330C064-B7E6-982E-A0BB-D1B80A02D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1901825"/>
            <a:ext cx="2270125" cy="252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1CFF23"/>
                </a:solidFill>
                <a:latin typeface="Times" charset="0"/>
                <a:ea typeface="+mn-ea"/>
              </a:rPr>
              <a:t>MISHANG </a:t>
            </a:r>
          </a:p>
          <a:p>
            <a:pPr algn="ctr">
              <a:defRPr/>
            </a:pPr>
            <a:r>
              <a:rPr lang="en-US" sz="3200" b="1">
                <a:solidFill>
                  <a:srgbClr val="1CFF23"/>
                </a:solidFill>
                <a:latin typeface="Times" charset="0"/>
                <a:ea typeface="+mn-ea"/>
              </a:rPr>
              <a:t>KATHUM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ea typeface="+mn-ea"/>
              </a:rPr>
              <a:t>Chiwui eina</a:t>
            </a:r>
          </a:p>
          <a:p>
            <a:pPr algn="ctr">
              <a:defRPr/>
            </a:pPr>
            <a:r>
              <a:rPr lang="en-US" sz="3200" b="1" i="1">
                <a:solidFill>
                  <a:srgbClr val="1CFF23"/>
                </a:solidFill>
                <a:latin typeface="Times" charset="0"/>
                <a:ea typeface="+mn-ea"/>
              </a:rPr>
              <a:t>KHAREPA</a:t>
            </a:r>
            <a:endParaRPr lang="en-US" sz="3200">
              <a:solidFill>
                <a:schemeClr val="tx2"/>
              </a:solidFill>
              <a:latin typeface="Times" charset="0"/>
              <a:ea typeface="+mn-ea"/>
            </a:endParaRPr>
          </a:p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latin typeface="Times" charset="0"/>
                <a:ea typeface="+mn-ea"/>
              </a:rPr>
              <a:t>chi:</a:t>
            </a:r>
          </a:p>
        </p:txBody>
      </p:sp>
      <p:sp>
        <p:nvSpPr>
          <p:cNvPr id="18452" name="Text Box 50">
            <a:extLst>
              <a:ext uri="{FF2B5EF4-FFF2-40B4-BE49-F238E27FC236}">
                <a16:creationId xmlns:a16="http://schemas.microsoft.com/office/drawing/2014/main" id="{B500FD8E-D035-82F2-813B-AD32E945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794FA38B-9787-D226-B081-1C3D28D1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0482" name="AutoShape 3">
            <a:extLst>
              <a:ext uri="{FF2B5EF4-FFF2-40B4-BE49-F238E27FC236}">
                <a16:creationId xmlns:a16="http://schemas.microsoft.com/office/drawing/2014/main" id="{85ADC456-B56A-3367-DF79-080A87483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774E8020-8EA3-632B-4212-6000BC87D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39366D56-5FDF-AAB8-454E-249A114B8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011238"/>
            <a:ext cx="1849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accent2"/>
                </a:solidFill>
                <a:latin typeface="Times" panose="020F0502020204030204" pitchFamily="34" charset="0"/>
              </a:rPr>
              <a:t>ROTKHAMARAT</a:t>
            </a:r>
          </a:p>
          <a:p>
            <a:endParaRPr lang="en-US" altLang="en-US" sz="2000" b="1">
              <a:solidFill>
                <a:schemeClr val="accent2"/>
              </a:solidFill>
              <a:latin typeface="Times" panose="020F0502020204030204" pitchFamily="34" charset="0"/>
            </a:endParaRPr>
          </a:p>
        </p:txBody>
      </p:sp>
      <p:sp>
        <p:nvSpPr>
          <p:cNvPr id="20485" name="Freeform 8">
            <a:extLst>
              <a:ext uri="{FF2B5EF4-FFF2-40B4-BE49-F238E27FC236}">
                <a16:creationId xmlns:a16="http://schemas.microsoft.com/office/drawing/2014/main" id="{C9FC5FE5-60F9-1482-8008-0F6F01938785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30241890 w 637"/>
              <a:gd name="T1" fmla="*/ 60483782 h 601"/>
              <a:gd name="T2" fmla="*/ 30241890 w 637"/>
              <a:gd name="T3" fmla="*/ 181451345 h 601"/>
              <a:gd name="T4" fmla="*/ 30241890 w 637"/>
              <a:gd name="T5" fmla="*/ 302418908 h 601"/>
              <a:gd name="T6" fmla="*/ 90725670 w 637"/>
              <a:gd name="T7" fmla="*/ 362902690 h 601"/>
              <a:gd name="T8" fmla="*/ 241935120 w 637"/>
              <a:gd name="T9" fmla="*/ 423386472 h 601"/>
              <a:gd name="T10" fmla="*/ 362902679 w 637"/>
              <a:gd name="T11" fmla="*/ 483870254 h 601"/>
              <a:gd name="T12" fmla="*/ 483870239 w 637"/>
              <a:gd name="T13" fmla="*/ 514112144 h 601"/>
              <a:gd name="T14" fmla="*/ 604837799 w 637"/>
              <a:gd name="T15" fmla="*/ 574595926 h 601"/>
              <a:gd name="T16" fmla="*/ 725805359 w 637"/>
              <a:gd name="T17" fmla="*/ 665321599 h 601"/>
              <a:gd name="T18" fmla="*/ 846772919 w 637"/>
              <a:gd name="T19" fmla="*/ 756047271 h 601"/>
              <a:gd name="T20" fmla="*/ 907256699 w 637"/>
              <a:gd name="T21" fmla="*/ 877014835 h 601"/>
              <a:gd name="T22" fmla="*/ 967740478 w 637"/>
              <a:gd name="T23" fmla="*/ 997982398 h 601"/>
              <a:gd name="T24" fmla="*/ 1058466148 w 637"/>
              <a:gd name="T25" fmla="*/ 1088708071 h 601"/>
              <a:gd name="T26" fmla="*/ 1118949928 w 637"/>
              <a:gd name="T27" fmla="*/ 1209675634 h 601"/>
              <a:gd name="T28" fmla="*/ 1149191818 w 637"/>
              <a:gd name="T29" fmla="*/ 1330643197 h 601"/>
              <a:gd name="T30" fmla="*/ 1149191818 w 637"/>
              <a:gd name="T31" fmla="*/ 1451610761 h 601"/>
              <a:gd name="T32" fmla="*/ 1209675598 w 637"/>
              <a:gd name="T33" fmla="*/ 1512094542 h 601"/>
              <a:gd name="T34" fmla="*/ 1330643158 w 637"/>
              <a:gd name="T35" fmla="*/ 1512094542 h 601"/>
              <a:gd name="T36" fmla="*/ 1481852608 w 637"/>
              <a:gd name="T37" fmla="*/ 1512094542 h 601"/>
              <a:gd name="T38" fmla="*/ 1602820168 w 637"/>
              <a:gd name="T39" fmla="*/ 1512094542 h 601"/>
              <a:gd name="T40" fmla="*/ 1572578278 w 637"/>
              <a:gd name="T41" fmla="*/ 1391126979 h 601"/>
              <a:gd name="T42" fmla="*/ 1542336388 w 637"/>
              <a:gd name="T43" fmla="*/ 1270159416 h 601"/>
              <a:gd name="T44" fmla="*/ 1481852608 w 637"/>
              <a:gd name="T45" fmla="*/ 1149191852 h 601"/>
              <a:gd name="T46" fmla="*/ 1421368828 w 637"/>
              <a:gd name="T47" fmla="*/ 1028224289 h 601"/>
              <a:gd name="T48" fmla="*/ 1360885048 w 637"/>
              <a:gd name="T49" fmla="*/ 907256725 h 601"/>
              <a:gd name="T50" fmla="*/ 1270159378 w 637"/>
              <a:gd name="T51" fmla="*/ 786289162 h 601"/>
              <a:gd name="T52" fmla="*/ 1239917488 w 637"/>
              <a:gd name="T53" fmla="*/ 665321599 h 601"/>
              <a:gd name="T54" fmla="*/ 1149191818 w 637"/>
              <a:gd name="T55" fmla="*/ 574595926 h 601"/>
              <a:gd name="T56" fmla="*/ 1058466148 w 637"/>
              <a:gd name="T57" fmla="*/ 483870254 h 601"/>
              <a:gd name="T58" fmla="*/ 967740478 w 637"/>
              <a:gd name="T59" fmla="*/ 393144581 h 601"/>
              <a:gd name="T60" fmla="*/ 877014809 w 637"/>
              <a:gd name="T61" fmla="*/ 302418908 h 601"/>
              <a:gd name="T62" fmla="*/ 756047249 w 637"/>
              <a:gd name="T63" fmla="*/ 241935127 h 601"/>
              <a:gd name="T64" fmla="*/ 635079689 w 637"/>
              <a:gd name="T65" fmla="*/ 181451345 h 601"/>
              <a:gd name="T66" fmla="*/ 514112129 w 637"/>
              <a:gd name="T67" fmla="*/ 120967563 h 601"/>
              <a:gd name="T68" fmla="*/ 393144569 w 637"/>
              <a:gd name="T69" fmla="*/ 90725673 h 601"/>
              <a:gd name="T70" fmla="*/ 272177010 w 637"/>
              <a:gd name="T71" fmla="*/ 60483782 h 601"/>
              <a:gd name="T72" fmla="*/ 151209450 w 637"/>
              <a:gd name="T73" fmla="*/ 0 h 601"/>
              <a:gd name="T74" fmla="*/ 30241890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Rectangle 9">
            <a:extLst>
              <a:ext uri="{FF2B5EF4-FFF2-40B4-BE49-F238E27FC236}">
                <a16:creationId xmlns:a16="http://schemas.microsoft.com/office/drawing/2014/main" id="{067B0295-0583-92FD-F188-538238F1C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9594" name="Rectangle 10">
            <a:extLst>
              <a:ext uri="{FF2B5EF4-FFF2-40B4-BE49-F238E27FC236}">
                <a16:creationId xmlns:a16="http://schemas.microsoft.com/office/drawing/2014/main" id="{06C5D554-D36D-FB38-A40C-FAB3A8243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1765300"/>
            <a:ext cx="239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chemeClr val="accent2"/>
                </a:solidFill>
                <a:latin typeface="Times" panose="020F0502020204030204" pitchFamily="34" charset="0"/>
              </a:rPr>
              <a:t>WUNGV</a:t>
            </a:r>
            <a:r>
              <a:rPr lang="en-US" altLang="en-US" sz="1800" b="1" u="sng">
                <a:solidFill>
                  <a:schemeClr val="accent2"/>
                </a:solidFill>
                <a:latin typeface="Times" panose="020F0502020204030204" pitchFamily="34" charset="0"/>
              </a:rPr>
              <a:t>A</a:t>
            </a:r>
            <a:r>
              <a:rPr lang="en-US" altLang="en-US" sz="1800" b="1">
                <a:solidFill>
                  <a:schemeClr val="accent2"/>
                </a:solidFill>
                <a:latin typeface="Times" panose="020F0502020204030204" pitchFamily="34" charset="0"/>
              </a:rPr>
              <a:t>-WUNGVA</a:t>
            </a:r>
          </a:p>
        </p:txBody>
      </p:sp>
      <p:sp>
        <p:nvSpPr>
          <p:cNvPr id="20488" name="Rectangle 11">
            <a:extLst>
              <a:ext uri="{FF2B5EF4-FFF2-40B4-BE49-F238E27FC236}">
                <a16:creationId xmlns:a16="http://schemas.microsoft.com/office/drawing/2014/main" id="{AAECF19E-B0BF-F116-A4FE-8B12801D8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9" name="Line 12">
            <a:extLst>
              <a:ext uri="{FF2B5EF4-FFF2-40B4-BE49-F238E27FC236}">
                <a16:creationId xmlns:a16="http://schemas.microsoft.com/office/drawing/2014/main" id="{90E60DED-1E27-4CC4-0706-3DF192AC0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3">
            <a:extLst>
              <a:ext uri="{FF2B5EF4-FFF2-40B4-BE49-F238E27FC236}">
                <a16:creationId xmlns:a16="http://schemas.microsoft.com/office/drawing/2014/main" id="{880D4E54-C42F-75D1-7651-1DF11F664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4">
            <a:extLst>
              <a:ext uri="{FF2B5EF4-FFF2-40B4-BE49-F238E27FC236}">
                <a16:creationId xmlns:a16="http://schemas.microsoft.com/office/drawing/2014/main" id="{4B0466EB-1EAA-DE9D-084E-BE8A1627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0492" name="Group 15">
            <a:extLst>
              <a:ext uri="{FF2B5EF4-FFF2-40B4-BE49-F238E27FC236}">
                <a16:creationId xmlns:a16="http://schemas.microsoft.com/office/drawing/2014/main" id="{CD8065F4-02BD-5897-EB66-EFC4AB574F78}"/>
              </a:ext>
            </a:extLst>
          </p:cNvPr>
          <p:cNvGrpSpPr>
            <a:grpSpLocks/>
          </p:cNvGrpSpPr>
          <p:nvPr/>
        </p:nvGrpSpPr>
        <p:grpSpPr bwMode="auto">
          <a:xfrm>
            <a:off x="7920038" y="3429000"/>
            <a:ext cx="1206500" cy="633413"/>
            <a:chOff x="5029" y="2160"/>
            <a:chExt cx="639" cy="399"/>
          </a:xfrm>
        </p:grpSpPr>
        <p:sp>
          <p:nvSpPr>
            <p:cNvPr id="20500" name="Freeform 16">
              <a:extLst>
                <a:ext uri="{FF2B5EF4-FFF2-40B4-BE49-F238E27FC236}">
                  <a16:creationId xmlns:a16="http://schemas.microsoft.com/office/drawing/2014/main" id="{2D3CBDCE-D42B-656F-448C-AD1153031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17">
              <a:extLst>
                <a:ext uri="{FF2B5EF4-FFF2-40B4-BE49-F238E27FC236}">
                  <a16:creationId xmlns:a16="http://schemas.microsoft.com/office/drawing/2014/main" id="{658AC127-0840-8866-1639-D301EB73E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Rectangle 18">
              <a:extLst>
                <a:ext uri="{FF2B5EF4-FFF2-40B4-BE49-F238E27FC236}">
                  <a16:creationId xmlns:a16="http://schemas.microsoft.com/office/drawing/2014/main" id="{1942BC33-7C12-392B-238E-BEA06912B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20503" name="Freeform 19">
              <a:extLst>
                <a:ext uri="{FF2B5EF4-FFF2-40B4-BE49-F238E27FC236}">
                  <a16:creationId xmlns:a16="http://schemas.microsoft.com/office/drawing/2014/main" id="{8240C09F-7DC1-1FB3-5A0B-8FEFF592F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AutoShape 20">
              <a:extLst>
                <a:ext uri="{FF2B5EF4-FFF2-40B4-BE49-F238E27FC236}">
                  <a16:creationId xmlns:a16="http://schemas.microsoft.com/office/drawing/2014/main" id="{AFC67873-CE96-31FB-C907-7F0EDA065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5" name="Rectangle 21">
              <a:extLst>
                <a:ext uri="{FF2B5EF4-FFF2-40B4-BE49-F238E27FC236}">
                  <a16:creationId xmlns:a16="http://schemas.microsoft.com/office/drawing/2014/main" id="{6C44449B-63D3-1836-3CF4-893F2626A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6" name="AutoShape 22">
              <a:extLst>
                <a:ext uri="{FF2B5EF4-FFF2-40B4-BE49-F238E27FC236}">
                  <a16:creationId xmlns:a16="http://schemas.microsoft.com/office/drawing/2014/main" id="{17F8BB4B-F68B-9F2B-B205-24F7ABCF8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7" name="Line 23">
              <a:extLst>
                <a:ext uri="{FF2B5EF4-FFF2-40B4-BE49-F238E27FC236}">
                  <a16:creationId xmlns:a16="http://schemas.microsoft.com/office/drawing/2014/main" id="{A6CDD1F9-4B8D-0648-9A62-4ECE1B3E6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Line 24">
              <a:extLst>
                <a:ext uri="{FF2B5EF4-FFF2-40B4-BE49-F238E27FC236}">
                  <a16:creationId xmlns:a16="http://schemas.microsoft.com/office/drawing/2014/main" id="{CA04887B-585B-C2D9-67C9-6ED87265A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Rectangle 25">
              <a:extLst>
                <a:ext uri="{FF2B5EF4-FFF2-40B4-BE49-F238E27FC236}">
                  <a16:creationId xmlns:a16="http://schemas.microsoft.com/office/drawing/2014/main" id="{40472119-613D-711E-E116-EF1032461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53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Wungv</a:t>
              </a:r>
              <a:r>
                <a:rPr lang="en-US" altLang="en-US" sz="800" b="1" u="sng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-Wungva</a:t>
              </a:r>
            </a:p>
          </p:txBody>
        </p:sp>
        <p:sp>
          <p:nvSpPr>
            <p:cNvPr id="20510" name="Rectangle 26">
              <a:extLst>
                <a:ext uri="{FF2B5EF4-FFF2-40B4-BE49-F238E27FC236}">
                  <a16:creationId xmlns:a16="http://schemas.microsoft.com/office/drawing/2014/main" id="{9178E19A-7C6F-BBB6-B0DC-4B16A1CAC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6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panose="03020802060602070202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700" b="1">
                  <a:solidFill>
                    <a:srgbClr val="000000"/>
                  </a:solidFill>
                  <a:latin typeface="Chicago" charset="0"/>
                </a:rPr>
                <a:t>ROTKHAMARAT</a:t>
              </a:r>
            </a:p>
          </p:txBody>
        </p:sp>
      </p:grpSp>
      <p:sp>
        <p:nvSpPr>
          <p:cNvPr id="579611" name="Text Box 27">
            <a:extLst>
              <a:ext uri="{FF2B5EF4-FFF2-40B4-BE49-F238E27FC236}">
                <a16:creationId xmlns:a16="http://schemas.microsoft.com/office/drawing/2014/main" id="{A1DB1F4D-3497-CF05-730F-F01739FC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962400"/>
            <a:ext cx="8331200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3300"/>
                </a:solidFill>
                <a:latin typeface="Comic Sans MS" charset="0"/>
                <a:ea typeface="+mn-ea"/>
              </a:rPr>
              <a:t>YURNA VARELI KHAMALAI ATAM!</a:t>
            </a:r>
          </a:p>
        </p:txBody>
      </p:sp>
      <p:sp>
        <p:nvSpPr>
          <p:cNvPr id="579612" name="Text Box 28">
            <a:extLst>
              <a:ext uri="{FF2B5EF4-FFF2-40B4-BE49-F238E27FC236}">
                <a16:creationId xmlns:a16="http://schemas.microsoft.com/office/drawing/2014/main" id="{CE377F2D-24F0-0A39-23AE-A65ACAC4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</a:rPr>
              <a:t>Wuv. 2:16-19</a:t>
            </a:r>
          </a:p>
        </p:txBody>
      </p:sp>
      <p:sp>
        <p:nvSpPr>
          <p:cNvPr id="20495" name="Text Box 29">
            <a:extLst>
              <a:ext uri="{FF2B5EF4-FFF2-40B4-BE49-F238E27FC236}">
                <a16:creationId xmlns:a16="http://schemas.microsoft.com/office/drawing/2014/main" id="{36950728-2222-5AAE-D414-28D9A4D4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>
            <a:extLst>
              <a:ext uri="{FF2B5EF4-FFF2-40B4-BE49-F238E27FC236}">
                <a16:creationId xmlns:a16="http://schemas.microsoft.com/office/drawing/2014/main" id="{DA6AAF58-3B12-AD7D-3297-526AEC9AE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</a:rPr>
              <a:t>08</a:t>
            </a:r>
          </a:p>
        </p:txBody>
      </p:sp>
      <p:sp>
        <p:nvSpPr>
          <p:cNvPr id="20497" name="Text Box 32">
            <a:extLst>
              <a:ext uri="{FF2B5EF4-FFF2-40B4-BE49-F238E27FC236}">
                <a16:creationId xmlns:a16="http://schemas.microsoft.com/office/drawing/2014/main" id="{3C54302E-F8EB-4C9A-82BD-FC32E9148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endParaRPr lang="en-US" altLang="en-US" sz="16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579624" name="Oval 40">
            <a:extLst>
              <a:ext uri="{FF2B5EF4-FFF2-40B4-BE49-F238E27FC236}">
                <a16:creationId xmlns:a16="http://schemas.microsoft.com/office/drawing/2014/main" id="{F516A61E-288D-9F9E-E479-EC75ADE1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1570038"/>
            <a:ext cx="2581275" cy="72866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charset="0"/>
              <a:ea typeface="+mn-ea"/>
            </a:endParaRPr>
          </a:p>
        </p:txBody>
      </p:sp>
      <p:sp>
        <p:nvSpPr>
          <p:cNvPr id="20499" name="Text Box 41">
            <a:extLst>
              <a:ext uri="{FF2B5EF4-FFF2-40B4-BE49-F238E27FC236}">
                <a16:creationId xmlns:a16="http://schemas.microsoft.com/office/drawing/2014/main" id="{9FED2D9B-BC7A-1420-17F7-1756BB7FE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6297613"/>
            <a:ext cx="2308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panose="03020802060602070202" pitchFamily="66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Ngasoda kazat lairik pg.31-32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  <p:bldP spid="5796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20464</TotalTime>
  <Pages>52</Pages>
  <Words>3764</Words>
  <Application>Microsoft Macintosh PowerPoint</Application>
  <PresentationFormat>On-screen Show (4:3)</PresentationFormat>
  <Paragraphs>1460</Paragraphs>
  <Slides>72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Matura MT Script Capitals</vt:lpstr>
      <vt:lpstr>ＭＳ Ｐゴシック</vt:lpstr>
      <vt:lpstr>Arial</vt:lpstr>
      <vt:lpstr>Times</vt:lpstr>
      <vt:lpstr>Monotype Sorts</vt:lpstr>
      <vt:lpstr>Comic Sans MS</vt:lpstr>
      <vt:lpstr>Helvetica</vt:lpstr>
      <vt:lpstr>Chicago</vt:lpstr>
      <vt:lpstr>B VAG Rounded Bold</vt:lpstr>
      <vt:lpstr>Kosher-Normal</vt:lpstr>
      <vt:lpstr>Geneva</vt:lpstr>
      <vt:lpstr>Papyrus</vt:lpstr>
      <vt:lpstr>Times New Roman</vt:lpstr>
      <vt:lpstr>Arial Black</vt:lpstr>
      <vt:lpstr>untitled 3</vt:lpstr>
      <vt:lpstr>Microsoft Word 2001 Document</vt:lpstr>
      <vt:lpstr>Adobe Photoshop Elements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839</cp:revision>
  <cp:lastPrinted>1997-02-12T13:49:34Z</cp:lastPrinted>
  <dcterms:created xsi:type="dcterms:W3CDTF">1999-07-29T18:12:04Z</dcterms:created>
  <dcterms:modified xsi:type="dcterms:W3CDTF">2025-01-09T01:06:15Z</dcterms:modified>
</cp:coreProperties>
</file>