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8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9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927" r:id="rId2"/>
    <p:sldId id="841" r:id="rId3"/>
    <p:sldId id="887" r:id="rId4"/>
    <p:sldId id="783" r:id="rId5"/>
    <p:sldId id="886" r:id="rId6"/>
    <p:sldId id="815" r:id="rId7"/>
    <p:sldId id="459" r:id="rId8"/>
    <p:sldId id="700" r:id="rId9"/>
    <p:sldId id="906" r:id="rId10"/>
    <p:sldId id="893" r:id="rId11"/>
    <p:sldId id="899" r:id="rId12"/>
    <p:sldId id="776" r:id="rId13"/>
    <p:sldId id="688" r:id="rId14"/>
    <p:sldId id="541" r:id="rId15"/>
    <p:sldId id="635" r:id="rId16"/>
    <p:sldId id="484" r:id="rId17"/>
    <p:sldId id="761" r:id="rId18"/>
    <p:sldId id="900" r:id="rId19"/>
    <p:sldId id="902" r:id="rId20"/>
    <p:sldId id="447" r:id="rId21"/>
    <p:sldId id="462" r:id="rId22"/>
    <p:sldId id="460" r:id="rId23"/>
    <p:sldId id="463" r:id="rId24"/>
    <p:sldId id="852" r:id="rId25"/>
    <p:sldId id="853" r:id="rId26"/>
    <p:sldId id="854" r:id="rId27"/>
    <p:sldId id="855" r:id="rId28"/>
    <p:sldId id="856" r:id="rId29"/>
    <p:sldId id="857" r:id="rId30"/>
    <p:sldId id="858" r:id="rId31"/>
    <p:sldId id="903" r:id="rId32"/>
    <p:sldId id="904" r:id="rId33"/>
    <p:sldId id="874" r:id="rId34"/>
    <p:sldId id="875" r:id="rId35"/>
    <p:sldId id="876" r:id="rId36"/>
    <p:sldId id="878" r:id="rId37"/>
    <p:sldId id="877" r:id="rId38"/>
    <p:sldId id="879" r:id="rId39"/>
    <p:sldId id="881" r:id="rId40"/>
    <p:sldId id="882" r:id="rId41"/>
    <p:sldId id="885" r:id="rId42"/>
    <p:sldId id="884" r:id="rId43"/>
    <p:sldId id="844" r:id="rId44"/>
    <p:sldId id="706" r:id="rId45"/>
    <p:sldId id="499" r:id="rId46"/>
    <p:sldId id="925" r:id="rId47"/>
    <p:sldId id="636" r:id="rId48"/>
    <p:sldId id="816" r:id="rId49"/>
    <p:sldId id="315" r:id="rId50"/>
    <p:sldId id="316" r:id="rId51"/>
    <p:sldId id="318" r:id="rId52"/>
    <p:sldId id="317" r:id="rId53"/>
    <p:sldId id="322" r:id="rId54"/>
    <p:sldId id="926" r:id="rId55"/>
    <p:sldId id="769" r:id="rId56"/>
    <p:sldId id="770" r:id="rId57"/>
    <p:sldId id="451" r:id="rId58"/>
    <p:sldId id="889" r:id="rId59"/>
    <p:sldId id="595" r:id="rId60"/>
    <p:sldId id="773" r:id="rId61"/>
    <p:sldId id="774" r:id="rId62"/>
    <p:sldId id="775" r:id="rId63"/>
    <p:sldId id="818" r:id="rId64"/>
    <p:sldId id="817" r:id="rId65"/>
    <p:sldId id="324" r:id="rId66"/>
    <p:sldId id="325" r:id="rId67"/>
    <p:sldId id="814" r:id="rId6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0">
          <p15:clr>
            <a:srgbClr val="A4A3A4"/>
          </p15:clr>
        </p15:guide>
        <p15:guide id="2" orient="horz" pos="4219">
          <p15:clr>
            <a:srgbClr val="A4A3A4"/>
          </p15:clr>
        </p15:guide>
        <p15:guide id="3" pos="5149">
          <p15:clr>
            <a:srgbClr val="A4A3A4"/>
          </p15:clr>
        </p15:guide>
        <p15:guide id="4" pos="55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2B186F"/>
    <a:srgbClr val="FEE772"/>
    <a:srgbClr val="A6A7A8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2" autoAdjust="0"/>
    <p:restoredTop sz="87548" autoAdjust="0"/>
  </p:normalViewPr>
  <p:slideViewPr>
    <p:cSldViewPr snapToGrid="0">
      <p:cViewPr varScale="1">
        <p:scale>
          <a:sx n="61" d="100"/>
          <a:sy n="61" d="100"/>
        </p:scale>
        <p:origin x="1656" y="66"/>
      </p:cViewPr>
      <p:guideLst>
        <p:guide orient="horz" pos="2010"/>
        <p:guide orient="horz" pos="4219"/>
        <p:guide pos="5149"/>
        <p:guide pos="5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486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E6B1B67-F24B-A646-A881-28EC09451584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4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9544353-0903-E744-9E4E-8B05DDF680E2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98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3D2D7-4C0B-7694-6B13-2B3CE42FE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>
            <a:extLst>
              <a:ext uri="{FF2B5EF4-FFF2-40B4-BE49-F238E27FC236}">
                <a16:creationId xmlns:a16="http://schemas.microsoft.com/office/drawing/2014/main" id="{BD820930-47C4-C2FC-0039-DC82059C97B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1075" name="Rectangle 3">
            <a:extLst>
              <a:ext uri="{FF2B5EF4-FFF2-40B4-BE49-F238E27FC236}">
                <a16:creationId xmlns:a16="http://schemas.microsoft.com/office/drawing/2014/main" id="{1C4C4515-4D9A-5190-6276-6F5A2980F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b="1" dirty="0" err="1"/>
              <a:t>Kumei</a:t>
            </a:r>
            <a:r>
              <a:rPr lang="en-US" b="1" baseline="0" dirty="0"/>
              <a:t> </a:t>
            </a:r>
            <a:r>
              <a:rPr lang="en-US" b="1" baseline="0" dirty="0" err="1"/>
              <a:t>katha</a:t>
            </a:r>
            <a:r>
              <a:rPr lang="en-US" b="1" baseline="0" dirty="0"/>
              <a:t> </a:t>
            </a:r>
            <a:r>
              <a:rPr lang="en-US" b="1" baseline="0" dirty="0" err="1"/>
              <a:t>otshot</a:t>
            </a:r>
            <a:r>
              <a:rPr lang="en-US" b="1" baseline="0" dirty="0"/>
              <a:t> </a:t>
            </a:r>
            <a:r>
              <a:rPr lang="en-US" b="1" baseline="0" dirty="0" err="1"/>
              <a:t>tarâkha</a:t>
            </a:r>
            <a:r>
              <a:rPr lang="en-US" b="1" baseline="0" dirty="0"/>
              <a:t> </a:t>
            </a:r>
            <a:r>
              <a:rPr lang="en-US" b="1" baseline="0" dirty="0" err="1"/>
              <a:t>shok</a:t>
            </a:r>
            <a:r>
              <a:rPr lang="en-US" b="1" baseline="0" dirty="0"/>
              <a:t> </a:t>
            </a:r>
            <a:r>
              <a:rPr lang="en-US" b="1" baseline="0" dirty="0" err="1"/>
              <a:t>laga</a:t>
            </a:r>
            <a:r>
              <a:rPr lang="en-US" b="1" baseline="0" dirty="0"/>
              <a:t> – </a:t>
            </a:r>
            <a:r>
              <a:rPr lang="en-US" b="1" baseline="0" dirty="0" err="1"/>
              <a:t>meisâ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Haokaphokwui</a:t>
            </a:r>
            <a:r>
              <a:rPr lang="en-US" b="1" baseline="0" dirty="0"/>
              <a:t> </a:t>
            </a:r>
            <a:r>
              <a:rPr lang="en-US" b="1" baseline="0" dirty="0" err="1"/>
              <a:t>akuplamshongli</a:t>
            </a:r>
            <a:r>
              <a:rPr lang="en-US" b="1" baseline="0" dirty="0"/>
              <a:t> </a:t>
            </a:r>
            <a:r>
              <a:rPr lang="en-US" b="1" baseline="0" dirty="0" err="1"/>
              <a:t>hângchithei</a:t>
            </a:r>
            <a:r>
              <a:rPr lang="en-US" b="1" baseline="0" dirty="0"/>
              <a:t> </a:t>
            </a:r>
            <a:r>
              <a:rPr lang="en-US" b="1" baseline="0" dirty="0" err="1"/>
              <a:t>haidalei</a:t>
            </a:r>
            <a:r>
              <a:rPr lang="en-US" b="1" baseline="0" dirty="0"/>
              <a:t> – </a:t>
            </a:r>
            <a:r>
              <a:rPr lang="en-US" b="1" baseline="0" dirty="0" err="1"/>
              <a:t>âchinâ</a:t>
            </a:r>
            <a:r>
              <a:rPr lang="en-US" b="1" baseline="0" dirty="0"/>
              <a:t> </a:t>
            </a:r>
            <a:r>
              <a:rPr lang="en-US" b="1" baseline="0" dirty="0" err="1"/>
              <a:t>ngarâ</a:t>
            </a:r>
            <a:r>
              <a:rPr lang="en-US" b="1" baseline="0" dirty="0"/>
              <a:t> </a:t>
            </a:r>
            <a:r>
              <a:rPr lang="en-US" b="1" baseline="0" dirty="0" err="1"/>
              <a:t>bingna</a:t>
            </a:r>
            <a:r>
              <a:rPr lang="en-US" b="1" baseline="0" dirty="0"/>
              <a:t> </a:t>
            </a:r>
            <a:r>
              <a:rPr lang="en-US" b="1" baseline="0" dirty="0" err="1"/>
              <a:t>kathei</a:t>
            </a:r>
            <a:r>
              <a:rPr lang="en-US" b="1" baseline="0" dirty="0"/>
              <a:t> </a:t>
            </a:r>
            <a:r>
              <a:rPr lang="en-US" b="1" baseline="0" dirty="0" err="1"/>
              <a:t>samphanga</a:t>
            </a:r>
            <a:r>
              <a:rPr lang="en-US" b="1" baseline="0" dirty="0"/>
              <a:t> </a:t>
            </a:r>
            <a:r>
              <a:rPr lang="en-US" b="1" baseline="0" dirty="0" err="1"/>
              <a:t>chiya</a:t>
            </a:r>
            <a:r>
              <a:rPr lang="en-US" b="1" baseline="0" dirty="0"/>
              <a:t> </a:t>
            </a:r>
            <a:r>
              <a:rPr lang="en-US" b="1" baseline="0" dirty="0" err="1"/>
              <a:t>athumwui</a:t>
            </a:r>
            <a:r>
              <a:rPr lang="en-US" b="1" baseline="0" dirty="0"/>
              <a:t> </a:t>
            </a:r>
            <a:r>
              <a:rPr lang="en-US" b="1" baseline="0" dirty="0" err="1"/>
              <a:t>agato</a:t>
            </a:r>
            <a:r>
              <a:rPr lang="en-US" b="1" baseline="0" dirty="0"/>
              <a:t>, JOSEPH, hi </a:t>
            </a:r>
            <a:r>
              <a:rPr lang="en-US" b="1" baseline="0" dirty="0" err="1"/>
              <a:t>ara</a:t>
            </a:r>
            <a:r>
              <a:rPr lang="en-US" b="1" baseline="0" dirty="0"/>
              <a:t> Egypt </a:t>
            </a:r>
            <a:r>
              <a:rPr lang="en-US" b="1" baseline="0" dirty="0" err="1"/>
              <a:t>wui</a:t>
            </a:r>
            <a:r>
              <a:rPr lang="en-US" b="1" baseline="0" dirty="0"/>
              <a:t> ram-</a:t>
            </a:r>
            <a:r>
              <a:rPr lang="en-US" b="1" baseline="0" dirty="0" err="1"/>
              <a:t>mungana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9464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Hikatha</a:t>
            </a:r>
            <a:r>
              <a:rPr lang="en-US" b="1" dirty="0"/>
              <a:t> </a:t>
            </a:r>
            <a:r>
              <a:rPr lang="en-US" b="1" dirty="0" err="1"/>
              <a:t>khorumkhavai</a:t>
            </a:r>
            <a:r>
              <a:rPr lang="en-US" b="1" dirty="0"/>
              <a:t> </a:t>
            </a:r>
            <a:r>
              <a:rPr lang="en-US" b="1" dirty="0" err="1"/>
              <a:t>dolan</a:t>
            </a:r>
            <a:r>
              <a:rPr lang="en-US" b="1" dirty="0"/>
              <a:t>, </a:t>
            </a:r>
            <a:r>
              <a:rPr lang="en-US" b="1" dirty="0" err="1"/>
              <a:t>maningkha</a:t>
            </a:r>
            <a:r>
              <a:rPr lang="en-US" b="1" dirty="0"/>
              <a:t> ziggurat</a:t>
            </a:r>
            <a:r>
              <a:rPr lang="en-US" b="1" baseline="0" dirty="0"/>
              <a:t> da </a:t>
            </a:r>
            <a:r>
              <a:rPr lang="en-US" b="1" baseline="0" dirty="0" err="1"/>
              <a:t>kaho</a:t>
            </a:r>
            <a:r>
              <a:rPr lang="en-US" b="1" baseline="0" dirty="0"/>
              <a:t> hi </a:t>
            </a:r>
            <a:r>
              <a:rPr lang="en-US" b="1" baseline="0" dirty="0" err="1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atamli</a:t>
            </a:r>
            <a:r>
              <a:rPr lang="en-US" b="1" baseline="0" dirty="0"/>
              <a:t> </a:t>
            </a:r>
            <a:r>
              <a:rPr lang="en-US" b="1" baseline="0" dirty="0" err="1"/>
              <a:t>Chaldeanbingwui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 Ur </a:t>
            </a:r>
            <a:r>
              <a:rPr lang="en-US" b="1" baseline="0" dirty="0" err="1"/>
              <a:t>kaho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chili </a:t>
            </a:r>
            <a:r>
              <a:rPr lang="en-US" b="1" baseline="0" dirty="0" err="1"/>
              <a:t>phaolâk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leisai</a:t>
            </a:r>
            <a:r>
              <a:rPr lang="en-US" b="1" baseline="0" dirty="0"/>
              <a:t>. 2000 B.C </a:t>
            </a:r>
            <a:r>
              <a:rPr lang="en-US" b="1" baseline="0" dirty="0" err="1"/>
              <a:t>atamli</a:t>
            </a:r>
            <a:r>
              <a:rPr lang="en-US" b="1" baseline="0" dirty="0"/>
              <a:t> Ur hi </a:t>
            </a:r>
            <a:r>
              <a:rPr lang="en-US" b="1" baseline="0" dirty="0" err="1"/>
              <a:t>haklâk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keinung</a:t>
            </a:r>
            <a:r>
              <a:rPr lang="en-US" b="1" baseline="0" dirty="0"/>
              <a:t> </a:t>
            </a:r>
            <a:r>
              <a:rPr lang="en-US" b="1" baseline="0" dirty="0" err="1"/>
              <a:t>ngasasaya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chi </a:t>
            </a:r>
            <a:r>
              <a:rPr lang="en-US" b="1" baseline="0" dirty="0" err="1"/>
              <a:t>katam</a:t>
            </a:r>
            <a:r>
              <a:rPr lang="en-US" b="1" baseline="0" dirty="0"/>
              <a:t> kash</a:t>
            </a:r>
            <a:r>
              <a:rPr lang="en-US" b="1" u="sng" baseline="0" dirty="0"/>
              <a:t>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ngashan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leikhalon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manglârin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tangmanglâk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leikasâ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apamna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Kha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machuk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yanglo</a:t>
            </a:r>
            <a:r>
              <a:rPr lang="en-US" b="1" u="none" baseline="0" dirty="0"/>
              <a:t>: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katha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akap-akai</a:t>
            </a:r>
            <a:r>
              <a:rPr lang="en-US" b="1" u="none" baseline="0" dirty="0"/>
              <a:t> – </a:t>
            </a:r>
            <a:r>
              <a:rPr lang="en-US" b="1" u="none" baseline="0" dirty="0" err="1"/>
              <a:t>kuingatok</a:t>
            </a:r>
            <a:r>
              <a:rPr lang="en-US" b="1" u="none" baseline="0" dirty="0"/>
              <a:t>– </a:t>
            </a:r>
            <a:r>
              <a:rPr lang="en-US" b="1" u="none" baseline="0" dirty="0" err="1"/>
              <a:t>chikatha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saklâk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shimchi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darkâr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sakhala</a:t>
            </a:r>
            <a:r>
              <a:rPr lang="en-US" b="1" u="none" baseline="0" dirty="0"/>
              <a:t>? </a:t>
            </a:r>
            <a:r>
              <a:rPr lang="en-US" b="1" u="none" baseline="0" dirty="0" err="1"/>
              <a:t>Chikatha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khamachuk</a:t>
            </a:r>
            <a:r>
              <a:rPr lang="en-US" b="1" u="none" baseline="0" dirty="0"/>
              <a:t> china </a:t>
            </a:r>
            <a:r>
              <a:rPr lang="en-US" b="1" u="none" baseline="0" dirty="0" err="1"/>
              <a:t>achâlakha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thotli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okthuikasâ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kathem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thangkhamei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chitheiya</a:t>
            </a:r>
            <a:r>
              <a:rPr lang="en-US" b="1" u="none" baseline="0" dirty="0"/>
              <a:t>!</a:t>
            </a:r>
            <a:endParaRPr lang="en-US" b="1" u="sng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////	</a:t>
            </a:r>
            <a:r>
              <a:rPr lang="en-US" b="1" dirty="0" err="1"/>
              <a:t>Biblewui</a:t>
            </a:r>
            <a:r>
              <a:rPr lang="en-US" b="1" dirty="0"/>
              <a:t> </a:t>
            </a:r>
            <a:r>
              <a:rPr lang="en-US" b="1" dirty="0" err="1"/>
              <a:t>khararchan</a:t>
            </a:r>
            <a:r>
              <a:rPr lang="en-US" b="1" dirty="0"/>
              <a:t> china </a:t>
            </a:r>
            <a:r>
              <a:rPr lang="en-US" b="1" dirty="0" err="1"/>
              <a:t>ithumli</a:t>
            </a:r>
            <a:r>
              <a:rPr lang="en-US" b="1" dirty="0"/>
              <a:t> ABRAHAM</a:t>
            </a:r>
            <a:r>
              <a:rPr lang="en-US" b="1" baseline="0" dirty="0"/>
              <a:t> </a:t>
            </a:r>
            <a:r>
              <a:rPr lang="en-US" b="1" baseline="0" dirty="0" err="1"/>
              <a:t>kaho</a:t>
            </a:r>
            <a:r>
              <a:rPr lang="en-US" b="1" baseline="0" dirty="0"/>
              <a:t> mi </a:t>
            </a:r>
            <a:r>
              <a:rPr lang="en-US" b="1" baseline="0" dirty="0" err="1"/>
              <a:t>akha</a:t>
            </a:r>
            <a:r>
              <a:rPr lang="en-US" b="1" baseline="0" dirty="0"/>
              <a:t>,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Âli</a:t>
            </a:r>
            <a:r>
              <a:rPr lang="en-US" b="1" baseline="0" dirty="0"/>
              <a:t> </a:t>
            </a:r>
            <a:r>
              <a:rPr lang="en-US" b="1" baseline="0" dirty="0" err="1"/>
              <a:t>shimkhur</a:t>
            </a:r>
            <a:r>
              <a:rPr lang="en-US" b="1" baseline="0" dirty="0"/>
              <a:t> </a:t>
            </a:r>
            <a:r>
              <a:rPr lang="en-US" b="1" baseline="0" dirty="0" err="1"/>
              <a:t>achâlakha</a:t>
            </a:r>
            <a:r>
              <a:rPr lang="en-US" b="1" baseline="0" dirty="0"/>
              <a:t> Chaldean </a:t>
            </a:r>
            <a:r>
              <a:rPr lang="en-US" b="1" baseline="0" dirty="0" err="1"/>
              <a:t>bingwui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 </a:t>
            </a:r>
            <a:r>
              <a:rPr lang="en-US" b="1" baseline="0" dirty="0" err="1"/>
              <a:t>Urli</a:t>
            </a:r>
            <a:r>
              <a:rPr lang="en-US" b="1" baseline="0" dirty="0"/>
              <a:t> </a:t>
            </a:r>
            <a:r>
              <a:rPr lang="en-US" b="1" baseline="0" dirty="0" err="1"/>
              <a:t>pânkasÂli</a:t>
            </a:r>
            <a:r>
              <a:rPr lang="en-US" b="1" baseline="0" dirty="0"/>
              <a:t> </a:t>
            </a:r>
            <a:r>
              <a:rPr lang="en-US" b="1" baseline="0" dirty="0" err="1"/>
              <a:t>maram</a:t>
            </a:r>
            <a:r>
              <a:rPr lang="en-US" b="1" baseline="0" dirty="0"/>
              <a:t> </a:t>
            </a:r>
            <a:r>
              <a:rPr lang="en-US" b="1" baseline="0" dirty="0" err="1"/>
              <a:t>hangchitheiya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Shimkhur</a:t>
            </a:r>
            <a:r>
              <a:rPr lang="en-US" b="1" baseline="0" dirty="0"/>
              <a:t> chili </a:t>
            </a:r>
            <a:r>
              <a:rPr lang="en-US" b="1" baseline="0" dirty="0" err="1"/>
              <a:t>sârlâk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avâ-v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leisaya</a:t>
            </a:r>
            <a:r>
              <a:rPr lang="en-US" b="1" u="none" baseline="0" dirty="0"/>
              <a:t>… </a:t>
            </a:r>
            <a:r>
              <a:rPr lang="en-US" b="1" u="none" baseline="0" dirty="0" err="1"/>
              <a:t>Terah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Terahwui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naomayara</a:t>
            </a:r>
            <a:r>
              <a:rPr lang="en-US" b="1" u="none" baseline="0" dirty="0"/>
              <a:t> Abram, </a:t>
            </a:r>
            <a:r>
              <a:rPr lang="en-US" b="1" u="none" baseline="0" dirty="0" err="1"/>
              <a:t>naoda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Varena</a:t>
            </a:r>
            <a:r>
              <a:rPr lang="en-US" b="1" u="none" baseline="0" dirty="0"/>
              <a:t> ABRAHAM da </a:t>
            </a:r>
            <a:r>
              <a:rPr lang="en-US" b="1" u="none" baseline="0" dirty="0" err="1"/>
              <a:t>aming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ngacheimihaowa</a:t>
            </a:r>
            <a:r>
              <a:rPr lang="en-US" b="1" u="none" baseline="0" dirty="0"/>
              <a:t>, hi </a:t>
            </a:r>
            <a:r>
              <a:rPr lang="en-US" b="1" u="none" baseline="0" dirty="0" err="1"/>
              <a:t>naoda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thotchanli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Âli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shenglâk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chitheimihai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ABRAHAMWUI </a:t>
            </a:r>
            <a:r>
              <a:rPr lang="en-US" b="1" u="none" baseline="0" dirty="0" err="1"/>
              <a:t>apareiv</a:t>
            </a:r>
            <a:r>
              <a:rPr lang="en-US" b="1" u="sng" baseline="0" dirty="0" err="1"/>
              <a:t>Âli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aming</a:t>
            </a:r>
            <a:r>
              <a:rPr lang="en-US" b="1" u="none" baseline="0" dirty="0"/>
              <a:t> Sarah </a:t>
            </a:r>
            <a:r>
              <a:rPr lang="en-US" b="1" u="none" baseline="0" dirty="0" err="1"/>
              <a:t>hoya</a:t>
            </a:r>
            <a:r>
              <a:rPr lang="en-US" b="1" u="none" baseline="0" dirty="0"/>
              <a:t> (</a:t>
            </a:r>
            <a:r>
              <a:rPr lang="en-US" b="1" u="none" baseline="0" dirty="0" err="1"/>
              <a:t>kachangkhatliva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Sarai</a:t>
            </a:r>
            <a:r>
              <a:rPr lang="en-US" b="1" u="none" baseline="0" dirty="0"/>
              <a:t>)…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Shimkhur</a:t>
            </a:r>
            <a:r>
              <a:rPr lang="en-US" b="1" u="none" baseline="0" dirty="0"/>
              <a:t> chili ABRAHAMWUI </a:t>
            </a:r>
            <a:r>
              <a:rPr lang="en-US" b="1" u="none" baseline="0" dirty="0" err="1"/>
              <a:t>agatowui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Lotla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zangsaya</a:t>
            </a:r>
            <a:r>
              <a:rPr lang="en-US" b="1" u="none" baseline="0" dirty="0"/>
              <a:t>.</a:t>
            </a:r>
            <a:endParaRPr lang="en-US" b="1" u="sng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lairik-kom</a:t>
            </a:r>
            <a:r>
              <a:rPr lang="en-US" b="1" baseline="0" dirty="0"/>
              <a:t> </a:t>
            </a:r>
            <a:r>
              <a:rPr lang="en-US" b="1" baseline="0" dirty="0" err="1"/>
              <a:t>chieina</a:t>
            </a:r>
            <a:r>
              <a:rPr lang="en-US" b="1" baseline="0" dirty="0"/>
              <a:t> </a:t>
            </a:r>
            <a:r>
              <a:rPr lang="en-US" b="1" baseline="0" dirty="0" err="1"/>
              <a:t>haophoksa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Nana </a:t>
            </a:r>
            <a:r>
              <a:rPr lang="en-US" b="1" baseline="0" dirty="0" err="1"/>
              <a:t>yangda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am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bing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matailak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kahaibing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munmeida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yanglo</a:t>
            </a:r>
            <a:r>
              <a:rPr lang="en-US" b="1" u="none" baseline="0" dirty="0"/>
              <a:t>…</a:t>
            </a:r>
          </a:p>
          <a:p>
            <a:r>
              <a:rPr lang="en-US" b="1" u="none" baseline="0" dirty="0"/>
              <a:t>////	Hi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haophokda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khari-khanao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athishurda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zatkhavali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lairik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sangkhavai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akhong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arâng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leisâra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Chibing</a:t>
            </a:r>
            <a:r>
              <a:rPr lang="en-US" b="1" u="none" baseline="0" dirty="0"/>
              <a:t> china </a:t>
            </a:r>
            <a:r>
              <a:rPr lang="en-US" b="1" u="none" baseline="0" dirty="0" err="1"/>
              <a:t>nali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juk-khamaj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khararchan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zattâ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mamân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ngachonra</a:t>
            </a:r>
            <a:r>
              <a:rPr lang="en-US" b="1" u="none" baseline="0" dirty="0"/>
              <a:t>. BIBLE LAIRIK-KOM chi </a:t>
            </a:r>
            <a:r>
              <a:rPr lang="en-US" b="1" u="none" baseline="0" dirty="0" err="1"/>
              <a:t>chipuisang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mamăn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ithum</a:t>
            </a:r>
            <a:r>
              <a:rPr lang="en-US" b="1" u="none" baseline="0" dirty="0"/>
              <a:t> kali </a:t>
            </a:r>
            <a:r>
              <a:rPr lang="en-US" b="1" u="none" baseline="0" dirty="0" err="1"/>
              <a:t>zatlikhala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 nana </a:t>
            </a:r>
            <a:r>
              <a:rPr lang="en-US" b="1" u="none" baseline="0" dirty="0" err="1"/>
              <a:t>theira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Abrahamwui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khararchan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Haokaphok</a:t>
            </a:r>
            <a:r>
              <a:rPr lang="en-US" b="1" u="none" baseline="0" dirty="0"/>
              <a:t> 12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haophokda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mangăshong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kapisanghai</a:t>
            </a:r>
            <a:r>
              <a:rPr lang="en-US" b="1" u="none" baseline="0" dirty="0"/>
              <a:t>…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Zingkum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atamna</a:t>
            </a:r>
            <a:r>
              <a:rPr lang="en-US" b="1" u="none" baseline="0" dirty="0"/>
              <a:t>: 2000 B.C </a:t>
            </a:r>
            <a:r>
              <a:rPr lang="en-US" b="1" u="none" baseline="0" dirty="0" err="1"/>
              <a:t>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kha</a:t>
            </a:r>
            <a:r>
              <a:rPr lang="en-US" b="1" u="none" baseline="0" dirty="0"/>
              <a:t>… </a:t>
            </a:r>
            <a:r>
              <a:rPr lang="en-US" b="1" u="none" baseline="0" dirty="0" err="1"/>
              <a:t>Kahak-ka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ngachaili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rimeithui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 err="1"/>
              <a:t>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</a:t>
            </a:r>
            <a:r>
              <a:rPr lang="en-US" b="1" u="none" baseline="0" dirty="0"/>
              <a:t>, ABRAHAMWUI </a:t>
            </a:r>
            <a:r>
              <a:rPr lang="en-US" b="1" u="none" baseline="0" dirty="0" err="1"/>
              <a:t>mangâ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Varena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ngaran-ngayei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kadhar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haophok-ka</a:t>
            </a:r>
            <a:endParaRPr lang="en-US" b="1" u="sng" baseline="0" dirty="0"/>
          </a:p>
          <a:p>
            <a:r>
              <a:rPr lang="en-US" b="1" u="none" baseline="0" dirty="0" err="1"/>
              <a:t>Âli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themsâkbingli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kharewui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morei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makhalei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atamwui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thâda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ngashiklâk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pânkasa</a:t>
            </a:r>
            <a:r>
              <a:rPr lang="en-US" b="1" u="none" baseline="0" dirty="0"/>
              <a:t> chili </a:t>
            </a:r>
            <a:r>
              <a:rPr lang="en-US" b="1" u="none" baseline="0" dirty="0" err="1"/>
              <a:t>hanunglui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shongf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semmiya</a:t>
            </a:r>
            <a:r>
              <a:rPr lang="en-US" b="1" u="none" baseline="0" dirty="0"/>
              <a:t>. ABRAHAMWUI </a:t>
            </a:r>
            <a:r>
              <a:rPr lang="en-US" b="1" u="none" baseline="0" dirty="0" err="1"/>
              <a:t>mangâ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Biblewui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khararchan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katongachi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maron-maron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rashunga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Phongkhami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lairikli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okathui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apuk-apakv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mashâlak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matheiranglaga</a:t>
            </a:r>
            <a:r>
              <a:rPr lang="en-US" b="1" u="none" baseline="0" dirty="0"/>
              <a:t>.</a:t>
            </a:r>
            <a:endParaRPr lang="en-US" b="1" u="sng" baseline="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Hakmahâlâk</a:t>
            </a:r>
            <a:r>
              <a:rPr lang="en-US" b="1" dirty="0"/>
              <a:t> </a:t>
            </a:r>
            <a:r>
              <a:rPr lang="en-US" b="1" dirty="0" err="1"/>
              <a:t>kahai</a:t>
            </a:r>
            <a:r>
              <a:rPr lang="en-US" b="1" dirty="0"/>
              <a:t> </a:t>
            </a:r>
            <a:r>
              <a:rPr lang="en-US" b="1" dirty="0" err="1"/>
              <a:t>kharachan</a:t>
            </a:r>
            <a:r>
              <a:rPr lang="en-US" b="1" baseline="0" dirty="0"/>
              <a:t> chi 12wui </a:t>
            </a:r>
            <a:r>
              <a:rPr lang="en-US" b="1" baseline="0" dirty="0" err="1"/>
              <a:t>Kapikasang</a:t>
            </a:r>
            <a:r>
              <a:rPr lang="en-US" b="1" baseline="0" dirty="0"/>
              <a:t> </a:t>
            </a:r>
            <a:r>
              <a:rPr lang="en-US" b="1" baseline="0" dirty="0">
                <a:solidFill>
                  <a:schemeClr val="accent2"/>
                </a:solidFill>
                <a:effectLst/>
                <a:latin typeface="Times" charset="0"/>
              </a:rPr>
              <a:t>ABRAHAMLI KAHO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haophok-ka</a:t>
            </a:r>
            <a:r>
              <a:rPr lang="en-US" b="1" baseline="0" dirty="0"/>
              <a:t>, Ur </a:t>
            </a:r>
            <a:r>
              <a:rPr lang="en-US" b="1" baseline="0" dirty="0" err="1"/>
              <a:t>ngalei</a:t>
            </a:r>
            <a:r>
              <a:rPr lang="en-US" b="1" baseline="0" dirty="0"/>
              <a:t> </a:t>
            </a:r>
            <a:r>
              <a:rPr lang="en-US" b="1" baseline="0" dirty="0" err="1"/>
              <a:t>chiholaga</a:t>
            </a:r>
            <a:r>
              <a:rPr lang="en-US" b="1" baseline="0" dirty="0"/>
              <a:t> </a:t>
            </a:r>
            <a:r>
              <a:rPr lang="en-US" b="1" baseline="0" dirty="0" err="1"/>
              <a:t>matheirang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 </a:t>
            </a:r>
            <a:r>
              <a:rPr lang="en-US" b="1" baseline="0" dirty="0" err="1"/>
              <a:t>akhali</a:t>
            </a:r>
            <a:r>
              <a:rPr lang="en-US" b="1" baseline="0" dirty="0"/>
              <a:t> </a:t>
            </a:r>
            <a:r>
              <a:rPr lang="en-US" b="1" baseline="0" dirty="0" err="1"/>
              <a:t>kha</a:t>
            </a:r>
            <a:r>
              <a:rPr lang="en-US" b="1" baseline="0" dirty="0"/>
              <a:t> </a:t>
            </a:r>
            <a:r>
              <a:rPr lang="en-US" b="1" baseline="0" dirty="0" err="1"/>
              <a:t>naoda</a:t>
            </a:r>
            <a:r>
              <a:rPr lang="en-US" b="1" baseline="0" dirty="0"/>
              <a:t> </a:t>
            </a:r>
            <a:r>
              <a:rPr lang="en-US" b="1" baseline="0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ungkatâ</a:t>
            </a:r>
            <a:r>
              <a:rPr lang="en-US" b="1" baseline="0" dirty="0"/>
              <a:t> </a:t>
            </a:r>
            <a:r>
              <a:rPr lang="en-US" b="1" baseline="0" dirty="0" err="1"/>
              <a:t>tharan</a:t>
            </a:r>
            <a:r>
              <a:rPr lang="en-US" b="1" baseline="0" dirty="0"/>
              <a:t> </a:t>
            </a:r>
            <a:r>
              <a:rPr lang="en-US" b="1" baseline="0" dirty="0" err="1"/>
              <a:t>chitheimiki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, chili </a:t>
            </a:r>
            <a:r>
              <a:rPr lang="en-US" b="1" baseline="0" dirty="0" err="1"/>
              <a:t>zathaoluda</a:t>
            </a:r>
            <a:r>
              <a:rPr lang="en-US" b="1" baseline="0" dirty="0"/>
              <a:t> </a:t>
            </a:r>
            <a:r>
              <a:rPr lang="en-US" b="1" baseline="0" dirty="0" err="1"/>
              <a:t>hânga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Otshot</a:t>
            </a:r>
            <a:r>
              <a:rPr lang="en-US" b="1" baseline="0" dirty="0"/>
              <a:t> hi </a:t>
            </a:r>
            <a:r>
              <a:rPr lang="en-US" b="1" baseline="0" dirty="0" err="1"/>
              <a:t>khare</a:t>
            </a:r>
            <a:r>
              <a:rPr lang="en-US" b="1" baseline="0" dirty="0"/>
              <a:t> </a:t>
            </a:r>
            <a:r>
              <a:rPr lang="en-US" b="1" baseline="0" dirty="0" err="1"/>
              <a:t>avâ</a:t>
            </a:r>
            <a:r>
              <a:rPr lang="en-US" b="1" baseline="0" dirty="0"/>
              <a:t> </a:t>
            </a:r>
            <a:r>
              <a:rPr lang="en-US" b="1" baseline="0" dirty="0" err="1"/>
              <a:t>ngarâbingwui</a:t>
            </a:r>
            <a:r>
              <a:rPr lang="en-US" b="1" baseline="0" dirty="0"/>
              <a:t> </a:t>
            </a:r>
            <a:r>
              <a:rPr lang="en-US" b="1" baseline="0" dirty="0" err="1"/>
              <a:t>thotli</a:t>
            </a:r>
            <a:r>
              <a:rPr lang="en-US" b="1" baseline="0" dirty="0"/>
              <a:t> </a:t>
            </a:r>
            <a:r>
              <a:rPr lang="en-US" b="1" baseline="0" dirty="0" err="1"/>
              <a:t>matailâk</a:t>
            </a:r>
            <a:r>
              <a:rPr lang="en-US" b="1" baseline="0" dirty="0"/>
              <a:t> </a:t>
            </a:r>
            <a:r>
              <a:rPr lang="en-US" b="1" baseline="0" dirty="0" err="1"/>
              <a:t>kahaiya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mikumowui</a:t>
            </a:r>
            <a:r>
              <a:rPr lang="en-US" b="1" baseline="0" dirty="0"/>
              <a:t> </a:t>
            </a:r>
            <a:r>
              <a:rPr lang="en-US" b="1" baseline="0" dirty="0" err="1"/>
              <a:t>vang</a:t>
            </a:r>
            <a:r>
              <a:rPr lang="en-US" b="1" baseline="0" dirty="0"/>
              <a:t> </a:t>
            </a:r>
            <a:r>
              <a:rPr lang="en-US" b="1" baseline="0" dirty="0" err="1"/>
              <a:t>ngaran-ngayei</a:t>
            </a:r>
            <a:r>
              <a:rPr lang="en-US" b="1" baseline="0" dirty="0"/>
              <a:t> </a:t>
            </a:r>
            <a:r>
              <a:rPr lang="en-US" b="1" baseline="0" dirty="0" err="1"/>
              <a:t>kadhar</a:t>
            </a:r>
            <a:r>
              <a:rPr lang="en-US" b="1" baseline="0" dirty="0"/>
              <a:t> </a:t>
            </a:r>
            <a:r>
              <a:rPr lang="en-US" b="1" baseline="0" dirty="0" err="1"/>
              <a:t>phongkachithei</a:t>
            </a:r>
            <a:r>
              <a:rPr lang="en-US" b="1" baseline="0" dirty="0"/>
              <a:t> </a:t>
            </a:r>
            <a:r>
              <a:rPr lang="en-US" b="1" baseline="0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ngasâya</a:t>
            </a:r>
            <a:r>
              <a:rPr lang="en-US" b="1" baseline="0" dirty="0"/>
              <a:t>. </a:t>
            </a:r>
            <a:r>
              <a:rPr lang="en-US" b="1" baseline="0" dirty="0" err="1"/>
              <a:t>Nawui</a:t>
            </a:r>
            <a:r>
              <a:rPr lang="en-US" b="1" baseline="0" dirty="0"/>
              <a:t> </a:t>
            </a:r>
            <a:r>
              <a:rPr lang="en-US" b="1" baseline="0" dirty="0" err="1"/>
              <a:t>katamli</a:t>
            </a:r>
            <a:r>
              <a:rPr lang="en-US" b="1" baseline="0" dirty="0"/>
              <a:t> </a:t>
            </a:r>
            <a:r>
              <a:rPr lang="en-US" b="1" baseline="0" dirty="0" err="1"/>
              <a:t>ngachonkhavai</a:t>
            </a:r>
            <a:r>
              <a:rPr lang="en-US" b="1" baseline="0" dirty="0"/>
              <a:t> </a:t>
            </a:r>
            <a:r>
              <a:rPr lang="en-US" b="1" baseline="0" dirty="0" err="1"/>
              <a:t>anâ</a:t>
            </a:r>
            <a:r>
              <a:rPr lang="en-US" b="1" baseline="0" dirty="0"/>
              <a:t> chili, </a:t>
            </a:r>
            <a:r>
              <a:rPr lang="en-US" b="1" baseline="0" dirty="0" err="1"/>
              <a:t>mayek</a:t>
            </a:r>
            <a:r>
              <a:rPr lang="en-US" b="1" baseline="0" dirty="0"/>
              <a:t> AT china </a:t>
            </a:r>
            <a:r>
              <a:rPr lang="en-US" b="1" baseline="0" dirty="0" err="1"/>
              <a:t>chitheimihaidalei</a:t>
            </a:r>
            <a:r>
              <a:rPr lang="en-US" b="1" baseline="0" dirty="0"/>
              <a:t>. AT china </a:t>
            </a:r>
            <a:r>
              <a:rPr lang="en-US" b="1" baseline="0" dirty="0" err="1"/>
              <a:t>ithumli</a:t>
            </a:r>
            <a:r>
              <a:rPr lang="en-US" b="1" baseline="0" dirty="0"/>
              <a:t> </a:t>
            </a:r>
            <a:r>
              <a:rPr lang="en-US" b="1" baseline="0" dirty="0" err="1"/>
              <a:t>hakmahâlâk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ABRAHAMWUI TUINGASHIT </a:t>
            </a:r>
            <a:r>
              <a:rPr lang="en-US" b="1" baseline="0" dirty="0" err="1"/>
              <a:t>phaningung</a:t>
            </a:r>
            <a:r>
              <a:rPr lang="en-US" b="1" baseline="0" dirty="0"/>
              <a:t> </a:t>
            </a:r>
            <a:r>
              <a:rPr lang="en-US" b="1" baseline="0" dirty="0" err="1"/>
              <a:t>ngasakka</a:t>
            </a:r>
            <a:r>
              <a:rPr lang="en-US" b="1" baseline="0" dirty="0"/>
              <a:t> -- </a:t>
            </a:r>
            <a:r>
              <a:rPr lang="en-US" b="1" baseline="0" dirty="0" err="1"/>
              <a:t>tihumwui</a:t>
            </a:r>
            <a:r>
              <a:rPr lang="en-US" b="1" baseline="0" dirty="0"/>
              <a:t> </a:t>
            </a:r>
            <a:r>
              <a:rPr lang="en-US" b="1" baseline="0" dirty="0" err="1"/>
              <a:t>Bibleli</a:t>
            </a:r>
            <a:r>
              <a:rPr lang="en-US" b="1" baseline="0" dirty="0"/>
              <a:t> </a:t>
            </a:r>
            <a:r>
              <a:rPr lang="en-US" b="1" baseline="0" dirty="0" err="1"/>
              <a:t>Haokaphok</a:t>
            </a:r>
            <a:r>
              <a:rPr lang="en-US" b="1" baseline="0" dirty="0"/>
              <a:t> </a:t>
            </a:r>
            <a:r>
              <a:rPr lang="en-US" b="1" baseline="0" dirty="0" err="1"/>
              <a:t>kapikasang</a:t>
            </a:r>
            <a:r>
              <a:rPr lang="en-US" b="1" baseline="0" dirty="0"/>
              <a:t> 12…</a:t>
            </a:r>
            <a:r>
              <a:rPr lang="en-US" b="1" baseline="0" dirty="0" err="1"/>
              <a:t>tuizâ</a:t>
            </a:r>
            <a:r>
              <a:rPr lang="en-US" b="1" baseline="0" dirty="0"/>
              <a:t> 1-3li </a:t>
            </a:r>
            <a:r>
              <a:rPr lang="en-US" b="1" baseline="0" dirty="0" err="1"/>
              <a:t>mihaiya</a:t>
            </a:r>
            <a:r>
              <a:rPr lang="en-US" b="1" baseline="0" dirty="0"/>
              <a:t>. Hi SAMILÂK-KI KACHI </a:t>
            </a:r>
            <a:r>
              <a:rPr lang="en-US" b="1" baseline="0" dirty="0" err="1"/>
              <a:t>khangashit</a:t>
            </a:r>
            <a:r>
              <a:rPr lang="en-US" b="1" baseline="0" dirty="0"/>
              <a:t> </a:t>
            </a:r>
            <a:r>
              <a:rPr lang="en-US" b="1" baseline="0" dirty="0" err="1"/>
              <a:t>tuingashitna</a:t>
            </a:r>
            <a:r>
              <a:rPr lang="en-US" b="1" baseline="0" dirty="0"/>
              <a:t>!</a:t>
            </a:r>
            <a:endParaRPr lang="en-US" b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latin typeface="Times" charset="0"/>
              </a:rPr>
              <a:t>Ara</a:t>
            </a:r>
            <a:r>
              <a:rPr lang="en-US" b="1" dirty="0">
                <a:latin typeface="Times" charset="0"/>
              </a:rPr>
              <a:t>… ABRAHAMWUI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lairik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sangkhavai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lairik-komli</a:t>
            </a:r>
            <a:r>
              <a:rPr lang="en-US" b="1" baseline="0" dirty="0">
                <a:latin typeface="Times" charset="0"/>
              </a:rPr>
              <a:t>, </a:t>
            </a:r>
            <a:r>
              <a:rPr lang="en-US" b="1" baseline="0" dirty="0" err="1">
                <a:latin typeface="Times" charset="0"/>
              </a:rPr>
              <a:t>mayek</a:t>
            </a:r>
            <a:r>
              <a:rPr lang="en-US" b="1" baseline="0" dirty="0">
                <a:latin typeface="Times" charset="0"/>
              </a:rPr>
              <a:t>… N…A…S…da </a:t>
            </a:r>
            <a:r>
              <a:rPr lang="en-US" b="1" baseline="0" dirty="0" err="1">
                <a:latin typeface="Times" charset="0"/>
              </a:rPr>
              <a:t>ngarumsanglu</a:t>
            </a:r>
            <a:r>
              <a:rPr lang="en-US" b="1" baseline="0" dirty="0">
                <a:latin typeface="Times" charset="0"/>
              </a:rPr>
              <a:t>: NGALAEI…ATHA… KALA SOKHAMI. </a:t>
            </a:r>
            <a:r>
              <a:rPr lang="en-US" b="1" baseline="0" dirty="0" err="1">
                <a:latin typeface="Times" charset="0"/>
              </a:rPr>
              <a:t>Tuiyar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bingwui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kakhalatva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hithaya</a:t>
            </a:r>
            <a:r>
              <a:rPr lang="en-US" b="1" baseline="0" dirty="0">
                <a:latin typeface="Times" charset="0"/>
              </a:rPr>
              <a:t>. </a:t>
            </a:r>
            <a:r>
              <a:rPr lang="en-US" b="1" baseline="0" dirty="0" err="1">
                <a:latin typeface="Times" charset="0"/>
              </a:rPr>
              <a:t>Haokaphok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kapikasang</a:t>
            </a:r>
            <a:r>
              <a:rPr lang="en-US" b="1" baseline="0" dirty="0">
                <a:latin typeface="Times" charset="0"/>
              </a:rPr>
              <a:t> 12, </a:t>
            </a:r>
            <a:r>
              <a:rPr lang="en-US" b="1" baseline="0" dirty="0" err="1">
                <a:latin typeface="Times" charset="0"/>
              </a:rPr>
              <a:t>tuizâ</a:t>
            </a:r>
            <a:r>
              <a:rPr lang="en-US" b="1" baseline="0" dirty="0">
                <a:latin typeface="Times" charset="0"/>
              </a:rPr>
              <a:t> 1-3li, </a:t>
            </a:r>
            <a:r>
              <a:rPr lang="en-US" b="1" baseline="0" dirty="0" err="1">
                <a:latin typeface="Times" charset="0"/>
              </a:rPr>
              <a:t>Varena</a:t>
            </a:r>
            <a:r>
              <a:rPr lang="en-US" b="1" baseline="0" dirty="0">
                <a:latin typeface="Times" charset="0"/>
              </a:rPr>
              <a:t> SAMILÂK-KI KACHI KHANGASHIT TUINGASHIT chi </a:t>
            </a:r>
            <a:r>
              <a:rPr lang="en-US" b="1" baseline="0" dirty="0" err="1">
                <a:latin typeface="Times" charset="0"/>
              </a:rPr>
              <a:t>Abrahamli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saya</a:t>
            </a:r>
            <a:r>
              <a:rPr lang="en-US" b="1" baseline="0" dirty="0">
                <a:latin typeface="Times" charset="0"/>
              </a:rPr>
              <a:t>…</a:t>
            </a:r>
            <a:r>
              <a:rPr lang="en-US" b="1" baseline="0" dirty="0" err="1">
                <a:latin typeface="Times" charset="0"/>
              </a:rPr>
              <a:t>kha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leilaga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tuingashit</a:t>
            </a:r>
            <a:r>
              <a:rPr lang="en-US" b="1" baseline="0" dirty="0">
                <a:latin typeface="Times" charset="0"/>
              </a:rPr>
              <a:t> chi </a:t>
            </a:r>
            <a:r>
              <a:rPr lang="en-US" b="1" baseline="0" dirty="0" err="1">
                <a:latin typeface="Times" charset="0"/>
              </a:rPr>
              <a:t>atam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chitharanwui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ain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ngasâhaowa</a:t>
            </a:r>
            <a:r>
              <a:rPr lang="en-US" b="1" baseline="0" dirty="0">
                <a:latin typeface="Times" charset="0"/>
              </a:rPr>
              <a:t>!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1" dirty="0" err="1"/>
              <a:t>Haokaphok</a:t>
            </a:r>
            <a:r>
              <a:rPr lang="en-US" b="1" dirty="0"/>
              <a:t> 12,</a:t>
            </a:r>
            <a:r>
              <a:rPr lang="en-US" b="1" baseline="0" dirty="0"/>
              <a:t> </a:t>
            </a:r>
            <a:r>
              <a:rPr lang="en-US" b="1" baseline="0" dirty="0" err="1"/>
              <a:t>tuizâ</a:t>
            </a:r>
            <a:r>
              <a:rPr lang="en-US" b="1" baseline="0" dirty="0"/>
              <a:t> 1-3li 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khangashit</a:t>
            </a:r>
            <a:r>
              <a:rPr lang="en-US" b="1" baseline="0" dirty="0"/>
              <a:t> </a:t>
            </a:r>
            <a:r>
              <a:rPr lang="en-US" b="1" baseline="0" dirty="0" err="1"/>
              <a:t>akai</a:t>
            </a:r>
            <a:r>
              <a:rPr lang="en-US" b="1" baseline="0" dirty="0"/>
              <a:t> </a:t>
            </a:r>
            <a:r>
              <a:rPr lang="en-US" b="1" baseline="0" dirty="0" err="1"/>
              <a:t>kathum</a:t>
            </a:r>
            <a:r>
              <a:rPr lang="en-US" b="1" baseline="0" dirty="0"/>
              <a:t> </a:t>
            </a:r>
            <a:r>
              <a:rPr lang="en-US" b="1" baseline="0" dirty="0" err="1"/>
              <a:t>Abrahamli</a:t>
            </a:r>
            <a:r>
              <a:rPr lang="en-US" b="1" baseline="0" dirty="0"/>
              <a:t> </a:t>
            </a:r>
            <a:r>
              <a:rPr lang="en-US" b="1" baseline="0" dirty="0" err="1"/>
              <a:t>saya</a:t>
            </a:r>
            <a:r>
              <a:rPr lang="en-US" b="1" baseline="0" dirty="0"/>
              <a:t>. Chi </a:t>
            </a:r>
            <a:r>
              <a:rPr lang="en-US" b="1" baseline="0" dirty="0" err="1"/>
              <a:t>hina</a:t>
            </a:r>
            <a:r>
              <a:rPr lang="en-US" b="1" baseline="0" dirty="0"/>
              <a:t>:</a:t>
            </a:r>
            <a:endParaRPr lang="en-US" b="1" dirty="0"/>
          </a:p>
          <a:p>
            <a:r>
              <a:rPr lang="en-US" b="1" dirty="0"/>
              <a:t>////	</a:t>
            </a:r>
            <a:r>
              <a:rPr lang="en-US" b="1" dirty="0" err="1"/>
              <a:t>Chieina</a:t>
            </a:r>
            <a:r>
              <a:rPr lang="en-US" b="1" dirty="0"/>
              <a:t> </a:t>
            </a:r>
            <a:r>
              <a:rPr lang="en-US" b="1" dirty="0" err="1"/>
              <a:t>Prohona</a:t>
            </a:r>
            <a:r>
              <a:rPr lang="en-US" b="1" dirty="0"/>
              <a:t> </a:t>
            </a:r>
            <a:r>
              <a:rPr lang="en-US" b="1" dirty="0" err="1"/>
              <a:t>Abramli</a:t>
            </a:r>
            <a:r>
              <a:rPr lang="en-US" b="1" dirty="0"/>
              <a:t> </a:t>
            </a:r>
            <a:r>
              <a:rPr lang="en-US" b="1" dirty="0" err="1"/>
              <a:t>hanga</a:t>
            </a:r>
            <a:r>
              <a:rPr lang="en-US" b="1" dirty="0"/>
              <a:t>, </a:t>
            </a:r>
          </a:p>
          <a:p>
            <a:r>
              <a:rPr lang="en-US" b="1" dirty="0"/>
              <a:t>        “</a:t>
            </a:r>
            <a:r>
              <a:rPr lang="en-US" b="1" dirty="0" err="1"/>
              <a:t>Naramwui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, </a:t>
            </a:r>
            <a:r>
              <a:rPr lang="en-US" b="1" dirty="0" err="1"/>
              <a:t>kala</a:t>
            </a:r>
            <a:r>
              <a:rPr lang="en-US" b="1" dirty="0"/>
              <a:t> </a:t>
            </a:r>
            <a:r>
              <a:rPr lang="en-US" b="1" dirty="0" err="1"/>
              <a:t>shangnaowui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kala</a:t>
            </a:r>
            <a:r>
              <a:rPr lang="en-US" b="1" dirty="0"/>
              <a:t> </a:t>
            </a:r>
            <a:r>
              <a:rPr lang="en-US" b="1" dirty="0" err="1"/>
              <a:t>navÂli</a:t>
            </a:r>
            <a:r>
              <a:rPr lang="en-US" b="1" dirty="0"/>
              <a:t> shim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zatta</a:t>
            </a:r>
            <a:r>
              <a:rPr lang="en-US" b="1" dirty="0"/>
              <a:t> Ina </a:t>
            </a:r>
            <a:r>
              <a:rPr lang="en-US" b="1" dirty="0" err="1"/>
              <a:t>chitheiki</a:t>
            </a:r>
            <a:r>
              <a:rPr lang="en-US" b="1" dirty="0"/>
              <a:t> </a:t>
            </a:r>
            <a:r>
              <a:rPr lang="en-US" b="1" dirty="0" err="1"/>
              <a:t>kachi</a:t>
            </a:r>
            <a:r>
              <a:rPr lang="en-US" b="1" dirty="0"/>
              <a:t> </a:t>
            </a:r>
            <a:r>
              <a:rPr lang="en-US" b="1" dirty="0" err="1"/>
              <a:t>apam</a:t>
            </a:r>
            <a:r>
              <a:rPr lang="en-US" b="1" dirty="0"/>
              <a:t> (</a:t>
            </a:r>
            <a:r>
              <a:rPr lang="en-US" b="1" dirty="0" err="1"/>
              <a:t>ngalei</a:t>
            </a:r>
            <a:r>
              <a:rPr lang="en-US" b="1" dirty="0"/>
              <a:t>) chili </a:t>
            </a:r>
            <a:r>
              <a:rPr lang="en-US" b="1" dirty="0" err="1"/>
              <a:t>valu</a:t>
            </a:r>
            <a:r>
              <a:rPr lang="en-US" b="1" dirty="0"/>
              <a:t>.</a:t>
            </a:r>
            <a:endParaRPr lang="en-US" sz="1200" b="1" i="0" u="none" strike="noStrike" kern="1200" baseline="0" dirty="0">
              <a:solidFill>
                <a:srgbClr val="FAFD00"/>
              </a:solidFill>
              <a:latin typeface="Times"/>
              <a:ea typeface="ＭＳ Ｐゴシック"/>
            </a:endParaRPr>
          </a:p>
          <a:p>
            <a:pPr algn="l" rtl="0"/>
            <a:r>
              <a:rPr lang="en-US" sz="105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////	</a:t>
            </a:r>
            <a:r>
              <a:rPr lang="en-US" altLang="ja-JP" sz="1200" b="1" i="0" u="none" strike="noStrike" kern="1200" baseline="0" dirty="0">
                <a:solidFill>
                  <a:srgbClr val="FAFD00"/>
                </a:solidFill>
                <a:latin typeface="Arial"/>
                <a:ea typeface="ＭＳ Ｐゴシック"/>
              </a:rPr>
              <a:t>“</a:t>
            </a:r>
            <a:r>
              <a:rPr lang="en-US" altLang="ja-JP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Ina </a:t>
            </a:r>
            <a:r>
              <a:rPr lang="en-US" altLang="ja-JP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nali</a:t>
            </a:r>
            <a:r>
              <a:rPr lang="en-US" altLang="ja-JP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altLang="ja-JP" sz="1200" b="1" i="0" u="none" strike="noStrike" kern="1200" baseline="0" dirty="0" err="1">
                <a:solidFill>
                  <a:srgbClr val="00DFCA"/>
                </a:solidFill>
                <a:latin typeface="Times"/>
                <a:ea typeface="ＭＳ Ｐゴシック"/>
              </a:rPr>
              <a:t>kahaka</a:t>
            </a:r>
            <a:r>
              <a:rPr lang="en-US" altLang="ja-JP" sz="1200" b="1" i="0" u="none" strike="noStrike" kern="1200" baseline="0" dirty="0">
                <a:solidFill>
                  <a:srgbClr val="00DFCA"/>
                </a:solidFill>
                <a:latin typeface="Times"/>
                <a:ea typeface="ＭＳ Ｐゴシック"/>
              </a:rPr>
              <a:t> </a:t>
            </a:r>
            <a:r>
              <a:rPr lang="en-US" altLang="ja-JP" sz="1200" b="1" i="0" u="none" strike="noStrike" kern="1200" baseline="0" dirty="0" err="1">
                <a:solidFill>
                  <a:srgbClr val="00DFCA"/>
                </a:solidFill>
                <a:latin typeface="Times"/>
                <a:ea typeface="ＭＳ Ｐゴシック"/>
              </a:rPr>
              <a:t>yur</a:t>
            </a:r>
            <a:r>
              <a:rPr lang="en-US" altLang="ja-JP" sz="1200" b="1" i="0" u="none" strike="noStrike" kern="1200" baseline="0" dirty="0">
                <a:solidFill>
                  <a:srgbClr val="00DFCA"/>
                </a:solidFill>
                <a:latin typeface="Times"/>
                <a:ea typeface="ＭＳ Ｐゴシック"/>
              </a:rPr>
              <a:t> </a:t>
            </a:r>
            <a:r>
              <a:rPr lang="en-US" altLang="ja-JP" sz="1200" b="1" i="0" u="none" strike="noStrike" kern="1200" baseline="0" dirty="0" err="1">
                <a:solidFill>
                  <a:srgbClr val="00DFCA"/>
                </a:solidFill>
                <a:latin typeface="Times"/>
                <a:ea typeface="ＭＳ Ｐゴシック"/>
              </a:rPr>
              <a:t>akha</a:t>
            </a:r>
            <a:r>
              <a:rPr lang="en-US" altLang="ja-JP" sz="1200" b="1" i="0" u="none" strike="noStrike" kern="1200" baseline="0" dirty="0">
                <a:solidFill>
                  <a:srgbClr val="00DFCA"/>
                </a:solidFill>
                <a:latin typeface="Times"/>
                <a:ea typeface="ＭＳ Ｐゴシック"/>
              </a:rPr>
              <a:t> </a:t>
            </a:r>
            <a:r>
              <a:rPr lang="en-US" altLang="ja-JP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sangasakta</a:t>
            </a:r>
            <a:endParaRPr lang="en-US" altLang="ja-JP" sz="1200" b="1" i="0" u="none" strike="noStrike" kern="1200" baseline="0" dirty="0">
              <a:solidFill>
                <a:srgbClr val="FAFD00"/>
              </a:solidFill>
              <a:latin typeface="Times"/>
              <a:ea typeface="ＭＳ Ｐゴシック"/>
            </a:endParaRPr>
          </a:p>
          <a:p>
            <a:pPr algn="l" rtl="0"/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              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sokhamila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somira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;</a:t>
            </a:r>
          </a:p>
          <a:p>
            <a:pPr algn="l" rtl="0"/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	  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nali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ming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reingasakta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,</a:t>
            </a:r>
          </a:p>
          <a:p>
            <a:pPr algn="l" rtl="0"/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	     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sokhame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mi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akha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nb-NO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sangasakra</a:t>
            </a:r>
            <a:r>
              <a:rPr lang="nb-NO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.</a:t>
            </a:r>
            <a:endParaRPr lang="en-US" sz="1200" b="1" i="0" u="none" strike="noStrike" kern="1200" baseline="0" dirty="0">
              <a:solidFill>
                <a:srgbClr val="FAFD00"/>
              </a:solidFill>
              <a:latin typeface="Times"/>
              <a:ea typeface="ＭＳ Ｐゴシック"/>
            </a:endParaRPr>
          </a:p>
          <a:p>
            <a:pPr algn="l" rtl="0"/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////	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Nali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kasobingli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inala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sora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,</a:t>
            </a:r>
          </a:p>
          <a:p>
            <a:pPr algn="l" rtl="0"/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	     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kala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nali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khonkashe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mi chili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inala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khonshira</a:t>
            </a:r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;</a:t>
            </a:r>
          </a:p>
          <a:p>
            <a:pPr algn="l" rtl="0"/>
            <a:r>
              <a:rPr lang="en-US" sz="12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	 </a:t>
            </a:r>
            <a:r>
              <a:rPr lang="en-US" sz="1200" b="1" i="0" u="none" strike="noStrike" kern="1200" baseline="0" dirty="0" err="1">
                <a:solidFill>
                  <a:srgbClr val="FAFD00"/>
                </a:solidFill>
                <a:latin typeface="Times"/>
                <a:ea typeface="ＭＳ Ｐゴシック"/>
              </a:rPr>
              <a:t>kala</a:t>
            </a:r>
            <a:r>
              <a:rPr lang="en-US" sz="1100" b="1" i="0" u="none" strike="noStrike" kern="1200" baseline="0" dirty="0">
                <a:solidFill>
                  <a:srgbClr val="FAFD00"/>
                </a:solidFill>
                <a:latin typeface="Times"/>
                <a:ea typeface="ＭＳ Ｐゴシック"/>
              </a:rPr>
              <a:t> </a:t>
            </a:r>
            <a:r>
              <a:rPr lang="en-US" sz="1100" b="1" i="0" u="none" strike="noStrike" kern="1200" baseline="0" dirty="0">
                <a:solidFill>
                  <a:srgbClr val="00DFCA"/>
                </a:solidFill>
                <a:latin typeface="Times"/>
                <a:ea typeface="ＭＳ Ｐゴシック"/>
              </a:rPr>
              <a:t>OKATHUI MIYUR HUPTALI</a:t>
            </a:r>
          </a:p>
          <a:p>
            <a:pPr algn="l" rtl="0"/>
            <a:r>
              <a:rPr lang="is-IS" sz="1100" b="1" i="0" u="none" strike="noStrike" kern="1200" baseline="0" dirty="0">
                <a:solidFill>
                  <a:srgbClr val="00DFCA"/>
                </a:solidFill>
                <a:latin typeface="Times"/>
                <a:ea typeface="ＭＳ Ｐゴシック"/>
              </a:rPr>
              <a:t>	NAWUI MANGÂ EINA SOMIRA.”</a:t>
            </a:r>
            <a:endParaRPr lang="is-IS" altLang="ja-JP" sz="1100" b="1" i="0" u="none" strike="noStrike" kern="1200" baseline="0" dirty="0">
              <a:solidFill>
                <a:srgbClr val="FAFD00"/>
              </a:solidFill>
              <a:latin typeface="Times"/>
              <a:ea typeface="ＭＳ Ｐゴシック"/>
            </a:endParaRPr>
          </a:p>
          <a:p>
            <a:endParaRPr lang="en-US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Khangashit</a:t>
            </a:r>
            <a:r>
              <a:rPr lang="en-US" b="1" baseline="0" dirty="0"/>
              <a:t> </a:t>
            </a:r>
            <a:r>
              <a:rPr lang="en-US" b="1" baseline="0" dirty="0" err="1"/>
              <a:t>tuingashit</a:t>
            </a:r>
            <a:r>
              <a:rPr lang="en-US" b="1" baseline="0" dirty="0"/>
              <a:t>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khare-khanao</a:t>
            </a:r>
            <a:r>
              <a:rPr lang="en-US" b="1" baseline="0" dirty="0"/>
              <a:t> chi </a:t>
            </a:r>
            <a:r>
              <a:rPr lang="en-US" b="1" baseline="0" dirty="0" err="1"/>
              <a:t>Biblewui</a:t>
            </a:r>
            <a:r>
              <a:rPr lang="en-US" b="1" baseline="0" dirty="0"/>
              <a:t> </a:t>
            </a:r>
            <a:r>
              <a:rPr lang="en-US" b="1" baseline="0" dirty="0" err="1"/>
              <a:t>khare-khanao</a:t>
            </a:r>
            <a:r>
              <a:rPr lang="en-US" b="1" baseline="0" dirty="0"/>
              <a:t> </a:t>
            </a:r>
            <a:r>
              <a:rPr lang="en-US" b="1" baseline="0" dirty="0" err="1"/>
              <a:t>sada</a:t>
            </a:r>
            <a:r>
              <a:rPr lang="en-US" b="1" baseline="0" dirty="0"/>
              <a:t> </a:t>
            </a:r>
            <a:r>
              <a:rPr lang="en-US" b="1" baseline="0" dirty="0" err="1"/>
              <a:t>kapikahailila</a:t>
            </a:r>
            <a:r>
              <a:rPr lang="en-US" b="1" baseline="0" dirty="0"/>
              <a:t> </a:t>
            </a:r>
            <a:r>
              <a:rPr lang="en-US" b="1" baseline="0" dirty="0" err="1"/>
              <a:t>kan-naya</a:t>
            </a:r>
            <a:r>
              <a:rPr lang="en-US" b="1" baseline="0" dirty="0"/>
              <a:t>: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Khare</a:t>
            </a:r>
            <a:r>
              <a:rPr lang="en-US" b="1" baseline="0" dirty="0"/>
              <a:t> china NGALEIWUI </a:t>
            </a:r>
            <a:r>
              <a:rPr lang="en-US" b="1" baseline="0" dirty="0" err="1"/>
              <a:t>tuingashitna</a:t>
            </a:r>
            <a:r>
              <a:rPr lang="en-US" b="1" baseline="0" dirty="0"/>
              <a:t>…</a:t>
            </a:r>
            <a:r>
              <a:rPr lang="en-US" b="1" baseline="0" dirty="0" err="1"/>
              <a:t>laga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ATHA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 SOKHAMI, hi “N,A,S” </a:t>
            </a:r>
            <a:r>
              <a:rPr lang="en-US" b="1" baseline="0" dirty="0" err="1"/>
              <a:t>mayekna</a:t>
            </a:r>
            <a:r>
              <a:rPr lang="en-US" b="1" baseline="0" dirty="0"/>
              <a:t> </a:t>
            </a:r>
            <a:r>
              <a:rPr lang="en-US" b="1" baseline="0" dirty="0" err="1"/>
              <a:t>theingasak-ka</a:t>
            </a:r>
            <a:r>
              <a:rPr lang="en-US" b="1" baseline="0" dirty="0"/>
              <a:t> ABRAHAMWUI </a:t>
            </a:r>
            <a:r>
              <a:rPr lang="en-US" b="1" baseline="0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lairik-komli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 </a:t>
            </a:r>
            <a:r>
              <a:rPr lang="en-US" b="1" dirty="0" err="1"/>
              <a:t>kathada</a:t>
            </a:r>
            <a:r>
              <a:rPr lang="en-US" b="1" baseline="0" dirty="0"/>
              <a:t> </a:t>
            </a:r>
            <a:r>
              <a:rPr lang="en-US" b="1" baseline="0" dirty="0" err="1"/>
              <a:t>kapihaili</a:t>
            </a:r>
            <a:r>
              <a:rPr lang="en-US" b="1" baseline="0" dirty="0"/>
              <a:t> </a:t>
            </a:r>
            <a:r>
              <a:rPr lang="en-US" b="1" baseline="0" dirty="0" err="1"/>
              <a:t>khala</a:t>
            </a:r>
            <a:r>
              <a:rPr lang="en-US" b="1" baseline="0" dirty="0"/>
              <a:t> </a:t>
            </a:r>
            <a:r>
              <a:rPr lang="en-US" b="1" baseline="0" dirty="0" err="1"/>
              <a:t>kaji</a:t>
            </a:r>
            <a:r>
              <a:rPr lang="en-US" b="1" baseline="0" dirty="0"/>
              <a:t> chi </a:t>
            </a:r>
            <a:r>
              <a:rPr lang="en-US" b="1" baseline="0" dirty="0" err="1"/>
              <a:t>tamsa</a:t>
            </a:r>
            <a:r>
              <a:rPr lang="en-US" b="1" baseline="0" dirty="0"/>
              <a:t>… </a:t>
            </a:r>
            <a:r>
              <a:rPr lang="en-US" b="1" baseline="0" dirty="0" err="1"/>
              <a:t>ngar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rik-tazak-kahai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tuingashit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kathum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kakhalat</a:t>
            </a:r>
            <a:r>
              <a:rPr lang="en-US" b="1" u="none" baseline="0" dirty="0"/>
              <a:t>… N-A-S ABRAHAMWUI </a:t>
            </a:r>
            <a:r>
              <a:rPr lang="en-US" b="1" u="none" baseline="0" dirty="0" err="1"/>
              <a:t>lairik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sangkhavai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akhongli</a:t>
            </a:r>
            <a:r>
              <a:rPr lang="en-US" b="1" u="none" baseline="0" dirty="0"/>
              <a:t>…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Khare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sâda</a:t>
            </a:r>
            <a:r>
              <a:rPr lang="en-US" b="1" u="none" baseline="0" dirty="0"/>
              <a:t>…TUINGASHIT #1: HAOKAPHOK 12:1… NGALEI AKHA – </a:t>
            </a:r>
            <a:r>
              <a:rPr lang="en-US" b="1" u="none" baseline="0" dirty="0" err="1"/>
              <a:t>shimpam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Jehudi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miyurbingwui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ngashan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ngalei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shimluikat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sâda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samkaphang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aruihon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rashungda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zatkhanâ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khayâshiya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TUINGASHIT #2: GENESIS 12:2…ATHA – </a:t>
            </a:r>
            <a:r>
              <a:rPr lang="en-US" b="1" u="none" baseline="0" dirty="0" err="1"/>
              <a:t>sânglâk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thârâ</a:t>
            </a:r>
            <a:r>
              <a:rPr lang="en-US" b="1" u="none" baseline="0" dirty="0"/>
              <a:t>…</a:t>
            </a:r>
            <a:r>
              <a:rPr lang="en-US" b="1" u="none" baseline="0" dirty="0" err="1"/>
              <a:t>matailak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tuingashit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tharan</a:t>
            </a:r>
            <a:r>
              <a:rPr lang="en-US" b="1" u="none" baseline="0" dirty="0"/>
              <a:t>, ABRAHAM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SARAHva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sârphok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hairasaya</a:t>
            </a:r>
            <a:r>
              <a:rPr lang="en-US" b="1" u="none" baseline="0" dirty="0"/>
              <a:t> kali </a:t>
            </a:r>
            <a:r>
              <a:rPr lang="en-US" b="1" u="none" baseline="0" dirty="0" err="1"/>
              <a:t>âni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maleirangsaya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Khanaowa</a:t>
            </a:r>
            <a:r>
              <a:rPr lang="en-US" b="1" u="none" baseline="0" dirty="0"/>
              <a:t> TUINGASHIT, mashing 3: HAOKAPHOK 12:3…SOKHAMI AKHA Abraham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thârâ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tuingashit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sakahai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Aruila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Varena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ngashitta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kachiva</a:t>
            </a:r>
            <a:r>
              <a:rPr lang="en-US" b="1" u="none" baseline="0" dirty="0"/>
              <a:t>, ABRAHAMLI </a:t>
            </a:r>
            <a:r>
              <a:rPr lang="en-US" b="1" u="none" baseline="0" dirty="0" err="1"/>
              <a:t>sokhami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mangâ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, </a:t>
            </a:r>
            <a:r>
              <a:rPr lang="en-US" b="1" i="1" u="sng" baseline="0" dirty="0" err="1"/>
              <a:t>okathui</a:t>
            </a:r>
            <a:r>
              <a:rPr lang="en-US" b="1" i="1" u="sng" baseline="0" dirty="0"/>
              <a:t> </a:t>
            </a:r>
            <a:r>
              <a:rPr lang="en-US" b="1" i="1" u="sng" baseline="0" dirty="0" err="1"/>
              <a:t>shimkhur</a:t>
            </a:r>
            <a:r>
              <a:rPr lang="en-US" b="1" i="1" u="sng" baseline="0" dirty="0"/>
              <a:t> </a:t>
            </a:r>
            <a:r>
              <a:rPr lang="en-US" b="1" i="1" u="sng" baseline="0" dirty="0" err="1"/>
              <a:t>katonga</a:t>
            </a:r>
            <a:r>
              <a:rPr lang="en-US" b="1" i="1" u="sng" baseline="0" dirty="0"/>
              <a:t> </a:t>
            </a:r>
            <a:r>
              <a:rPr lang="en-US" b="1" i="1" u="sng" baseline="0" dirty="0" err="1"/>
              <a:t>sokhami</a:t>
            </a:r>
            <a:r>
              <a:rPr lang="en-US" b="1" i="1" u="sng" baseline="0" dirty="0"/>
              <a:t> </a:t>
            </a:r>
            <a:r>
              <a:rPr lang="en-US" b="1" i="1" u="sng" baseline="0" dirty="0" err="1"/>
              <a:t>samphangra</a:t>
            </a:r>
            <a:r>
              <a:rPr lang="en-US" b="1" i="1" u="sng" baseline="0" dirty="0"/>
              <a:t>…ABRAHAMWUI THÂRÂ bing </a:t>
            </a:r>
            <a:r>
              <a:rPr lang="en-US" b="1" i="1" u="sng" baseline="0" dirty="0" err="1"/>
              <a:t>mâng</a:t>
            </a:r>
            <a:r>
              <a:rPr lang="en-US" b="1" i="1" u="sng" baseline="0" dirty="0"/>
              <a:t> </a:t>
            </a:r>
            <a:r>
              <a:rPr lang="en-US" b="1" i="1" u="sng" baseline="0" dirty="0" err="1"/>
              <a:t>maningmana</a:t>
            </a:r>
            <a:r>
              <a:rPr lang="en-US" b="1" i="1" u="sng" baseline="0" dirty="0"/>
              <a:t>!</a:t>
            </a:r>
            <a:r>
              <a:rPr lang="en-US" b="1" i="0" u="none" baseline="0" dirty="0"/>
              <a:t> </a:t>
            </a:r>
            <a:r>
              <a:rPr lang="en-US" b="1" i="0" u="none" baseline="0" dirty="0" err="1"/>
              <a:t>Tuiyar</a:t>
            </a:r>
            <a:r>
              <a:rPr lang="en-US" b="1" i="0" u="none" baseline="0" dirty="0"/>
              <a:t> chi </a:t>
            </a:r>
            <a:r>
              <a:rPr lang="en-US" b="1" i="0" u="none" baseline="0" dirty="0" err="1"/>
              <a:t>phaningunglu</a:t>
            </a:r>
            <a:r>
              <a:rPr lang="en-US" b="1" i="0" u="none" baseline="0" dirty="0"/>
              <a:t>, hi LUKHAMASHAN-LEIKASHI </a:t>
            </a:r>
            <a:r>
              <a:rPr lang="en-US" b="1" i="0" u="none" baseline="0" dirty="0" err="1"/>
              <a:t>phabkatâli</a:t>
            </a:r>
            <a:r>
              <a:rPr lang="en-US" b="1" i="0" u="none" baseline="0" dirty="0"/>
              <a:t> </a:t>
            </a:r>
            <a:r>
              <a:rPr lang="en-US" b="1" i="0" u="none" baseline="0" dirty="0" err="1"/>
              <a:t>kanâya</a:t>
            </a:r>
            <a:r>
              <a:rPr lang="en-US" b="1" i="0" u="none" baseline="0" dirty="0"/>
              <a:t>!</a:t>
            </a:r>
            <a:endParaRPr lang="en-US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…</a:t>
            </a:r>
            <a:r>
              <a:rPr lang="en-US" b="1" dirty="0" err="1"/>
              <a:t>tuingashit</a:t>
            </a:r>
            <a:r>
              <a:rPr lang="en-US" b="1" dirty="0"/>
              <a:t> </a:t>
            </a:r>
            <a:r>
              <a:rPr lang="en-US" b="1" dirty="0" err="1"/>
              <a:t>wui</a:t>
            </a:r>
            <a:r>
              <a:rPr lang="en-US" b="1" dirty="0"/>
              <a:t> </a:t>
            </a:r>
            <a:r>
              <a:rPr lang="en-US" b="1" dirty="0" err="1"/>
              <a:t>mataimeithui</a:t>
            </a:r>
            <a:r>
              <a:rPr lang="en-US" b="1" dirty="0"/>
              <a:t> </a:t>
            </a:r>
            <a:r>
              <a:rPr lang="en-US" b="1" dirty="0" err="1"/>
              <a:t>kachi</a:t>
            </a:r>
            <a:r>
              <a:rPr lang="en-US" b="1" dirty="0"/>
              <a:t>…N-A-S… NGALEIWUI VANG,</a:t>
            </a:r>
            <a:r>
              <a:rPr lang="en-US" b="1" baseline="0" dirty="0"/>
              <a:t> ATHAWUI VANG </a:t>
            </a:r>
            <a:r>
              <a:rPr lang="en-US" b="1" baseline="0" dirty="0" err="1"/>
              <a:t>kala</a:t>
            </a:r>
            <a:r>
              <a:rPr lang="en-US" b="1" baseline="0" dirty="0"/>
              <a:t> SOKHAMI… </a:t>
            </a:r>
            <a:r>
              <a:rPr lang="en-US" b="1" baseline="0" dirty="0" err="1"/>
              <a:t>hibinghili</a:t>
            </a:r>
            <a:r>
              <a:rPr lang="en-US" b="1" baseline="0" dirty="0"/>
              <a:t> </a:t>
            </a:r>
            <a:r>
              <a:rPr lang="en-US" b="1" baseline="0" dirty="0" err="1"/>
              <a:t>ithumna</a:t>
            </a:r>
            <a:r>
              <a:rPr lang="en-US" b="1" baseline="0" dirty="0"/>
              <a:t> </a:t>
            </a:r>
            <a:r>
              <a:rPr lang="en-US" b="1" baseline="0" dirty="0" err="1"/>
              <a:t>matailak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tui</a:t>
            </a:r>
            <a:r>
              <a:rPr lang="en-US" b="1" baseline="0" dirty="0"/>
              <a:t> </a:t>
            </a:r>
            <a:r>
              <a:rPr lang="en-US" b="1" baseline="0" dirty="0" err="1"/>
              <a:t>kathum</a:t>
            </a:r>
            <a:r>
              <a:rPr lang="en-US" b="1" baseline="0" dirty="0"/>
              <a:t> </a:t>
            </a:r>
            <a:r>
              <a:rPr lang="en-US" b="1" baseline="0" dirty="0" err="1"/>
              <a:t>ngarumsangsa</a:t>
            </a:r>
            <a:r>
              <a:rPr lang="en-US" b="1" baseline="0" dirty="0"/>
              <a:t>… </a:t>
            </a:r>
            <a:r>
              <a:rPr lang="en-US" b="1" baseline="0" dirty="0" err="1"/>
              <a:t>tui</a:t>
            </a:r>
            <a:r>
              <a:rPr lang="en-US" b="1" baseline="0" dirty="0"/>
              <a:t> </a:t>
            </a:r>
            <a:r>
              <a:rPr lang="en-US" b="1" baseline="0" dirty="0" err="1"/>
              <a:t>kathum</a:t>
            </a:r>
            <a:r>
              <a:rPr lang="en-US" b="1" baseline="0" dirty="0"/>
              <a:t> </a:t>
            </a:r>
            <a:r>
              <a:rPr lang="en-US" b="1" baseline="0" dirty="0" err="1"/>
              <a:t>hina</a:t>
            </a:r>
            <a:r>
              <a:rPr lang="en-US" b="1" baseline="0" dirty="0"/>
              <a:t> </a:t>
            </a:r>
            <a:r>
              <a:rPr lang="en-US" b="1" baseline="0" dirty="0" err="1"/>
              <a:t>Abrahmli</a:t>
            </a:r>
            <a:r>
              <a:rPr lang="en-US" b="1" baseline="0" dirty="0"/>
              <a:t> </a:t>
            </a:r>
            <a:r>
              <a:rPr lang="en-US" b="1" baseline="0" dirty="0" err="1"/>
              <a:t>Tuingashit</a:t>
            </a:r>
            <a:r>
              <a:rPr lang="en-US" b="1" baseline="0" dirty="0"/>
              <a:t> </a:t>
            </a:r>
            <a:r>
              <a:rPr lang="en-US" b="1" baseline="0" dirty="0" err="1"/>
              <a:t>sakahai</a:t>
            </a:r>
            <a:r>
              <a:rPr lang="en-US" b="1" baseline="0" dirty="0"/>
              <a:t> hi </a:t>
            </a:r>
            <a:r>
              <a:rPr lang="en-US" b="1" baseline="0" dirty="0" err="1"/>
              <a:t>meikhaimiya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Khare</a:t>
            </a:r>
            <a:r>
              <a:rPr lang="en-US" b="1" baseline="0" dirty="0"/>
              <a:t> </a:t>
            </a:r>
            <a:r>
              <a:rPr lang="en-US" b="1" baseline="0" dirty="0" err="1"/>
              <a:t>sada</a:t>
            </a:r>
            <a:r>
              <a:rPr lang="en-US" b="1" baseline="0" dirty="0"/>
              <a:t>… </a:t>
            </a:r>
            <a:r>
              <a:rPr lang="en-US" b="1" baseline="0" dirty="0" err="1"/>
              <a:t>kahak-ka</a:t>
            </a:r>
            <a:r>
              <a:rPr lang="en-US" b="1" baseline="0" dirty="0"/>
              <a:t> </a:t>
            </a:r>
            <a:r>
              <a:rPr lang="en-US" b="1" baseline="0" dirty="0" err="1"/>
              <a:t>tuingashit</a:t>
            </a:r>
            <a:r>
              <a:rPr lang="en-US" b="1" baseline="0" dirty="0"/>
              <a:t> chi -- </a:t>
            </a:r>
            <a:r>
              <a:rPr lang="en-US" b="1" baseline="0" dirty="0" err="1"/>
              <a:t>kala</a:t>
            </a:r>
            <a:r>
              <a:rPr lang="en-US" b="1" baseline="0" dirty="0"/>
              <a:t> chi – HORZAK-KAHAI </a:t>
            </a:r>
            <a:r>
              <a:rPr lang="en-US" b="1" baseline="0" dirty="0" err="1"/>
              <a:t>kachiva</a:t>
            </a:r>
            <a:r>
              <a:rPr lang="en-US" b="1" baseline="0" dirty="0"/>
              <a:t> </a:t>
            </a:r>
            <a:r>
              <a:rPr lang="en-US" b="1" baseline="0" dirty="0" err="1"/>
              <a:t>tuibing</a:t>
            </a:r>
            <a:r>
              <a:rPr lang="en-US" b="1" baseline="0" dirty="0"/>
              <a:t> china </a:t>
            </a:r>
            <a:r>
              <a:rPr lang="en-US" b="1" baseline="0" dirty="0" err="1"/>
              <a:t>ngarakzak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kakhalat</a:t>
            </a:r>
            <a:r>
              <a:rPr lang="en-US" b="1" baseline="0" dirty="0"/>
              <a:t> chi </a:t>
            </a:r>
            <a:r>
              <a:rPr lang="en-US" b="1" baseline="0" dirty="0" err="1"/>
              <a:t>hangmiya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Kala KATANG MAKHAVAILA, </a:t>
            </a:r>
            <a:r>
              <a:rPr lang="en-US" b="1" baseline="0" dirty="0" err="1"/>
              <a:t>kupkahai</a:t>
            </a:r>
            <a:r>
              <a:rPr lang="en-US" b="1" baseline="0" dirty="0"/>
              <a:t> </a:t>
            </a:r>
            <a:r>
              <a:rPr lang="en-US" b="1" baseline="0" dirty="0" err="1"/>
              <a:t>makhangava</a:t>
            </a:r>
            <a:r>
              <a:rPr lang="en-US" b="1" baseline="0" dirty="0"/>
              <a:t> </a:t>
            </a:r>
            <a:r>
              <a:rPr lang="en-US" b="1" baseline="0" dirty="0" err="1"/>
              <a:t>khangaran</a:t>
            </a:r>
            <a:r>
              <a:rPr lang="en-US" b="1" baseline="0" dirty="0"/>
              <a:t>, </a:t>
            </a:r>
            <a:r>
              <a:rPr lang="en-US" b="1" baseline="0" dirty="0" err="1"/>
              <a:t>ain</a:t>
            </a:r>
            <a:r>
              <a:rPr lang="en-US" b="1" baseline="0" dirty="0"/>
              <a:t> </a:t>
            </a:r>
            <a:r>
              <a:rPr lang="en-US" b="1" baseline="0" dirty="0" err="1"/>
              <a:t>kasemmapâ</a:t>
            </a:r>
            <a:r>
              <a:rPr lang="en-US" b="1" baseline="0" dirty="0"/>
              <a:t> china </a:t>
            </a:r>
            <a:r>
              <a:rPr lang="en-US" b="1" baseline="0" dirty="0" err="1"/>
              <a:t>kasâ</a:t>
            </a:r>
            <a:r>
              <a:rPr lang="en-US" b="1" baseline="0" dirty="0"/>
              <a:t>, </a:t>
            </a:r>
            <a:r>
              <a:rPr lang="en-US" b="1" baseline="0" dirty="0" err="1"/>
              <a:t>Vare</a:t>
            </a:r>
            <a:r>
              <a:rPr lang="en-US" b="1" baseline="0" dirty="0"/>
              <a:t> </a:t>
            </a:r>
            <a:r>
              <a:rPr lang="en-US" b="1" baseline="0" dirty="0" err="1"/>
              <a:t>Âmashâ</a:t>
            </a:r>
            <a:r>
              <a:rPr lang="en-US" b="1" baseline="0" dirty="0"/>
              <a:t>. Kala </a:t>
            </a:r>
            <a:r>
              <a:rPr lang="en-US" b="1" baseline="0" dirty="0" err="1"/>
              <a:t>khanaowali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Chiya</a:t>
            </a:r>
            <a:r>
              <a:rPr lang="en-US" b="1" baseline="0" dirty="0"/>
              <a:t> SÂMILÂK-KI KACHINA… </a:t>
            </a:r>
            <a:r>
              <a:rPr lang="en-US" b="1" baseline="0" dirty="0" err="1"/>
              <a:t>naoda</a:t>
            </a:r>
            <a:r>
              <a:rPr lang="en-US" b="1" baseline="0" dirty="0"/>
              <a:t> Abraham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awui</a:t>
            </a:r>
            <a:r>
              <a:rPr lang="en-US" b="1" baseline="0" dirty="0"/>
              <a:t> </a:t>
            </a:r>
            <a:r>
              <a:rPr lang="en-US" b="1" baseline="0" dirty="0" err="1"/>
              <a:t>thârâ</a:t>
            </a:r>
            <a:r>
              <a:rPr lang="en-US" b="1" baseline="0" dirty="0"/>
              <a:t> </a:t>
            </a:r>
            <a:r>
              <a:rPr lang="en-US" b="1" baseline="0" dirty="0" err="1"/>
              <a:t>bingna</a:t>
            </a:r>
            <a:r>
              <a:rPr lang="en-US" b="1" baseline="0" dirty="0"/>
              <a:t> </a:t>
            </a:r>
            <a:r>
              <a:rPr lang="en-US" b="1" baseline="0" dirty="0" err="1"/>
              <a:t>khi-khikha</a:t>
            </a:r>
            <a:r>
              <a:rPr lang="en-US" b="1" baseline="0" dirty="0"/>
              <a:t> </a:t>
            </a:r>
            <a:r>
              <a:rPr lang="en-US" b="1" baseline="0" dirty="0" err="1"/>
              <a:t>sâsalala</a:t>
            </a:r>
            <a:r>
              <a:rPr lang="en-US" b="1" baseline="0" dirty="0"/>
              <a:t>, </a:t>
            </a:r>
            <a:r>
              <a:rPr lang="en-US" b="1" baseline="0" dirty="0" err="1"/>
              <a:t>Varena</a:t>
            </a:r>
            <a:r>
              <a:rPr lang="en-US" b="1" baseline="0" dirty="0"/>
              <a:t>, </a:t>
            </a:r>
            <a:r>
              <a:rPr lang="en-US" b="1" baseline="0" dirty="0" err="1"/>
              <a:t>atamwui</a:t>
            </a:r>
            <a:r>
              <a:rPr lang="en-US" b="1" baseline="0" dirty="0"/>
              <a:t> </a:t>
            </a:r>
            <a:r>
              <a:rPr lang="en-US" b="1" baseline="0" dirty="0" err="1"/>
              <a:t>alungli</a:t>
            </a:r>
            <a:r>
              <a:rPr lang="en-US" b="1" baseline="0" dirty="0"/>
              <a:t>…HANLUIDA: ATAMWUI ALUNGLI…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ngashit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peichaoda</a:t>
            </a:r>
            <a:r>
              <a:rPr lang="en-US" b="1" baseline="0" dirty="0"/>
              <a:t> </a:t>
            </a:r>
            <a:r>
              <a:rPr lang="en-US" b="1" baseline="0" dirty="0" err="1"/>
              <a:t>ungshung</a:t>
            </a:r>
            <a:r>
              <a:rPr lang="en-US" b="1" baseline="0" dirty="0"/>
              <a:t> </a:t>
            </a:r>
            <a:r>
              <a:rPr lang="en-US" b="1" baseline="0" dirty="0" err="1"/>
              <a:t>ngasakra</a:t>
            </a:r>
            <a:r>
              <a:rPr lang="en-US" b="1" baseline="0" dirty="0"/>
              <a:t>.</a:t>
            </a:r>
          </a:p>
          <a:p>
            <a:r>
              <a:rPr lang="en-US" b="1" baseline="0" dirty="0" err="1"/>
              <a:t>Khararchan</a:t>
            </a:r>
            <a:r>
              <a:rPr lang="en-US" b="1" baseline="0" dirty="0"/>
              <a:t> hi </a:t>
            </a:r>
            <a:r>
              <a:rPr lang="en-US" b="1" baseline="0" dirty="0" err="1"/>
              <a:t>tâmamân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, </a:t>
            </a:r>
            <a:r>
              <a:rPr lang="en-US" b="1" baseline="0" dirty="0" err="1"/>
              <a:t>ithumna</a:t>
            </a:r>
            <a:r>
              <a:rPr lang="en-US" b="1" baseline="0" dirty="0"/>
              <a:t> </a:t>
            </a:r>
            <a:r>
              <a:rPr lang="en-US" b="1" baseline="0" dirty="0" err="1"/>
              <a:t>theira</a:t>
            </a:r>
            <a:r>
              <a:rPr lang="en-US" b="1" baseline="0" dirty="0"/>
              <a:t> </a:t>
            </a:r>
            <a:r>
              <a:rPr lang="en-US" b="1" baseline="0" dirty="0" err="1"/>
              <a:t>kachiya</a:t>
            </a:r>
            <a:r>
              <a:rPr lang="en-US" b="1" baseline="0" dirty="0"/>
              <a:t> Bible </a:t>
            </a:r>
            <a:r>
              <a:rPr lang="en-US" b="1" baseline="0" dirty="0" err="1"/>
              <a:t>peichaoda</a:t>
            </a:r>
            <a:r>
              <a:rPr lang="en-US" b="1" baseline="0" dirty="0"/>
              <a:t> hi </a:t>
            </a:r>
            <a:r>
              <a:rPr lang="en-US" b="1" baseline="0" dirty="0" err="1"/>
              <a:t>sâmilâk-ki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angayung</a:t>
            </a:r>
            <a:r>
              <a:rPr lang="en-US" b="1" baseline="0" dirty="0"/>
              <a:t> </a:t>
            </a:r>
            <a:r>
              <a:rPr lang="en-US" b="1" baseline="0" dirty="0" err="1"/>
              <a:t>kathâ</a:t>
            </a:r>
            <a:r>
              <a:rPr lang="en-US" b="1" baseline="0" dirty="0"/>
              <a:t> </a:t>
            </a:r>
            <a:r>
              <a:rPr lang="en-US" b="1" baseline="0" dirty="0" err="1"/>
              <a:t>tuingashit</a:t>
            </a:r>
            <a:r>
              <a:rPr lang="en-US" b="1" baseline="0" dirty="0"/>
              <a:t> chili </a:t>
            </a:r>
            <a:r>
              <a:rPr lang="en-US" b="1" baseline="0" dirty="0" err="1"/>
              <a:t>semkâya</a:t>
            </a:r>
            <a:r>
              <a:rPr lang="en-US" b="1" baseline="0" dirty="0"/>
              <a:t>… </a:t>
            </a:r>
            <a:r>
              <a:rPr lang="en-US" b="1" baseline="0" dirty="0" err="1"/>
              <a:t>thaklâk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Vare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ngasotta</a:t>
            </a:r>
            <a:r>
              <a:rPr lang="en-US" b="1" baseline="0" dirty="0"/>
              <a:t> Abraham </a:t>
            </a:r>
            <a:r>
              <a:rPr lang="en-US" b="1" baseline="0" dirty="0" err="1"/>
              <a:t>aniwui</a:t>
            </a:r>
            <a:r>
              <a:rPr lang="en-US" b="1" baseline="0" dirty="0"/>
              <a:t> </a:t>
            </a:r>
            <a:r>
              <a:rPr lang="en-US" b="1" baseline="0" dirty="0" err="1"/>
              <a:t>ngachaili</a:t>
            </a:r>
            <a:r>
              <a:rPr lang="en-US" b="1" baseline="0" dirty="0"/>
              <a:t> </a:t>
            </a:r>
            <a:r>
              <a:rPr lang="en-US" b="1" baseline="0" dirty="0" err="1"/>
              <a:t>ain</a:t>
            </a:r>
            <a:r>
              <a:rPr lang="en-US" b="1" baseline="0" dirty="0"/>
              <a:t> </a:t>
            </a:r>
            <a:r>
              <a:rPr lang="en-US" b="1" baseline="0" dirty="0" err="1"/>
              <a:t>onhaora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…</a:t>
            </a:r>
            <a:r>
              <a:rPr lang="en-US" b="1" dirty="0" err="1"/>
              <a:t>Biblewui</a:t>
            </a:r>
            <a:r>
              <a:rPr lang="en-US" b="1" baseline="0" dirty="0"/>
              <a:t> </a:t>
            </a:r>
            <a:r>
              <a:rPr lang="en-US" b="1" baseline="0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athishurda</a:t>
            </a:r>
            <a:r>
              <a:rPr lang="en-US" b="1" baseline="0" dirty="0"/>
              <a:t> </a:t>
            </a:r>
            <a:r>
              <a:rPr lang="en-US" b="1" baseline="0" dirty="0" err="1"/>
              <a:t>haophoksa</a:t>
            </a:r>
            <a:r>
              <a:rPr lang="en-US" b="1" baseline="0" dirty="0"/>
              <a:t>. </a:t>
            </a:r>
            <a:r>
              <a:rPr lang="en-US" b="1" baseline="0" dirty="0" err="1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tarik</a:t>
            </a:r>
            <a:r>
              <a:rPr lang="en-US" b="1" baseline="0" dirty="0"/>
              <a:t> hi: 2000 B.C </a:t>
            </a:r>
            <a:r>
              <a:rPr lang="en-US" b="1" baseline="0" dirty="0" err="1"/>
              <a:t>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khana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Ithumwui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katam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peichaoda</a:t>
            </a:r>
            <a:r>
              <a:rPr lang="en-US" b="1" u="none" baseline="0" dirty="0"/>
              <a:t>…</a:t>
            </a:r>
          </a:p>
          <a:p>
            <a:r>
              <a:rPr lang="en-US" b="1" u="none" baseline="0" dirty="0"/>
              <a:t>////	…</a:t>
            </a:r>
            <a:r>
              <a:rPr lang="en-US" b="1" u="none" baseline="0" dirty="0" err="1"/>
              <a:t>tarik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chungkhameiva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haklâk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zingkum</a:t>
            </a:r>
            <a:r>
              <a:rPr lang="en-US" b="1" u="none" baseline="0" dirty="0"/>
              <a:t> 500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mataisang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mamânra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 err="1"/>
              <a:t>Ngarakzak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tarik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kachithei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katam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kharin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maningmana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Ngarakzak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tarikbing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theingaikha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nakhalattÂli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hotkhanâ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vaira</a:t>
            </a:r>
            <a:r>
              <a:rPr lang="en-US" b="1" u="none" baseline="0" dirty="0"/>
              <a:t>.</a:t>
            </a:r>
          </a:p>
          <a:p>
            <a:endParaRPr lang="en-US" b="1" u="none" baseline="0" dirty="0"/>
          </a:p>
          <a:p>
            <a:r>
              <a:rPr lang="en-US" b="1" dirty="0">
                <a:latin typeface="Times" charset="0"/>
              </a:rPr>
              <a:t>2135-1960 BC hi </a:t>
            </a:r>
            <a:r>
              <a:rPr lang="en-US" b="1" dirty="0" err="1">
                <a:latin typeface="Times" charset="0"/>
              </a:rPr>
              <a:t>Abrahamna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okthuiya</a:t>
            </a:r>
            <a:r>
              <a:rPr lang="en-US" b="1" baseline="0" dirty="0">
                <a:latin typeface="Times" charset="0"/>
              </a:rPr>
              <a:t>.</a:t>
            </a:r>
            <a:endParaRPr lang="en-US" b="1" u="none" baseline="0" dirty="0"/>
          </a:p>
          <a:p>
            <a:endParaRPr lang="en-US"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Abrahamna</a:t>
            </a:r>
            <a:r>
              <a:rPr lang="en-US" b="1" baseline="0" dirty="0"/>
              <a:t> </a:t>
            </a:r>
            <a:r>
              <a:rPr lang="en-US" b="1" baseline="0" dirty="0" err="1"/>
              <a:t>Varewui</a:t>
            </a:r>
            <a:r>
              <a:rPr lang="en-US" b="1" baseline="0" dirty="0"/>
              <a:t> </a:t>
            </a:r>
            <a:r>
              <a:rPr lang="en-US" b="1" baseline="0" dirty="0" err="1"/>
              <a:t>ngashitkhami</a:t>
            </a:r>
            <a:r>
              <a:rPr lang="en-US" b="1" baseline="0" dirty="0"/>
              <a:t> </a:t>
            </a:r>
            <a:r>
              <a:rPr lang="en-US" b="1" baseline="0" dirty="0" err="1"/>
              <a:t>samphang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… </a:t>
            </a:r>
            <a:r>
              <a:rPr lang="en-US" b="1" baseline="0" dirty="0" err="1"/>
              <a:t>awui</a:t>
            </a:r>
            <a:r>
              <a:rPr lang="en-US" b="1" baseline="0" dirty="0"/>
              <a:t> </a:t>
            </a:r>
            <a:r>
              <a:rPr lang="en-US" b="1" baseline="0" dirty="0" err="1"/>
              <a:t>shimkhur</a:t>
            </a:r>
            <a:r>
              <a:rPr lang="en-US" b="1" baseline="0" dirty="0"/>
              <a:t> </a:t>
            </a:r>
            <a:r>
              <a:rPr lang="en-US" b="1" baseline="0" dirty="0" err="1"/>
              <a:t>katonga</a:t>
            </a:r>
            <a:r>
              <a:rPr lang="en-US" b="1" baseline="0" dirty="0"/>
              <a:t> Chaldean </a:t>
            </a:r>
            <a:r>
              <a:rPr lang="en-US" b="1" baseline="0" dirty="0" err="1"/>
              <a:t>bingwui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 Ur </a:t>
            </a:r>
            <a:r>
              <a:rPr lang="en-US" b="1" baseline="0" dirty="0" err="1"/>
              <a:t>kaho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chi </a:t>
            </a:r>
            <a:r>
              <a:rPr lang="en-US" b="1" baseline="0" dirty="0" err="1"/>
              <a:t>nothahai</a:t>
            </a:r>
            <a:r>
              <a:rPr lang="en-US" b="1" baseline="0" dirty="0"/>
              <a:t> </a:t>
            </a:r>
            <a:r>
              <a:rPr lang="en-US" b="1" baseline="0" dirty="0" err="1"/>
              <a:t>laga</a:t>
            </a:r>
            <a:r>
              <a:rPr lang="en-US" b="1" baseline="0" dirty="0"/>
              <a:t> </a:t>
            </a:r>
            <a:r>
              <a:rPr lang="en-US" b="1" baseline="0" dirty="0" err="1"/>
              <a:t>Prohona</a:t>
            </a:r>
            <a:r>
              <a:rPr lang="en-US" b="1" baseline="0" dirty="0"/>
              <a:t> </a:t>
            </a:r>
            <a:r>
              <a:rPr lang="en-US" b="1" baseline="0" dirty="0" err="1"/>
              <a:t>chiz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athishurda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vahaowa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</a:t>
            </a:r>
            <a:r>
              <a:rPr lang="en-US" b="1" u="none" baseline="0" dirty="0" err="1"/>
              <a:t>Athumnaz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ato-zingtunshong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kei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khalei</a:t>
            </a:r>
            <a:r>
              <a:rPr lang="en-US" b="1" u="none" baseline="0" dirty="0"/>
              <a:t>-lei </a:t>
            </a:r>
            <a:r>
              <a:rPr lang="en-US" b="1" u="none" baseline="0" dirty="0" err="1"/>
              <a:t>khuiphungda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vahaowa</a:t>
            </a:r>
            <a:r>
              <a:rPr lang="en-US" b="1" u="none" baseline="0" dirty="0"/>
              <a:t>…</a:t>
            </a:r>
            <a:r>
              <a:rPr lang="en-US" b="1" u="none" baseline="0" dirty="0" err="1"/>
              <a:t>mishang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tarâkha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sayur-vayur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tampur</a:t>
            </a:r>
            <a:r>
              <a:rPr lang="en-US" b="1" u="none" baseline="0" dirty="0"/>
              <a:t> shim. </a:t>
            </a:r>
            <a:r>
              <a:rPr lang="en-US" b="1" u="none" baseline="0" dirty="0" err="1"/>
              <a:t>Biblena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chitheiya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kachiya</a:t>
            </a:r>
            <a:r>
              <a:rPr lang="en-US" b="1" u="none" baseline="0" dirty="0"/>
              <a:t> ABRAHAMWUI </a:t>
            </a:r>
            <a:r>
              <a:rPr lang="en-US" b="1" u="none" baseline="0" dirty="0" err="1"/>
              <a:t>shimkhur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shânglâk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saya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Aruila</a:t>
            </a:r>
            <a:r>
              <a:rPr lang="en-US" b="1" u="none" baseline="0" dirty="0"/>
              <a:t>, map chi </a:t>
            </a:r>
            <a:r>
              <a:rPr lang="en-US" b="1" u="none" baseline="0" dirty="0" err="1"/>
              <a:t>singda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leikha</a:t>
            </a:r>
            <a:r>
              <a:rPr lang="en-US" b="1" u="none" baseline="0" dirty="0"/>
              <a:t>, map chili </a:t>
            </a:r>
            <a:r>
              <a:rPr lang="en-US" b="1" u="none" baseline="0" dirty="0" err="1"/>
              <a:t>zatta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khalei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theikhavai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yaingâng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maju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khânlu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Matailâk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kharin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pava</a:t>
            </a:r>
            <a:r>
              <a:rPr lang="en-US" b="1" u="none" baseline="0" dirty="0"/>
              <a:t>:</a:t>
            </a:r>
          </a:p>
          <a:p>
            <a:r>
              <a:rPr lang="en-US" b="1" u="none" baseline="0" dirty="0"/>
              <a:t>////	ABRAHAM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âwui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shimkhur</a:t>
            </a:r>
            <a:r>
              <a:rPr lang="en-US" b="1" u="none" baseline="0" dirty="0"/>
              <a:t> hi SHITKASANG EINA ZATHAOWA! </a:t>
            </a:r>
            <a:r>
              <a:rPr lang="en-US" b="1" u="none" baseline="0" dirty="0" err="1"/>
              <a:t>Athumhi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Varena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chitheimiki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ramshong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zatta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khaleina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Chaldeanwui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ngalei</a:t>
            </a:r>
            <a:r>
              <a:rPr lang="en-US" b="1" u="none" baseline="0" dirty="0"/>
              <a:t> Ur chi </a:t>
            </a:r>
            <a:r>
              <a:rPr lang="en-US" b="1" u="none" baseline="0" dirty="0" err="1"/>
              <a:t>nothahai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laga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kazat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athum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atâzan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matheimana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Athumn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Abrahamwui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kathan</a:t>
            </a:r>
            <a:r>
              <a:rPr lang="en-US" b="1" u="none" baseline="0" dirty="0"/>
              <a:t> chili </a:t>
            </a:r>
            <a:r>
              <a:rPr lang="en-US" b="1" u="none" baseline="0" dirty="0" err="1"/>
              <a:t>kahâng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nganâda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matheirang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kazat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Vareli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shitkasang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ngarân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ngâk-khamili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shitkasang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matailâk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chansam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sakhavaina</a:t>
            </a:r>
            <a:r>
              <a:rPr lang="en-US" b="1" u="none" baseline="0" dirty="0"/>
              <a:t>.</a:t>
            </a:r>
            <a:endParaRPr lang="en-US" b="1" u="sng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Athumhi</a:t>
            </a:r>
            <a:r>
              <a:rPr lang="en-US" b="1" baseline="0" dirty="0"/>
              <a:t> </a:t>
            </a:r>
            <a:r>
              <a:rPr lang="en-US" b="1" baseline="0" dirty="0" err="1"/>
              <a:t>achâlakhawui</a:t>
            </a:r>
            <a:r>
              <a:rPr lang="en-US" b="1" baseline="0" dirty="0"/>
              <a:t> </a:t>
            </a:r>
            <a:r>
              <a:rPr lang="en-US" b="1" baseline="0" dirty="0" err="1"/>
              <a:t>keinung</a:t>
            </a:r>
            <a:r>
              <a:rPr lang="en-US" b="1" baseline="0" dirty="0"/>
              <a:t> Babylon chi </a:t>
            </a:r>
            <a:r>
              <a:rPr lang="en-US" b="1" baseline="0" dirty="0" err="1"/>
              <a:t>makân</a:t>
            </a:r>
            <a:r>
              <a:rPr lang="en-US" b="1" baseline="0" dirty="0"/>
              <a:t> </a:t>
            </a:r>
            <a:r>
              <a:rPr lang="en-US" b="1" baseline="0" dirty="0" err="1"/>
              <a:t>maraowa</a:t>
            </a:r>
            <a:r>
              <a:rPr lang="en-US" b="1" baseline="0" dirty="0"/>
              <a:t>, </a:t>
            </a:r>
            <a:r>
              <a:rPr lang="en-US" b="1" baseline="0" dirty="0" err="1"/>
              <a:t>Urwui</a:t>
            </a:r>
            <a:r>
              <a:rPr lang="en-US" b="1" baseline="0" dirty="0"/>
              <a:t> </a:t>
            </a:r>
            <a:r>
              <a:rPr lang="en-US" b="1" baseline="0" dirty="0" err="1"/>
              <a:t>kong</a:t>
            </a:r>
            <a:r>
              <a:rPr lang="en-US" b="1" baseline="0" dirty="0"/>
              <a:t> </a:t>
            </a:r>
            <a:r>
              <a:rPr lang="en-US" b="1" baseline="0" dirty="0" err="1"/>
              <a:t>atungshong</a:t>
            </a:r>
            <a:r>
              <a:rPr lang="en-US" b="1" baseline="0" dirty="0"/>
              <a:t>… </a:t>
            </a:r>
            <a:r>
              <a:rPr lang="en-US" b="1" baseline="0" dirty="0" err="1"/>
              <a:t>keinung</a:t>
            </a:r>
            <a:r>
              <a:rPr lang="en-US" b="1" baseline="0" dirty="0"/>
              <a:t> </a:t>
            </a:r>
            <a:r>
              <a:rPr lang="en-US" b="1" baseline="0" dirty="0" err="1"/>
              <a:t>hiwui</a:t>
            </a:r>
            <a:r>
              <a:rPr lang="en-US" b="1" baseline="0" dirty="0"/>
              <a:t> </a:t>
            </a:r>
            <a:r>
              <a:rPr lang="en-US" b="1" baseline="0" dirty="0" err="1"/>
              <a:t>maram</a:t>
            </a:r>
            <a:r>
              <a:rPr lang="en-US" b="1" baseline="0" dirty="0"/>
              <a:t> </a:t>
            </a:r>
            <a:r>
              <a:rPr lang="en-US" b="1" baseline="0" dirty="0" err="1"/>
              <a:t>naoda</a:t>
            </a:r>
            <a:r>
              <a:rPr lang="en-US" b="1" baseline="0" dirty="0"/>
              <a:t> nana </a:t>
            </a:r>
            <a:r>
              <a:rPr lang="en-US" b="1" baseline="0" dirty="0" err="1"/>
              <a:t>tamra</a:t>
            </a:r>
            <a:r>
              <a:rPr lang="en-US" b="1" baseline="0" dirty="0"/>
              <a:t> </a:t>
            </a:r>
            <a:r>
              <a:rPr lang="en-US" b="1" baseline="0" dirty="0" err="1"/>
              <a:t>kachiva</a:t>
            </a:r>
            <a:r>
              <a:rPr lang="en-US" b="1" baseline="0" dirty="0"/>
              <a:t> </a:t>
            </a:r>
            <a:r>
              <a:rPr lang="en-US" b="1" baseline="0" dirty="0" err="1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naotunbing</a:t>
            </a:r>
            <a:r>
              <a:rPr lang="en-US" b="1" baseline="0" dirty="0"/>
              <a:t>  -- </a:t>
            </a:r>
            <a:r>
              <a:rPr lang="en-US" b="1" baseline="0" dirty="0" err="1"/>
              <a:t>Jehudibing</a:t>
            </a:r>
            <a:r>
              <a:rPr lang="en-US" b="1" baseline="0" dirty="0"/>
              <a:t> -- hi </a:t>
            </a:r>
            <a:r>
              <a:rPr lang="en-US" b="1" baseline="0" dirty="0" err="1"/>
              <a:t>naoda</a:t>
            </a:r>
            <a:r>
              <a:rPr lang="en-US" b="1" baseline="0" dirty="0"/>
              <a:t> </a:t>
            </a:r>
            <a:r>
              <a:rPr lang="en-US" b="1" baseline="0" dirty="0" err="1"/>
              <a:t>zingkum</a:t>
            </a:r>
            <a:r>
              <a:rPr lang="en-US" b="1" baseline="0" dirty="0"/>
              <a:t> </a:t>
            </a:r>
            <a:r>
              <a:rPr lang="en-US" b="1" baseline="0" dirty="0" err="1"/>
              <a:t>shâ-shâwui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hili</a:t>
            </a:r>
            <a:r>
              <a:rPr lang="en-US" b="1" baseline="0" dirty="0"/>
              <a:t> </a:t>
            </a:r>
            <a:r>
              <a:rPr lang="en-US" b="1" baseline="0" dirty="0" err="1"/>
              <a:t>narpamra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Athumna</a:t>
            </a:r>
            <a:r>
              <a:rPr lang="en-US" b="1" dirty="0"/>
              <a:t> </a:t>
            </a:r>
            <a:r>
              <a:rPr lang="en-US" b="1" dirty="0" err="1"/>
              <a:t>ato-zingtunshong</a:t>
            </a:r>
            <a:r>
              <a:rPr lang="en-US" b="1" dirty="0"/>
              <a:t> </a:t>
            </a:r>
            <a:r>
              <a:rPr lang="en-US" b="1" dirty="0" err="1"/>
              <a:t>zatshum</a:t>
            </a:r>
            <a:r>
              <a:rPr lang="en-US" b="1" dirty="0"/>
              <a:t>-ma, </a:t>
            </a:r>
            <a:r>
              <a:rPr lang="en-US" b="1" dirty="0" err="1"/>
              <a:t>naolak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achâlkhawui</a:t>
            </a:r>
            <a:r>
              <a:rPr lang="en-US" b="1" dirty="0"/>
              <a:t> Haran</a:t>
            </a:r>
            <a:r>
              <a:rPr lang="en-US" b="1" baseline="0" dirty="0"/>
              <a:t> chili </a:t>
            </a:r>
            <a:r>
              <a:rPr lang="en-US" b="1" baseline="0" dirty="0" err="1"/>
              <a:t>vazanga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… </a:t>
            </a:r>
            <a:r>
              <a:rPr lang="en-US" b="1" baseline="0" dirty="0" err="1"/>
              <a:t>apam</a:t>
            </a:r>
            <a:r>
              <a:rPr lang="en-US" b="1" baseline="0" dirty="0"/>
              <a:t> hi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thotlila</a:t>
            </a:r>
            <a:r>
              <a:rPr lang="en-US" b="1" baseline="0" dirty="0"/>
              <a:t> Turkey </a:t>
            </a:r>
            <a:r>
              <a:rPr lang="en-US" b="1" baseline="0" dirty="0" err="1"/>
              <a:t>kaho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chili </a:t>
            </a:r>
            <a:r>
              <a:rPr lang="en-US" b="1" baseline="0" dirty="0" err="1"/>
              <a:t>leidaleifaya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Hun-</a:t>
            </a:r>
            <a:r>
              <a:rPr lang="en-US" b="1" baseline="0" dirty="0" err="1"/>
              <a:t>nakha</a:t>
            </a:r>
            <a:r>
              <a:rPr lang="en-US" b="1" baseline="0" dirty="0"/>
              <a:t> </a:t>
            </a:r>
            <a:r>
              <a:rPr lang="en-US" b="1" baseline="0" dirty="0" err="1"/>
              <a:t>wuivang</a:t>
            </a:r>
            <a:r>
              <a:rPr lang="en-US" b="1" baseline="0" dirty="0"/>
              <a:t> Haran li </a:t>
            </a:r>
            <a:r>
              <a:rPr lang="en-US" b="1" baseline="0" dirty="0" err="1"/>
              <a:t>pamdaleilakha</a:t>
            </a:r>
            <a:r>
              <a:rPr lang="en-US" b="1" baseline="0" dirty="0"/>
              <a:t>, ABRAHAMWUI </a:t>
            </a:r>
            <a:r>
              <a:rPr lang="en-US" b="1" baseline="0" dirty="0" err="1"/>
              <a:t>ava</a:t>
            </a:r>
            <a:r>
              <a:rPr lang="en-US" b="1" baseline="0" dirty="0"/>
              <a:t>, </a:t>
            </a:r>
            <a:r>
              <a:rPr lang="en-US" b="1" baseline="0" dirty="0" err="1"/>
              <a:t>Terah</a:t>
            </a:r>
            <a:r>
              <a:rPr lang="en-US" b="1" baseline="0" dirty="0"/>
              <a:t>, chili </a:t>
            </a:r>
            <a:r>
              <a:rPr lang="en-US" b="1" baseline="0" dirty="0" err="1"/>
              <a:t>thihaowa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Aruila</a:t>
            </a:r>
            <a:r>
              <a:rPr lang="en-US" b="1" baseline="0" dirty="0"/>
              <a:t> </a:t>
            </a:r>
            <a:r>
              <a:rPr lang="en-US" b="1" dirty="0" err="1"/>
              <a:t>akhashida</a:t>
            </a:r>
            <a:r>
              <a:rPr lang="en-US" b="1" dirty="0"/>
              <a:t>, </a:t>
            </a:r>
            <a:r>
              <a:rPr lang="en-US" b="1" dirty="0" err="1"/>
              <a:t>Varena</a:t>
            </a:r>
            <a:r>
              <a:rPr lang="en-US" b="1" dirty="0"/>
              <a:t> ABRAHAMLI </a:t>
            </a:r>
            <a:r>
              <a:rPr lang="en-US" b="1" dirty="0" err="1"/>
              <a:t>matuiya</a:t>
            </a:r>
            <a:r>
              <a:rPr lang="en-US" b="1" dirty="0"/>
              <a:t>, Haran </a:t>
            </a:r>
            <a:r>
              <a:rPr lang="en-US" b="1" dirty="0" err="1"/>
              <a:t>apam</a:t>
            </a:r>
            <a:r>
              <a:rPr lang="en-US" b="1" dirty="0"/>
              <a:t> chi </a:t>
            </a:r>
            <a:r>
              <a:rPr lang="en-US" b="1" dirty="0" err="1"/>
              <a:t>chiho</a:t>
            </a:r>
            <a:r>
              <a:rPr lang="en-US" b="1" baseline="0" dirty="0"/>
              <a:t> </a:t>
            </a:r>
            <a:r>
              <a:rPr lang="en-US" b="1" baseline="0" dirty="0" err="1"/>
              <a:t>laga</a:t>
            </a:r>
            <a:r>
              <a:rPr lang="en-US" b="1" baseline="0" dirty="0"/>
              <a:t> </a:t>
            </a:r>
            <a:r>
              <a:rPr lang="en-US" b="1" baseline="0" dirty="0" err="1"/>
              <a:t>Âna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Kahairam</a:t>
            </a:r>
            <a:r>
              <a:rPr lang="en-US" b="1" baseline="0" dirty="0"/>
              <a:t> chi </a:t>
            </a:r>
            <a:r>
              <a:rPr lang="en-US" b="1" baseline="0" dirty="0" err="1"/>
              <a:t>chithei</a:t>
            </a:r>
            <a:r>
              <a:rPr lang="en-US" b="1" baseline="0" dirty="0"/>
              <a:t> </a:t>
            </a:r>
            <a:r>
              <a:rPr lang="en-US" b="1" baseline="0" dirty="0" err="1"/>
              <a:t>khavai</a:t>
            </a:r>
            <a:r>
              <a:rPr lang="en-US" b="1" baseline="0" dirty="0"/>
              <a:t> </a:t>
            </a:r>
            <a:r>
              <a:rPr lang="en-US" b="1" baseline="0" dirty="0" err="1"/>
              <a:t>zathaolu</a:t>
            </a:r>
            <a:r>
              <a:rPr lang="en-US" b="1" baseline="0" dirty="0"/>
              <a:t> da </a:t>
            </a:r>
            <a:r>
              <a:rPr lang="en-US" b="1" baseline="0" dirty="0" err="1"/>
              <a:t>hangmiya</a:t>
            </a:r>
            <a:r>
              <a:rPr lang="en-US" b="1" baseline="0" dirty="0"/>
              <a:t>. </a:t>
            </a:r>
            <a:r>
              <a:rPr lang="en-US" b="1" baseline="0" dirty="0" err="1"/>
              <a:t>Ngalei</a:t>
            </a:r>
            <a:r>
              <a:rPr lang="en-US" b="1" baseline="0" dirty="0"/>
              <a:t> chi Canaan </a:t>
            </a:r>
            <a:r>
              <a:rPr lang="en-US" b="1" baseline="0" dirty="0" err="1"/>
              <a:t>ngaleina</a:t>
            </a:r>
            <a:r>
              <a:rPr lang="en-US" b="1" baseline="0" dirty="0"/>
              <a:t>,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ithumna</a:t>
            </a:r>
            <a:r>
              <a:rPr lang="en-US" b="1" baseline="0" dirty="0"/>
              <a:t> Israel da </a:t>
            </a:r>
            <a:r>
              <a:rPr lang="en-US" b="1" baseline="0" dirty="0" err="1"/>
              <a:t>kathei</a:t>
            </a:r>
            <a:r>
              <a:rPr lang="en-US" b="1" baseline="0" dirty="0"/>
              <a:t> china.</a:t>
            </a:r>
            <a:endParaRPr lang="en-US" b="1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 </a:t>
            </a:r>
            <a:r>
              <a:rPr lang="en-US" b="1" dirty="0" err="1"/>
              <a:t>haophok</a:t>
            </a:r>
            <a:r>
              <a:rPr lang="en-US" b="1" dirty="0"/>
              <a:t> </a:t>
            </a:r>
            <a:r>
              <a:rPr lang="en-US" b="1" dirty="0" err="1"/>
              <a:t>khavai</a:t>
            </a:r>
            <a:r>
              <a:rPr lang="en-US" b="1" dirty="0"/>
              <a:t> </a:t>
            </a:r>
            <a:r>
              <a:rPr lang="en-US" b="1" dirty="0" err="1"/>
              <a:t>kahak-ka</a:t>
            </a:r>
            <a:r>
              <a:rPr lang="en-US" b="1" dirty="0"/>
              <a:t> </a:t>
            </a:r>
            <a:r>
              <a:rPr lang="en-US" b="1" dirty="0" err="1"/>
              <a:t>khangaran</a:t>
            </a:r>
            <a:r>
              <a:rPr lang="en-US" b="1" dirty="0"/>
              <a:t> chi </a:t>
            </a:r>
            <a:r>
              <a:rPr lang="en-US" b="1" dirty="0" err="1"/>
              <a:t>kuphaira</a:t>
            </a:r>
            <a:r>
              <a:rPr lang="en-US" b="1" dirty="0"/>
              <a:t>!</a:t>
            </a:r>
          </a:p>
          <a:p>
            <a:r>
              <a:rPr lang="en-US" b="1" dirty="0"/>
              <a:t>////	</a:t>
            </a:r>
            <a:r>
              <a:rPr lang="en-US" b="1" dirty="0" err="1"/>
              <a:t>Âna</a:t>
            </a:r>
            <a:r>
              <a:rPr lang="en-US" b="1" dirty="0"/>
              <a:t> </a:t>
            </a:r>
            <a:r>
              <a:rPr lang="en-US" b="1" dirty="0" err="1"/>
              <a:t>Ngalei</a:t>
            </a:r>
            <a:r>
              <a:rPr lang="en-US" b="1" dirty="0"/>
              <a:t> chi </a:t>
            </a:r>
            <a:r>
              <a:rPr lang="en-US" b="1" dirty="0" err="1"/>
              <a:t>vakazang</a:t>
            </a:r>
            <a:r>
              <a:rPr lang="en-US" b="1" dirty="0"/>
              <a:t> </a:t>
            </a:r>
            <a:r>
              <a:rPr lang="en-US" b="1" dirty="0" err="1"/>
              <a:t>tharan</a:t>
            </a:r>
            <a:r>
              <a:rPr lang="en-US" b="1" dirty="0"/>
              <a:t>,</a:t>
            </a:r>
          </a:p>
          <a:p>
            <a:r>
              <a:rPr lang="en-US" b="1" dirty="0"/>
              <a:t>////	</a:t>
            </a:r>
            <a:r>
              <a:rPr lang="en-US" b="1" dirty="0" err="1"/>
              <a:t>aperiva</a:t>
            </a:r>
            <a:r>
              <a:rPr lang="en-US" b="1" dirty="0"/>
              <a:t> Sarah,</a:t>
            </a:r>
            <a:r>
              <a:rPr lang="en-US" b="1" baseline="0" dirty="0"/>
              <a:t> hi 65.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Laga</a:t>
            </a:r>
            <a:r>
              <a:rPr lang="en-US" b="1" baseline="0" dirty="0"/>
              <a:t>, 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mirada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-e? </a:t>
            </a:r>
            <a:r>
              <a:rPr lang="en-US" b="1" baseline="0" dirty="0" err="1"/>
              <a:t>Khido</a:t>
            </a:r>
            <a:r>
              <a:rPr lang="en-US" b="1" baseline="0" dirty="0"/>
              <a:t>?</a:t>
            </a:r>
          </a:p>
          <a:p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kasâr-ra</a:t>
            </a:r>
            <a:r>
              <a:rPr lang="en-US" b="1" baseline="0" dirty="0"/>
              <a:t> </a:t>
            </a:r>
            <a:r>
              <a:rPr lang="en-US" b="1" baseline="0" dirty="0" err="1"/>
              <a:t>parei-gahar</a:t>
            </a:r>
            <a:r>
              <a:rPr lang="en-US" b="1" baseline="0" dirty="0"/>
              <a:t> chili </a:t>
            </a:r>
            <a:r>
              <a:rPr lang="en-US" b="1" baseline="0" dirty="0" err="1"/>
              <a:t>chipat</a:t>
            </a:r>
            <a:r>
              <a:rPr lang="en-US" b="1" baseline="0" dirty="0"/>
              <a:t> </a:t>
            </a:r>
            <a:r>
              <a:rPr lang="en-US" b="1" baseline="0" dirty="0" err="1"/>
              <a:t>khanganaola</a:t>
            </a:r>
            <a:r>
              <a:rPr lang="en-US" b="1" baseline="0" dirty="0"/>
              <a:t>? </a:t>
            </a:r>
            <a:r>
              <a:rPr lang="en-US" b="1" baseline="0" dirty="0" err="1"/>
              <a:t>Hikatha</a:t>
            </a:r>
            <a:r>
              <a:rPr lang="en-US" b="1" baseline="0" dirty="0"/>
              <a:t> </a:t>
            </a:r>
            <a:r>
              <a:rPr lang="en-US" b="1" baseline="0" dirty="0" err="1"/>
              <a:t>zingkumli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mirada</a:t>
            </a:r>
            <a:r>
              <a:rPr lang="en-US" b="1" baseline="0" dirty="0"/>
              <a:t> </a:t>
            </a:r>
            <a:r>
              <a:rPr lang="en-US" b="1" baseline="0" dirty="0" err="1"/>
              <a:t>ngashit</a:t>
            </a:r>
            <a:r>
              <a:rPr lang="en-US" b="1" baseline="0" dirty="0"/>
              <a:t> </a:t>
            </a:r>
            <a:r>
              <a:rPr lang="en-US" b="1" baseline="0" dirty="0" err="1"/>
              <a:t>dava</a:t>
            </a:r>
            <a:r>
              <a:rPr lang="en-US" b="1" baseline="0" dirty="0"/>
              <a:t>?</a:t>
            </a:r>
            <a:endParaRPr lang="en-US" b="1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Mah</a:t>
            </a:r>
            <a:r>
              <a:rPr lang="en-US" b="1" dirty="0"/>
              <a:t>… ABRAHAMNA </a:t>
            </a:r>
            <a:r>
              <a:rPr lang="en-US" b="1" dirty="0" err="1"/>
              <a:t>Varewui</a:t>
            </a:r>
            <a:r>
              <a:rPr lang="en-US" b="1" baseline="0" dirty="0"/>
              <a:t> </a:t>
            </a:r>
            <a:r>
              <a:rPr lang="en-US" b="1" baseline="0" dirty="0" err="1"/>
              <a:t>ngashit</a:t>
            </a:r>
            <a:r>
              <a:rPr lang="en-US" b="1" baseline="0" dirty="0"/>
              <a:t> </a:t>
            </a:r>
            <a:r>
              <a:rPr lang="en-US" b="1" baseline="0" dirty="0" err="1"/>
              <a:t>khami</a:t>
            </a:r>
            <a:r>
              <a:rPr lang="en-US" b="1" baseline="0" dirty="0"/>
              <a:t> NGALEI, ATHA </a:t>
            </a:r>
            <a:r>
              <a:rPr lang="en-US" b="1" baseline="0" dirty="0" err="1"/>
              <a:t>kala</a:t>
            </a:r>
            <a:r>
              <a:rPr lang="en-US" b="1" baseline="0" dirty="0"/>
              <a:t> SOKHAMILI </a:t>
            </a:r>
            <a:r>
              <a:rPr lang="en-US" b="1" baseline="0" dirty="0" err="1"/>
              <a:t>shitsangchinga</a:t>
            </a:r>
            <a:r>
              <a:rPr lang="en-US" b="1" baseline="0" dirty="0"/>
              <a:t>!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mangakaikâlâk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shitkasang</a:t>
            </a:r>
            <a:r>
              <a:rPr lang="en-US" b="1" baseline="0" dirty="0"/>
              <a:t> chi </a:t>
            </a:r>
            <a:r>
              <a:rPr lang="en-US" b="1" baseline="0" dirty="0" err="1"/>
              <a:t>Haokaphok</a:t>
            </a:r>
            <a:r>
              <a:rPr lang="en-US" b="1" baseline="0" dirty="0"/>
              <a:t> 15:6li </a:t>
            </a:r>
            <a:r>
              <a:rPr lang="en-US" b="1" baseline="0" dirty="0" err="1"/>
              <a:t>kapisang</a:t>
            </a:r>
            <a:r>
              <a:rPr lang="en-US" b="1" baseline="0" dirty="0"/>
              <a:t> </a:t>
            </a:r>
            <a:r>
              <a:rPr lang="en-US" b="1" baseline="0" dirty="0" err="1"/>
              <a:t>haiya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Varena</a:t>
            </a:r>
            <a:r>
              <a:rPr lang="en-US" b="1" baseline="0" dirty="0"/>
              <a:t> ABRAHAMWUI SHITKASANG chi </a:t>
            </a:r>
            <a:r>
              <a:rPr lang="en-US" b="1" baseline="0" dirty="0" err="1"/>
              <a:t>khamashungana</a:t>
            </a:r>
            <a:r>
              <a:rPr lang="en-US" b="1" baseline="0" dirty="0"/>
              <a:t> da </a:t>
            </a:r>
            <a:r>
              <a:rPr lang="en-US" b="1" baseline="0" dirty="0" err="1"/>
              <a:t>shânkhuiya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Thada</a:t>
            </a:r>
            <a:r>
              <a:rPr lang="en-US" b="1" baseline="0" dirty="0"/>
              <a:t> </a:t>
            </a:r>
            <a:r>
              <a:rPr lang="en-US" b="1" baseline="0" dirty="0" err="1"/>
              <a:t>icham-cham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shitkasangna</a:t>
            </a:r>
            <a:r>
              <a:rPr lang="en-US" b="1" baseline="0" dirty="0"/>
              <a:t>! </a:t>
            </a:r>
            <a:r>
              <a:rPr lang="en-US" b="1" baseline="0" dirty="0" err="1"/>
              <a:t>Hina</a:t>
            </a:r>
            <a:r>
              <a:rPr lang="en-US" b="1" baseline="0" dirty="0"/>
              <a:t> </a:t>
            </a:r>
            <a:r>
              <a:rPr lang="en-US" b="1" baseline="0" dirty="0" err="1"/>
              <a:t>Varewui</a:t>
            </a:r>
            <a:r>
              <a:rPr lang="en-US" b="1" baseline="0" dirty="0"/>
              <a:t> </a:t>
            </a:r>
            <a:r>
              <a:rPr lang="en-US" b="1" baseline="0" dirty="0" err="1"/>
              <a:t>okathuihi</a:t>
            </a:r>
            <a:r>
              <a:rPr lang="en-US" b="1" baseline="0" dirty="0"/>
              <a:t>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kacham</a:t>
            </a:r>
            <a:r>
              <a:rPr lang="en-US" b="1" baseline="0" dirty="0"/>
              <a:t> </a:t>
            </a:r>
            <a:r>
              <a:rPr lang="en-US" b="1" baseline="0" dirty="0" err="1"/>
              <a:t>ngasotnaowui</a:t>
            </a:r>
            <a:r>
              <a:rPr lang="en-US" b="1" baseline="0" dirty="0"/>
              <a:t>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ngatangkhui</a:t>
            </a:r>
            <a:r>
              <a:rPr lang="en-US" b="1" baseline="0" dirty="0"/>
              <a:t> </a:t>
            </a:r>
            <a:r>
              <a:rPr lang="en-US" b="1" baseline="0" dirty="0" err="1"/>
              <a:t>khavai</a:t>
            </a:r>
            <a:r>
              <a:rPr lang="en-US" b="1" baseline="0" dirty="0"/>
              <a:t> </a:t>
            </a:r>
            <a:r>
              <a:rPr lang="en-US" b="1" baseline="0" dirty="0" err="1"/>
              <a:t>ngaran-ngayei</a:t>
            </a:r>
            <a:r>
              <a:rPr lang="en-US" b="1" baseline="0" dirty="0"/>
              <a:t> </a:t>
            </a:r>
            <a:r>
              <a:rPr lang="en-US" b="1" baseline="0" dirty="0" err="1"/>
              <a:t>kadharwui</a:t>
            </a:r>
            <a:r>
              <a:rPr lang="en-US" b="1" baseline="0" dirty="0"/>
              <a:t> </a:t>
            </a:r>
            <a:r>
              <a:rPr lang="en-US" b="1" baseline="0" dirty="0" err="1"/>
              <a:t>pheikâr</a:t>
            </a:r>
            <a:r>
              <a:rPr lang="en-US" b="1" baseline="0" dirty="0"/>
              <a:t> </a:t>
            </a:r>
            <a:r>
              <a:rPr lang="en-US" b="1" baseline="0" dirty="0" err="1"/>
              <a:t>kharena</a:t>
            </a:r>
            <a:endParaRPr lang="en-US" b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////	</a:t>
            </a:r>
            <a:r>
              <a:rPr lang="en-US" b="1" dirty="0" err="1"/>
              <a:t>Abrahamna</a:t>
            </a:r>
            <a:r>
              <a:rPr lang="en-US" b="1" dirty="0"/>
              <a:t>  </a:t>
            </a:r>
            <a:r>
              <a:rPr lang="en-US" b="1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chi </a:t>
            </a:r>
            <a:r>
              <a:rPr lang="en-US" b="1" baseline="0" dirty="0" err="1"/>
              <a:t>ungshunglâkrada</a:t>
            </a:r>
            <a:r>
              <a:rPr lang="en-US" b="1" baseline="0" dirty="0"/>
              <a:t> </a:t>
            </a:r>
            <a:r>
              <a:rPr lang="en-US" b="1" baseline="0" dirty="0" err="1"/>
              <a:t>shitsanga</a:t>
            </a:r>
            <a:r>
              <a:rPr lang="en-US" b="1" baseline="0" dirty="0"/>
              <a:t>. Kala </a:t>
            </a:r>
            <a:r>
              <a:rPr lang="en-US" b="1" baseline="0" dirty="0" err="1"/>
              <a:t>zingkumva</a:t>
            </a:r>
            <a:r>
              <a:rPr lang="en-US" b="1" baseline="0" dirty="0"/>
              <a:t> </a:t>
            </a:r>
            <a:r>
              <a:rPr lang="en-US" b="1" baseline="0" dirty="0" err="1"/>
              <a:t>mit-mit</a:t>
            </a:r>
            <a:r>
              <a:rPr lang="en-US" b="1" baseline="0" dirty="0"/>
              <a:t> </a:t>
            </a:r>
            <a:r>
              <a:rPr lang="en-US" b="1" baseline="0" dirty="0" err="1"/>
              <a:t>zatma-mân</a:t>
            </a:r>
            <a:r>
              <a:rPr lang="en-US" b="1" baseline="0" dirty="0"/>
              <a:t> </a:t>
            </a:r>
            <a:r>
              <a:rPr lang="en-US" b="1" baseline="0" dirty="0" err="1"/>
              <a:t>na.</a:t>
            </a:r>
            <a:endParaRPr lang="en-US" b="1" baseline="0" dirty="0"/>
          </a:p>
          <a:p>
            <a:r>
              <a:rPr lang="en-US" b="1" baseline="0" dirty="0"/>
              <a:t>////	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shenglâk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haisalala</a:t>
            </a:r>
            <a:r>
              <a:rPr lang="en-US" b="1" baseline="0" dirty="0"/>
              <a:t>… ABRAHAM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Sarahna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chi </a:t>
            </a:r>
            <a:r>
              <a:rPr lang="en-US" b="1" baseline="0" dirty="0" err="1"/>
              <a:t>mangarairar</a:t>
            </a:r>
            <a:r>
              <a:rPr lang="en-US" b="1" baseline="0" dirty="0"/>
              <a:t> </a:t>
            </a:r>
            <a:r>
              <a:rPr lang="en-US" b="1" baseline="0" dirty="0" err="1"/>
              <a:t>thuwa</a:t>
            </a:r>
            <a:r>
              <a:rPr lang="en-US" b="1" baseline="0" dirty="0"/>
              <a:t>. </a:t>
            </a:r>
            <a:r>
              <a:rPr lang="en-US" b="1" baseline="0" dirty="0" err="1"/>
              <a:t>Sarahwui</a:t>
            </a:r>
            <a:r>
              <a:rPr lang="en-US" b="1" baseline="0" dirty="0"/>
              <a:t> </a:t>
            </a:r>
            <a:r>
              <a:rPr lang="en-US" b="1" baseline="0" dirty="0" err="1"/>
              <a:t>mangarai</a:t>
            </a:r>
            <a:r>
              <a:rPr lang="en-US" b="1" baseline="0" dirty="0"/>
              <a:t> </a:t>
            </a:r>
            <a:r>
              <a:rPr lang="en-US" b="1" baseline="0" dirty="0" err="1"/>
              <a:t>khararli</a:t>
            </a:r>
            <a:r>
              <a:rPr lang="en-US" b="1" baseline="0" dirty="0"/>
              <a:t>,</a:t>
            </a:r>
          </a:p>
          <a:p>
            <a:r>
              <a:rPr lang="en-US" b="1" baseline="0" dirty="0"/>
              <a:t>////	Ana ABRAHAMLI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Egyptwui</a:t>
            </a:r>
            <a:r>
              <a:rPr lang="en-US" b="1" baseline="0" dirty="0"/>
              <a:t> </a:t>
            </a:r>
            <a:r>
              <a:rPr lang="en-US" b="1" baseline="0" dirty="0" err="1"/>
              <a:t>rao-sh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, Hagar li, </a:t>
            </a:r>
            <a:r>
              <a:rPr lang="en-US" b="1" u="none" baseline="0" dirty="0" err="1"/>
              <a:t>phasâ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ngarumkhavai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valu</a:t>
            </a:r>
            <a:r>
              <a:rPr lang="en-US" b="1" u="none" baseline="0" dirty="0"/>
              <a:t> da </a:t>
            </a:r>
            <a:r>
              <a:rPr lang="en-US" b="1" u="none" baseline="0" dirty="0" err="1"/>
              <a:t>hanga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kachihanli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Varena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ngashitmi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naochi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âwui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rao-sh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ani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khangarum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pharâlapai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Chikatha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chiwui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atamwui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ngashan</a:t>
            </a:r>
            <a:r>
              <a:rPr lang="en-US" b="1" u="none" baseline="0" dirty="0"/>
              <a:t> li </a:t>
            </a:r>
            <a:r>
              <a:rPr lang="en-US" b="1" u="none" baseline="0" dirty="0" err="1"/>
              <a:t>zatnâ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saya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Chithada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sada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atam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ungshung-uda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…ABRAHAMNA 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Hagarwui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mangâ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eina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nao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mayara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akha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samphanga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.</a:t>
            </a:r>
          </a:p>
          <a:p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Nao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mayarnao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chili ISHMAEL da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phokmiya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.</a:t>
            </a:r>
          </a:p>
          <a:p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Kha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Varena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hanga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naoshinaopâ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chi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Abrahamli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kala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âwui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thârâli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Âna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Ngashitmi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kahai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nao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chi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maningmana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////	</a:t>
            </a:r>
            <a:r>
              <a:rPr lang="en-US" b="1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hithara</a:t>
            </a:r>
            <a:r>
              <a:rPr lang="en-US" b="1" baseline="0" dirty="0"/>
              <a:t>, ABRAHAM hi 85; Sarah, 75.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Zingkum</a:t>
            </a:r>
            <a:r>
              <a:rPr lang="en-US" b="1" baseline="0" dirty="0"/>
              <a:t> 15wui </a:t>
            </a:r>
            <a:r>
              <a:rPr lang="en-US" b="1" baseline="0" dirty="0" err="1"/>
              <a:t>thili</a:t>
            </a:r>
            <a:r>
              <a:rPr lang="en-US" b="1" baseline="0" dirty="0"/>
              <a:t>…\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Varena</a:t>
            </a:r>
            <a:r>
              <a:rPr lang="en-US" b="1" baseline="0" dirty="0"/>
              <a:t> ABRAHAMLI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chi </a:t>
            </a:r>
            <a:r>
              <a:rPr lang="en-US" b="1" baseline="0" dirty="0" err="1"/>
              <a:t>naolâk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pharâhaowa</a:t>
            </a:r>
            <a:r>
              <a:rPr lang="en-US" b="1" baseline="0" dirty="0"/>
              <a:t>…</a:t>
            </a:r>
            <a:r>
              <a:rPr lang="en-US" b="1" baseline="0" dirty="0" err="1"/>
              <a:t>Sarahwui</a:t>
            </a:r>
            <a:r>
              <a:rPr lang="en-US" b="1" baseline="0" dirty="0"/>
              <a:t>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aming</a:t>
            </a:r>
            <a:r>
              <a:rPr lang="en-US" b="1" baseline="0" dirty="0"/>
              <a:t> ISAAC, Hebrew </a:t>
            </a:r>
            <a:r>
              <a:rPr lang="en-US" b="1" baseline="0" dirty="0" err="1"/>
              <a:t>tuiwui</a:t>
            </a:r>
            <a:r>
              <a:rPr lang="en-US" b="1" baseline="0" dirty="0"/>
              <a:t> </a:t>
            </a:r>
            <a:r>
              <a:rPr lang="en-US" b="1" baseline="0" dirty="0" err="1"/>
              <a:t>kakhalatva</a:t>
            </a:r>
            <a:r>
              <a:rPr lang="en-US" b="1" baseline="0" dirty="0"/>
              <a:t> </a:t>
            </a:r>
            <a:r>
              <a:rPr lang="en-US" b="1" baseline="0" dirty="0" err="1"/>
              <a:t>khaman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Mah</a:t>
            </a:r>
            <a:r>
              <a:rPr lang="en-US" b="1" u="none" baseline="0" dirty="0"/>
              <a:t>, ABRAHAMNA </a:t>
            </a:r>
            <a:r>
              <a:rPr lang="en-US" b="1" u="none" baseline="0" dirty="0" err="1"/>
              <a:t>hiya</a:t>
            </a:r>
            <a:r>
              <a:rPr lang="en-US" b="1" u="none" baseline="0" dirty="0"/>
              <a:t> Sarah </a:t>
            </a:r>
            <a:r>
              <a:rPr lang="en-US" b="1" u="none" baseline="0" dirty="0" err="1"/>
              <a:t>anina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hikatha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zingkum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avâ-v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khangasâ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manangaiya</a:t>
            </a:r>
            <a:r>
              <a:rPr lang="en-US" b="1" u="none" baseline="0" dirty="0"/>
              <a:t> da </a:t>
            </a:r>
            <a:r>
              <a:rPr lang="en-US" b="1" u="none" baseline="0" dirty="0" err="1"/>
              <a:t>phaninga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ISAAC</a:t>
            </a:r>
            <a:r>
              <a:rPr lang="en-US" b="1" baseline="0" dirty="0"/>
              <a:t> hi </a:t>
            </a:r>
            <a:r>
              <a:rPr lang="en-US" b="1" baseline="0" dirty="0" err="1"/>
              <a:t>kachangkhatwui</a:t>
            </a:r>
            <a:r>
              <a:rPr lang="en-US" b="1" baseline="0" dirty="0"/>
              <a:t> </a:t>
            </a:r>
            <a:r>
              <a:rPr lang="en-US" b="1" baseline="0" dirty="0" err="1"/>
              <a:t>sânglâk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ngarai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mayar-ra</a:t>
            </a:r>
            <a:r>
              <a:rPr lang="en-US" b="1" baseline="0" dirty="0"/>
              <a:t> china…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Varena</a:t>
            </a:r>
            <a:r>
              <a:rPr lang="en-US" b="1" baseline="0" dirty="0"/>
              <a:t> ABRAHAMLI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chisin</a:t>
            </a:r>
            <a:r>
              <a:rPr lang="en-US" b="1" baseline="0" dirty="0"/>
              <a:t> </a:t>
            </a:r>
            <a:r>
              <a:rPr lang="en-US" b="1" baseline="0" dirty="0" err="1"/>
              <a:t>maronna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…ÂWUI </a:t>
            </a:r>
            <a:r>
              <a:rPr lang="en-US" b="1" baseline="0" dirty="0" err="1"/>
              <a:t>shimkhurwui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Ningwui</a:t>
            </a:r>
            <a:r>
              <a:rPr lang="en-US" b="1" baseline="0" dirty="0"/>
              <a:t> </a:t>
            </a:r>
            <a:r>
              <a:rPr lang="en-US" b="1" baseline="0" dirty="0" err="1"/>
              <a:t>akap</a:t>
            </a:r>
            <a:r>
              <a:rPr lang="en-US" b="1" baseline="0" dirty="0"/>
              <a:t>, ALI J</a:t>
            </a:r>
            <a:r>
              <a:rPr lang="en-US" b="1" u="sng" baseline="0" dirty="0"/>
              <a:t>A</a:t>
            </a:r>
            <a:r>
              <a:rPr lang="en-US" b="1" u="none" baseline="0" dirty="0"/>
              <a:t>HEI MILU JO, china </a:t>
            </a:r>
            <a:r>
              <a:rPr lang="en-US" b="1" u="none" baseline="0" dirty="0" err="1"/>
              <a:t>Abrahamli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phaningung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ngasak-ka</a:t>
            </a:r>
            <a:r>
              <a:rPr lang="en-US" b="1" u="none" baseline="0" dirty="0"/>
              <a:t>…MI MATIWUI KHAREPA…OKATHUI KASEMWUI </a:t>
            </a:r>
            <a:r>
              <a:rPr lang="en-US" b="1" u="none" baseline="0" dirty="0" err="1"/>
              <a:t>lairik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sangkhavai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lairikkom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Hili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Biblewui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khararchangli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Abrahamwui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larik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sangkhavai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akong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leihaira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Chithada</a:t>
            </a:r>
            <a:r>
              <a:rPr lang="en-US" b="1" dirty="0"/>
              <a:t> </a:t>
            </a:r>
            <a:r>
              <a:rPr lang="en-US" b="1" dirty="0" err="1"/>
              <a:t>sâda</a:t>
            </a:r>
            <a:r>
              <a:rPr lang="en-US" b="1" dirty="0"/>
              <a:t>… </a:t>
            </a:r>
            <a:r>
              <a:rPr lang="en-US" b="1" dirty="0" err="1"/>
              <a:t>mayekbing</a:t>
            </a:r>
            <a:r>
              <a:rPr lang="en-US" b="1" dirty="0"/>
              <a:t> I </a:t>
            </a:r>
            <a:r>
              <a:rPr lang="en-US" b="1" dirty="0" err="1"/>
              <a:t>kala</a:t>
            </a:r>
            <a:r>
              <a:rPr lang="en-US" b="1" dirty="0"/>
              <a:t> I hi ABRAHAMWUI </a:t>
            </a:r>
            <a:r>
              <a:rPr lang="en-US" b="1" dirty="0" err="1"/>
              <a:t>lairik</a:t>
            </a:r>
            <a:r>
              <a:rPr lang="en-US" b="1" dirty="0"/>
              <a:t> </a:t>
            </a:r>
            <a:r>
              <a:rPr lang="en-US" b="1" dirty="0" err="1"/>
              <a:t>sangkhavai</a:t>
            </a:r>
            <a:r>
              <a:rPr lang="en-US" b="1" dirty="0"/>
              <a:t> </a:t>
            </a:r>
            <a:r>
              <a:rPr lang="en-US" b="1" dirty="0" err="1"/>
              <a:t>lairik-komli</a:t>
            </a:r>
            <a:r>
              <a:rPr lang="en-US" b="1" dirty="0"/>
              <a:t> </a:t>
            </a:r>
            <a:r>
              <a:rPr lang="en-US" b="1" dirty="0" err="1"/>
              <a:t>leihaira</a:t>
            </a:r>
            <a:r>
              <a:rPr lang="en-US" b="1" dirty="0"/>
              <a:t>. </a:t>
            </a:r>
            <a:r>
              <a:rPr lang="en-US" b="1" dirty="0" err="1"/>
              <a:t>Abrahamwui</a:t>
            </a:r>
            <a:r>
              <a:rPr lang="en-US" b="1" dirty="0"/>
              <a:t> </a:t>
            </a:r>
            <a:r>
              <a:rPr lang="en-US" b="1" dirty="0" err="1"/>
              <a:t>naomayara</a:t>
            </a:r>
            <a:r>
              <a:rPr lang="en-US" b="1" dirty="0"/>
              <a:t> </a:t>
            </a:r>
            <a:r>
              <a:rPr lang="en-US" b="1" dirty="0" err="1"/>
              <a:t>khani</a:t>
            </a:r>
            <a:r>
              <a:rPr lang="en-US" b="1" baseline="0" dirty="0"/>
              <a:t> </a:t>
            </a:r>
            <a:r>
              <a:rPr lang="en-US" b="1" baseline="0" dirty="0" err="1"/>
              <a:t>hiwui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…ISHMAEL </a:t>
            </a:r>
            <a:r>
              <a:rPr lang="en-US" b="1" baseline="0" dirty="0" err="1"/>
              <a:t>kala</a:t>
            </a:r>
            <a:r>
              <a:rPr lang="en-US" b="1" baseline="0" dirty="0"/>
              <a:t> ISAAC…</a:t>
            </a:r>
          </a:p>
          <a:p>
            <a:r>
              <a:rPr lang="en-US" b="1" baseline="0" dirty="0" err="1"/>
              <a:t>matailâk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thotchanwui</a:t>
            </a:r>
            <a:r>
              <a:rPr lang="en-US" b="1" baseline="0" dirty="0"/>
              <a:t> </a:t>
            </a:r>
            <a:r>
              <a:rPr lang="en-US" b="1" baseline="0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hili</a:t>
            </a:r>
            <a:r>
              <a:rPr lang="en-US" b="1" baseline="0" dirty="0"/>
              <a:t>…</a:t>
            </a:r>
            <a:r>
              <a:rPr lang="en-US" b="1" baseline="0" dirty="0" err="1"/>
              <a:t>ngachee-ngachamlâk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aruihonwui</a:t>
            </a:r>
            <a:r>
              <a:rPr lang="en-US" b="1" baseline="0" dirty="0"/>
              <a:t> </a:t>
            </a:r>
            <a:r>
              <a:rPr lang="en-US" b="1" baseline="0" dirty="0" err="1"/>
              <a:t>Jehudi-Arabwui</a:t>
            </a:r>
            <a:r>
              <a:rPr lang="en-US" b="1" baseline="0" dirty="0"/>
              <a:t> </a:t>
            </a:r>
            <a:r>
              <a:rPr lang="en-US" b="1" baseline="0" dirty="0" err="1"/>
              <a:t>nganang</a:t>
            </a:r>
            <a:r>
              <a:rPr lang="en-US" b="1" baseline="0" dirty="0"/>
              <a:t> </a:t>
            </a:r>
            <a:r>
              <a:rPr lang="en-US" b="1" baseline="0" dirty="0" err="1"/>
              <a:t>khangarok</a:t>
            </a:r>
            <a:r>
              <a:rPr lang="en-US" b="1" baseline="0" dirty="0"/>
              <a:t> hi </a:t>
            </a:r>
            <a:r>
              <a:rPr lang="en-US" b="1" baseline="0" dirty="0" err="1"/>
              <a:t>zingkum</a:t>
            </a:r>
            <a:r>
              <a:rPr lang="en-US" b="1" baseline="0" dirty="0"/>
              <a:t> 4,000 li </a:t>
            </a:r>
            <a:r>
              <a:rPr lang="en-US" b="1" baseline="0" dirty="0" err="1"/>
              <a:t>haophok-ka</a:t>
            </a:r>
            <a:r>
              <a:rPr lang="en-US" b="1" baseline="0" dirty="0"/>
              <a:t>… 2000 BC </a:t>
            </a:r>
            <a:r>
              <a:rPr lang="en-US" b="1" baseline="0" dirty="0" err="1"/>
              <a:t>maikhali</a:t>
            </a:r>
            <a:endParaRPr lang="en-US" b="1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Maram</a:t>
            </a:r>
            <a:r>
              <a:rPr lang="en-US" b="1" dirty="0"/>
              <a:t>-ma…</a:t>
            </a:r>
          </a:p>
          <a:p>
            <a:r>
              <a:rPr lang="en-US" b="1" dirty="0"/>
              <a:t>////	…ISHMAEL</a:t>
            </a:r>
            <a:r>
              <a:rPr lang="en-US" b="1" baseline="0" dirty="0"/>
              <a:t> hi </a:t>
            </a:r>
            <a:r>
              <a:rPr lang="en-US" b="1" baseline="0" dirty="0" err="1"/>
              <a:t>aruihon</a:t>
            </a:r>
            <a:r>
              <a:rPr lang="en-US" b="1" baseline="0" dirty="0"/>
              <a:t> Arab </a:t>
            </a:r>
            <a:r>
              <a:rPr lang="en-US" b="1" baseline="0" dirty="0" err="1"/>
              <a:t>ngaleiwui</a:t>
            </a:r>
            <a:r>
              <a:rPr lang="en-US" b="1" baseline="0" dirty="0"/>
              <a:t> </a:t>
            </a:r>
            <a:r>
              <a:rPr lang="en-US" b="1" baseline="0" dirty="0" err="1"/>
              <a:t>avâna</a:t>
            </a:r>
            <a:r>
              <a:rPr lang="en-US" b="1" baseline="0" dirty="0"/>
              <a:t> da </a:t>
            </a:r>
            <a:r>
              <a:rPr lang="en-US" b="1" baseline="0" dirty="0" err="1"/>
              <a:t>theiya</a:t>
            </a:r>
            <a:r>
              <a:rPr lang="en-US" b="1" baseline="0" dirty="0"/>
              <a:t>…hi ABRAHAMWUI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na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kala</a:t>
            </a:r>
            <a:r>
              <a:rPr lang="en-US" b="1" baseline="0" dirty="0"/>
              <a:t> ISAAC, </a:t>
            </a:r>
            <a:r>
              <a:rPr lang="en-US" b="1" baseline="0" dirty="0" err="1"/>
              <a:t>mah</a:t>
            </a:r>
            <a:r>
              <a:rPr lang="en-US" b="1" baseline="0" dirty="0"/>
              <a:t>, hi </a:t>
            </a:r>
            <a:r>
              <a:rPr lang="en-US" b="1" baseline="0" dirty="0" err="1"/>
              <a:t>Jehudibingwui</a:t>
            </a:r>
            <a:r>
              <a:rPr lang="en-US" b="1" baseline="0" dirty="0"/>
              <a:t> </a:t>
            </a:r>
            <a:r>
              <a:rPr lang="en-US" b="1" baseline="0" dirty="0" err="1"/>
              <a:t>avâna</a:t>
            </a:r>
            <a:r>
              <a:rPr lang="en-US" b="1" baseline="0" dirty="0"/>
              <a:t> da </a:t>
            </a:r>
            <a:r>
              <a:rPr lang="en-US" b="1" baseline="0" dirty="0" err="1"/>
              <a:t>khayâshiya</a:t>
            </a:r>
            <a:r>
              <a:rPr lang="en-US" b="1" baseline="0" dirty="0"/>
              <a:t>… </a:t>
            </a:r>
            <a:r>
              <a:rPr lang="en-US" b="1" baseline="0" dirty="0" err="1"/>
              <a:t>chila</a:t>
            </a:r>
            <a:r>
              <a:rPr lang="en-US" b="1" baseline="0" dirty="0"/>
              <a:t> ABRAHAMWUI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na</a:t>
            </a:r>
            <a:r>
              <a:rPr lang="en-US" b="1" baseline="0" dirty="0"/>
              <a:t>!</a:t>
            </a:r>
            <a:endParaRPr lang="en-US" b="1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Chinaoni</a:t>
            </a:r>
            <a:r>
              <a:rPr lang="en-US" b="1" dirty="0"/>
              <a:t> </a:t>
            </a:r>
            <a:r>
              <a:rPr lang="en-US" b="1" dirty="0" err="1"/>
              <a:t>kala</a:t>
            </a:r>
            <a:r>
              <a:rPr lang="en-US" b="1" dirty="0"/>
              <a:t> </a:t>
            </a:r>
            <a:r>
              <a:rPr lang="en-US" b="1" dirty="0" err="1"/>
              <a:t>av</a:t>
            </a:r>
            <a:r>
              <a:rPr lang="en-US" b="1" u="sng" dirty="0" err="1"/>
              <a:t>a</a:t>
            </a:r>
            <a:r>
              <a:rPr lang="en-US" b="1" u="none" dirty="0" err="1"/>
              <a:t>-v</a:t>
            </a:r>
            <a:r>
              <a:rPr lang="en-US" b="1" u="sng" dirty="0" err="1"/>
              <a:t>a</a:t>
            </a:r>
            <a:r>
              <a:rPr lang="en-US" b="1" u="none" dirty="0"/>
              <a:t> </a:t>
            </a:r>
            <a:r>
              <a:rPr lang="en-US" b="1" u="none" dirty="0" err="1"/>
              <a:t>ngachaili</a:t>
            </a:r>
            <a:r>
              <a:rPr lang="en-US" b="1" u="none" dirty="0"/>
              <a:t> </a:t>
            </a:r>
            <a:r>
              <a:rPr lang="en-US" b="1" u="none" dirty="0" err="1"/>
              <a:t>zakshilâk</a:t>
            </a:r>
            <a:r>
              <a:rPr lang="en-US" b="1" u="none" dirty="0"/>
              <a:t> </a:t>
            </a:r>
            <a:r>
              <a:rPr lang="en-US" b="1" u="none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nganang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khangarok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leiya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Aruihon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khabar</a:t>
            </a:r>
            <a:r>
              <a:rPr lang="en-US" b="1" u="none" baseline="0" dirty="0"/>
              <a:t> yang </a:t>
            </a:r>
            <a:r>
              <a:rPr lang="en-US" b="1" u="none" baseline="0" dirty="0" err="1"/>
              <a:t>maningkha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pâ-akha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ithumna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kachiya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achâlakhawui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nganang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khangarokchi</a:t>
            </a:r>
            <a:r>
              <a:rPr lang="en-US" b="1" u="none" baseline="0" dirty="0"/>
              <a:t> ABRAHAMWUI </a:t>
            </a:r>
            <a:r>
              <a:rPr lang="en-US" b="1" u="none" baseline="0" dirty="0" err="1"/>
              <a:t>tampur</a:t>
            </a:r>
            <a:r>
              <a:rPr lang="en-US" b="1" u="none" baseline="0" dirty="0"/>
              <a:t> shim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haophok-ka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arui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rashungda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nganang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ngarokda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leifaya</a:t>
            </a:r>
            <a:r>
              <a:rPr lang="en-US" b="1" u="none" baseline="0" dirty="0"/>
              <a:t>! </a:t>
            </a:r>
            <a:r>
              <a:rPr lang="en-US" b="1" u="none" baseline="0" dirty="0" err="1"/>
              <a:t>Jehudi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Arab </a:t>
            </a:r>
            <a:r>
              <a:rPr lang="en-US" b="1" u="none" baseline="0" dirty="0" err="1"/>
              <a:t>miyur</a:t>
            </a:r>
            <a:r>
              <a:rPr lang="en-US" b="1" u="none" baseline="0" dirty="0"/>
              <a:t> bing hi ABRAHAM hi </a:t>
            </a:r>
            <a:r>
              <a:rPr lang="en-US" b="1" u="none" baseline="0" dirty="0" err="1"/>
              <a:t>athumwui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avâ-v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na</a:t>
            </a:r>
            <a:r>
              <a:rPr lang="en-US" b="1" u="none" baseline="0" dirty="0"/>
              <a:t> da </a:t>
            </a:r>
            <a:r>
              <a:rPr lang="en-US" b="1" u="none" baseline="0" dirty="0" err="1"/>
              <a:t>ngapai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ngarokda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khaleina</a:t>
            </a:r>
            <a:r>
              <a:rPr lang="en-US" b="1" u="none" baseline="0" dirty="0"/>
              <a:t>!</a:t>
            </a:r>
            <a:endParaRPr lang="en-US" b="1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Thakha</a:t>
            </a:r>
            <a:r>
              <a:rPr lang="en-US" b="1" dirty="0"/>
              <a:t> </a:t>
            </a:r>
            <a:r>
              <a:rPr lang="en-US" b="1" dirty="0" err="1"/>
              <a:t>ithumna</a:t>
            </a:r>
            <a:r>
              <a:rPr lang="en-US" b="1" dirty="0"/>
              <a:t> </a:t>
            </a:r>
            <a:r>
              <a:rPr lang="en-US" b="1" dirty="0" err="1"/>
              <a:t>bichar</a:t>
            </a:r>
            <a:r>
              <a:rPr lang="en-US" b="1" dirty="0"/>
              <a:t> </a:t>
            </a:r>
            <a:r>
              <a:rPr lang="en-US" b="1" dirty="0" err="1"/>
              <a:t>saya</a:t>
            </a:r>
            <a:r>
              <a:rPr lang="en-US" b="1" dirty="0"/>
              <a:t> </a:t>
            </a:r>
            <a:r>
              <a:rPr lang="en-US" b="1" dirty="0" err="1"/>
              <a:t>kachiya</a:t>
            </a:r>
            <a:r>
              <a:rPr lang="en-US" b="1" dirty="0"/>
              <a:t>: NAO KACHIPÂ CHI</a:t>
            </a:r>
            <a:r>
              <a:rPr lang="en-US" b="1" baseline="0" dirty="0"/>
              <a:t> KACHANGKHAT </a:t>
            </a:r>
            <a:r>
              <a:rPr lang="en-US" b="1" baseline="0" dirty="0" err="1"/>
              <a:t>Abrahamli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shimluikat</a:t>
            </a:r>
            <a:r>
              <a:rPr lang="en-US" b="1" baseline="0" dirty="0"/>
              <a:t> </a:t>
            </a:r>
            <a:r>
              <a:rPr lang="en-US" b="1" baseline="0" dirty="0" err="1"/>
              <a:t>kakhuipâ</a:t>
            </a:r>
            <a:r>
              <a:rPr lang="en-US" b="1" baseline="0" dirty="0"/>
              <a:t> china da </a:t>
            </a:r>
            <a:r>
              <a:rPr lang="en-US" b="1" baseline="0" dirty="0" err="1"/>
              <a:t>theipairakhala</a:t>
            </a:r>
            <a:r>
              <a:rPr lang="en-US" b="1" baseline="0" dirty="0"/>
              <a:t>? </a:t>
            </a:r>
            <a:r>
              <a:rPr lang="en-US" b="1" baseline="0" dirty="0" err="1"/>
              <a:t>Haokaphok</a:t>
            </a:r>
            <a:r>
              <a:rPr lang="en-US" b="1" baseline="0" dirty="0"/>
              <a:t> 22:2 li </a:t>
            </a:r>
            <a:r>
              <a:rPr lang="en-US" b="1" baseline="0" dirty="0" err="1"/>
              <a:t>yanlu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“</a:t>
            </a:r>
            <a:r>
              <a:rPr lang="en-US" b="1" baseline="0" dirty="0" err="1"/>
              <a:t>Akha</a:t>
            </a:r>
            <a:r>
              <a:rPr lang="en-US" b="1" baseline="0" dirty="0"/>
              <a:t> </a:t>
            </a:r>
            <a:r>
              <a:rPr lang="en-US" b="1" baseline="0" dirty="0" err="1"/>
              <a:t>mang</a:t>
            </a:r>
            <a:r>
              <a:rPr lang="en-US" b="1" baseline="0" dirty="0"/>
              <a:t> </a:t>
            </a:r>
            <a:r>
              <a:rPr lang="en-US" b="1" baseline="0" dirty="0" err="1"/>
              <a:t>kache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nana </a:t>
            </a:r>
            <a:r>
              <a:rPr lang="en-US" b="1" baseline="0" dirty="0" err="1"/>
              <a:t>leikashe</a:t>
            </a:r>
            <a:r>
              <a:rPr lang="en-US" b="1" baseline="0" dirty="0"/>
              <a:t> </a:t>
            </a:r>
            <a:r>
              <a:rPr lang="en-US" b="1" baseline="0" dirty="0" err="1"/>
              <a:t>nanao</a:t>
            </a:r>
            <a:r>
              <a:rPr lang="en-US" b="1" baseline="0" dirty="0"/>
              <a:t> </a:t>
            </a:r>
            <a:r>
              <a:rPr lang="en-US" b="1" baseline="0" dirty="0" err="1"/>
              <a:t>Isaacli</a:t>
            </a:r>
            <a:r>
              <a:rPr lang="en-US" b="1" baseline="0" dirty="0"/>
              <a:t> </a:t>
            </a:r>
            <a:r>
              <a:rPr lang="en-US" b="1" baseline="0" dirty="0" err="1"/>
              <a:t>Moriah</a:t>
            </a:r>
            <a:r>
              <a:rPr lang="en-US" b="1" baseline="0" dirty="0"/>
              <a:t> </a:t>
            </a:r>
            <a:r>
              <a:rPr lang="en-US" b="1" baseline="0" dirty="0" err="1"/>
              <a:t>ngaleili</a:t>
            </a:r>
            <a:r>
              <a:rPr lang="en-US" b="1" baseline="0" dirty="0"/>
              <a:t>, </a:t>
            </a:r>
            <a:r>
              <a:rPr lang="en-US" b="1" baseline="0" dirty="0" err="1"/>
              <a:t>ina</a:t>
            </a:r>
            <a:r>
              <a:rPr lang="en-US" b="1" baseline="0" dirty="0"/>
              <a:t> </a:t>
            </a:r>
            <a:r>
              <a:rPr lang="en-US" b="1" baseline="0" dirty="0" err="1"/>
              <a:t>chitheiki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kaphung</a:t>
            </a:r>
            <a:r>
              <a:rPr lang="en-US" b="1" baseline="0" dirty="0"/>
              <a:t> </a:t>
            </a:r>
            <a:r>
              <a:rPr lang="en-US" b="1" baseline="0" dirty="0" err="1"/>
              <a:t>akhali</a:t>
            </a:r>
            <a:r>
              <a:rPr lang="en-US" b="1" baseline="0" dirty="0"/>
              <a:t> </a:t>
            </a:r>
            <a:r>
              <a:rPr lang="en-US" b="1" baseline="0" dirty="0" err="1"/>
              <a:t>thanvada</a:t>
            </a:r>
            <a:r>
              <a:rPr lang="en-US" b="1" baseline="0" dirty="0"/>
              <a:t> </a:t>
            </a:r>
            <a:r>
              <a:rPr lang="en-US" b="1" baseline="0" dirty="0" err="1"/>
              <a:t>rik</a:t>
            </a:r>
            <a:r>
              <a:rPr lang="en-US" b="1" baseline="0" dirty="0"/>
              <a:t>-kata </a:t>
            </a:r>
            <a:r>
              <a:rPr lang="en-US" b="1" baseline="0" dirty="0" err="1"/>
              <a:t>hanphut</a:t>
            </a:r>
            <a:r>
              <a:rPr lang="en-US" b="1" baseline="0" dirty="0"/>
              <a:t> </a:t>
            </a:r>
            <a:r>
              <a:rPr lang="en-US" b="1" baseline="0" dirty="0" err="1"/>
              <a:t>apha</a:t>
            </a:r>
            <a:r>
              <a:rPr lang="en-US" b="1" baseline="0" dirty="0"/>
              <a:t> </a:t>
            </a:r>
            <a:r>
              <a:rPr lang="en-US" b="1" baseline="0" dirty="0" err="1"/>
              <a:t>haolu</a:t>
            </a:r>
            <a:r>
              <a:rPr lang="en-US" b="1" baseline="0" dirty="0"/>
              <a:t>,” da 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hanga</a:t>
            </a:r>
            <a:r>
              <a:rPr lang="en-US" b="1" baseline="0" dirty="0"/>
              <a:t>. 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NIVwui</a:t>
            </a:r>
            <a:r>
              <a:rPr lang="en-US" b="1" baseline="0" dirty="0"/>
              <a:t> </a:t>
            </a:r>
            <a:r>
              <a:rPr lang="en-US" b="1" baseline="0" dirty="0" err="1"/>
              <a:t>pakhavai</a:t>
            </a:r>
            <a:r>
              <a:rPr lang="en-US" b="1" baseline="0" dirty="0"/>
              <a:t> </a:t>
            </a:r>
            <a:r>
              <a:rPr lang="en-US" b="1" baseline="0" dirty="0" err="1"/>
              <a:t>ngarumkasangli</a:t>
            </a:r>
            <a:r>
              <a:rPr lang="en-US" b="1" baseline="0" dirty="0"/>
              <a:t> </a:t>
            </a:r>
            <a:r>
              <a:rPr lang="en-US" b="1" baseline="0" dirty="0" err="1"/>
              <a:t>hithada</a:t>
            </a:r>
            <a:r>
              <a:rPr lang="en-US" b="1" baseline="0" dirty="0"/>
              <a:t> </a:t>
            </a:r>
            <a:r>
              <a:rPr lang="en-US" b="1" baseline="0" dirty="0" err="1"/>
              <a:t>kapihai</a:t>
            </a:r>
            <a:r>
              <a:rPr lang="en-US" b="1" baseline="0" dirty="0"/>
              <a:t>: Hebrew </a:t>
            </a:r>
            <a:r>
              <a:rPr lang="en-US" b="1" baseline="0" dirty="0" err="1"/>
              <a:t>tuili</a:t>
            </a:r>
            <a:r>
              <a:rPr lang="en-US" b="1" baseline="0" dirty="0"/>
              <a:t>, “Isaac” </a:t>
            </a:r>
            <a:r>
              <a:rPr lang="en-US" b="1" baseline="0" dirty="0" err="1"/>
              <a:t>kachiwui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 </a:t>
            </a:r>
            <a:r>
              <a:rPr lang="en-US" b="1" baseline="0" dirty="0" err="1"/>
              <a:t>tuibing</a:t>
            </a:r>
            <a:r>
              <a:rPr lang="en-US" b="1" baseline="0" dirty="0"/>
              <a:t> hi </a:t>
            </a:r>
            <a:r>
              <a:rPr lang="en-US" b="1" baseline="0" dirty="0" err="1"/>
              <a:t>kapiya</a:t>
            </a:r>
            <a:r>
              <a:rPr lang="en-US" b="1" baseline="0" dirty="0"/>
              <a:t> “nana </a:t>
            </a:r>
            <a:r>
              <a:rPr lang="en-US" b="1" baseline="0" dirty="0" err="1"/>
              <a:t>leikashe</a:t>
            </a:r>
            <a:r>
              <a:rPr lang="en-US" b="1" baseline="0" dirty="0"/>
              <a:t>,” </a:t>
            </a:r>
            <a:r>
              <a:rPr lang="en-US" b="1" baseline="0" dirty="0" err="1"/>
              <a:t>mathameida</a:t>
            </a:r>
            <a:r>
              <a:rPr lang="en-US" b="1" baseline="0" dirty="0"/>
              <a:t> </a:t>
            </a:r>
            <a:r>
              <a:rPr lang="en-US" b="1" baseline="0" dirty="0" err="1"/>
              <a:t>zakhavai</a:t>
            </a:r>
            <a:r>
              <a:rPr lang="en-US" b="1" baseline="0" dirty="0"/>
              <a:t>: “</a:t>
            </a:r>
            <a:r>
              <a:rPr lang="en-US" b="1" baseline="0" dirty="0" err="1"/>
              <a:t>nali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, </a:t>
            </a:r>
            <a:r>
              <a:rPr lang="en-US" b="1" baseline="0" dirty="0" err="1"/>
              <a:t>akha</a:t>
            </a:r>
            <a:r>
              <a:rPr lang="en-US" b="1" baseline="0" dirty="0"/>
              <a:t> </a:t>
            </a:r>
            <a:r>
              <a:rPr lang="en-US" b="1" baseline="0" dirty="0" err="1"/>
              <a:t>mang</a:t>
            </a:r>
            <a:r>
              <a:rPr lang="en-US" b="1" baseline="0" dirty="0"/>
              <a:t> </a:t>
            </a:r>
            <a:r>
              <a:rPr lang="en-US" b="1" baseline="0" dirty="0" err="1"/>
              <a:t>kache</a:t>
            </a:r>
            <a:r>
              <a:rPr lang="en-US" b="1" baseline="0" dirty="0"/>
              <a:t>, nana </a:t>
            </a:r>
            <a:r>
              <a:rPr lang="en-US" b="1" baseline="0" dirty="0" err="1"/>
              <a:t>leikashe</a:t>
            </a:r>
            <a:r>
              <a:rPr lang="en-US" b="1" baseline="0" dirty="0"/>
              <a:t> -- Isaac.”  “</a:t>
            </a:r>
            <a:r>
              <a:rPr lang="en-US" b="1" baseline="0" dirty="0" err="1"/>
              <a:t>Ngashit</a:t>
            </a:r>
            <a:r>
              <a:rPr lang="en-US" b="1" baseline="0" dirty="0"/>
              <a:t> </a:t>
            </a:r>
            <a:r>
              <a:rPr lang="en-US" b="1" baseline="0" dirty="0" err="1"/>
              <a:t>kahaiwui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” hi Isaac </a:t>
            </a:r>
            <a:r>
              <a:rPr lang="en-US" b="1" baseline="0" dirty="0" err="1"/>
              <a:t>mang</a:t>
            </a:r>
            <a:r>
              <a:rPr lang="en-US" b="1" baseline="0" dirty="0"/>
              <a:t>-a.</a:t>
            </a:r>
          </a:p>
          <a:p>
            <a:r>
              <a:rPr lang="en-US" b="1" dirty="0"/>
              <a:t>////	</a:t>
            </a:r>
            <a:r>
              <a:rPr lang="en-US" b="1" dirty="0" err="1"/>
              <a:t>Hilila</a:t>
            </a:r>
            <a:r>
              <a:rPr lang="en-US" b="1" baseline="0" dirty="0"/>
              <a:t> nana </a:t>
            </a:r>
            <a:r>
              <a:rPr lang="en-US" b="1" baseline="0" dirty="0" err="1"/>
              <a:t>samphangra</a:t>
            </a:r>
            <a:r>
              <a:rPr lang="en-US" b="1" baseline="0" dirty="0"/>
              <a:t> II </a:t>
            </a:r>
            <a:r>
              <a:rPr lang="en-US" b="1" baseline="0" dirty="0" err="1"/>
              <a:t>Thotrinchan</a:t>
            </a:r>
            <a:r>
              <a:rPr lang="en-US" b="1" baseline="0" dirty="0"/>
              <a:t> 3:1li 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Moriah</a:t>
            </a:r>
            <a:r>
              <a:rPr lang="en-US" b="1" baseline="0" dirty="0"/>
              <a:t> hi </a:t>
            </a:r>
            <a:r>
              <a:rPr lang="en-US" b="1" baseline="0" dirty="0" err="1"/>
              <a:t>Khorum</a:t>
            </a:r>
            <a:r>
              <a:rPr lang="en-US" b="1" baseline="0" dirty="0"/>
              <a:t> </a:t>
            </a:r>
            <a:r>
              <a:rPr lang="en-US" b="1" baseline="0" dirty="0" err="1"/>
              <a:t>khavai</a:t>
            </a:r>
            <a:r>
              <a:rPr lang="en-US" b="1" baseline="0" dirty="0"/>
              <a:t> </a:t>
            </a:r>
            <a:r>
              <a:rPr lang="en-US" b="1" baseline="0" dirty="0" err="1"/>
              <a:t>kaphungda</a:t>
            </a:r>
            <a:r>
              <a:rPr lang="en-US" b="1" baseline="0" dirty="0"/>
              <a:t> </a:t>
            </a:r>
            <a:r>
              <a:rPr lang="en-US" b="1" baseline="0" dirty="0" err="1"/>
              <a:t>khuiya</a:t>
            </a:r>
            <a:r>
              <a:rPr lang="en-US" b="1" baseline="0" dirty="0"/>
              <a:t>, </a:t>
            </a:r>
            <a:r>
              <a:rPr lang="en-US" b="1" baseline="0" dirty="0" err="1"/>
              <a:t>aruihon</a:t>
            </a:r>
            <a:r>
              <a:rPr lang="en-US" b="1" baseline="0" dirty="0"/>
              <a:t>, </a:t>
            </a:r>
            <a:r>
              <a:rPr lang="en-US" b="1" baseline="0" dirty="0" err="1"/>
              <a:t>thotli</a:t>
            </a:r>
            <a:r>
              <a:rPr lang="en-US" b="1" baseline="0" dirty="0"/>
              <a:t>, </a:t>
            </a:r>
            <a:r>
              <a:rPr lang="en-US" b="1" baseline="0" dirty="0" err="1"/>
              <a:t>apam</a:t>
            </a:r>
            <a:r>
              <a:rPr lang="en-US" b="1" baseline="0" dirty="0"/>
              <a:t> chi “Moslem Dome of the Rock” china.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maramli</a:t>
            </a:r>
            <a:r>
              <a:rPr lang="en-US" b="1" baseline="0" dirty="0"/>
              <a:t> </a:t>
            </a:r>
            <a:r>
              <a:rPr lang="en-US" b="1" baseline="0" dirty="0" err="1"/>
              <a:t>kupmeida</a:t>
            </a:r>
            <a:r>
              <a:rPr lang="en-US" b="1" baseline="0" dirty="0"/>
              <a:t> </a:t>
            </a:r>
            <a:r>
              <a:rPr lang="en-US" b="1" baseline="0" dirty="0" err="1"/>
              <a:t>khaleilaga</a:t>
            </a:r>
            <a:r>
              <a:rPr lang="en-US" b="1" baseline="0" dirty="0"/>
              <a:t> </a:t>
            </a:r>
            <a:r>
              <a:rPr lang="en-US" b="1" baseline="0" dirty="0" err="1"/>
              <a:t>tamra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Kha</a:t>
            </a:r>
            <a:r>
              <a:rPr lang="en-US" b="1" dirty="0"/>
              <a:t> Ishmael</a:t>
            </a:r>
            <a:r>
              <a:rPr lang="en-US" b="1" baseline="0" dirty="0"/>
              <a:t> </a:t>
            </a:r>
            <a:r>
              <a:rPr lang="en-US" b="1" baseline="0" dirty="0" err="1"/>
              <a:t>lila</a:t>
            </a:r>
            <a:r>
              <a:rPr lang="en-US" b="1" baseline="0" dirty="0"/>
              <a:t>… </a:t>
            </a:r>
            <a:r>
              <a:rPr lang="en-US" b="1" baseline="0" dirty="0" err="1"/>
              <a:t>mamalailâk</a:t>
            </a:r>
            <a:r>
              <a:rPr lang="en-US" b="1" baseline="0" dirty="0"/>
              <a:t> </a:t>
            </a:r>
            <a:r>
              <a:rPr lang="en-US" b="1" baseline="0" dirty="0" err="1"/>
              <a:t>mana</a:t>
            </a:r>
            <a:r>
              <a:rPr lang="en-US" b="1" baseline="0" dirty="0"/>
              <a:t>!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Haokaphok</a:t>
            </a:r>
            <a:r>
              <a:rPr lang="en-US" b="1" baseline="0" dirty="0"/>
              <a:t> 17:20-21…”</a:t>
            </a:r>
            <a:r>
              <a:rPr lang="en-US" b="1" baseline="0" dirty="0" err="1"/>
              <a:t>Ishmaelwui</a:t>
            </a:r>
            <a:r>
              <a:rPr lang="en-US" b="1" baseline="0" dirty="0"/>
              <a:t> </a:t>
            </a:r>
            <a:r>
              <a:rPr lang="en-US" b="1" baseline="0" dirty="0" err="1"/>
              <a:t>vangla</a:t>
            </a:r>
            <a:r>
              <a:rPr lang="en-US" b="1" baseline="0" dirty="0"/>
              <a:t>, </a:t>
            </a:r>
            <a:r>
              <a:rPr lang="en-US" b="1" baseline="0" dirty="0" err="1"/>
              <a:t>ina</a:t>
            </a:r>
            <a:r>
              <a:rPr lang="en-US" b="1" baseline="0" dirty="0"/>
              <a:t> </a:t>
            </a:r>
            <a:r>
              <a:rPr lang="en-US" b="1" baseline="0" dirty="0" err="1"/>
              <a:t>nali</a:t>
            </a:r>
            <a:r>
              <a:rPr lang="en-US" b="1" baseline="0" dirty="0"/>
              <a:t> </a:t>
            </a:r>
            <a:r>
              <a:rPr lang="en-US" b="1" baseline="0" dirty="0" err="1"/>
              <a:t>shamihaira</a:t>
            </a:r>
            <a:r>
              <a:rPr lang="en-US" b="1" baseline="0" dirty="0"/>
              <a:t>; </a:t>
            </a:r>
            <a:r>
              <a:rPr lang="en-US" b="1" baseline="0" dirty="0" err="1"/>
              <a:t>yanglu</a:t>
            </a:r>
            <a:r>
              <a:rPr lang="en-US" b="1" baseline="0" dirty="0"/>
              <a:t>, </a:t>
            </a:r>
            <a:r>
              <a:rPr lang="en-US" b="1" baseline="0" dirty="0" err="1"/>
              <a:t>ina</a:t>
            </a:r>
            <a:r>
              <a:rPr lang="en-US" b="1" baseline="0" dirty="0"/>
              <a:t> </a:t>
            </a:r>
            <a:r>
              <a:rPr lang="en-US" b="1" baseline="0" dirty="0" err="1"/>
              <a:t>ali</a:t>
            </a:r>
            <a:r>
              <a:rPr lang="en-US" b="1" baseline="0" dirty="0"/>
              <a:t> </a:t>
            </a:r>
            <a:r>
              <a:rPr lang="en-US" b="1" baseline="0" dirty="0" err="1"/>
              <a:t>somida</a:t>
            </a:r>
            <a:r>
              <a:rPr lang="en-US" b="1" baseline="0" dirty="0"/>
              <a:t> </a:t>
            </a:r>
            <a:r>
              <a:rPr lang="en-US" b="1" baseline="0" dirty="0" err="1"/>
              <a:t>athei</a:t>
            </a:r>
            <a:r>
              <a:rPr lang="en-US" b="1" baseline="0" dirty="0"/>
              <a:t> </a:t>
            </a:r>
            <a:r>
              <a:rPr lang="en-US" b="1" baseline="0" dirty="0" err="1"/>
              <a:t>matheira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kachungkha</a:t>
            </a:r>
            <a:r>
              <a:rPr lang="en-US" b="1" baseline="0" dirty="0"/>
              <a:t> </a:t>
            </a:r>
            <a:r>
              <a:rPr lang="en-US" b="1" baseline="0" dirty="0" err="1"/>
              <a:t>mataisangmira</a:t>
            </a:r>
            <a:r>
              <a:rPr lang="en-US" b="1" baseline="0" dirty="0"/>
              <a:t>; </a:t>
            </a:r>
            <a:r>
              <a:rPr lang="en-US" b="1" baseline="0" dirty="0" err="1"/>
              <a:t>â</a:t>
            </a:r>
            <a:r>
              <a:rPr lang="en-US" b="1" baseline="0" dirty="0"/>
              <a:t> </a:t>
            </a:r>
            <a:r>
              <a:rPr lang="en-US" b="1" baseline="0" dirty="0" err="1"/>
              <a:t>wungnao</a:t>
            </a:r>
            <a:r>
              <a:rPr lang="en-US" b="1" baseline="0" dirty="0"/>
              <a:t> </a:t>
            </a:r>
            <a:r>
              <a:rPr lang="en-US" b="1" baseline="0" dirty="0" err="1"/>
              <a:t>tharada</a:t>
            </a:r>
            <a:r>
              <a:rPr lang="en-US" b="1" baseline="0" dirty="0"/>
              <a:t> </a:t>
            </a:r>
            <a:r>
              <a:rPr lang="en-US" b="1" baseline="0" dirty="0" err="1"/>
              <a:t>khaniwui</a:t>
            </a:r>
            <a:r>
              <a:rPr lang="en-US" b="1" baseline="0" dirty="0"/>
              <a:t> </a:t>
            </a:r>
            <a:r>
              <a:rPr lang="en-US" b="1" baseline="0" dirty="0" err="1"/>
              <a:t>avâ-v</a:t>
            </a:r>
            <a:r>
              <a:rPr lang="en-US" b="1" u="sng" baseline="0" dirty="0" err="1"/>
              <a:t>a</a:t>
            </a:r>
            <a:r>
              <a:rPr lang="en-US" b="1" baseline="0" dirty="0"/>
              <a:t> </a:t>
            </a:r>
            <a:r>
              <a:rPr lang="en-US" b="1" baseline="0" dirty="0" err="1"/>
              <a:t>sara</a:t>
            </a:r>
            <a:r>
              <a:rPr lang="en-US" b="1" baseline="0" dirty="0"/>
              <a:t>,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yur</a:t>
            </a:r>
            <a:r>
              <a:rPr lang="en-US" b="1" baseline="0" dirty="0"/>
              <a:t> </a:t>
            </a:r>
            <a:r>
              <a:rPr lang="en-US" b="1" baseline="0" dirty="0" err="1"/>
              <a:t>kahaka</a:t>
            </a:r>
            <a:r>
              <a:rPr lang="en-US" b="1" baseline="0" dirty="0"/>
              <a:t> </a:t>
            </a:r>
            <a:r>
              <a:rPr lang="en-US" b="1" baseline="0" dirty="0" err="1"/>
              <a:t>akha</a:t>
            </a:r>
            <a:r>
              <a:rPr lang="en-US" b="1" baseline="0" dirty="0"/>
              <a:t> </a:t>
            </a:r>
            <a:r>
              <a:rPr lang="en-US" b="1" baseline="0" dirty="0" err="1"/>
              <a:t>sangasakra</a:t>
            </a:r>
            <a:r>
              <a:rPr lang="en-US" b="1" baseline="0" dirty="0"/>
              <a:t>. 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Kha</a:t>
            </a:r>
            <a:r>
              <a:rPr lang="en-US" b="1" baseline="0" dirty="0"/>
              <a:t> </a:t>
            </a:r>
            <a:r>
              <a:rPr lang="en-US" b="1" baseline="0" dirty="0" err="1"/>
              <a:t>Iwui</a:t>
            </a:r>
            <a:r>
              <a:rPr lang="en-US" b="1" baseline="0" dirty="0"/>
              <a:t> </a:t>
            </a:r>
            <a:r>
              <a:rPr lang="en-US" b="1" baseline="0" dirty="0" err="1"/>
              <a:t>tuingashitva</a:t>
            </a:r>
            <a:r>
              <a:rPr lang="en-US" b="1" baseline="0" dirty="0"/>
              <a:t> </a:t>
            </a:r>
            <a:r>
              <a:rPr lang="en-US" b="1" baseline="0" dirty="0" err="1"/>
              <a:t>Isaacwui</a:t>
            </a:r>
            <a:r>
              <a:rPr lang="en-US" b="1" baseline="0" dirty="0"/>
              <a:t>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sara</a:t>
            </a:r>
            <a:r>
              <a:rPr lang="en-US" b="1" baseline="0" dirty="0"/>
              <a:t>, </a:t>
            </a:r>
            <a:r>
              <a:rPr lang="en-US" b="1" baseline="0" dirty="0" err="1"/>
              <a:t>Sarahna</a:t>
            </a:r>
            <a:r>
              <a:rPr lang="en-US" b="1" baseline="0" dirty="0"/>
              <a:t> </a:t>
            </a:r>
            <a:r>
              <a:rPr lang="en-US" b="1" baseline="0" dirty="0" err="1"/>
              <a:t>nali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chi </a:t>
            </a:r>
            <a:r>
              <a:rPr lang="en-US" b="1" baseline="0" dirty="0" err="1"/>
              <a:t>zingkuma</a:t>
            </a:r>
            <a:r>
              <a:rPr lang="en-US" b="1" baseline="0" dirty="0"/>
              <a:t> </a:t>
            </a:r>
            <a:r>
              <a:rPr lang="en-US" b="1" baseline="0" dirty="0" err="1"/>
              <a:t>hitharan</a:t>
            </a:r>
            <a:r>
              <a:rPr lang="en-US" b="1" baseline="0" dirty="0"/>
              <a:t> </a:t>
            </a:r>
            <a:r>
              <a:rPr lang="en-US" b="1" baseline="0" dirty="0" err="1"/>
              <a:t>pharâra</a:t>
            </a:r>
            <a:r>
              <a:rPr lang="en-US" b="1" baseline="0" dirty="0"/>
              <a:t>.”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Chikatha</a:t>
            </a:r>
            <a:r>
              <a:rPr lang="en-US" b="1" dirty="0"/>
              <a:t> </a:t>
            </a:r>
            <a:r>
              <a:rPr lang="en-US" b="1" dirty="0" err="1"/>
              <a:t>lemmet</a:t>
            </a:r>
            <a:r>
              <a:rPr lang="en-US" b="1" baseline="0" dirty="0"/>
              <a:t> chi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ithumna</a:t>
            </a:r>
            <a:r>
              <a:rPr lang="en-US" b="1" baseline="0" dirty="0"/>
              <a:t> </a:t>
            </a:r>
            <a:r>
              <a:rPr lang="en-US" b="1" baseline="0" dirty="0" err="1"/>
              <a:t>ngaheokhayang</a:t>
            </a:r>
            <a:r>
              <a:rPr lang="en-US" b="1" baseline="0" dirty="0"/>
              <a:t> hi </a:t>
            </a:r>
            <a:r>
              <a:rPr lang="en-US" b="1" baseline="0" dirty="0" err="1"/>
              <a:t>kannâya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Thada</a:t>
            </a:r>
            <a:r>
              <a:rPr lang="en-US" b="1" baseline="0" dirty="0"/>
              <a:t> </a:t>
            </a:r>
            <a:r>
              <a:rPr lang="en-US" b="1" baseline="0" dirty="0" err="1"/>
              <a:t>khamatuiliva</a:t>
            </a:r>
            <a:r>
              <a:rPr lang="en-US" b="1" baseline="0" dirty="0"/>
              <a:t>…</a:t>
            </a:r>
            <a:r>
              <a:rPr lang="en-US" b="1" baseline="0" dirty="0" err="1"/>
              <a:t>Ishmaelwui</a:t>
            </a:r>
            <a:r>
              <a:rPr lang="en-US" b="1" baseline="0" dirty="0"/>
              <a:t> </a:t>
            </a:r>
            <a:r>
              <a:rPr lang="en-US" b="1" baseline="0" dirty="0" err="1"/>
              <a:t>thârâna</a:t>
            </a:r>
            <a:r>
              <a:rPr lang="en-US" b="1" baseline="0" dirty="0"/>
              <a:t> </a:t>
            </a:r>
            <a:r>
              <a:rPr lang="en-US" b="1" baseline="0" dirty="0" err="1"/>
              <a:t>pân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…Middle </a:t>
            </a:r>
            <a:r>
              <a:rPr lang="en-US" b="1" baseline="0" dirty="0" err="1"/>
              <a:t>Eastwui</a:t>
            </a:r>
            <a:r>
              <a:rPr lang="en-US" b="1" baseline="0" dirty="0"/>
              <a:t> Arab </a:t>
            </a:r>
            <a:r>
              <a:rPr lang="en-US" b="1" baseline="0" dirty="0" err="1"/>
              <a:t>ngalei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Kha</a:t>
            </a:r>
            <a:r>
              <a:rPr lang="en-US" b="1" baseline="0" dirty="0"/>
              <a:t> </a:t>
            </a:r>
            <a:r>
              <a:rPr lang="en-US" b="1" baseline="0" dirty="0" err="1"/>
              <a:t>thalala</a:t>
            </a:r>
            <a:r>
              <a:rPr lang="en-US" b="1" baseline="0" dirty="0"/>
              <a:t>… Middle </a:t>
            </a:r>
            <a:r>
              <a:rPr lang="en-US" b="1" baseline="0" dirty="0" err="1"/>
              <a:t>Eastli</a:t>
            </a:r>
            <a:r>
              <a:rPr lang="en-US" b="1" baseline="0" dirty="0"/>
              <a:t> </a:t>
            </a:r>
            <a:r>
              <a:rPr lang="en-US" b="1" baseline="0" dirty="0" err="1"/>
              <a:t>pânda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Isaacwui</a:t>
            </a:r>
            <a:r>
              <a:rPr lang="en-US" b="1" baseline="0" dirty="0"/>
              <a:t> </a:t>
            </a:r>
            <a:r>
              <a:rPr lang="en-US" b="1" baseline="0" dirty="0" err="1"/>
              <a:t>thârâli</a:t>
            </a:r>
            <a:r>
              <a:rPr lang="en-US" b="1" baseline="0" dirty="0"/>
              <a:t> </a:t>
            </a:r>
            <a:r>
              <a:rPr lang="en-US" b="1" baseline="0" dirty="0" err="1"/>
              <a:t>ngaheo</a:t>
            </a:r>
            <a:r>
              <a:rPr lang="en-US" b="1" baseline="0" dirty="0"/>
              <a:t> </a:t>
            </a:r>
            <a:r>
              <a:rPr lang="en-US" b="1" baseline="0" dirty="0" err="1"/>
              <a:t>yanglu</a:t>
            </a:r>
            <a:r>
              <a:rPr lang="en-US" b="1" baseline="0" dirty="0"/>
              <a:t>… </a:t>
            </a:r>
            <a:r>
              <a:rPr lang="en-US" b="1" baseline="0" dirty="0" err="1"/>
              <a:t>kateowa</a:t>
            </a:r>
            <a:r>
              <a:rPr lang="en-US" b="1" baseline="0" dirty="0"/>
              <a:t> Israel chili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Khiwui</a:t>
            </a:r>
            <a:r>
              <a:rPr lang="en-US" b="1" baseline="0" dirty="0"/>
              <a:t> </a:t>
            </a:r>
            <a:r>
              <a:rPr lang="en-US" b="1" baseline="0" dirty="0" err="1"/>
              <a:t>vang</a:t>
            </a:r>
            <a:r>
              <a:rPr lang="en-US" b="1" baseline="0" dirty="0"/>
              <a:t> </a:t>
            </a:r>
            <a:r>
              <a:rPr lang="en-US" b="1" baseline="0" dirty="0" err="1"/>
              <a:t>chiyakha</a:t>
            </a:r>
            <a:r>
              <a:rPr lang="en-US" b="1" baseline="0" dirty="0"/>
              <a:t> </a:t>
            </a:r>
            <a:r>
              <a:rPr lang="en-US" b="1" baseline="0" dirty="0" err="1"/>
              <a:t>hakda</a:t>
            </a:r>
            <a:r>
              <a:rPr lang="en-US" b="1" baseline="0" dirty="0"/>
              <a:t> </a:t>
            </a:r>
            <a:r>
              <a:rPr lang="en-US" b="1" baseline="0" dirty="0" err="1"/>
              <a:t>ngateihao</a:t>
            </a:r>
            <a:r>
              <a:rPr lang="en-US" b="1" baseline="0" dirty="0"/>
              <a:t>?</a:t>
            </a:r>
            <a:endParaRPr lang="en-US" b="1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Shenglâk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hanglu</a:t>
            </a:r>
            <a:r>
              <a:rPr lang="en-US" b="1" dirty="0"/>
              <a:t> </a:t>
            </a:r>
            <a:r>
              <a:rPr lang="en-US" b="1" dirty="0" err="1"/>
              <a:t>chiakha</a:t>
            </a:r>
            <a:r>
              <a:rPr lang="en-US" b="1" dirty="0"/>
              <a:t>…</a:t>
            </a:r>
            <a:r>
              <a:rPr lang="en-US" b="1" dirty="0" err="1"/>
              <a:t>ngalei</a:t>
            </a:r>
            <a:r>
              <a:rPr lang="en-US" b="1" baseline="0" dirty="0"/>
              <a:t>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maram</a:t>
            </a:r>
            <a:r>
              <a:rPr lang="en-US" b="1" baseline="0" dirty="0"/>
              <a:t> chi </a:t>
            </a:r>
            <a:r>
              <a:rPr lang="en-US" b="1" baseline="0" dirty="0" err="1"/>
              <a:t>ngaheolu</a:t>
            </a:r>
            <a:r>
              <a:rPr lang="en-US" b="1" baseline="0" dirty="0"/>
              <a:t>…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thotwui</a:t>
            </a:r>
            <a:r>
              <a:rPr lang="en-US" b="1" baseline="0" dirty="0"/>
              <a:t> Israel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Arabwui</a:t>
            </a:r>
            <a:r>
              <a:rPr lang="en-US" b="1" baseline="0" dirty="0"/>
              <a:t> </a:t>
            </a:r>
            <a:r>
              <a:rPr lang="en-US" b="1" baseline="0" dirty="0" err="1"/>
              <a:t>okathui</a:t>
            </a:r>
            <a:r>
              <a:rPr lang="en-US" b="1" baseline="0" dirty="0"/>
              <a:t>!</a:t>
            </a:r>
            <a:endParaRPr lang="en-US" b="1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Khangatei</a:t>
            </a:r>
            <a:r>
              <a:rPr lang="en-US" b="1" dirty="0"/>
              <a:t> </a:t>
            </a:r>
            <a:r>
              <a:rPr lang="en-US" b="1" dirty="0" err="1"/>
              <a:t>maram</a:t>
            </a:r>
            <a:r>
              <a:rPr lang="en-US" b="1" dirty="0"/>
              <a:t> </a:t>
            </a:r>
            <a:r>
              <a:rPr lang="en-US" b="1" dirty="0" err="1"/>
              <a:t>akhala</a:t>
            </a:r>
            <a:r>
              <a:rPr lang="en-US" b="1" baseline="0" dirty="0"/>
              <a:t> </a:t>
            </a:r>
            <a:r>
              <a:rPr lang="en-US" b="1" baseline="0" dirty="0" err="1"/>
              <a:t>leifaya</a:t>
            </a:r>
            <a:r>
              <a:rPr lang="en-US" b="1" baseline="0" dirty="0"/>
              <a:t>. </a:t>
            </a:r>
            <a:r>
              <a:rPr lang="en-US" b="1" baseline="0" dirty="0" err="1"/>
              <a:t>Ithumna</a:t>
            </a:r>
            <a:r>
              <a:rPr lang="en-US" b="1" baseline="0" dirty="0"/>
              <a:t> </a:t>
            </a:r>
            <a:r>
              <a:rPr lang="en-US" b="1" baseline="0" dirty="0" err="1"/>
              <a:t>ngaheoyangsa</a:t>
            </a:r>
            <a:r>
              <a:rPr lang="en-US" b="1" baseline="0" dirty="0"/>
              <a:t> Middle </a:t>
            </a:r>
            <a:r>
              <a:rPr lang="en-US" b="1" baseline="0" dirty="0" err="1"/>
              <a:t>Eastshong</a:t>
            </a:r>
            <a:r>
              <a:rPr lang="en-US" b="1" baseline="0" dirty="0"/>
              <a:t> </a:t>
            </a:r>
            <a:r>
              <a:rPr lang="en-US" b="1" baseline="0" dirty="0" err="1"/>
              <a:t>Ishmaelwui</a:t>
            </a:r>
            <a:r>
              <a:rPr lang="en-US" b="1" baseline="0" dirty="0"/>
              <a:t> </a:t>
            </a:r>
            <a:r>
              <a:rPr lang="en-US" b="1" baseline="0" dirty="0" err="1"/>
              <a:t>thârâ</a:t>
            </a:r>
            <a:r>
              <a:rPr lang="en-US" b="1" baseline="0" dirty="0"/>
              <a:t>, Mohammed, </a:t>
            </a:r>
            <a:r>
              <a:rPr lang="en-US" b="1" baseline="0" dirty="0" err="1"/>
              <a:t>Islamwui</a:t>
            </a:r>
            <a:r>
              <a:rPr lang="en-US" b="1" baseline="0" dirty="0"/>
              <a:t> </a:t>
            </a:r>
            <a:r>
              <a:rPr lang="en-US" b="1" baseline="0" dirty="0" err="1"/>
              <a:t>khuikashok</a:t>
            </a:r>
            <a:r>
              <a:rPr lang="en-US" b="1" baseline="0" dirty="0"/>
              <a:t>-kana </a:t>
            </a:r>
            <a:r>
              <a:rPr lang="en-US" b="1" baseline="0" dirty="0" err="1"/>
              <a:t>kasing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…</a:t>
            </a:r>
            <a:r>
              <a:rPr lang="en-US" b="1" baseline="0" dirty="0" err="1"/>
              <a:t>eina</a:t>
            </a:r>
            <a:r>
              <a:rPr lang="en-US" b="1" baseline="0" dirty="0"/>
              <a:t> Isaac, Israel </a:t>
            </a:r>
            <a:r>
              <a:rPr lang="en-US" b="1" baseline="0" dirty="0" err="1"/>
              <a:t>naobingwui</a:t>
            </a:r>
            <a:r>
              <a:rPr lang="en-US" b="1" baseline="0" dirty="0"/>
              <a:t> </a:t>
            </a:r>
            <a:r>
              <a:rPr lang="en-US" b="1" baseline="0" dirty="0" err="1"/>
              <a:t>avâ</a:t>
            </a:r>
            <a:r>
              <a:rPr lang="en-US" b="1" baseline="0" dirty="0"/>
              <a:t>, </a:t>
            </a:r>
            <a:r>
              <a:rPr lang="en-US" b="1" baseline="0" dirty="0" err="1"/>
              <a:t>kala</a:t>
            </a:r>
            <a:r>
              <a:rPr lang="en-US" b="1" baseline="0" dirty="0"/>
              <a:t> Ishmael </a:t>
            </a:r>
            <a:r>
              <a:rPr lang="en-US" b="1" baseline="0" dirty="0" err="1"/>
              <a:t>wui</a:t>
            </a:r>
            <a:r>
              <a:rPr lang="en-US" b="1" baseline="0" dirty="0"/>
              <a:t> </a:t>
            </a:r>
            <a:r>
              <a:rPr lang="en-US" b="1" baseline="0" dirty="0" err="1"/>
              <a:t>agato</a:t>
            </a:r>
            <a:r>
              <a:rPr lang="en-US" b="1" baseline="0" dirty="0"/>
              <a:t>!</a:t>
            </a:r>
            <a:endParaRPr lang="en-US" b="1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 err="1">
                <a:latin typeface="Times" charset="0"/>
                <a:ea typeface="ＭＳ Ｐゴシック" charset="0"/>
              </a:rPr>
              <a:t>Aruihon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thotwui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okathui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ngaleiwui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maramli</a:t>
            </a:r>
            <a:r>
              <a:rPr lang="en-US" b="1" baseline="0" dirty="0">
                <a:latin typeface="Times" charset="0"/>
                <a:ea typeface="ＭＳ Ｐゴシック" charset="0"/>
              </a:rPr>
              <a:t>…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kateowa</a:t>
            </a:r>
            <a:r>
              <a:rPr lang="en-US" b="1" baseline="0" dirty="0">
                <a:latin typeface="Times" charset="0"/>
                <a:ea typeface="ＭＳ Ｐゴシック" charset="0"/>
              </a:rPr>
              <a:t> Israel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ngalei</a:t>
            </a:r>
            <a:r>
              <a:rPr lang="en-US" b="1" baseline="0" dirty="0">
                <a:latin typeface="Times" charset="0"/>
                <a:ea typeface="ＭＳ Ｐゴシック" charset="0"/>
              </a:rPr>
              <a:t> chi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Australia </a:t>
            </a:r>
            <a:r>
              <a:rPr lang="en-US" b="1" dirty="0" err="1">
                <a:latin typeface="Times" charset="0"/>
                <a:ea typeface="ＭＳ Ｐゴシック" charset="0"/>
              </a:rPr>
              <a:t>ngaheolu</a:t>
            </a:r>
            <a:r>
              <a:rPr lang="en-US" b="1" dirty="0">
                <a:latin typeface="Times" charset="0"/>
                <a:ea typeface="ＭＳ Ｐゴシック" charset="0"/>
              </a:rPr>
              <a:t>…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Israel hi </a:t>
            </a:r>
            <a:r>
              <a:rPr lang="en-US" b="1" dirty="0" err="1">
                <a:latin typeface="Times" charset="0"/>
                <a:ea typeface="ＭＳ Ｐゴシック" charset="0"/>
              </a:rPr>
              <a:t>Franceli</a:t>
            </a:r>
            <a:r>
              <a:rPr lang="en-US" b="1" dirty="0">
                <a:latin typeface="Times" charset="0"/>
                <a:ea typeface="ＭＳ Ｐゴシック" charset="0"/>
              </a:rPr>
              <a:t>…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  	Israel </a:t>
            </a:r>
            <a:r>
              <a:rPr lang="en-US" b="1" dirty="0" err="1">
                <a:latin typeface="Times" charset="0"/>
                <a:ea typeface="ＭＳ Ｐゴシック" charset="0"/>
              </a:rPr>
              <a:t>kala</a:t>
            </a:r>
            <a:r>
              <a:rPr lang="en-US" b="1" dirty="0">
                <a:latin typeface="Times" charset="0"/>
                <a:ea typeface="ＭＳ Ｐゴシック" charset="0"/>
              </a:rPr>
              <a:t> United States</a:t>
            </a:r>
            <a:r>
              <a:rPr lang="fr-FR" b="1" dirty="0" err="1">
                <a:latin typeface="Times" charset="0"/>
                <a:ea typeface="ＭＳ Ｐゴシック" charset="0"/>
              </a:rPr>
              <a:t>wui</a:t>
            </a:r>
            <a:r>
              <a:rPr lang="en-US" b="1" dirty="0">
                <a:latin typeface="Times" charset="0"/>
                <a:ea typeface="ＭＳ Ｐゴシック" charset="0"/>
              </a:rPr>
              <a:t> Maine </a:t>
            </a:r>
            <a:r>
              <a:rPr lang="en-US" b="1" dirty="0" err="1">
                <a:latin typeface="Times" charset="0"/>
                <a:ea typeface="ＭＳ Ｐゴシック" charset="0"/>
              </a:rPr>
              <a:t>kaho</a:t>
            </a:r>
            <a:r>
              <a:rPr lang="en-US" b="1" dirty="0">
                <a:latin typeface="Times" charset="0"/>
                <a:ea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</a:rPr>
              <a:t>ngalei</a:t>
            </a:r>
            <a:r>
              <a:rPr lang="en-US" b="1" dirty="0">
                <a:latin typeface="Times" charset="0"/>
                <a:ea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</a:rPr>
              <a:t>maningkha</a:t>
            </a:r>
            <a:endParaRPr lang="en-US" b="1" dirty="0">
              <a:latin typeface="Times" charset="0"/>
              <a:ea typeface="ＭＳ Ｐゴシック" charset="0"/>
            </a:endParaRPr>
          </a:p>
          <a:p>
            <a:r>
              <a:rPr lang="en-US" b="1" dirty="0">
                <a:latin typeface="Times" charset="0"/>
              </a:rPr>
              <a:t>////	Israel </a:t>
            </a:r>
            <a:r>
              <a:rPr lang="en-US" b="1" dirty="0" err="1">
                <a:latin typeface="Times" charset="0"/>
              </a:rPr>
              <a:t>eina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dirty="0">
                <a:latin typeface="Times" charset="0"/>
              </a:rPr>
              <a:t>California.</a:t>
            </a: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baseline="0" dirty="0">
                <a:latin typeface="Times" charset="0"/>
              </a:rPr>
              <a:t>Singapore </a:t>
            </a:r>
            <a:r>
              <a:rPr lang="en-US" b="1" baseline="0" dirty="0" err="1">
                <a:latin typeface="Times" charset="0"/>
              </a:rPr>
              <a:t>eina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Israelwui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kapâk</a:t>
            </a:r>
            <a:r>
              <a:rPr lang="en-US" b="1" baseline="0" dirty="0">
                <a:latin typeface="Times" charset="0"/>
              </a:rPr>
              <a:t> chi </a:t>
            </a:r>
            <a:r>
              <a:rPr lang="en-US" b="1" baseline="0" dirty="0" err="1">
                <a:latin typeface="Times" charset="0"/>
              </a:rPr>
              <a:t>ngaraichaya</a:t>
            </a:r>
            <a:r>
              <a:rPr lang="en-US" b="1" baseline="0" dirty="0">
                <a:latin typeface="Times" charset="0"/>
              </a:rPr>
              <a:t>.</a:t>
            </a:r>
            <a:endParaRPr lang="en-US" b="1" dirty="0">
              <a:latin typeface="Times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Kala </a:t>
            </a:r>
            <a:r>
              <a:rPr lang="en-US" b="1" dirty="0" err="1"/>
              <a:t>naolak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…Israel hi United States </a:t>
            </a:r>
            <a:r>
              <a:rPr lang="en-US" b="1" dirty="0" err="1"/>
              <a:t>katongali</a:t>
            </a:r>
            <a:r>
              <a:rPr lang="en-US" b="1" dirty="0"/>
              <a:t> </a:t>
            </a:r>
            <a:r>
              <a:rPr lang="en-US" b="1" dirty="0" err="1"/>
              <a:t>tamyang</a:t>
            </a:r>
            <a:r>
              <a:rPr lang="en-US" b="1" baseline="0" dirty="0"/>
              <a:t> </a:t>
            </a:r>
            <a:r>
              <a:rPr lang="en-US" b="1" baseline="0" dirty="0" err="1"/>
              <a:t>salala</a:t>
            </a:r>
            <a:r>
              <a:rPr lang="en-US" b="1" baseline="0" dirty="0"/>
              <a:t>… </a:t>
            </a:r>
            <a:r>
              <a:rPr lang="en-US" b="1" baseline="0" dirty="0" err="1"/>
              <a:t>ato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haophokda</a:t>
            </a:r>
            <a:r>
              <a:rPr lang="en-US" b="1" baseline="0" dirty="0"/>
              <a:t> </a:t>
            </a:r>
            <a:r>
              <a:rPr lang="en-US" b="1" baseline="0" dirty="0" err="1"/>
              <a:t>aze</a:t>
            </a:r>
            <a:r>
              <a:rPr lang="en-US" b="1" baseline="0" dirty="0"/>
              <a:t> </a:t>
            </a:r>
            <a:r>
              <a:rPr lang="en-US" b="1" baseline="0" dirty="0" err="1"/>
              <a:t>tashungda</a:t>
            </a:r>
            <a:r>
              <a:rPr lang="en-US" b="1" baseline="0" dirty="0"/>
              <a:t>… </a:t>
            </a:r>
            <a:r>
              <a:rPr lang="en-US" b="1" baseline="0" dirty="0" err="1"/>
              <a:t>zingsho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thuida</a:t>
            </a:r>
            <a:r>
              <a:rPr lang="en-US" b="1" baseline="0" dirty="0"/>
              <a:t> </a:t>
            </a:r>
            <a:r>
              <a:rPr lang="en-US" b="1" baseline="0" dirty="0" err="1"/>
              <a:t>zingtun</a:t>
            </a:r>
            <a:r>
              <a:rPr lang="en-US" b="1" baseline="0" dirty="0"/>
              <a:t> </a:t>
            </a:r>
            <a:r>
              <a:rPr lang="en-US" b="1" baseline="0" dirty="0" err="1"/>
              <a:t>vashungda</a:t>
            </a:r>
            <a:r>
              <a:rPr lang="en-US" b="1" baseline="0" dirty="0"/>
              <a:t>: </a:t>
            </a:r>
            <a:r>
              <a:rPr lang="en-US" b="1" baseline="0" dirty="0" err="1"/>
              <a:t>kahak-kateo</a:t>
            </a:r>
            <a:r>
              <a:rPr lang="en-US" b="1" baseline="0" dirty="0"/>
              <a:t> </a:t>
            </a:r>
            <a:r>
              <a:rPr lang="en-US" b="1" baseline="0" dirty="0" err="1"/>
              <a:t>maram</a:t>
            </a:r>
            <a:r>
              <a:rPr lang="en-US" b="1" baseline="0" dirty="0"/>
              <a:t> </a:t>
            </a:r>
            <a:r>
              <a:rPr lang="en-US" b="1" baseline="0" dirty="0" err="1"/>
              <a:t>khangazek</a:t>
            </a:r>
            <a:r>
              <a:rPr lang="en-US" b="1" baseline="0" dirty="0"/>
              <a:t> </a:t>
            </a:r>
            <a:r>
              <a:rPr lang="en-US" b="1" baseline="0" dirty="0" err="1"/>
              <a:t>tharan</a:t>
            </a:r>
            <a:r>
              <a:rPr lang="en-US" b="1" baseline="0" dirty="0"/>
              <a:t>, Isaac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Ishmaelwui</a:t>
            </a:r>
            <a:r>
              <a:rPr lang="en-US" b="1" baseline="0" dirty="0"/>
              <a:t> </a:t>
            </a:r>
            <a:r>
              <a:rPr lang="en-US" b="1" baseline="0" dirty="0" err="1"/>
              <a:t>ngachaili</a:t>
            </a:r>
            <a:r>
              <a:rPr lang="en-US" b="1" baseline="0" dirty="0"/>
              <a:t> </a:t>
            </a:r>
            <a:r>
              <a:rPr lang="en-US" b="1" baseline="0" dirty="0" err="1"/>
              <a:t>haklâk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mangaraikacha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leiya</a:t>
            </a:r>
            <a:r>
              <a:rPr lang="en-US" b="1" baseline="0" dirty="0"/>
              <a:t>! Hi </a:t>
            </a:r>
            <a:r>
              <a:rPr lang="en-US" b="1" baseline="0" dirty="0" err="1"/>
              <a:t>katha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?</a:t>
            </a:r>
            <a:endParaRPr lang="en-US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Haokaphok</a:t>
            </a:r>
            <a:r>
              <a:rPr lang="en-US" b="1" baseline="0" dirty="0"/>
              <a:t> </a:t>
            </a:r>
            <a:r>
              <a:rPr lang="en-US" b="1" baseline="0" dirty="0" err="1"/>
              <a:t>kapikasag</a:t>
            </a:r>
            <a:r>
              <a:rPr lang="en-US" b="1" baseline="0" dirty="0"/>
              <a:t> 12li, ‘</a:t>
            </a:r>
            <a:r>
              <a:rPr lang="en-US" b="1" baseline="0" dirty="0" err="1"/>
              <a:t>Thakâk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Theikapai</a:t>
            </a:r>
            <a:r>
              <a:rPr lang="en-US" b="1" baseline="0" dirty="0"/>
              <a:t> </a:t>
            </a:r>
            <a:r>
              <a:rPr lang="en-US" b="1" baseline="0" dirty="0" err="1"/>
              <a:t>Thotchan</a:t>
            </a:r>
            <a:r>
              <a:rPr lang="en-US" b="1" baseline="0" dirty="0"/>
              <a:t>’ chi </a:t>
            </a:r>
            <a:r>
              <a:rPr lang="en-US" b="1" baseline="0" dirty="0" err="1"/>
              <a:t>haophok-ka</a:t>
            </a:r>
            <a:r>
              <a:rPr lang="en-US" b="1" baseline="0" dirty="0"/>
              <a:t> – </a:t>
            </a:r>
            <a:r>
              <a:rPr lang="en-US" b="1" baseline="0" dirty="0" err="1"/>
              <a:t>achâlakhÂli</a:t>
            </a:r>
            <a:r>
              <a:rPr lang="en-US" b="1" baseline="0" dirty="0"/>
              <a:t> Chaldean </a:t>
            </a:r>
            <a:r>
              <a:rPr lang="en-US" b="1" baseline="0" dirty="0" err="1"/>
              <a:t>bingwui</a:t>
            </a:r>
            <a:r>
              <a:rPr lang="en-US" b="1" baseline="0" dirty="0"/>
              <a:t> </a:t>
            </a:r>
            <a:r>
              <a:rPr lang="en-US" b="1" baseline="0" dirty="0" err="1"/>
              <a:t>keinungli</a:t>
            </a:r>
            <a:r>
              <a:rPr lang="en-US" b="1" baseline="0" dirty="0"/>
              <a:t> – </a:t>
            </a:r>
            <a:r>
              <a:rPr lang="en-US" b="1" baseline="0" dirty="0" err="1"/>
              <a:t>nali</a:t>
            </a:r>
            <a:r>
              <a:rPr lang="en-US" b="1" baseline="0" dirty="0"/>
              <a:t> </a:t>
            </a:r>
            <a:r>
              <a:rPr lang="en-US" b="1" baseline="0" dirty="0" err="1"/>
              <a:t>mapli</a:t>
            </a:r>
            <a:r>
              <a:rPr lang="en-US" b="1" baseline="0" dirty="0"/>
              <a:t> “U” da </a:t>
            </a:r>
            <a:r>
              <a:rPr lang="en-US" b="1" baseline="0" dirty="0" err="1"/>
              <a:t>kapisang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chi.</a:t>
            </a:r>
          </a:p>
          <a:p>
            <a:r>
              <a:rPr lang="en-US" b="1" baseline="0" dirty="0"/>
              <a:t>Bible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chiwui</a:t>
            </a:r>
            <a:r>
              <a:rPr lang="en-US" b="1" baseline="0" dirty="0"/>
              <a:t> chi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kapimena</a:t>
            </a:r>
            <a:r>
              <a:rPr lang="en-US" b="1" baseline="0" dirty="0"/>
              <a:t> Bible </a:t>
            </a:r>
            <a:r>
              <a:rPr lang="en-US" b="1" baseline="0" dirty="0" err="1"/>
              <a:t>khararchan</a:t>
            </a:r>
            <a:r>
              <a:rPr lang="en-US" b="1" baseline="0" dirty="0"/>
              <a:t> chi </a:t>
            </a:r>
            <a:r>
              <a:rPr lang="en-US" b="1" baseline="0" dirty="0" err="1"/>
              <a:t>mash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meida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theikhavai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chili </a:t>
            </a:r>
            <a:r>
              <a:rPr lang="en-US" b="1" u="none" baseline="0" dirty="0" err="1"/>
              <a:t>ngaheowa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Kala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ngalei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tumlâk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kachâng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thada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ngakaida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khalei</a:t>
            </a:r>
            <a:r>
              <a:rPr lang="en-US" b="1" u="none" baseline="0" dirty="0"/>
              <a:t> Middle </a:t>
            </a:r>
            <a:r>
              <a:rPr lang="en-US" b="1" u="none" baseline="0" dirty="0" err="1"/>
              <a:t>Eastwui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chili </a:t>
            </a:r>
            <a:r>
              <a:rPr lang="en-US" b="1" u="none" baseline="0" dirty="0" err="1"/>
              <a:t>shok-ka</a:t>
            </a:r>
            <a:r>
              <a:rPr lang="en-US" b="1" u="none" baseline="0" dirty="0"/>
              <a:t>,</a:t>
            </a:r>
          </a:p>
          <a:p>
            <a:r>
              <a:rPr lang="en-US" b="1" u="none" baseline="0" dirty="0" err="1"/>
              <a:t>Kumei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haokaphok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Euphrateswui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ashât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haophokda</a:t>
            </a:r>
            <a:r>
              <a:rPr lang="en-US" b="1" u="none" baseline="0" dirty="0"/>
              <a:t> Mediterranean </a:t>
            </a:r>
            <a:r>
              <a:rPr lang="en-US" b="1" u="none" baseline="0" dirty="0" err="1"/>
              <a:t>Ngayi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vashunga</a:t>
            </a:r>
            <a:r>
              <a:rPr lang="en-US" b="1" u="none" baseline="0" dirty="0"/>
              <a:t>…</a:t>
            </a:r>
          </a:p>
          <a:p>
            <a:r>
              <a:rPr lang="en-US" b="1" u="none" baseline="0" dirty="0"/>
              <a:t>Kala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ngachaili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shaching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apam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leiya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latin typeface="Times" charset="0"/>
              </a:rPr>
              <a:t>Hal</a:t>
            </a:r>
            <a:r>
              <a:rPr lang="en-US" b="1" i="0" baseline="0" dirty="0">
                <a:latin typeface="Times" charset="0"/>
              </a:rPr>
              <a:t> </a:t>
            </a:r>
            <a:r>
              <a:rPr lang="en-US" b="1" i="0" baseline="0" dirty="0" err="1">
                <a:latin typeface="Times" charset="0"/>
              </a:rPr>
              <a:t>Lindsayna</a:t>
            </a:r>
            <a:r>
              <a:rPr lang="en-US" b="1" i="0" baseline="0" dirty="0">
                <a:latin typeface="Times" charset="0"/>
              </a:rPr>
              <a:t> 2002li </a:t>
            </a:r>
            <a:r>
              <a:rPr lang="en-US" b="1" i="0" baseline="0" dirty="0" err="1">
                <a:latin typeface="Times" charset="0"/>
              </a:rPr>
              <a:t>kakapi</a:t>
            </a:r>
            <a:r>
              <a:rPr lang="en-US" b="1" i="0" baseline="0" dirty="0">
                <a:latin typeface="Times" charset="0"/>
              </a:rPr>
              <a:t> </a:t>
            </a:r>
            <a:r>
              <a:rPr lang="en-US" b="1" i="0" baseline="0" dirty="0" err="1">
                <a:latin typeface="Times" charset="0"/>
              </a:rPr>
              <a:t>lairik</a:t>
            </a:r>
            <a:r>
              <a:rPr lang="en-US" b="1" i="0" baseline="0" dirty="0">
                <a:latin typeface="Times" charset="0"/>
              </a:rPr>
              <a:t> </a:t>
            </a:r>
            <a:r>
              <a:rPr lang="en-US" b="1" i="1" dirty="0">
                <a:latin typeface="Times" charset="0"/>
              </a:rPr>
              <a:t>The Everlasting Hatred: The Roots of </a:t>
            </a:r>
            <a:r>
              <a:rPr lang="en-US" b="1" i="1" dirty="0" err="1">
                <a:latin typeface="Times" charset="0"/>
              </a:rPr>
              <a:t>Jihad</a:t>
            </a:r>
            <a:r>
              <a:rPr lang="en-US" b="1" i="0" dirty="0" err="1">
                <a:latin typeface="Times" charset="0"/>
              </a:rPr>
              <a:t>wui</a:t>
            </a:r>
            <a:r>
              <a:rPr lang="en-US" b="1" i="0" dirty="0">
                <a:latin typeface="Times" charset="0"/>
              </a:rPr>
              <a:t> </a:t>
            </a:r>
            <a:r>
              <a:rPr lang="en-US" b="1" i="0" dirty="0" err="1">
                <a:latin typeface="Times" charset="0"/>
              </a:rPr>
              <a:t>tuiyârkha</a:t>
            </a:r>
            <a:r>
              <a:rPr lang="en-US" b="1" i="0" dirty="0">
                <a:latin typeface="Times" charset="0"/>
              </a:rPr>
              <a:t> chili </a:t>
            </a:r>
            <a:r>
              <a:rPr lang="en-US" b="1" i="0" dirty="0" err="1">
                <a:latin typeface="Times" charset="0"/>
              </a:rPr>
              <a:t>yanglu</a:t>
            </a:r>
            <a:r>
              <a:rPr lang="en-US" b="1" i="0" dirty="0">
                <a:latin typeface="Times" charset="0"/>
              </a:rPr>
              <a:t>:</a:t>
            </a:r>
            <a:endParaRPr lang="en-US" b="1" dirty="0">
              <a:latin typeface="Times" charset="0"/>
            </a:endParaRPr>
          </a:p>
          <a:p>
            <a:r>
              <a:rPr lang="en-US" altLang="ja-JP" b="1" dirty="0">
                <a:latin typeface="Times" charset="0"/>
              </a:rPr>
              <a:t>“…</a:t>
            </a:r>
            <a:r>
              <a:rPr lang="en-US" altLang="ja-JP" b="1" dirty="0" err="1">
                <a:latin typeface="Times" charset="0"/>
              </a:rPr>
              <a:t>Ishmaelwui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yurli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ngaleila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kala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lanla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chungmei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kharda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miya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Israelnaoli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yangakha</a:t>
            </a:r>
            <a:r>
              <a:rPr lang="en-US" altLang="ja-JP" b="1" dirty="0">
                <a:latin typeface="Times" charset="0"/>
              </a:rPr>
              <a:t>.  </a:t>
            </a:r>
            <a:r>
              <a:rPr lang="en-US" altLang="ja-JP" b="1" dirty="0" err="1">
                <a:latin typeface="Times" charset="0"/>
              </a:rPr>
              <a:t>Khararchan</a:t>
            </a:r>
            <a:r>
              <a:rPr lang="en-US" altLang="ja-JP" b="1" dirty="0">
                <a:latin typeface="Times" charset="0"/>
              </a:rPr>
              <a:t> hi </a:t>
            </a:r>
            <a:r>
              <a:rPr lang="en-US" altLang="ja-JP" b="1" dirty="0" err="1">
                <a:latin typeface="Times" charset="0"/>
              </a:rPr>
              <a:t>mashunga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kala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chiwui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tungli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aruihon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thaola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tarakkha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samphanga</a:t>
            </a:r>
            <a:r>
              <a:rPr lang="en-US" altLang="ja-JP" b="1" dirty="0">
                <a:latin typeface="Times" charset="0"/>
              </a:rPr>
              <a:t>.  </a:t>
            </a:r>
            <a:r>
              <a:rPr lang="en-US" altLang="ja-JP" b="1" dirty="0" err="1">
                <a:latin typeface="Times" charset="0"/>
              </a:rPr>
              <a:t>ManglÂli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huikhami</a:t>
            </a:r>
            <a:r>
              <a:rPr lang="en-US" altLang="ja-JP" b="1" dirty="0">
                <a:latin typeface="Times" charset="0"/>
              </a:rPr>
              <a:t> hi </a:t>
            </a:r>
            <a:r>
              <a:rPr lang="en-US" altLang="ja-JP" b="1" dirty="0" err="1">
                <a:latin typeface="Times" charset="0"/>
              </a:rPr>
              <a:t>Ishmaelnaoli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khamong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aruila</a:t>
            </a:r>
            <a:r>
              <a:rPr lang="en-US" altLang="ja-JP" b="1" dirty="0">
                <a:latin typeface="Times" charset="0"/>
              </a:rPr>
              <a:t> </a:t>
            </a:r>
            <a:r>
              <a:rPr lang="en-US" altLang="ja-JP" b="1" dirty="0" err="1">
                <a:latin typeface="Times" charset="0"/>
              </a:rPr>
              <a:t>shomishon</a:t>
            </a:r>
            <a:r>
              <a:rPr lang="en-US" altLang="ja-JP" b="1" dirty="0">
                <a:latin typeface="Times" charset="0"/>
              </a:rPr>
              <a:t>-a.</a:t>
            </a:r>
          </a:p>
          <a:p>
            <a:endParaRPr lang="en-US" b="1" dirty="0">
              <a:latin typeface="Times" charset="0"/>
            </a:endParaRPr>
          </a:p>
          <a:p>
            <a:pPr lvl="3"/>
            <a:r>
              <a:rPr lang="en-US" b="1" dirty="0">
                <a:latin typeface="Times" charset="0"/>
                <a:ea typeface="ＭＳ Ｐゴシック" charset="0"/>
              </a:rPr>
              <a:t>[</a:t>
            </a:r>
            <a:r>
              <a:rPr lang="en-US" b="1" dirty="0" err="1">
                <a:latin typeface="Times" charset="0"/>
                <a:ea typeface="ＭＳ Ｐゴシック" charset="0"/>
              </a:rPr>
              <a:t>khamathang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i="0" dirty="0" err="1">
                <a:latin typeface="Times" charset="0"/>
              </a:rPr>
              <a:t>tuiyârkha</a:t>
            </a:r>
            <a:r>
              <a:rPr lang="en-US" b="1" i="0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akhumwui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vang</a:t>
            </a:r>
            <a:r>
              <a:rPr lang="en-US" b="1" baseline="0" dirty="0">
                <a:latin typeface="Times" charset="0"/>
                <a:ea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</a:rPr>
              <a:t>zatvalu</a:t>
            </a:r>
            <a:r>
              <a:rPr lang="en-US" b="1" baseline="0" dirty="0">
                <a:latin typeface="Times" charset="0"/>
                <a:ea typeface="ＭＳ Ｐゴシック" charset="0"/>
              </a:rPr>
              <a:t>]</a:t>
            </a:r>
            <a:endParaRPr lang="en-US" b="1" dirty="0"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“</a:t>
            </a:r>
            <a:r>
              <a:rPr lang="en-US" b="1" dirty="0" err="1"/>
              <a:t>Kha</a:t>
            </a:r>
            <a:r>
              <a:rPr lang="en-US" b="1" dirty="0"/>
              <a:t> </a:t>
            </a:r>
            <a:r>
              <a:rPr lang="en-US" b="1" dirty="0" err="1"/>
              <a:t>Varewui</a:t>
            </a:r>
            <a:r>
              <a:rPr lang="en-US" b="1" dirty="0"/>
              <a:t> </a:t>
            </a:r>
            <a:r>
              <a:rPr lang="en-US" b="1" dirty="0" err="1"/>
              <a:t>tuingashit</a:t>
            </a:r>
            <a:r>
              <a:rPr lang="en-US" b="1" dirty="0"/>
              <a:t>, </a:t>
            </a:r>
            <a:r>
              <a:rPr lang="en-US" b="1" dirty="0" err="1"/>
              <a:t>Âli</a:t>
            </a:r>
            <a:r>
              <a:rPr lang="en-US" b="1" dirty="0"/>
              <a:t> </a:t>
            </a:r>
            <a:r>
              <a:rPr lang="en-US" b="1" dirty="0" err="1"/>
              <a:t>manglÂli</a:t>
            </a:r>
            <a:r>
              <a:rPr lang="en-US" b="1" dirty="0"/>
              <a:t> </a:t>
            </a:r>
            <a:r>
              <a:rPr lang="en-US" b="1" dirty="0" err="1"/>
              <a:t>ningrinbingva</a:t>
            </a:r>
            <a:r>
              <a:rPr lang="en-US" b="1" dirty="0"/>
              <a:t>, Isaac </a:t>
            </a:r>
            <a:r>
              <a:rPr lang="en-US" b="1" dirty="0" err="1"/>
              <a:t>kala</a:t>
            </a:r>
            <a:r>
              <a:rPr lang="en-US" b="1" dirty="0"/>
              <a:t> </a:t>
            </a:r>
            <a:r>
              <a:rPr lang="en-US" b="1" dirty="0" err="1"/>
              <a:t>Âli</a:t>
            </a:r>
            <a:r>
              <a:rPr lang="en-US" b="1" dirty="0"/>
              <a:t> </a:t>
            </a:r>
            <a:r>
              <a:rPr lang="en-US" b="1" dirty="0" err="1"/>
              <a:t>thara</a:t>
            </a:r>
            <a:r>
              <a:rPr lang="en-US" b="1" dirty="0"/>
              <a:t> </a:t>
            </a:r>
            <a:r>
              <a:rPr lang="en-US" b="1" dirty="0" err="1"/>
              <a:t>bingwui</a:t>
            </a:r>
            <a:r>
              <a:rPr lang="en-US" b="1" dirty="0"/>
              <a:t> </a:t>
            </a:r>
            <a:r>
              <a:rPr lang="en-US" b="1" dirty="0" err="1"/>
              <a:t>vangna</a:t>
            </a:r>
            <a:r>
              <a:rPr lang="en-US" b="1" dirty="0"/>
              <a:t>.  </a:t>
            </a:r>
            <a:r>
              <a:rPr lang="en-US" b="1" dirty="0" err="1"/>
              <a:t>Isaacli</a:t>
            </a:r>
            <a:r>
              <a:rPr lang="en-US" b="1" dirty="0"/>
              <a:t> </a:t>
            </a:r>
            <a:r>
              <a:rPr lang="en-US" b="1" dirty="0" err="1"/>
              <a:t>ngashit</a:t>
            </a:r>
            <a:r>
              <a:rPr lang="en-US" b="1" dirty="0"/>
              <a:t> </a:t>
            </a:r>
            <a:r>
              <a:rPr lang="en-US" b="1" dirty="0" err="1"/>
              <a:t>kahai</a:t>
            </a:r>
            <a:r>
              <a:rPr lang="en-US" b="1" dirty="0"/>
              <a:t> </a:t>
            </a:r>
            <a:r>
              <a:rPr lang="en-US" b="1" dirty="0" err="1"/>
              <a:t>mik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theikapai</a:t>
            </a:r>
            <a:r>
              <a:rPr lang="en-US" b="1" dirty="0"/>
              <a:t> </a:t>
            </a:r>
            <a:r>
              <a:rPr lang="en-US" b="1" dirty="0" err="1"/>
              <a:t>bingchi</a:t>
            </a:r>
            <a:r>
              <a:rPr lang="en-US" b="1" dirty="0"/>
              <a:t> </a:t>
            </a:r>
            <a:r>
              <a:rPr lang="en-US" b="1" dirty="0" err="1"/>
              <a:t>Varewui</a:t>
            </a:r>
            <a:r>
              <a:rPr lang="en-US" b="1" dirty="0"/>
              <a:t> </a:t>
            </a:r>
            <a:r>
              <a:rPr lang="en-US" b="1" dirty="0" err="1"/>
              <a:t>manglÂli</a:t>
            </a:r>
            <a:r>
              <a:rPr lang="en-US" b="1" dirty="0"/>
              <a:t> </a:t>
            </a:r>
            <a:r>
              <a:rPr lang="en-US" b="1" dirty="0" err="1"/>
              <a:t>kaho</a:t>
            </a:r>
            <a:r>
              <a:rPr lang="en-US" b="1" dirty="0"/>
              <a:t> </a:t>
            </a:r>
            <a:r>
              <a:rPr lang="en-US" b="1" dirty="0" err="1"/>
              <a:t>Isaacwui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yurli</a:t>
            </a:r>
            <a:r>
              <a:rPr lang="en-US" b="1" dirty="0"/>
              <a:t> </a:t>
            </a:r>
            <a:r>
              <a:rPr lang="en-US" b="1" dirty="0" err="1"/>
              <a:t>hokhui</a:t>
            </a:r>
            <a:r>
              <a:rPr lang="en-US" b="1" dirty="0"/>
              <a:t> </a:t>
            </a:r>
            <a:r>
              <a:rPr lang="en-US" b="1" dirty="0" err="1"/>
              <a:t>khavai</a:t>
            </a:r>
            <a:r>
              <a:rPr lang="en-US" b="1" dirty="0"/>
              <a:t> </a:t>
            </a:r>
            <a:r>
              <a:rPr lang="en-US" b="1" dirty="0" err="1"/>
              <a:t>vang</a:t>
            </a:r>
            <a:r>
              <a:rPr lang="en-US" b="1" dirty="0"/>
              <a:t> </a:t>
            </a:r>
            <a:r>
              <a:rPr lang="en-US" b="1" dirty="0" err="1"/>
              <a:t>mikahaina</a:t>
            </a:r>
            <a:r>
              <a:rPr lang="en-US" b="1" dirty="0"/>
              <a:t>”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Kala </a:t>
            </a:r>
            <a:r>
              <a:rPr lang="en-US" b="1" dirty="0" err="1"/>
              <a:t>achâlakhawui</a:t>
            </a:r>
            <a:r>
              <a:rPr lang="en-US" b="1" dirty="0"/>
              <a:t> </a:t>
            </a:r>
            <a:r>
              <a:rPr lang="en-US" b="1" dirty="0" err="1"/>
              <a:t>ngaleilung</a:t>
            </a:r>
            <a:r>
              <a:rPr lang="en-US" b="1" dirty="0"/>
              <a:t> chili </a:t>
            </a:r>
            <a:r>
              <a:rPr lang="en-US" b="1" dirty="0" err="1"/>
              <a:t>arui-arui</a:t>
            </a:r>
            <a:r>
              <a:rPr lang="en-US" b="1" dirty="0"/>
              <a:t>…</a:t>
            </a:r>
          </a:p>
          <a:p>
            <a:r>
              <a:rPr lang="en-US" b="1" dirty="0"/>
              <a:t>////	</a:t>
            </a:r>
            <a:r>
              <a:rPr lang="en-US" b="1" dirty="0" err="1"/>
              <a:t>Hili</a:t>
            </a:r>
            <a:r>
              <a:rPr lang="en-US" b="1" dirty="0"/>
              <a:t>,</a:t>
            </a:r>
            <a:r>
              <a:rPr lang="en-US" b="1" baseline="0" dirty="0"/>
              <a:t> </a:t>
            </a:r>
            <a:r>
              <a:rPr lang="en-US" b="1" baseline="0" dirty="0" err="1"/>
              <a:t>Isaacwui</a:t>
            </a:r>
            <a:r>
              <a:rPr lang="en-US" b="1" baseline="0" dirty="0"/>
              <a:t> </a:t>
            </a:r>
            <a:r>
              <a:rPr lang="en-US" b="1" baseline="0" dirty="0" err="1"/>
              <a:t>thârâ</a:t>
            </a:r>
            <a:endParaRPr lang="en-US" b="1" baseline="0" dirty="0"/>
          </a:p>
          <a:p>
            <a:r>
              <a:rPr lang="en-US" b="1" baseline="0" dirty="0"/>
              <a:t>////	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Ishmaelwui</a:t>
            </a:r>
            <a:r>
              <a:rPr lang="en-US" b="1" baseline="0" dirty="0"/>
              <a:t> </a:t>
            </a:r>
            <a:r>
              <a:rPr lang="en-US" b="1" baseline="0" dirty="0" err="1"/>
              <a:t>thârâ</a:t>
            </a:r>
            <a:r>
              <a:rPr lang="en-US" b="1" baseline="0" dirty="0"/>
              <a:t> </a:t>
            </a:r>
            <a:r>
              <a:rPr lang="en-US" b="1" baseline="0" dirty="0" err="1"/>
              <a:t>arui</a:t>
            </a:r>
            <a:r>
              <a:rPr lang="en-US" b="1" baseline="0" dirty="0"/>
              <a:t> </a:t>
            </a:r>
            <a:r>
              <a:rPr lang="en-US" b="1" baseline="0" dirty="0" err="1"/>
              <a:t>rashungda</a:t>
            </a:r>
            <a:r>
              <a:rPr lang="en-US" b="1" baseline="0" dirty="0"/>
              <a:t> -- </a:t>
            </a:r>
            <a:r>
              <a:rPr lang="en-US" b="1" baseline="0" dirty="0" err="1"/>
              <a:t>kupkahai</a:t>
            </a:r>
            <a:r>
              <a:rPr lang="en-US" b="1" baseline="0" dirty="0"/>
              <a:t> </a:t>
            </a:r>
            <a:r>
              <a:rPr lang="en-US" b="1" baseline="0" dirty="0" err="1"/>
              <a:t>makhangava</a:t>
            </a:r>
            <a:r>
              <a:rPr lang="en-US" b="1" baseline="0" dirty="0"/>
              <a:t> </a:t>
            </a:r>
            <a:r>
              <a:rPr lang="en-US" b="1" baseline="0" dirty="0" err="1"/>
              <a:t>nganang</a:t>
            </a:r>
            <a:r>
              <a:rPr lang="en-US" b="1" baseline="0" dirty="0"/>
              <a:t> </a:t>
            </a:r>
            <a:r>
              <a:rPr lang="en-US" b="1" baseline="0" dirty="0" err="1"/>
              <a:t>khangarok</a:t>
            </a:r>
            <a:r>
              <a:rPr lang="en-US" b="1" baseline="0" dirty="0"/>
              <a:t> </a:t>
            </a:r>
            <a:r>
              <a:rPr lang="en-US" b="1" baseline="0" dirty="0" err="1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tampur</a:t>
            </a:r>
            <a:r>
              <a:rPr lang="en-US" b="1" baseline="0" dirty="0"/>
              <a:t> shim </a:t>
            </a:r>
            <a:r>
              <a:rPr lang="en-US" b="1" dirty="0" err="1"/>
              <a:t>achâlakha</a:t>
            </a:r>
            <a:r>
              <a:rPr lang="en-US" b="1" baseline="0" dirty="0"/>
              <a:t> Palestine </a:t>
            </a:r>
            <a:r>
              <a:rPr lang="en-US" b="1" baseline="0" dirty="0" err="1"/>
              <a:t>maningkha</a:t>
            </a:r>
            <a:r>
              <a:rPr lang="en-US" b="1" baseline="0" dirty="0"/>
              <a:t> Canaan – </a:t>
            </a:r>
            <a:r>
              <a:rPr lang="en-US" b="1" baseline="0" dirty="0" err="1"/>
              <a:t>maningkha</a:t>
            </a:r>
            <a:r>
              <a:rPr lang="en-US" b="1" baseline="0" dirty="0"/>
              <a:t> Israel -- li </a:t>
            </a:r>
            <a:r>
              <a:rPr lang="en-US" b="1" baseline="0" dirty="0" err="1"/>
              <a:t>haokaphok</a:t>
            </a:r>
            <a:r>
              <a:rPr lang="en-US" b="1" baseline="0" dirty="0"/>
              <a:t>. </a:t>
            </a:r>
            <a:r>
              <a:rPr lang="en-US" b="1" baseline="0" dirty="0" err="1"/>
              <a:t>Jehudi</a:t>
            </a:r>
            <a:r>
              <a:rPr lang="en-US" b="1" baseline="0" dirty="0"/>
              <a:t> </a:t>
            </a:r>
            <a:r>
              <a:rPr lang="en-US" b="1" baseline="0" dirty="0" err="1"/>
              <a:t>Israelnao</a:t>
            </a:r>
            <a:r>
              <a:rPr lang="en-US" b="1" baseline="0" dirty="0"/>
              <a:t> bing hi </a:t>
            </a:r>
            <a:r>
              <a:rPr lang="en-US" b="1" baseline="0" dirty="0" err="1"/>
              <a:t>Ishmaelwui</a:t>
            </a:r>
            <a:r>
              <a:rPr lang="en-US" b="1" baseline="0" dirty="0"/>
              <a:t> </a:t>
            </a:r>
            <a:r>
              <a:rPr lang="en-US" b="1" baseline="0" dirty="0" err="1"/>
              <a:t>thârâna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kuimareida</a:t>
            </a:r>
            <a:r>
              <a:rPr lang="en-US" b="1" baseline="0" dirty="0"/>
              <a:t> </a:t>
            </a:r>
            <a:r>
              <a:rPr lang="en-US" b="1" baseline="0" dirty="0" err="1"/>
              <a:t>pamphin</a:t>
            </a:r>
            <a:r>
              <a:rPr lang="en-US" b="1" baseline="0" dirty="0"/>
              <a:t> </a:t>
            </a:r>
            <a:r>
              <a:rPr lang="en-US" b="1" baseline="0" dirty="0" err="1"/>
              <a:t>haiya</a:t>
            </a:r>
            <a:r>
              <a:rPr lang="en-US" b="1" baseline="0" dirty="0"/>
              <a:t>!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sakaz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chi </a:t>
            </a:r>
            <a:r>
              <a:rPr lang="en-US" b="1" u="none" baseline="0" dirty="0" err="1"/>
              <a:t>aruihon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ithumwui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thotli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haklâk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leiya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Achâlakhawui</a:t>
            </a:r>
            <a:r>
              <a:rPr lang="en-US" b="1" dirty="0"/>
              <a:t> </a:t>
            </a:r>
            <a:r>
              <a:rPr lang="en-US" b="1" dirty="0" err="1"/>
              <a:t>ngalei</a:t>
            </a:r>
            <a:r>
              <a:rPr lang="en-US" b="1" dirty="0"/>
              <a:t> chi </a:t>
            </a:r>
            <a:r>
              <a:rPr lang="en-US" b="1" dirty="0" err="1"/>
              <a:t>aruihon</a:t>
            </a:r>
            <a:r>
              <a:rPr lang="en-US" b="1" dirty="0"/>
              <a:t> </a:t>
            </a:r>
            <a:r>
              <a:rPr lang="en-US" b="1" dirty="0" err="1"/>
              <a:t>hithada</a:t>
            </a:r>
            <a:r>
              <a:rPr lang="en-US" b="1" dirty="0"/>
              <a:t> lei… </a:t>
            </a:r>
            <a:r>
              <a:rPr lang="en-US" b="1" dirty="0" err="1"/>
              <a:t>kha</a:t>
            </a:r>
            <a:r>
              <a:rPr lang="en-US" b="1" dirty="0"/>
              <a:t> </a:t>
            </a:r>
            <a:r>
              <a:rPr lang="en-US" b="1" dirty="0" err="1"/>
              <a:t>Varena</a:t>
            </a:r>
            <a:r>
              <a:rPr lang="en-US" b="1" dirty="0"/>
              <a:t> </a:t>
            </a:r>
            <a:r>
              <a:rPr lang="en-US" b="1" dirty="0" err="1"/>
              <a:t>Abrahamli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akai</a:t>
            </a:r>
            <a:r>
              <a:rPr lang="en-US" b="1" baseline="0" dirty="0"/>
              <a:t> </a:t>
            </a:r>
            <a:r>
              <a:rPr lang="en-US" b="1" baseline="0" dirty="0" err="1"/>
              <a:t>akhamânga</a:t>
            </a:r>
            <a:r>
              <a:rPr lang="en-US" b="1" baseline="0" dirty="0"/>
              <a:t>… </a:t>
            </a:r>
            <a:r>
              <a:rPr lang="en-US" b="1" baseline="0" dirty="0" err="1"/>
              <a:t>tumlâk</a:t>
            </a:r>
            <a:r>
              <a:rPr lang="en-US" b="1" baseline="0" dirty="0"/>
              <a:t> </a:t>
            </a:r>
            <a:r>
              <a:rPr lang="en-US" b="1" baseline="0" dirty="0" err="1"/>
              <a:t>kahaiya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 hi </a:t>
            </a:r>
            <a:r>
              <a:rPr lang="en-US" b="1" baseline="0" dirty="0" err="1"/>
              <a:t>Israelwui</a:t>
            </a:r>
            <a:r>
              <a:rPr lang="en-US" b="1" baseline="0" dirty="0"/>
              <a:t> Jordan </a:t>
            </a:r>
            <a:r>
              <a:rPr lang="en-US" b="1" baseline="0" dirty="0" err="1"/>
              <a:t>Kongli</a:t>
            </a:r>
            <a:r>
              <a:rPr lang="en-US" b="1" baseline="0" dirty="0"/>
              <a:t> </a:t>
            </a:r>
            <a:r>
              <a:rPr lang="en-US" b="1" baseline="0" dirty="0" err="1"/>
              <a:t>leiya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âli</a:t>
            </a:r>
            <a:r>
              <a:rPr lang="en-US" b="1" baseline="0" dirty="0"/>
              <a:t> </a:t>
            </a:r>
            <a:r>
              <a:rPr lang="en-US" b="1" baseline="0" dirty="0" err="1"/>
              <a:t>Shimluikat</a:t>
            </a:r>
            <a:r>
              <a:rPr lang="en-US" b="1" baseline="0" dirty="0"/>
              <a:t> </a:t>
            </a:r>
            <a:r>
              <a:rPr lang="en-US" b="1" baseline="0" dirty="0" err="1"/>
              <a:t>sâkhavai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kahaiya</a:t>
            </a:r>
            <a:r>
              <a:rPr lang="en-US" b="1" baseline="0" dirty="0"/>
              <a:t> </a:t>
            </a:r>
            <a:r>
              <a:rPr lang="en-US" b="1" baseline="0" dirty="0" err="1"/>
              <a:t>Ngalei</a:t>
            </a:r>
            <a:r>
              <a:rPr lang="en-US" b="1" baseline="0" dirty="0"/>
              <a:t>! </a:t>
            </a:r>
            <a:r>
              <a:rPr lang="en-US" b="1" baseline="0" dirty="0" err="1"/>
              <a:t>Tumlâk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ato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haophokda</a:t>
            </a:r>
            <a:r>
              <a:rPr lang="en-US" b="1" baseline="0" dirty="0"/>
              <a:t> </a:t>
            </a:r>
            <a:r>
              <a:rPr lang="en-US" b="1" baseline="0" dirty="0" err="1"/>
              <a:t>rampho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aze</a:t>
            </a:r>
            <a:r>
              <a:rPr lang="en-US" b="1" baseline="0" dirty="0"/>
              <a:t> </a:t>
            </a:r>
            <a:r>
              <a:rPr lang="en-US" b="1" baseline="0" dirty="0" err="1"/>
              <a:t>tashungda</a:t>
            </a:r>
            <a:r>
              <a:rPr lang="en-US" b="1" baseline="0" dirty="0"/>
              <a:t>…”</a:t>
            </a:r>
            <a:r>
              <a:rPr lang="en-US" b="1" baseline="0" dirty="0" err="1"/>
              <a:t>sein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khuir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” </a:t>
            </a:r>
            <a:r>
              <a:rPr lang="en-US" b="1" u="none" baseline="0" dirty="0" err="1"/>
              <a:t>khani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mângna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mathalâk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ngalei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sokhami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haokaphokna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 </a:t>
            </a:r>
            <a:r>
              <a:rPr lang="en-US" b="1" dirty="0" err="1"/>
              <a:t>khararchan</a:t>
            </a:r>
            <a:r>
              <a:rPr lang="en-US" b="1" dirty="0"/>
              <a:t> hi </a:t>
            </a:r>
            <a:r>
              <a:rPr lang="en-US" b="1" dirty="0" err="1"/>
              <a:t>thâkmei</a:t>
            </a:r>
            <a:r>
              <a:rPr lang="en-US" b="1" dirty="0"/>
              <a:t> </a:t>
            </a:r>
            <a:r>
              <a:rPr lang="en-US" b="1" dirty="0" err="1"/>
              <a:t>kharda</a:t>
            </a:r>
            <a:r>
              <a:rPr lang="en-US" b="1" dirty="0"/>
              <a:t> </a:t>
            </a:r>
            <a:r>
              <a:rPr lang="en-US" b="1" dirty="0" err="1"/>
              <a:t>zattalei</a:t>
            </a:r>
            <a:r>
              <a:rPr lang="en-US" b="1" dirty="0"/>
              <a:t>. ISSAC, ABRAHAMWUI </a:t>
            </a:r>
            <a:r>
              <a:rPr lang="en-US" b="1" dirty="0" err="1"/>
              <a:t>nao</a:t>
            </a:r>
            <a:r>
              <a:rPr lang="en-US" b="1" dirty="0"/>
              <a:t> Sarah</a:t>
            </a:r>
            <a:r>
              <a:rPr lang="en-US" b="1" baseline="0" dirty="0"/>
              <a:t> </a:t>
            </a:r>
            <a:r>
              <a:rPr lang="en-US" b="1" baseline="0" dirty="0" err="1"/>
              <a:t>wui</a:t>
            </a:r>
            <a:r>
              <a:rPr lang="en-US" b="1" baseline="0" dirty="0"/>
              <a:t>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, HI </a:t>
            </a:r>
            <a:r>
              <a:rPr lang="en-US" b="1" baseline="0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Naomayar-ra</a:t>
            </a:r>
            <a:r>
              <a:rPr lang="en-US" b="1" baseline="0" dirty="0"/>
              <a:t> china.</a:t>
            </a:r>
          </a:p>
          <a:p>
            <a:r>
              <a:rPr lang="en-US" b="1" baseline="0" dirty="0"/>
              <a:t>////	ISAAC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mayarnao</a:t>
            </a:r>
            <a:r>
              <a:rPr lang="en-US" b="1" baseline="0" dirty="0"/>
              <a:t> </a:t>
            </a:r>
            <a:r>
              <a:rPr lang="en-US" b="1" baseline="0" dirty="0" err="1"/>
              <a:t>khani</a:t>
            </a:r>
            <a:r>
              <a:rPr lang="en-US" b="1" baseline="0" dirty="0"/>
              <a:t> </a:t>
            </a:r>
            <a:r>
              <a:rPr lang="en-US" b="1" baseline="0" dirty="0" err="1"/>
              <a:t>leiya</a:t>
            </a:r>
            <a:r>
              <a:rPr lang="en-US" b="1" baseline="0" dirty="0"/>
              <a:t>: JACOB </a:t>
            </a:r>
            <a:r>
              <a:rPr lang="en-US" b="1" baseline="0" dirty="0" err="1"/>
              <a:t>kala</a:t>
            </a:r>
            <a:r>
              <a:rPr lang="en-US" b="1" baseline="0" dirty="0"/>
              <a:t> ESAU (J </a:t>
            </a:r>
            <a:r>
              <a:rPr lang="en-US" b="1" baseline="0" dirty="0" err="1"/>
              <a:t>kala</a:t>
            </a:r>
            <a:r>
              <a:rPr lang="en-US" b="1" baseline="0" dirty="0"/>
              <a:t> E da </a:t>
            </a:r>
            <a:r>
              <a:rPr lang="en-US" b="1" baseline="0" dirty="0" err="1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lairik-kom</a:t>
            </a:r>
            <a:r>
              <a:rPr lang="en-US" b="1" baseline="0" dirty="0"/>
              <a:t> chili </a:t>
            </a:r>
            <a:r>
              <a:rPr lang="en-US" b="1" baseline="0" dirty="0" err="1"/>
              <a:t>yanglu</a:t>
            </a:r>
            <a:r>
              <a:rPr lang="en-US" b="1" baseline="0" dirty="0"/>
              <a:t>). JACOBWUI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sâmilak-ki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Tuingashit</a:t>
            </a:r>
            <a:r>
              <a:rPr lang="en-US" b="1" baseline="0" dirty="0"/>
              <a:t> chi </a:t>
            </a:r>
            <a:r>
              <a:rPr lang="en-US" b="1" baseline="0" dirty="0" err="1"/>
              <a:t>chisin</a:t>
            </a:r>
            <a:r>
              <a:rPr lang="en-US" b="1" baseline="0" dirty="0"/>
              <a:t> </a:t>
            </a:r>
            <a:r>
              <a:rPr lang="en-US" b="1" baseline="0" dirty="0" err="1"/>
              <a:t>maronna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Jacob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mayarnao</a:t>
            </a:r>
            <a:r>
              <a:rPr lang="en-US" b="1" baseline="0" dirty="0"/>
              <a:t> 12 </a:t>
            </a:r>
            <a:r>
              <a:rPr lang="en-US" b="1" baseline="0" dirty="0" err="1"/>
              <a:t>leiya</a:t>
            </a:r>
            <a:r>
              <a:rPr lang="en-US" b="1" baseline="0" dirty="0"/>
              <a:t> (</a:t>
            </a:r>
            <a:r>
              <a:rPr lang="en-US" b="1" baseline="0" dirty="0" err="1"/>
              <a:t>Abrahamwui</a:t>
            </a:r>
            <a:r>
              <a:rPr lang="en-US" b="1" baseline="0" dirty="0"/>
              <a:t> </a:t>
            </a:r>
            <a:r>
              <a:rPr lang="en-US" b="1" baseline="0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lairik-kom</a:t>
            </a:r>
            <a:r>
              <a:rPr lang="en-US" b="1" baseline="0" dirty="0"/>
              <a:t> li mashing 12 </a:t>
            </a:r>
            <a:r>
              <a:rPr lang="en-US" b="1" baseline="0" dirty="0" err="1"/>
              <a:t>leidalei</a:t>
            </a:r>
            <a:r>
              <a:rPr lang="en-US" b="1" baseline="0" dirty="0"/>
              <a:t>)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Chithada</a:t>
            </a:r>
            <a:r>
              <a:rPr lang="en-US" b="1" baseline="0" dirty="0"/>
              <a:t> </a:t>
            </a:r>
            <a:r>
              <a:rPr lang="en-US" b="1" baseline="0" dirty="0" err="1"/>
              <a:t>sada</a:t>
            </a:r>
            <a:r>
              <a:rPr lang="en-US" b="1" baseline="0" dirty="0"/>
              <a:t>…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kahaiwui</a:t>
            </a:r>
            <a:r>
              <a:rPr lang="en-US" b="1" baseline="0" dirty="0"/>
              <a:t> </a:t>
            </a:r>
            <a:r>
              <a:rPr lang="en-US" b="1" baseline="0" dirty="0" err="1"/>
              <a:t>mitun</a:t>
            </a:r>
            <a:r>
              <a:rPr lang="en-US" b="1" baseline="0" dirty="0"/>
              <a:t> bing chi…</a:t>
            </a:r>
          </a:p>
          <a:p>
            <a:r>
              <a:rPr lang="en-US" b="1" baseline="0" dirty="0"/>
              <a:t>////	Abraham</a:t>
            </a:r>
          </a:p>
          <a:p>
            <a:r>
              <a:rPr lang="en-US" b="1" baseline="0" dirty="0"/>
              <a:t>////	Isaac</a:t>
            </a:r>
          </a:p>
          <a:p>
            <a:r>
              <a:rPr lang="en-US" b="1" baseline="0" dirty="0"/>
              <a:t>////	Jacob </a:t>
            </a:r>
            <a:r>
              <a:rPr lang="en-US" b="1" baseline="0" dirty="0" err="1"/>
              <a:t>kala</a:t>
            </a:r>
            <a:endParaRPr lang="en-US" b="1" baseline="0" dirty="0"/>
          </a:p>
          <a:p>
            <a:r>
              <a:rPr lang="en-US" b="1" baseline="0" dirty="0"/>
              <a:t>////	</a:t>
            </a:r>
            <a:r>
              <a:rPr lang="en-US" b="1" baseline="0" dirty="0" err="1"/>
              <a:t>Jacobwui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mayarnao</a:t>
            </a:r>
            <a:r>
              <a:rPr lang="en-US" b="1" baseline="0" dirty="0"/>
              <a:t> 12</a:t>
            </a:r>
            <a:endParaRPr lang="en-US" b="1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JACOBWUI</a:t>
            </a:r>
            <a:r>
              <a:rPr lang="en-US" b="1" baseline="0" dirty="0"/>
              <a:t>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mayar-ra</a:t>
            </a:r>
            <a:r>
              <a:rPr lang="en-US" b="1" baseline="0" dirty="0"/>
              <a:t> bing 12 hi </a:t>
            </a:r>
            <a:r>
              <a:rPr lang="en-US" b="1" baseline="0" dirty="0" err="1"/>
              <a:t>am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hithada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chitheidalei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âpareiva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wuili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okpeilâk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okathuili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pharaya</a:t>
            </a:r>
            <a:r>
              <a:rPr lang="en-US" b="1" u="none" baseline="0" dirty="0"/>
              <a:t>. Nana </a:t>
            </a:r>
            <a:r>
              <a:rPr lang="en-US" b="1" u="none" baseline="0" dirty="0" err="1"/>
              <a:t>theira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13 </a:t>
            </a:r>
            <a:r>
              <a:rPr lang="en-US" b="1" u="none" baseline="0" dirty="0" err="1"/>
              <a:t>tharâda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kakathumala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leisâya</a:t>
            </a:r>
            <a:r>
              <a:rPr lang="en-US" b="1" u="none" baseline="0" dirty="0"/>
              <a:t>… </a:t>
            </a:r>
            <a:r>
              <a:rPr lang="en-US" b="1" u="none" baseline="0" dirty="0" err="1"/>
              <a:t>naongalâva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Kasâra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Jacobwui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mayar-ra</a:t>
            </a:r>
            <a:r>
              <a:rPr lang="en-US" b="1" u="none" baseline="0" dirty="0"/>
              <a:t> 12 </a:t>
            </a:r>
            <a:r>
              <a:rPr lang="en-US" b="1" u="none" baseline="0" dirty="0" err="1"/>
              <a:t>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Israelwui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shang</a:t>
            </a:r>
            <a:r>
              <a:rPr lang="en-US" b="1" u="none" baseline="0" dirty="0"/>
              <a:t> 12 hi </a:t>
            </a:r>
            <a:r>
              <a:rPr lang="en-US" b="1" u="none" baseline="0" dirty="0" err="1"/>
              <a:t>shok-ka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Kha</a:t>
            </a:r>
            <a:r>
              <a:rPr lang="en-US" b="1" dirty="0"/>
              <a:t> </a:t>
            </a:r>
            <a:r>
              <a:rPr lang="en-US" b="1" dirty="0" err="1"/>
              <a:t>Jacobwui</a:t>
            </a:r>
            <a:r>
              <a:rPr lang="en-US" b="1" dirty="0"/>
              <a:t> </a:t>
            </a:r>
            <a:r>
              <a:rPr lang="en-US" b="1" dirty="0" err="1"/>
              <a:t>nao</a:t>
            </a:r>
            <a:r>
              <a:rPr lang="en-US" b="1" dirty="0"/>
              <a:t> </a:t>
            </a:r>
            <a:r>
              <a:rPr lang="en-US" b="1" dirty="0" err="1"/>
              <a:t>mayar-ra</a:t>
            </a:r>
            <a:r>
              <a:rPr lang="en-US" b="1" dirty="0"/>
              <a:t> </a:t>
            </a:r>
            <a:r>
              <a:rPr lang="en-US" b="1" dirty="0" err="1"/>
              <a:t>akhali</a:t>
            </a:r>
            <a:r>
              <a:rPr lang="en-US" b="1" baseline="0" dirty="0"/>
              <a:t> </a:t>
            </a:r>
            <a:r>
              <a:rPr lang="en-US" b="1" baseline="0" dirty="0" err="1"/>
              <a:t>rinsit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theilu</a:t>
            </a:r>
            <a:r>
              <a:rPr lang="en-US" b="1" baseline="0" dirty="0"/>
              <a:t> – mashing </a:t>
            </a:r>
            <a:r>
              <a:rPr lang="en-US" b="1" baseline="0" dirty="0" err="1"/>
              <a:t>tharâda</a:t>
            </a:r>
            <a:r>
              <a:rPr lang="en-US" b="1" baseline="0" dirty="0"/>
              <a:t> </a:t>
            </a:r>
            <a:r>
              <a:rPr lang="en-US" b="1" baseline="0" dirty="0" err="1"/>
              <a:t>akhali</a:t>
            </a:r>
            <a:r>
              <a:rPr lang="en-US" b="1" baseline="0" dirty="0"/>
              <a:t> </a:t>
            </a:r>
            <a:r>
              <a:rPr lang="en-US" b="1" baseline="0" dirty="0" err="1"/>
              <a:t>kazangpâ</a:t>
            </a:r>
            <a:r>
              <a:rPr lang="en-US" b="1" baseline="0" dirty="0"/>
              <a:t>, </a:t>
            </a:r>
            <a:r>
              <a:rPr lang="en-US" b="1" baseline="0" dirty="0" err="1"/>
              <a:t>nganuimeikap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ngachaili</a:t>
            </a:r>
            <a:r>
              <a:rPr lang="en-US" b="1" baseline="0" dirty="0"/>
              <a:t> --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naongarâwui</a:t>
            </a:r>
            <a:r>
              <a:rPr lang="en-US" b="1" baseline="0" dirty="0"/>
              <a:t> </a:t>
            </a:r>
            <a:r>
              <a:rPr lang="en-US" b="1" baseline="0" dirty="0" err="1"/>
              <a:t>ngachaili</a:t>
            </a:r>
            <a:r>
              <a:rPr lang="en-US" b="1" baseline="0" dirty="0"/>
              <a:t>  </a:t>
            </a:r>
            <a:r>
              <a:rPr lang="en-US" b="1" baseline="0" dirty="0" err="1"/>
              <a:t>phaningungpai</a:t>
            </a:r>
            <a:r>
              <a:rPr lang="en-US" b="1" baseline="0" dirty="0"/>
              <a:t> </a:t>
            </a:r>
            <a:r>
              <a:rPr lang="en-US" b="1" baseline="0" dirty="0" err="1"/>
              <a:t>meithui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. </a:t>
            </a:r>
            <a:r>
              <a:rPr lang="en-US" b="1" baseline="0" dirty="0" err="1"/>
              <a:t>Nao</a:t>
            </a:r>
            <a:r>
              <a:rPr lang="en-US" b="1" baseline="0" dirty="0"/>
              <a:t> </a:t>
            </a:r>
            <a:r>
              <a:rPr lang="en-US" b="1" baseline="0" dirty="0" err="1"/>
              <a:t>mayar-ra</a:t>
            </a:r>
            <a:r>
              <a:rPr lang="en-US" b="1" baseline="0" dirty="0"/>
              <a:t> </a:t>
            </a:r>
            <a:r>
              <a:rPr lang="en-US" b="1" baseline="0" dirty="0" err="1"/>
              <a:t>hipawui</a:t>
            </a:r>
            <a:r>
              <a:rPr lang="en-US" b="1" baseline="0" dirty="0"/>
              <a:t> </a:t>
            </a:r>
            <a:r>
              <a:rPr lang="en-US" b="1" baseline="0" dirty="0" err="1"/>
              <a:t>khararchan</a:t>
            </a:r>
            <a:r>
              <a:rPr lang="en-US" b="1" baseline="0" dirty="0"/>
              <a:t> hi mi </a:t>
            </a:r>
            <a:r>
              <a:rPr lang="en-US" b="1" baseline="0" dirty="0" err="1"/>
              <a:t>saikorana</a:t>
            </a:r>
            <a:r>
              <a:rPr lang="en-US" b="1" baseline="0" dirty="0"/>
              <a:t> </a:t>
            </a:r>
            <a:r>
              <a:rPr lang="en-US" b="1" baseline="0" dirty="0" err="1"/>
              <a:t>theiya</a:t>
            </a:r>
            <a:r>
              <a:rPr lang="en-US" b="1" baseline="0" dirty="0"/>
              <a:t>:</a:t>
            </a:r>
            <a:endParaRPr lang="en-US" b="1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Âwui</a:t>
            </a:r>
            <a:r>
              <a:rPr lang="en-US" b="1" dirty="0"/>
              <a:t> </a:t>
            </a:r>
            <a:r>
              <a:rPr lang="en-US" b="1" dirty="0" err="1"/>
              <a:t>aming</a:t>
            </a:r>
            <a:r>
              <a:rPr lang="en-US" b="1" dirty="0"/>
              <a:t> hi JOSEPH. </a:t>
            </a:r>
            <a:r>
              <a:rPr lang="en-US" b="1" dirty="0" err="1"/>
              <a:t>Phaolâk</a:t>
            </a:r>
            <a:r>
              <a:rPr lang="en-US" b="1" dirty="0"/>
              <a:t> </a:t>
            </a:r>
            <a:r>
              <a:rPr lang="en-US" b="1" dirty="0" err="1"/>
              <a:t>kahai</a:t>
            </a:r>
            <a:r>
              <a:rPr lang="en-US" b="1" dirty="0"/>
              <a:t> mi </a:t>
            </a:r>
            <a:r>
              <a:rPr lang="en-US" b="1" dirty="0" err="1"/>
              <a:t>akha</a:t>
            </a:r>
            <a:r>
              <a:rPr lang="en-US" b="1" dirty="0"/>
              <a:t> –</a:t>
            </a:r>
            <a:r>
              <a:rPr lang="en-US" b="1" baseline="0" dirty="0"/>
              <a:t>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aming</a:t>
            </a:r>
            <a:r>
              <a:rPr lang="en-US" b="1" baseline="0" dirty="0"/>
              <a:t> hi </a:t>
            </a:r>
            <a:r>
              <a:rPr lang="en-US" b="1" baseline="0" dirty="0" err="1"/>
              <a:t>thot</a:t>
            </a:r>
            <a:r>
              <a:rPr lang="en-US" b="1" baseline="0" dirty="0"/>
              <a:t> </a:t>
            </a:r>
            <a:r>
              <a:rPr lang="en-US" b="1" baseline="0" dirty="0" err="1"/>
              <a:t>kachida</a:t>
            </a:r>
            <a:r>
              <a:rPr lang="en-US" b="1" baseline="0" dirty="0"/>
              <a:t> </a:t>
            </a:r>
            <a:r>
              <a:rPr lang="en-US" b="1" baseline="0" dirty="0" err="1"/>
              <a:t>theiya</a:t>
            </a:r>
            <a:r>
              <a:rPr lang="en-US" b="1" baseline="0" dirty="0"/>
              <a:t> –- </a:t>
            </a:r>
            <a:r>
              <a:rPr lang="en-US" b="1" baseline="0" dirty="0" err="1"/>
              <a:t>kala</a:t>
            </a:r>
            <a:r>
              <a:rPr lang="en-US" b="1" baseline="0" dirty="0"/>
              <a:t> Bible </a:t>
            </a:r>
            <a:r>
              <a:rPr lang="en-US" b="1" baseline="0" dirty="0" err="1"/>
              <a:t>khararchanwui</a:t>
            </a:r>
            <a:r>
              <a:rPr lang="en-US" b="1" baseline="0" dirty="0"/>
              <a:t> </a:t>
            </a:r>
            <a:r>
              <a:rPr lang="en-US" b="1" baseline="0" dirty="0" err="1"/>
              <a:t>ningwui</a:t>
            </a:r>
            <a:r>
              <a:rPr lang="en-US" b="1" baseline="0" dirty="0"/>
              <a:t> </a:t>
            </a:r>
            <a:r>
              <a:rPr lang="en-US" b="1" baseline="0" dirty="0" err="1"/>
              <a:t>mapli</a:t>
            </a:r>
            <a:r>
              <a:rPr lang="en-US" b="1" baseline="0" dirty="0"/>
              <a:t> </a:t>
            </a:r>
            <a:r>
              <a:rPr lang="en-US" b="1" baseline="0" dirty="0" err="1"/>
              <a:t>âna</a:t>
            </a:r>
            <a:r>
              <a:rPr lang="en-US" b="1" baseline="0" dirty="0"/>
              <a:t> mi </a:t>
            </a:r>
            <a:r>
              <a:rPr lang="en-US" b="1" baseline="0" dirty="0" err="1"/>
              <a:t>matili</a:t>
            </a:r>
            <a:r>
              <a:rPr lang="en-US" b="1" baseline="0" dirty="0"/>
              <a:t> </a:t>
            </a:r>
            <a:r>
              <a:rPr lang="en-US" b="1" baseline="0" dirty="0" err="1"/>
              <a:t>ngasunra</a:t>
            </a:r>
            <a:r>
              <a:rPr lang="en-US" b="1" baseline="0" dirty="0"/>
              <a:t>:</a:t>
            </a:r>
            <a:endParaRPr lang="en-US" b="1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 </a:t>
            </a:r>
            <a:r>
              <a:rPr lang="en-US" b="1" dirty="0" err="1"/>
              <a:t>ithumn</a:t>
            </a:r>
            <a:r>
              <a:rPr lang="en-US" b="1" dirty="0"/>
              <a:t> </a:t>
            </a:r>
            <a:r>
              <a:rPr lang="en-US" b="1" dirty="0" err="1"/>
              <a:t>Biblewui</a:t>
            </a:r>
            <a:r>
              <a:rPr lang="en-US" b="1" dirty="0"/>
              <a:t> </a:t>
            </a:r>
            <a:r>
              <a:rPr lang="en-US" b="1" dirty="0" err="1"/>
              <a:t>lairik</a:t>
            </a:r>
            <a:r>
              <a:rPr lang="en-US" b="1" dirty="0"/>
              <a:t> </a:t>
            </a:r>
            <a:r>
              <a:rPr lang="en-US" b="1" dirty="0" err="1"/>
              <a:t>sangkhavai</a:t>
            </a:r>
            <a:r>
              <a:rPr lang="en-US" b="1" dirty="0"/>
              <a:t> </a:t>
            </a:r>
            <a:r>
              <a:rPr lang="en-US" b="1" dirty="0" err="1"/>
              <a:t>akhong</a:t>
            </a:r>
            <a:r>
              <a:rPr lang="en-US" b="1" dirty="0"/>
              <a:t> </a:t>
            </a:r>
            <a:r>
              <a:rPr lang="en-US" b="1" dirty="0" err="1"/>
              <a:t>kakhane</a:t>
            </a:r>
            <a:r>
              <a:rPr lang="en-US" b="1" baseline="0" dirty="0"/>
              <a:t> chi </a:t>
            </a:r>
            <a:r>
              <a:rPr lang="en-US" b="1" baseline="0" dirty="0" err="1"/>
              <a:t>peihaira</a:t>
            </a:r>
            <a:r>
              <a:rPr lang="en-US" b="1" baseline="0" dirty="0"/>
              <a:t>: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khare</a:t>
            </a:r>
            <a:r>
              <a:rPr lang="en-US" b="1" baseline="0" dirty="0"/>
              <a:t> chi OKATHUI KASEM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 ABRAHAM, </a:t>
            </a:r>
            <a:r>
              <a:rPr lang="en-US" b="1" baseline="0" dirty="0" err="1"/>
              <a:t>kahak-ka</a:t>
            </a:r>
            <a:r>
              <a:rPr lang="en-US" b="1" baseline="0" dirty="0"/>
              <a:t> mi </a:t>
            </a:r>
            <a:r>
              <a:rPr lang="en-US" b="1" baseline="0" dirty="0" err="1"/>
              <a:t>matiwui</a:t>
            </a:r>
            <a:r>
              <a:rPr lang="en-US" b="1" baseline="0" dirty="0"/>
              <a:t> </a:t>
            </a:r>
            <a:r>
              <a:rPr lang="en-US" b="1" baseline="0" dirty="0" err="1"/>
              <a:t>aming</a:t>
            </a:r>
            <a:r>
              <a:rPr lang="en-US" b="1" baseline="0" dirty="0"/>
              <a:t> </a:t>
            </a:r>
            <a:r>
              <a:rPr lang="en-US" b="1" baseline="0" dirty="0" err="1"/>
              <a:t>ngachaili</a:t>
            </a:r>
            <a:r>
              <a:rPr lang="en-US" b="1" baseline="0" dirty="0"/>
              <a:t> </a:t>
            </a:r>
            <a:r>
              <a:rPr lang="en-US" b="1" baseline="0" dirty="0" err="1"/>
              <a:t>rimeithuikachi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Kachama</a:t>
            </a:r>
            <a:r>
              <a:rPr lang="en-US" b="1" baseline="0" dirty="0"/>
              <a:t> </a:t>
            </a:r>
            <a:r>
              <a:rPr lang="en-US" b="1" baseline="0" dirty="0" err="1"/>
              <a:t>Tuingashitli</a:t>
            </a:r>
            <a:r>
              <a:rPr lang="en-US" b="1" baseline="0" dirty="0"/>
              <a:t> </a:t>
            </a:r>
            <a:r>
              <a:rPr lang="en-US" b="1" baseline="0" dirty="0" err="1"/>
              <a:t>haklâk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mi </a:t>
            </a:r>
            <a:r>
              <a:rPr lang="en-US" b="1" baseline="0" dirty="0" err="1"/>
              <a:t>matiwui</a:t>
            </a:r>
            <a:r>
              <a:rPr lang="en-US" b="1" baseline="0" dirty="0"/>
              <a:t> </a:t>
            </a:r>
            <a:r>
              <a:rPr lang="en-US" b="1" baseline="0" dirty="0" err="1"/>
              <a:t>k</a:t>
            </a:r>
            <a:r>
              <a:rPr lang="en-US" b="1" dirty="0" err="1"/>
              <a:t>akhane</a:t>
            </a:r>
            <a:r>
              <a:rPr lang="en-US" b="1" dirty="0"/>
              <a:t> </a:t>
            </a:r>
            <a:r>
              <a:rPr lang="en-US" b="1" dirty="0" err="1"/>
              <a:t>ashang</a:t>
            </a:r>
            <a:r>
              <a:rPr lang="en-US" b="1" dirty="0"/>
              <a:t> chi</a:t>
            </a:r>
            <a:r>
              <a:rPr lang="en-US" b="1" baseline="0" dirty="0"/>
              <a:t> </a:t>
            </a:r>
            <a:r>
              <a:rPr lang="en-US" b="1" baseline="0" dirty="0" err="1"/>
              <a:t>tamkhavai</a:t>
            </a:r>
            <a:r>
              <a:rPr lang="en-US" b="1" baseline="0" dirty="0"/>
              <a:t> </a:t>
            </a:r>
            <a:r>
              <a:rPr lang="en-US" b="1" baseline="0" dirty="0" err="1"/>
              <a:t>ngaran-usa</a:t>
            </a:r>
            <a:r>
              <a:rPr lang="en-US" b="1" baseline="0" dirty="0"/>
              <a:t>…Bible </a:t>
            </a:r>
            <a:r>
              <a:rPr lang="en-US" b="1" baseline="0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Lairik-kom</a:t>
            </a:r>
            <a:r>
              <a:rPr lang="en-US" b="1" baseline="0" dirty="0"/>
              <a:t> Mashing 3.</a:t>
            </a:r>
          </a:p>
          <a:p>
            <a:r>
              <a:rPr lang="en-US" b="1" baseline="0" dirty="0"/>
              <a:t>“</a:t>
            </a:r>
            <a:r>
              <a:rPr lang="en-US" b="1" baseline="0" dirty="0" err="1"/>
              <a:t>Âli</a:t>
            </a:r>
            <a:r>
              <a:rPr lang="en-US" b="1" baseline="0" dirty="0"/>
              <a:t> </a:t>
            </a:r>
            <a:r>
              <a:rPr lang="en-US" b="1" baseline="0" dirty="0" err="1"/>
              <a:t>J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hei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Milu</a:t>
            </a:r>
            <a:r>
              <a:rPr lang="en-US" b="1" u="none" baseline="0" dirty="0"/>
              <a:t> Jo” </a:t>
            </a:r>
            <a:r>
              <a:rPr lang="en-US" b="1" u="none" baseline="0" dirty="0" err="1"/>
              <a:t>kachiwui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theiya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kachiya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âwui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aming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mayek</a:t>
            </a:r>
            <a:r>
              <a:rPr lang="en-US" b="1" u="none" baseline="0" dirty="0"/>
              <a:t> J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haophok-ka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Âhi</a:t>
            </a:r>
            <a:r>
              <a:rPr lang="en-US" b="1" u="none" baseline="0" dirty="0"/>
              <a:t>…</a:t>
            </a:r>
            <a:endParaRPr lang="en-US"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nali</a:t>
            </a:r>
            <a:r>
              <a:rPr lang="en-US" b="1" dirty="0"/>
              <a:t> map “</a:t>
            </a:r>
            <a:r>
              <a:rPr lang="en-US" b="1" dirty="0" err="1"/>
              <a:t>Haophok</a:t>
            </a:r>
            <a:r>
              <a:rPr lang="en-US" b="1" baseline="0" dirty="0"/>
              <a:t> </a:t>
            </a:r>
            <a:r>
              <a:rPr lang="en-US" b="1" baseline="0" dirty="0" err="1"/>
              <a:t>Khavai</a:t>
            </a:r>
            <a:r>
              <a:rPr lang="en-US" b="1" baseline="0" dirty="0"/>
              <a:t> </a:t>
            </a:r>
            <a:r>
              <a:rPr lang="en-US" b="1" baseline="0" dirty="0" err="1"/>
              <a:t>Khangaran</a:t>
            </a:r>
            <a:r>
              <a:rPr lang="en-US" b="1" baseline="0" dirty="0"/>
              <a:t>” </a:t>
            </a:r>
            <a:r>
              <a:rPr lang="en-US" b="1" baseline="0" dirty="0" err="1"/>
              <a:t>kachili</a:t>
            </a:r>
            <a:r>
              <a:rPr lang="en-US" b="1" baseline="0" dirty="0"/>
              <a:t> nana </a:t>
            </a:r>
            <a:r>
              <a:rPr lang="en-US" b="1" baseline="0" dirty="0" err="1"/>
              <a:t>kha</a:t>
            </a:r>
            <a:r>
              <a:rPr lang="en-US" b="1" baseline="0" dirty="0"/>
              <a:t> </a:t>
            </a:r>
            <a:r>
              <a:rPr lang="en-US" b="1" baseline="0" dirty="0" err="1"/>
              <a:t>theihaira</a:t>
            </a:r>
            <a:r>
              <a:rPr lang="en-US" b="1" baseline="0" dirty="0"/>
              <a:t>.</a:t>
            </a:r>
          </a:p>
          <a:p>
            <a:r>
              <a:rPr lang="en-US" b="1" baseline="0" dirty="0" err="1"/>
              <a:t>Leida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apambing</a:t>
            </a:r>
            <a:r>
              <a:rPr lang="en-US" b="1" baseline="0" dirty="0"/>
              <a:t> chi</a:t>
            </a:r>
          </a:p>
          <a:p>
            <a:r>
              <a:rPr lang="en-US" b="1" baseline="0" dirty="0"/>
              <a:t>////	Canaan…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atamwui</a:t>
            </a:r>
            <a:r>
              <a:rPr lang="en-US" b="1" baseline="0" dirty="0"/>
              <a:t> Israel, and </a:t>
            </a:r>
            <a:r>
              <a:rPr lang="en-US" b="1" baseline="0" dirty="0" err="1"/>
              <a:t>Zingtun</a:t>
            </a:r>
            <a:r>
              <a:rPr lang="en-US" b="1" baseline="0" dirty="0"/>
              <a:t> </a:t>
            </a:r>
            <a:r>
              <a:rPr lang="en-US" b="1" baseline="0" dirty="0" err="1"/>
              <a:t>Kongpei</a:t>
            </a:r>
            <a:r>
              <a:rPr lang="en-US" b="1" baseline="0" dirty="0"/>
              <a:t>, Palestine,</a:t>
            </a:r>
          </a:p>
          <a:p>
            <a:r>
              <a:rPr lang="en-US" b="1" baseline="0" dirty="0"/>
              <a:t>////	Galilee </a:t>
            </a:r>
            <a:r>
              <a:rPr lang="en-US" b="1" baseline="0" dirty="0" err="1"/>
              <a:t>Ngayi</a:t>
            </a:r>
            <a:r>
              <a:rPr lang="en-US" b="1" baseline="0" dirty="0"/>
              <a:t>,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Kathi</a:t>
            </a:r>
            <a:r>
              <a:rPr lang="en-US" b="1" baseline="0" dirty="0"/>
              <a:t> </a:t>
            </a:r>
            <a:r>
              <a:rPr lang="en-US" b="1" baseline="0" dirty="0" err="1"/>
              <a:t>maningkha</a:t>
            </a:r>
            <a:r>
              <a:rPr lang="en-US" b="1" baseline="0" dirty="0"/>
              <a:t> </a:t>
            </a:r>
            <a:r>
              <a:rPr lang="en-US" b="1" baseline="0" dirty="0" err="1"/>
              <a:t>Machi</a:t>
            </a:r>
            <a:r>
              <a:rPr lang="en-US" b="1" baseline="0" dirty="0"/>
              <a:t> </a:t>
            </a:r>
            <a:r>
              <a:rPr lang="en-US" b="1" baseline="0" dirty="0" err="1"/>
              <a:t>Ngayi</a:t>
            </a:r>
            <a:r>
              <a:rPr lang="en-US" b="1" baseline="0" dirty="0"/>
              <a:t> da… </a:t>
            </a:r>
            <a:r>
              <a:rPr lang="en-US" b="1" baseline="0" dirty="0" err="1"/>
              <a:t>Bibleli</a:t>
            </a:r>
            <a:r>
              <a:rPr lang="en-US" b="1" baseline="0" dirty="0"/>
              <a:t> </a:t>
            </a:r>
            <a:r>
              <a:rPr lang="en-US" b="1" baseline="0" dirty="0" err="1"/>
              <a:t>kapisang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kala</a:t>
            </a:r>
            <a:r>
              <a:rPr lang="en-US" b="1" baseline="0" dirty="0"/>
              <a:t> chili </a:t>
            </a:r>
            <a:r>
              <a:rPr lang="en-US" b="1" baseline="0" dirty="0" err="1"/>
              <a:t>Egyptla</a:t>
            </a:r>
            <a:r>
              <a:rPr lang="en-US" b="1" baseline="0" dirty="0"/>
              <a:t> </a:t>
            </a:r>
            <a:r>
              <a:rPr lang="en-US" b="1" baseline="0" dirty="0" err="1"/>
              <a:t>leidalei</a:t>
            </a:r>
            <a:endParaRPr lang="en-US" b="1" baseline="0" dirty="0"/>
          </a:p>
          <a:p>
            <a:r>
              <a:rPr lang="en-US" b="1" baseline="0" dirty="0"/>
              <a:t>////	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kahak-ka</a:t>
            </a:r>
            <a:r>
              <a:rPr lang="en-US" b="1" baseline="0" dirty="0"/>
              <a:t> Nile Kong.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Sinaiwui</a:t>
            </a:r>
            <a:r>
              <a:rPr lang="en-US" b="1" baseline="0" dirty="0"/>
              <a:t> </a:t>
            </a:r>
            <a:r>
              <a:rPr lang="en-US" b="1" baseline="0" dirty="0" err="1"/>
              <a:t>lui-wuk</a:t>
            </a:r>
            <a:r>
              <a:rPr lang="en-US" b="1" baseline="0" dirty="0"/>
              <a:t>,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okathuili</a:t>
            </a:r>
            <a:r>
              <a:rPr lang="en-US" b="1" baseline="0" dirty="0"/>
              <a:t> </a:t>
            </a:r>
            <a:r>
              <a:rPr lang="en-US" b="1" baseline="0" dirty="0" err="1"/>
              <a:t>shokda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khabarli</a:t>
            </a:r>
            <a:r>
              <a:rPr lang="en-US" b="1" baseline="0" dirty="0"/>
              <a:t> </a:t>
            </a:r>
            <a:r>
              <a:rPr lang="en-US" b="1" baseline="0" dirty="0" err="1"/>
              <a:t>zangching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	</a:t>
            </a:r>
            <a:r>
              <a:rPr lang="en-US" b="1" baseline="0" dirty="0" err="1"/>
              <a:t>Kha</a:t>
            </a:r>
            <a:r>
              <a:rPr lang="en-US" b="1" baseline="0" dirty="0"/>
              <a:t> </a:t>
            </a:r>
            <a:r>
              <a:rPr lang="en-US" b="1" baseline="0" dirty="0" err="1"/>
              <a:t>ithumwui</a:t>
            </a:r>
            <a:r>
              <a:rPr lang="en-US" b="1" baseline="0" dirty="0"/>
              <a:t> </a:t>
            </a:r>
            <a:r>
              <a:rPr lang="en-US" b="1" baseline="0" dirty="0" err="1"/>
              <a:t>okthotli</a:t>
            </a:r>
            <a:r>
              <a:rPr lang="en-US" b="1" baseline="0" dirty="0"/>
              <a:t>, </a:t>
            </a:r>
            <a:r>
              <a:rPr lang="en-US" b="1" baseline="0" dirty="0" err="1"/>
              <a:t>thotli</a:t>
            </a:r>
            <a:r>
              <a:rPr lang="en-US" b="1" baseline="0" dirty="0"/>
              <a:t>,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hibing</a:t>
            </a:r>
            <a:r>
              <a:rPr lang="en-US" b="1" baseline="0" dirty="0"/>
              <a:t> hila </a:t>
            </a:r>
            <a:r>
              <a:rPr lang="en-US" b="1" baseline="0" dirty="0" err="1"/>
              <a:t>leidalei</a:t>
            </a:r>
            <a:endParaRPr lang="en-US" b="1" baseline="0" dirty="0"/>
          </a:p>
          <a:p>
            <a:r>
              <a:rPr lang="en-US" b="1" dirty="0"/>
              <a:t>////	Iraq</a:t>
            </a:r>
          </a:p>
          <a:p>
            <a:r>
              <a:rPr lang="en-US" b="1" dirty="0"/>
              <a:t>////	Iran</a:t>
            </a:r>
          </a:p>
          <a:p>
            <a:r>
              <a:rPr lang="en-US" b="1" dirty="0"/>
              <a:t>////	Kuwait</a:t>
            </a:r>
          </a:p>
          <a:p>
            <a:r>
              <a:rPr lang="en-US" b="1" dirty="0"/>
              <a:t>////	Saudi</a:t>
            </a:r>
            <a:r>
              <a:rPr lang="en-US" b="1" baseline="0" dirty="0"/>
              <a:t> Arabia</a:t>
            </a:r>
          </a:p>
          <a:p>
            <a:r>
              <a:rPr lang="en-US" b="1" baseline="0" dirty="0"/>
              <a:t>////	Syria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Aruihonwui</a:t>
            </a:r>
            <a:r>
              <a:rPr lang="en-US" b="1" baseline="0" dirty="0"/>
              <a:t> Israel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Zingtushongwui</a:t>
            </a:r>
            <a:r>
              <a:rPr lang="en-US" b="1" baseline="0" dirty="0"/>
              <a:t> </a:t>
            </a:r>
            <a:r>
              <a:rPr lang="en-US" b="1" baseline="0" dirty="0" err="1"/>
              <a:t>Kongphei</a:t>
            </a:r>
            <a:endParaRPr lang="en-US" b="1" baseline="0" dirty="0"/>
          </a:p>
          <a:p>
            <a:r>
              <a:rPr lang="en-US" b="1" baseline="0" dirty="0"/>
              <a:t>////	Turkey </a:t>
            </a:r>
            <a:r>
              <a:rPr lang="en-US" b="1" baseline="0" dirty="0" err="1"/>
              <a:t>kala</a:t>
            </a:r>
            <a:endParaRPr lang="en-US" b="1" baseline="0" dirty="0"/>
          </a:p>
          <a:p>
            <a:r>
              <a:rPr lang="en-US" b="1" baseline="0" dirty="0"/>
              <a:t>////	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thotwui</a:t>
            </a:r>
            <a:r>
              <a:rPr lang="en-US" b="1" baseline="0" dirty="0"/>
              <a:t> Egypt</a:t>
            </a:r>
            <a:endParaRPr lang="en-US" b="1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Joseph.</a:t>
            </a:r>
            <a:r>
              <a:rPr lang="en-US" b="1" baseline="0" dirty="0"/>
              <a:t> </a:t>
            </a:r>
            <a:r>
              <a:rPr lang="en-US" b="1" baseline="0" dirty="0" err="1"/>
              <a:t>Biblewui</a:t>
            </a:r>
            <a:r>
              <a:rPr lang="en-US" b="1" baseline="0" dirty="0"/>
              <a:t> </a:t>
            </a:r>
            <a:r>
              <a:rPr lang="en-US" b="1" baseline="0" dirty="0" err="1"/>
              <a:t>asak-avat</a:t>
            </a:r>
            <a:r>
              <a:rPr lang="en-US" b="1" baseline="0" dirty="0"/>
              <a:t> </a:t>
            </a:r>
            <a:r>
              <a:rPr lang="en-US" b="1" baseline="0" dirty="0" err="1"/>
              <a:t>ngachaili</a:t>
            </a:r>
            <a:r>
              <a:rPr lang="en-US" b="1" baseline="0" dirty="0"/>
              <a:t> </a:t>
            </a:r>
            <a:r>
              <a:rPr lang="en-US" b="1" baseline="0" dirty="0" err="1"/>
              <a:t>mipâ</a:t>
            </a:r>
            <a:r>
              <a:rPr lang="en-US" b="1" baseline="0" dirty="0"/>
              <a:t> </a:t>
            </a:r>
            <a:r>
              <a:rPr lang="en-US" b="1" baseline="0" dirty="0" err="1"/>
              <a:t>hili</a:t>
            </a:r>
            <a:r>
              <a:rPr lang="en-US" b="1" baseline="0" dirty="0"/>
              <a:t> </a:t>
            </a:r>
            <a:r>
              <a:rPr lang="en-US" b="1" baseline="0" dirty="0" err="1"/>
              <a:t>phaokhamei</a:t>
            </a:r>
            <a:r>
              <a:rPr lang="en-US" b="1" baseline="0" dirty="0"/>
              <a:t>, </a:t>
            </a:r>
            <a:r>
              <a:rPr lang="en-US" b="1" baseline="0" dirty="0" err="1"/>
              <a:t>theimikhamei</a:t>
            </a:r>
            <a:r>
              <a:rPr lang="en-US" b="1" baseline="0" dirty="0"/>
              <a:t> </a:t>
            </a:r>
            <a:r>
              <a:rPr lang="en-US" b="1" baseline="0" dirty="0" err="1"/>
              <a:t>khipâkha</a:t>
            </a:r>
            <a:r>
              <a:rPr lang="en-US" b="1" baseline="0" dirty="0"/>
              <a:t> </a:t>
            </a:r>
            <a:r>
              <a:rPr lang="en-US" b="1" baseline="0" dirty="0" err="1"/>
              <a:t>maleimana</a:t>
            </a:r>
            <a:r>
              <a:rPr lang="en-US" b="1" baseline="0" dirty="0"/>
              <a:t> --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ajei-arei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Varewui</a:t>
            </a:r>
            <a:r>
              <a:rPr lang="en-US" b="1" baseline="0" dirty="0"/>
              <a:t> </a:t>
            </a:r>
            <a:r>
              <a:rPr lang="en-US" b="1" baseline="0" dirty="0" err="1"/>
              <a:t>mangâli</a:t>
            </a:r>
            <a:r>
              <a:rPr lang="en-US" b="1" baseline="0" dirty="0"/>
              <a:t> </a:t>
            </a:r>
            <a:r>
              <a:rPr lang="en-US" b="1" baseline="0" dirty="0" err="1"/>
              <a:t>ningkathar</a:t>
            </a:r>
            <a:r>
              <a:rPr lang="en-US" b="1" baseline="0" dirty="0"/>
              <a:t> --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mikumowui</a:t>
            </a:r>
            <a:r>
              <a:rPr lang="en-US" b="1" baseline="0" dirty="0"/>
              <a:t> </a:t>
            </a:r>
            <a:r>
              <a:rPr lang="en-US" b="1" baseline="0" dirty="0" err="1"/>
              <a:t>thotchan</a:t>
            </a:r>
            <a:r>
              <a:rPr lang="en-US" b="1" baseline="0" dirty="0"/>
              <a:t> </a:t>
            </a:r>
            <a:r>
              <a:rPr lang="en-US" b="1" baseline="0" dirty="0" err="1"/>
              <a:t>ngacheiya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Atamna</a:t>
            </a:r>
            <a:r>
              <a:rPr lang="en-US" b="1" dirty="0"/>
              <a:t>… </a:t>
            </a:r>
            <a:r>
              <a:rPr lang="en-US" b="1" dirty="0" err="1"/>
              <a:t>kharewui</a:t>
            </a:r>
            <a:r>
              <a:rPr lang="en-US" b="1" dirty="0"/>
              <a:t> </a:t>
            </a:r>
            <a:r>
              <a:rPr lang="en-US" b="1" dirty="0" err="1"/>
              <a:t>atam</a:t>
            </a:r>
            <a:r>
              <a:rPr lang="en-US" b="1" dirty="0"/>
              <a:t> 2000 B.C </a:t>
            </a:r>
            <a:r>
              <a:rPr lang="en-US" b="1" dirty="0" err="1"/>
              <a:t>wui</a:t>
            </a:r>
            <a:r>
              <a:rPr lang="en-US" b="1" dirty="0"/>
              <a:t> </a:t>
            </a:r>
            <a:r>
              <a:rPr lang="en-US" b="1" dirty="0" err="1"/>
              <a:t>châng</a:t>
            </a:r>
            <a:r>
              <a:rPr lang="en-US" b="1" dirty="0"/>
              <a:t> chili </a:t>
            </a:r>
            <a:r>
              <a:rPr lang="en-US" b="1" dirty="0" err="1"/>
              <a:t>haisa</a:t>
            </a:r>
            <a:r>
              <a:rPr lang="en-US" b="1" dirty="0"/>
              <a:t>. </a:t>
            </a:r>
            <a:r>
              <a:rPr lang="en-US" b="1" dirty="0" err="1"/>
              <a:t>Arui</a:t>
            </a:r>
            <a:r>
              <a:rPr lang="en-US" b="1" dirty="0"/>
              <a:t> </a:t>
            </a:r>
            <a:r>
              <a:rPr lang="en-US" b="1" dirty="0" err="1"/>
              <a:t>rashungdava</a:t>
            </a:r>
            <a:r>
              <a:rPr lang="en-US" b="1" dirty="0"/>
              <a:t> </a:t>
            </a:r>
            <a:r>
              <a:rPr lang="en-US" b="1" dirty="0" err="1"/>
              <a:t>ngarak-zak</a:t>
            </a:r>
            <a:r>
              <a:rPr lang="en-US" b="1" dirty="0"/>
              <a:t> </a:t>
            </a:r>
            <a:r>
              <a:rPr lang="en-US" b="1" dirty="0" err="1"/>
              <a:t>kahai</a:t>
            </a:r>
            <a:r>
              <a:rPr lang="en-US" b="1" dirty="0"/>
              <a:t> </a:t>
            </a:r>
            <a:r>
              <a:rPr lang="en-US" b="1" dirty="0" err="1"/>
              <a:t>tarik</a:t>
            </a:r>
            <a:r>
              <a:rPr lang="en-US" b="1" dirty="0"/>
              <a:t> </a:t>
            </a:r>
            <a:r>
              <a:rPr lang="en-US" b="1" dirty="0" err="1"/>
              <a:t>kathei</a:t>
            </a:r>
            <a:r>
              <a:rPr lang="en-US" b="1" dirty="0"/>
              <a:t> </a:t>
            </a:r>
            <a:r>
              <a:rPr lang="en-US" b="1" dirty="0" err="1"/>
              <a:t>darkâr</a:t>
            </a:r>
            <a:r>
              <a:rPr lang="en-US" b="1" dirty="0"/>
              <a:t> </a:t>
            </a:r>
            <a:r>
              <a:rPr lang="en-US" b="1" dirty="0" err="1"/>
              <a:t>masaranga</a:t>
            </a:r>
            <a:r>
              <a:rPr lang="en-US" b="1" dirty="0"/>
              <a:t>. </a:t>
            </a:r>
            <a:r>
              <a:rPr lang="en-US" b="1" dirty="0" err="1"/>
              <a:t>Chiwui</a:t>
            </a:r>
            <a:r>
              <a:rPr lang="en-US" b="1" dirty="0"/>
              <a:t> </a:t>
            </a:r>
            <a:r>
              <a:rPr lang="en-US" b="1" dirty="0" err="1"/>
              <a:t>vang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achâlakhawui</a:t>
            </a:r>
            <a:r>
              <a:rPr lang="en-US" b="1" dirty="0"/>
              <a:t> </a:t>
            </a:r>
            <a:r>
              <a:rPr lang="en-US" b="1" dirty="0" err="1"/>
              <a:t>tarik</a:t>
            </a:r>
            <a:r>
              <a:rPr lang="en-US" b="1" baseline="0" dirty="0"/>
              <a:t> </a:t>
            </a:r>
            <a:r>
              <a:rPr lang="en-US" b="1" baseline="0" dirty="0" err="1"/>
              <a:t>kasâng</a:t>
            </a:r>
            <a:r>
              <a:rPr lang="en-US" b="1" baseline="0" dirty="0"/>
              <a:t> bing chi </a:t>
            </a:r>
            <a:r>
              <a:rPr lang="en-US" b="1" baseline="0" dirty="0" err="1"/>
              <a:t>phungkhavai</a:t>
            </a:r>
            <a:r>
              <a:rPr lang="en-US" b="1" baseline="0" dirty="0"/>
              <a:t> </a:t>
            </a:r>
            <a:r>
              <a:rPr lang="en-US" b="1" baseline="0" dirty="0" err="1"/>
              <a:t>hotkhanâli</a:t>
            </a:r>
            <a:r>
              <a:rPr lang="en-US" b="1" baseline="0" dirty="0"/>
              <a:t> </a:t>
            </a:r>
            <a:r>
              <a:rPr lang="en-US" b="1" baseline="0" dirty="0" err="1"/>
              <a:t>machotlu</a:t>
            </a:r>
            <a:r>
              <a:rPr lang="en-US" b="1" baseline="0" dirty="0"/>
              <a:t>. BIBLE NGASHANKAKHUI </a:t>
            </a:r>
            <a:r>
              <a:rPr lang="en-US" b="1" baseline="0" dirty="0" err="1"/>
              <a:t>hili</a:t>
            </a:r>
            <a:r>
              <a:rPr lang="en-US" b="1" baseline="0" dirty="0"/>
              <a:t> </a:t>
            </a:r>
            <a:r>
              <a:rPr lang="en-US" b="1" baseline="0" dirty="0" err="1"/>
              <a:t>tarik</a:t>
            </a:r>
            <a:r>
              <a:rPr lang="en-US" b="1" baseline="0" dirty="0"/>
              <a:t> </a:t>
            </a:r>
            <a:r>
              <a:rPr lang="en-US" b="1" baseline="0" dirty="0" err="1"/>
              <a:t>chithei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bing </a:t>
            </a:r>
            <a:r>
              <a:rPr lang="en-US" b="1" baseline="0" dirty="0" err="1"/>
              <a:t>hiya</a:t>
            </a:r>
            <a:r>
              <a:rPr lang="en-US" b="1" baseline="0" dirty="0"/>
              <a:t> </a:t>
            </a:r>
            <a:r>
              <a:rPr lang="en-US" b="1" baseline="0" dirty="0" err="1"/>
              <a:t>kashok-kazang</a:t>
            </a:r>
            <a:r>
              <a:rPr lang="en-US" b="1" baseline="0" dirty="0"/>
              <a:t> hi </a:t>
            </a:r>
            <a:r>
              <a:rPr lang="en-US" b="1" baseline="0" dirty="0" err="1"/>
              <a:t>khare-khanao</a:t>
            </a:r>
            <a:r>
              <a:rPr lang="en-US" b="1" baseline="0" dirty="0"/>
              <a:t> </a:t>
            </a:r>
            <a:r>
              <a:rPr lang="en-US" b="1" baseline="0" dirty="0" err="1"/>
              <a:t>athishurda</a:t>
            </a:r>
            <a:r>
              <a:rPr lang="en-US" b="1" baseline="0" dirty="0"/>
              <a:t> </a:t>
            </a:r>
            <a:r>
              <a:rPr lang="en-US" b="1" baseline="0" dirty="0" err="1"/>
              <a:t>theipaimeikhavai</a:t>
            </a:r>
            <a:r>
              <a:rPr lang="en-US" b="1" baseline="0" dirty="0"/>
              <a:t> </a:t>
            </a:r>
            <a:r>
              <a:rPr lang="en-US" b="1" baseline="0" dirty="0" err="1"/>
              <a:t>hairap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tarik</a:t>
            </a:r>
            <a:r>
              <a:rPr lang="en-US" b="1" baseline="0" dirty="0"/>
              <a:t> </a:t>
            </a:r>
            <a:r>
              <a:rPr lang="en-US" b="1" baseline="0" dirty="0" err="1"/>
              <a:t>khamina</a:t>
            </a:r>
            <a:r>
              <a:rPr lang="en-US" b="1" baseline="0" dirty="0"/>
              <a:t>. Nana </a:t>
            </a:r>
            <a:r>
              <a:rPr lang="en-US" b="1" baseline="0" dirty="0" err="1"/>
              <a:t>naoda</a:t>
            </a:r>
            <a:r>
              <a:rPr lang="en-US" b="1" baseline="0" dirty="0"/>
              <a:t> </a:t>
            </a:r>
            <a:r>
              <a:rPr lang="en-US" b="1" baseline="0" dirty="0" err="1"/>
              <a:t>ngarakzak</a:t>
            </a:r>
            <a:r>
              <a:rPr lang="en-US" b="1" baseline="0" dirty="0"/>
              <a:t> </a:t>
            </a:r>
            <a:r>
              <a:rPr lang="en-US" b="1" baseline="0" dirty="0" err="1"/>
              <a:t>meida</a:t>
            </a:r>
            <a:r>
              <a:rPr lang="en-US" b="1" baseline="0" dirty="0"/>
              <a:t> </a:t>
            </a:r>
            <a:r>
              <a:rPr lang="en-US" b="1" baseline="0" dirty="0" err="1"/>
              <a:t>theipaiya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Kala </a:t>
            </a:r>
            <a:r>
              <a:rPr lang="en-US" b="1" dirty="0" err="1"/>
              <a:t>hili</a:t>
            </a:r>
            <a:r>
              <a:rPr lang="en-US" b="1" dirty="0"/>
              <a:t> </a:t>
            </a:r>
            <a:r>
              <a:rPr lang="en-US" b="1" dirty="0" err="1"/>
              <a:t>Josephwui</a:t>
            </a:r>
            <a:r>
              <a:rPr lang="en-US" b="1" dirty="0"/>
              <a:t> Bible</a:t>
            </a:r>
            <a:r>
              <a:rPr lang="en-US" b="1" baseline="0" dirty="0"/>
              <a:t> </a:t>
            </a:r>
            <a:r>
              <a:rPr lang="en-US" b="1" baseline="0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akhong</a:t>
            </a:r>
            <a:r>
              <a:rPr lang="en-US" b="1" baseline="0" dirty="0"/>
              <a:t> </a:t>
            </a:r>
            <a:r>
              <a:rPr lang="en-US" b="1" baseline="0" dirty="0" err="1"/>
              <a:t>leidalei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“ÂLI J</a:t>
            </a:r>
            <a:r>
              <a:rPr lang="en-US" b="1" u="sng" baseline="0" dirty="0"/>
              <a:t>A</a:t>
            </a:r>
            <a:r>
              <a:rPr lang="en-US" b="1" u="none" baseline="0" dirty="0"/>
              <a:t>HEI MILU JO”…. </a:t>
            </a:r>
            <a:r>
              <a:rPr lang="en-US" b="1" u="none" baseline="0" dirty="0" err="1"/>
              <a:t>Khare</a:t>
            </a:r>
            <a:r>
              <a:rPr lang="en-US" b="1" u="none" baseline="0" dirty="0"/>
              <a:t> “J” </a:t>
            </a:r>
            <a:r>
              <a:rPr lang="en-US" b="1" u="none" baseline="0" dirty="0" err="1"/>
              <a:t>hina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ningli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phaningung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ngasak-ka</a:t>
            </a:r>
            <a:r>
              <a:rPr lang="en-US" b="1" u="none" baseline="0" dirty="0"/>
              <a:t>: JOSEPH.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JOSEPHWUI </a:t>
            </a:r>
            <a:r>
              <a:rPr lang="en-US" b="1" dirty="0" err="1"/>
              <a:t>lairik</a:t>
            </a:r>
            <a:r>
              <a:rPr lang="en-US" b="1" baseline="0" dirty="0"/>
              <a:t> </a:t>
            </a:r>
            <a:r>
              <a:rPr lang="en-US" b="1" baseline="0" dirty="0" err="1"/>
              <a:t>sangkhavai</a:t>
            </a:r>
            <a:r>
              <a:rPr lang="en-US" b="1" baseline="0" dirty="0"/>
              <a:t> </a:t>
            </a:r>
            <a:r>
              <a:rPr lang="en-US" b="1" baseline="0" dirty="0" err="1"/>
              <a:t>akong</a:t>
            </a:r>
            <a:r>
              <a:rPr lang="en-US" b="1" baseline="0" dirty="0"/>
              <a:t> hi </a:t>
            </a:r>
            <a:r>
              <a:rPr lang="en-US" b="1" baseline="0" dirty="0" err="1"/>
              <a:t>matailâk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otshot</a:t>
            </a:r>
            <a:r>
              <a:rPr lang="en-US" b="1" baseline="0" dirty="0"/>
              <a:t> </a:t>
            </a:r>
            <a:r>
              <a:rPr lang="en-US" b="1" baseline="0" dirty="0" err="1"/>
              <a:t>khaniwui</a:t>
            </a:r>
            <a:r>
              <a:rPr lang="en-US" b="1" baseline="0" dirty="0"/>
              <a:t> </a:t>
            </a:r>
            <a:r>
              <a:rPr lang="en-US" b="1" baseline="0" dirty="0" err="1"/>
              <a:t>vang</a:t>
            </a:r>
            <a:r>
              <a:rPr lang="en-US" b="1" baseline="0" dirty="0"/>
              <a:t> </a:t>
            </a:r>
            <a:r>
              <a:rPr lang="en-US" b="1" baseline="0" dirty="0" err="1"/>
              <a:t>ngaran</a:t>
            </a:r>
            <a:r>
              <a:rPr lang="en-US" b="1" baseline="0" dirty="0"/>
              <a:t> </a:t>
            </a:r>
            <a:r>
              <a:rPr lang="en-US" b="1" baseline="0" dirty="0" err="1"/>
              <a:t>haira</a:t>
            </a:r>
            <a:r>
              <a:rPr lang="en-US" b="1" baseline="0" dirty="0"/>
              <a:t>. </a:t>
            </a:r>
            <a:r>
              <a:rPr lang="en-US" b="1" baseline="0" dirty="0" err="1"/>
              <a:t>Nganuizao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yaronpâ</a:t>
            </a:r>
            <a:r>
              <a:rPr lang="en-US" b="1" baseline="0" dirty="0"/>
              <a:t> hi </a:t>
            </a:r>
            <a:r>
              <a:rPr lang="en-US" b="1" baseline="0" dirty="0" err="1"/>
              <a:t>âshâvâ</a:t>
            </a:r>
            <a:r>
              <a:rPr lang="en-US" b="1" baseline="0" dirty="0"/>
              <a:t>, JACOB </a:t>
            </a:r>
            <a:r>
              <a:rPr lang="en-US" b="1" baseline="0" dirty="0" err="1"/>
              <a:t>na</a:t>
            </a:r>
            <a:r>
              <a:rPr lang="en-US" b="1" baseline="0" dirty="0"/>
              <a:t> </a:t>
            </a:r>
            <a:r>
              <a:rPr lang="en-US" b="1" baseline="0" dirty="0" err="1"/>
              <a:t>leishilâk-ka</a:t>
            </a:r>
            <a:r>
              <a:rPr lang="en-US" b="1" baseline="0" dirty="0"/>
              <a:t> -- </a:t>
            </a:r>
            <a:r>
              <a:rPr lang="en-US" b="1" baseline="0" dirty="0" err="1"/>
              <a:t>thuklâk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phongsharlâk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, </a:t>
            </a:r>
            <a:r>
              <a:rPr lang="en-US" b="1" baseline="0" dirty="0" err="1"/>
              <a:t>kachangkhat</a:t>
            </a:r>
            <a:r>
              <a:rPr lang="en-US" b="1" baseline="0" dirty="0"/>
              <a:t>…</a:t>
            </a:r>
            <a:endParaRPr lang="en-US" b="1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…china </a:t>
            </a:r>
            <a:r>
              <a:rPr lang="en-US" b="1" dirty="0" err="1"/>
              <a:t>amei</a:t>
            </a:r>
            <a:r>
              <a:rPr lang="en-US" b="1" dirty="0"/>
              <a:t> </a:t>
            </a:r>
            <a:r>
              <a:rPr lang="en-US" b="1" dirty="0" err="1"/>
              <a:t>ngarâ</a:t>
            </a:r>
            <a:r>
              <a:rPr lang="en-US" b="1" dirty="0"/>
              <a:t> </a:t>
            </a:r>
            <a:r>
              <a:rPr lang="en-US" b="1" dirty="0" err="1"/>
              <a:t>bingli</a:t>
            </a:r>
            <a:r>
              <a:rPr lang="en-US" b="1" dirty="0"/>
              <a:t> </a:t>
            </a:r>
            <a:r>
              <a:rPr lang="en-US" b="1" dirty="0" err="1"/>
              <a:t>yuishi</a:t>
            </a:r>
            <a:r>
              <a:rPr lang="en-US" b="1" baseline="0" dirty="0"/>
              <a:t> </a:t>
            </a:r>
            <a:r>
              <a:rPr lang="en-US" b="1" baseline="0" dirty="0" err="1"/>
              <a:t>ngasak-ka</a:t>
            </a:r>
            <a:r>
              <a:rPr lang="en-US" b="1" baseline="0" dirty="0"/>
              <a:t>.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chitharan</a:t>
            </a:r>
            <a:r>
              <a:rPr lang="en-US" b="1" baseline="0" dirty="0"/>
              <a:t>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atamli</a:t>
            </a:r>
            <a:r>
              <a:rPr lang="en-US" b="1" baseline="0" dirty="0"/>
              <a:t> Dothan da Israel </a:t>
            </a:r>
            <a:r>
              <a:rPr lang="en-US" b="1" baseline="0" dirty="0" err="1"/>
              <a:t>atoshong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luipamli</a:t>
            </a:r>
            <a:r>
              <a:rPr lang="en-US" b="1" baseline="0" dirty="0"/>
              <a:t> </a:t>
            </a:r>
            <a:r>
              <a:rPr lang="en-US" b="1" baseline="0" dirty="0" err="1"/>
              <a:t>yao</a:t>
            </a:r>
            <a:r>
              <a:rPr lang="en-US" b="1" baseline="0" dirty="0"/>
              <a:t> </a:t>
            </a:r>
            <a:r>
              <a:rPr lang="en-US" b="1" baseline="0" dirty="0" err="1"/>
              <a:t>hom</a:t>
            </a:r>
            <a:r>
              <a:rPr lang="en-US" b="1" baseline="0" dirty="0"/>
              <a:t>-ma…</a:t>
            </a:r>
          </a:p>
          <a:p>
            <a:r>
              <a:rPr lang="en-US" b="1" baseline="0" dirty="0"/>
              <a:t>////	</a:t>
            </a:r>
            <a:r>
              <a:rPr lang="en-US" b="1" baseline="0" dirty="0" err="1"/>
              <a:t>ama</a:t>
            </a:r>
            <a:r>
              <a:rPr lang="en-US" b="1" baseline="0" dirty="0"/>
              <a:t> </a:t>
            </a:r>
            <a:r>
              <a:rPr lang="en-US" b="1" baseline="0" dirty="0" err="1"/>
              <a:t>ngarâ</a:t>
            </a:r>
            <a:r>
              <a:rPr lang="en-US" b="1" baseline="0" dirty="0"/>
              <a:t> </a:t>
            </a:r>
            <a:r>
              <a:rPr lang="en-US" b="1" baseline="0" dirty="0" err="1"/>
              <a:t>bingna</a:t>
            </a:r>
            <a:r>
              <a:rPr lang="en-US" b="1" baseline="0" dirty="0"/>
              <a:t> JOSEPHLI </a:t>
            </a:r>
            <a:r>
              <a:rPr lang="en-US" b="1" baseline="0" dirty="0" err="1"/>
              <a:t>hâtkhavai</a:t>
            </a:r>
            <a:r>
              <a:rPr lang="en-US" b="1" baseline="0" dirty="0"/>
              <a:t> </a:t>
            </a:r>
            <a:r>
              <a:rPr lang="en-US" b="1" baseline="0" dirty="0" err="1"/>
              <a:t>ngarn-na</a:t>
            </a:r>
            <a:r>
              <a:rPr lang="en-US" b="1" baseline="0" dirty="0"/>
              <a:t>, </a:t>
            </a:r>
            <a:r>
              <a:rPr lang="en-US" b="1" baseline="0" dirty="0" err="1"/>
              <a:t>Egyptli</a:t>
            </a:r>
            <a:r>
              <a:rPr lang="en-US" b="1" baseline="0" dirty="0"/>
              <a:t> </a:t>
            </a:r>
            <a:r>
              <a:rPr lang="en-US" b="1" baseline="0" dirty="0" err="1"/>
              <a:t>vâkhavai</a:t>
            </a:r>
            <a:r>
              <a:rPr lang="en-US" b="1" baseline="0" dirty="0"/>
              <a:t> </a:t>
            </a:r>
            <a:r>
              <a:rPr lang="en-US" b="1" baseline="0" dirty="0" err="1"/>
              <a:t>ramkazatta</a:t>
            </a:r>
            <a:r>
              <a:rPr lang="en-US" b="1" baseline="0" dirty="0"/>
              <a:t> </a:t>
            </a:r>
            <a:r>
              <a:rPr lang="en-US" b="1" baseline="0" dirty="0" err="1"/>
              <a:t>bingli</a:t>
            </a:r>
            <a:r>
              <a:rPr lang="en-US" b="1" baseline="0" dirty="0"/>
              <a:t> </a:t>
            </a:r>
            <a:r>
              <a:rPr lang="en-US" b="1" baseline="0" dirty="0" err="1"/>
              <a:t>rao</a:t>
            </a:r>
            <a:r>
              <a:rPr lang="en-US" b="1" baseline="0" dirty="0"/>
              <a:t> </a:t>
            </a:r>
            <a:r>
              <a:rPr lang="en-US" b="1" baseline="0" dirty="0" err="1"/>
              <a:t>sakhavai</a:t>
            </a:r>
            <a:r>
              <a:rPr lang="en-US" b="1" baseline="0" dirty="0"/>
              <a:t> </a:t>
            </a:r>
            <a:r>
              <a:rPr lang="en-US" b="1" baseline="0" dirty="0" err="1"/>
              <a:t>yorsang</a:t>
            </a:r>
            <a:r>
              <a:rPr lang="en-US" b="1" baseline="0" dirty="0"/>
              <a:t> </a:t>
            </a:r>
            <a:r>
              <a:rPr lang="en-US" b="1" baseline="0" dirty="0" err="1"/>
              <a:t>haowa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Egyptli</a:t>
            </a:r>
            <a:r>
              <a:rPr lang="en-US" b="1" dirty="0"/>
              <a:t> </a:t>
            </a:r>
            <a:r>
              <a:rPr lang="en-US" b="1" dirty="0" err="1"/>
              <a:t>vakazang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…</a:t>
            </a:r>
            <a:r>
              <a:rPr lang="en-US" b="1" dirty="0" err="1"/>
              <a:t>sina-lupa</a:t>
            </a:r>
            <a:r>
              <a:rPr lang="en-US" b="1" baseline="0" dirty="0"/>
              <a:t> </a:t>
            </a:r>
            <a:r>
              <a:rPr lang="en-US" b="1" baseline="0" dirty="0" err="1"/>
              <a:t>lan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matak-khak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atam</a:t>
            </a:r>
            <a:r>
              <a:rPr lang="en-US" b="1" baseline="0" dirty="0"/>
              <a:t> </a:t>
            </a:r>
            <a:r>
              <a:rPr lang="en-US" b="1" baseline="0" dirty="0" err="1"/>
              <a:t>chithranwui</a:t>
            </a:r>
            <a:r>
              <a:rPr lang="en-US" b="1" baseline="0" dirty="0"/>
              <a:t> </a:t>
            </a:r>
            <a:r>
              <a:rPr lang="en-US" b="1" baseline="0" dirty="0" err="1"/>
              <a:t>reikasang</a:t>
            </a:r>
            <a:r>
              <a:rPr lang="en-US" b="1" baseline="0" dirty="0"/>
              <a:t>…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chotlâk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kachot</a:t>
            </a:r>
            <a:r>
              <a:rPr lang="en-US" b="1" baseline="0" dirty="0"/>
              <a:t> </a:t>
            </a:r>
            <a:r>
              <a:rPr lang="en-US" b="1" baseline="0" dirty="0" err="1"/>
              <a:t>kachângwui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… JOSEPH hi </a:t>
            </a:r>
            <a:r>
              <a:rPr lang="en-US" b="1" baseline="0" dirty="0" err="1"/>
              <a:t>thangmeilâk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khamungwui</a:t>
            </a:r>
            <a:r>
              <a:rPr lang="en-US" b="1" baseline="0" dirty="0"/>
              <a:t> </a:t>
            </a:r>
            <a:r>
              <a:rPr lang="en-US" b="1" baseline="0" dirty="0" err="1"/>
              <a:t>thangmet</a:t>
            </a:r>
            <a:r>
              <a:rPr lang="en-US" b="1" baseline="0" dirty="0"/>
              <a:t> </a:t>
            </a:r>
            <a:r>
              <a:rPr lang="en-US" b="1" baseline="0" dirty="0" err="1"/>
              <a:t>leilâk</a:t>
            </a:r>
            <a:r>
              <a:rPr lang="en-US" b="1" baseline="0" dirty="0"/>
              <a:t> </a:t>
            </a:r>
            <a:r>
              <a:rPr lang="en-US" b="1" baseline="0" dirty="0" err="1"/>
              <a:t>kahaiya</a:t>
            </a:r>
            <a:r>
              <a:rPr lang="en-US" b="1" baseline="0" dirty="0"/>
              <a:t> </a:t>
            </a:r>
            <a:r>
              <a:rPr lang="en-US" b="1" baseline="0" dirty="0" err="1"/>
              <a:t>mayarnao</a:t>
            </a:r>
            <a:r>
              <a:rPr lang="en-US" b="1" baseline="0" dirty="0"/>
              <a:t> </a:t>
            </a:r>
            <a:r>
              <a:rPr lang="en-US" b="1" baseline="0" dirty="0" err="1"/>
              <a:t>akhana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chi </a:t>
            </a:r>
            <a:r>
              <a:rPr lang="en-US" b="1" baseline="0" dirty="0" err="1"/>
              <a:t>theihaowa</a:t>
            </a:r>
            <a:r>
              <a:rPr lang="en-US" b="1" baseline="0" dirty="0"/>
              <a:t>. </a:t>
            </a:r>
            <a:r>
              <a:rPr lang="en-US" b="1" baseline="0" dirty="0" err="1"/>
              <a:t>Âna</a:t>
            </a:r>
            <a:r>
              <a:rPr lang="en-US" b="1" baseline="0" dirty="0"/>
              <a:t> </a:t>
            </a:r>
            <a:r>
              <a:rPr lang="en-US" b="1" baseline="0" dirty="0" err="1"/>
              <a:t>thâklâk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tamkhui-sh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khuiya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Varewui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thankhami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chiz</a:t>
            </a:r>
            <a:r>
              <a:rPr lang="en-US" b="1" u="sng" baseline="0" dirty="0" err="1"/>
              <a:t>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khami</a:t>
            </a:r>
            <a:r>
              <a:rPr lang="en-US" b="1" u="none" baseline="0" dirty="0"/>
              <a:t> chili </a:t>
            </a:r>
            <a:r>
              <a:rPr lang="en-US" b="1" u="none" baseline="0" dirty="0" err="1"/>
              <a:t>kahâng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nganada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okthuiya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Atamwui</a:t>
            </a:r>
            <a:r>
              <a:rPr lang="en-US" b="1" dirty="0"/>
              <a:t> </a:t>
            </a:r>
            <a:r>
              <a:rPr lang="en-US" b="1" dirty="0" err="1"/>
              <a:t>lungli</a:t>
            </a:r>
            <a:r>
              <a:rPr lang="en-US" b="1" dirty="0"/>
              <a:t> JOSEPH hi </a:t>
            </a:r>
            <a:r>
              <a:rPr lang="en-US" b="1" dirty="0" err="1"/>
              <a:t>yaruipânli</a:t>
            </a:r>
            <a:r>
              <a:rPr lang="en-US" b="1" dirty="0"/>
              <a:t> </a:t>
            </a:r>
            <a:r>
              <a:rPr lang="en-US" b="1" dirty="0" err="1"/>
              <a:t>pangshap</a:t>
            </a:r>
            <a:r>
              <a:rPr lang="en-US" b="1" baseline="0" dirty="0"/>
              <a:t> </a:t>
            </a:r>
            <a:r>
              <a:rPr lang="en-US" b="1" baseline="0" dirty="0" err="1"/>
              <a:t>shokmamân</a:t>
            </a:r>
            <a:r>
              <a:rPr lang="en-US" b="1" baseline="0" dirty="0"/>
              <a:t> </a:t>
            </a:r>
            <a:r>
              <a:rPr lang="en-US" b="1" baseline="0" dirty="0" err="1"/>
              <a:t>haowa</a:t>
            </a:r>
            <a:r>
              <a:rPr lang="en-US" b="1" baseline="0" dirty="0"/>
              <a:t>. </a:t>
            </a:r>
            <a:r>
              <a:rPr lang="en-US" b="1" baseline="0" dirty="0" err="1"/>
              <a:t>Âhi</a:t>
            </a:r>
            <a:r>
              <a:rPr lang="en-US" b="1" baseline="0" dirty="0"/>
              <a:t> Egypt </a:t>
            </a:r>
            <a:r>
              <a:rPr lang="en-US" b="1" baseline="0" dirty="0" err="1"/>
              <a:t>ngaleiwui</a:t>
            </a:r>
            <a:r>
              <a:rPr lang="en-US" b="1" baseline="0" dirty="0"/>
              <a:t> ram-</a:t>
            </a:r>
            <a:r>
              <a:rPr lang="en-US" b="1" baseline="0" dirty="0" err="1"/>
              <a:t>munga</a:t>
            </a:r>
            <a:r>
              <a:rPr lang="en-US" b="1" baseline="0" dirty="0"/>
              <a:t> </a:t>
            </a:r>
            <a:r>
              <a:rPr lang="en-US" b="1" baseline="0" dirty="0" err="1"/>
              <a:t>akha</a:t>
            </a:r>
            <a:r>
              <a:rPr lang="en-US" b="1" baseline="0" dirty="0"/>
              <a:t> </a:t>
            </a:r>
            <a:r>
              <a:rPr lang="en-US" b="1" baseline="0" dirty="0" err="1"/>
              <a:t>ngasâhaowa</a:t>
            </a:r>
            <a:r>
              <a:rPr lang="en-US" b="1" baseline="0" dirty="0"/>
              <a:t>, </a:t>
            </a:r>
            <a:r>
              <a:rPr lang="en-US" b="1" baseline="0" dirty="0" err="1"/>
              <a:t>âwui</a:t>
            </a:r>
            <a:r>
              <a:rPr lang="en-US" b="1" baseline="0" dirty="0"/>
              <a:t> </a:t>
            </a:r>
            <a:r>
              <a:rPr lang="en-US" b="1" baseline="0" dirty="0" err="1"/>
              <a:t>atungli</a:t>
            </a:r>
            <a:r>
              <a:rPr lang="en-US" b="1" baseline="0" dirty="0"/>
              <a:t> </a:t>
            </a:r>
            <a:r>
              <a:rPr lang="en-US" b="1" baseline="0" dirty="0" err="1"/>
              <a:t>hak-khamei</a:t>
            </a:r>
            <a:r>
              <a:rPr lang="en-US" b="1" baseline="0" dirty="0"/>
              <a:t> hi </a:t>
            </a:r>
            <a:r>
              <a:rPr lang="en-US" b="1" baseline="0" dirty="0" err="1"/>
              <a:t>Pharao</a:t>
            </a:r>
            <a:r>
              <a:rPr lang="en-US" b="1" baseline="0" dirty="0"/>
              <a:t> manga.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Atam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chitharan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" charset="0"/>
              </a:rPr>
              <a:t>Canaanli</a:t>
            </a:r>
            <a:r>
              <a:rPr lang="en-US" b="1" dirty="0">
                <a:solidFill>
                  <a:srgbClr val="000000"/>
                </a:solidFill>
                <a:latin typeface="Times" charset="0"/>
              </a:rPr>
              <a:t>,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Ngalei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chili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chamrei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raya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.</a:t>
            </a:r>
          </a:p>
          <a:p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////	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Kasak-ka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atam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chili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ringkhavai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, JOSHEPHWUI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avâ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kasâr-ra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JACOB (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ara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Israel da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hokahai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),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chinao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ngarâ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kaikha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sâm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lokhavai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Egyptli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chihovaya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. ATOSHONGLI CHÂMREI… AZESHONGLI SORKHANGASAI. (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Nawui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mapli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,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majut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kapai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akhân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chi Canaan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wui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eina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haophok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laga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Egypt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tashungda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khântâ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  <a:latin typeface="Times" charset="0"/>
              </a:rPr>
              <a:t>haolu</a:t>
            </a:r>
            <a:r>
              <a:rPr lang="en-US" b="1" baseline="0" dirty="0">
                <a:solidFill>
                  <a:srgbClr val="000000"/>
                </a:solidFill>
                <a:latin typeface="Times" charset="0"/>
              </a:rPr>
              <a:t>.)</a:t>
            </a:r>
            <a:endParaRPr lang="en-US" b="1" dirty="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b="1" dirty="0" err="1"/>
              <a:t>Kumei</a:t>
            </a:r>
            <a:r>
              <a:rPr lang="en-US" b="1" baseline="0" dirty="0"/>
              <a:t> </a:t>
            </a:r>
            <a:r>
              <a:rPr lang="en-US" b="1" baseline="0" dirty="0" err="1"/>
              <a:t>katha</a:t>
            </a:r>
            <a:r>
              <a:rPr lang="en-US" b="1" baseline="0" dirty="0"/>
              <a:t> </a:t>
            </a:r>
            <a:r>
              <a:rPr lang="en-US" b="1" baseline="0" dirty="0" err="1"/>
              <a:t>otshot</a:t>
            </a:r>
            <a:r>
              <a:rPr lang="en-US" b="1" baseline="0" dirty="0"/>
              <a:t> </a:t>
            </a:r>
            <a:r>
              <a:rPr lang="en-US" b="1" baseline="0" dirty="0" err="1"/>
              <a:t>tarâkha</a:t>
            </a:r>
            <a:r>
              <a:rPr lang="en-US" b="1" baseline="0" dirty="0"/>
              <a:t> </a:t>
            </a:r>
            <a:r>
              <a:rPr lang="en-US" b="1" baseline="0" dirty="0" err="1"/>
              <a:t>shok</a:t>
            </a:r>
            <a:r>
              <a:rPr lang="en-US" b="1" baseline="0" dirty="0"/>
              <a:t> </a:t>
            </a:r>
            <a:r>
              <a:rPr lang="en-US" b="1" baseline="0" dirty="0" err="1"/>
              <a:t>laga</a:t>
            </a:r>
            <a:r>
              <a:rPr lang="en-US" b="1" baseline="0" dirty="0"/>
              <a:t> – </a:t>
            </a:r>
            <a:r>
              <a:rPr lang="en-US" b="1" baseline="0" dirty="0" err="1"/>
              <a:t>meisâ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Haokaphokwui</a:t>
            </a:r>
            <a:r>
              <a:rPr lang="en-US" b="1" baseline="0" dirty="0"/>
              <a:t> </a:t>
            </a:r>
            <a:r>
              <a:rPr lang="en-US" b="1" baseline="0" dirty="0" err="1"/>
              <a:t>akuplamshongli</a:t>
            </a:r>
            <a:r>
              <a:rPr lang="en-US" b="1" baseline="0" dirty="0"/>
              <a:t> </a:t>
            </a:r>
            <a:r>
              <a:rPr lang="en-US" b="1" baseline="0" dirty="0" err="1"/>
              <a:t>hângchithei</a:t>
            </a:r>
            <a:r>
              <a:rPr lang="en-US" b="1" baseline="0" dirty="0"/>
              <a:t> </a:t>
            </a:r>
            <a:r>
              <a:rPr lang="en-US" b="1" baseline="0" dirty="0" err="1"/>
              <a:t>haidalei</a:t>
            </a:r>
            <a:r>
              <a:rPr lang="en-US" b="1" baseline="0" dirty="0"/>
              <a:t> – </a:t>
            </a:r>
            <a:r>
              <a:rPr lang="en-US" b="1" baseline="0" dirty="0" err="1"/>
              <a:t>âchinâ</a:t>
            </a:r>
            <a:r>
              <a:rPr lang="en-US" b="1" baseline="0" dirty="0"/>
              <a:t> </a:t>
            </a:r>
            <a:r>
              <a:rPr lang="en-US" b="1" baseline="0" dirty="0" err="1"/>
              <a:t>ngarâ</a:t>
            </a:r>
            <a:r>
              <a:rPr lang="en-US" b="1" baseline="0" dirty="0"/>
              <a:t> </a:t>
            </a:r>
            <a:r>
              <a:rPr lang="en-US" b="1" baseline="0" dirty="0" err="1"/>
              <a:t>bingna</a:t>
            </a:r>
            <a:r>
              <a:rPr lang="en-US" b="1" baseline="0" dirty="0"/>
              <a:t> </a:t>
            </a:r>
            <a:r>
              <a:rPr lang="en-US" b="1" baseline="0" dirty="0" err="1"/>
              <a:t>kathei</a:t>
            </a:r>
            <a:r>
              <a:rPr lang="en-US" b="1" baseline="0" dirty="0"/>
              <a:t> </a:t>
            </a:r>
            <a:r>
              <a:rPr lang="en-US" b="1" baseline="0" dirty="0" err="1"/>
              <a:t>samphanga</a:t>
            </a:r>
            <a:r>
              <a:rPr lang="en-US" b="1" baseline="0" dirty="0"/>
              <a:t> </a:t>
            </a:r>
            <a:r>
              <a:rPr lang="en-US" b="1" baseline="0" dirty="0" err="1"/>
              <a:t>chiya</a:t>
            </a:r>
            <a:r>
              <a:rPr lang="en-US" b="1" baseline="0" dirty="0"/>
              <a:t> </a:t>
            </a:r>
            <a:r>
              <a:rPr lang="en-US" b="1" baseline="0" dirty="0" err="1"/>
              <a:t>athumwui</a:t>
            </a:r>
            <a:r>
              <a:rPr lang="en-US" b="1" baseline="0" dirty="0"/>
              <a:t> </a:t>
            </a:r>
            <a:r>
              <a:rPr lang="en-US" b="1" baseline="0" dirty="0" err="1"/>
              <a:t>agato</a:t>
            </a:r>
            <a:r>
              <a:rPr lang="en-US" b="1" baseline="0" dirty="0"/>
              <a:t>, JOSEPH, hi </a:t>
            </a:r>
            <a:r>
              <a:rPr lang="en-US" b="1" baseline="0" dirty="0" err="1"/>
              <a:t>ara</a:t>
            </a:r>
            <a:r>
              <a:rPr lang="en-US" b="1" baseline="0" dirty="0"/>
              <a:t> Egypt </a:t>
            </a:r>
            <a:r>
              <a:rPr lang="en-US" b="1" baseline="0" dirty="0" err="1"/>
              <a:t>wui</a:t>
            </a:r>
            <a:r>
              <a:rPr lang="en-US" b="1" baseline="0" dirty="0"/>
              <a:t> ram-</a:t>
            </a:r>
            <a:r>
              <a:rPr lang="en-US" b="1" baseline="0" dirty="0" err="1"/>
              <a:t>mungana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Shimkhur</a:t>
            </a:r>
            <a:r>
              <a:rPr lang="en-US" b="1" dirty="0"/>
              <a:t> china </a:t>
            </a:r>
            <a:r>
              <a:rPr lang="en-US" b="1" dirty="0" err="1"/>
              <a:t>thishur-raya</a:t>
            </a:r>
            <a:r>
              <a:rPr lang="en-US" b="1" dirty="0"/>
              <a:t> </a:t>
            </a:r>
            <a:r>
              <a:rPr lang="en-US" b="1" dirty="0" err="1"/>
              <a:t>kala</a:t>
            </a:r>
            <a:r>
              <a:rPr lang="en-US" b="1" dirty="0"/>
              <a:t> </a:t>
            </a:r>
            <a:r>
              <a:rPr lang="en-US" b="1" dirty="0" err="1"/>
              <a:t>Egyptli</a:t>
            </a:r>
            <a:r>
              <a:rPr lang="en-US" b="1" dirty="0"/>
              <a:t> </a:t>
            </a:r>
            <a:r>
              <a:rPr lang="en-US" b="1" dirty="0" err="1"/>
              <a:t>pamchang</a:t>
            </a:r>
            <a:r>
              <a:rPr lang="en-US" b="1" dirty="0"/>
              <a:t>-pam </a:t>
            </a:r>
            <a:r>
              <a:rPr lang="en-US" b="1" dirty="0" err="1"/>
              <a:t>khavai</a:t>
            </a:r>
            <a:r>
              <a:rPr lang="en-US" b="1" dirty="0"/>
              <a:t> </a:t>
            </a:r>
            <a:r>
              <a:rPr lang="en-US" b="1" dirty="0" err="1"/>
              <a:t>tuitak</a:t>
            </a:r>
            <a:r>
              <a:rPr lang="en-US" b="1" baseline="0" dirty="0"/>
              <a:t> </a:t>
            </a:r>
            <a:r>
              <a:rPr lang="en-US" b="1" baseline="0" dirty="0" err="1"/>
              <a:t>khui</a:t>
            </a:r>
            <a:r>
              <a:rPr lang="en-US" b="1" baseline="0" dirty="0"/>
              <a:t> </a:t>
            </a:r>
            <a:r>
              <a:rPr lang="en-US" b="1" baseline="0" dirty="0" err="1"/>
              <a:t>haowa</a:t>
            </a:r>
            <a:r>
              <a:rPr lang="en-US" b="1" baseline="0" dirty="0"/>
              <a:t>. Kala chili…</a:t>
            </a:r>
            <a:r>
              <a:rPr lang="en-US" b="1" baseline="0" dirty="0" err="1"/>
              <a:t>Hebrewnao</a:t>
            </a:r>
            <a:r>
              <a:rPr lang="en-US" b="1" baseline="0" dirty="0"/>
              <a:t> </a:t>
            </a:r>
            <a:r>
              <a:rPr lang="en-US" b="1" baseline="0" dirty="0" err="1"/>
              <a:t>bingwui</a:t>
            </a:r>
            <a:r>
              <a:rPr lang="en-US" b="1" baseline="0" dirty="0"/>
              <a:t> </a:t>
            </a:r>
            <a:r>
              <a:rPr lang="en-US" b="1" baseline="0" dirty="0" err="1"/>
              <a:t>shimkhur</a:t>
            </a:r>
            <a:r>
              <a:rPr lang="en-US" b="1" baseline="0" dirty="0"/>
              <a:t> </a:t>
            </a:r>
            <a:r>
              <a:rPr lang="en-US" b="1" baseline="0" dirty="0" err="1"/>
              <a:t>akha</a:t>
            </a:r>
            <a:r>
              <a:rPr lang="en-US" b="1" baseline="0" dirty="0"/>
              <a:t> </a:t>
            </a:r>
            <a:r>
              <a:rPr lang="en-US" b="1" baseline="0" dirty="0" err="1"/>
              <a:t>ngasada</a:t>
            </a:r>
            <a:r>
              <a:rPr lang="en-US" b="1" baseline="0" dirty="0"/>
              <a:t>…</a:t>
            </a:r>
            <a:r>
              <a:rPr lang="en-US" b="1" baseline="0" dirty="0" err="1"/>
              <a:t>athumwui</a:t>
            </a:r>
            <a:r>
              <a:rPr lang="en-US" b="1" baseline="0" dirty="0"/>
              <a:t> </a:t>
            </a:r>
            <a:r>
              <a:rPr lang="en-US" b="1" baseline="0" dirty="0" err="1"/>
              <a:t>yur</a:t>
            </a:r>
            <a:r>
              <a:rPr lang="en-US" b="1" baseline="0" dirty="0"/>
              <a:t> </a:t>
            </a:r>
            <a:r>
              <a:rPr lang="en-US" b="1" baseline="0" dirty="0" err="1"/>
              <a:t>akha</a:t>
            </a:r>
            <a:r>
              <a:rPr lang="en-US" b="1" baseline="0" dirty="0"/>
              <a:t> </a:t>
            </a:r>
            <a:r>
              <a:rPr lang="en-US" b="1" baseline="0" dirty="0" err="1"/>
              <a:t>sakhavai</a:t>
            </a:r>
            <a:r>
              <a:rPr lang="en-US" b="1" baseline="0" dirty="0"/>
              <a:t> </a:t>
            </a:r>
            <a:r>
              <a:rPr lang="en-US" b="1" baseline="0" dirty="0" err="1"/>
              <a:t>mayâsanga</a:t>
            </a:r>
            <a:r>
              <a:rPr lang="en-US" b="1" baseline="0" dirty="0"/>
              <a:t>, </a:t>
            </a:r>
            <a:r>
              <a:rPr lang="en-US" b="1" baseline="0" dirty="0" err="1"/>
              <a:t>thotchan</a:t>
            </a:r>
            <a:r>
              <a:rPr lang="en-US" b="1" baseline="0" dirty="0"/>
              <a:t> </a:t>
            </a:r>
            <a:r>
              <a:rPr lang="en-US" b="1" baseline="0" dirty="0" err="1"/>
              <a:t>peichaoda</a:t>
            </a:r>
            <a:r>
              <a:rPr lang="en-US" b="1" baseline="0" dirty="0"/>
              <a:t> </a:t>
            </a:r>
            <a:r>
              <a:rPr lang="en-US" b="1" baseline="0" dirty="0" err="1"/>
              <a:t>Israelnao</a:t>
            </a:r>
            <a:r>
              <a:rPr lang="en-US" b="1" baseline="0" dirty="0"/>
              <a:t> </a:t>
            </a:r>
            <a:r>
              <a:rPr lang="en-US" b="1" baseline="0" dirty="0" err="1"/>
              <a:t>bingda</a:t>
            </a:r>
            <a:r>
              <a:rPr lang="en-US" b="1" baseline="0" dirty="0"/>
              <a:t> </a:t>
            </a:r>
            <a:r>
              <a:rPr lang="en-US" b="1" baseline="0" dirty="0" err="1"/>
              <a:t>theiya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Apam</a:t>
            </a:r>
            <a:r>
              <a:rPr lang="en-US" b="1" dirty="0"/>
              <a:t> hi OKATHUIWUI</a:t>
            </a:r>
            <a:r>
              <a:rPr lang="en-US" b="1" baseline="0" dirty="0"/>
              <a:t> HAIDONG da </a:t>
            </a:r>
            <a:r>
              <a:rPr lang="en-US" b="1" baseline="0" dirty="0" err="1"/>
              <a:t>hoya</a:t>
            </a:r>
            <a:r>
              <a:rPr lang="en-US" b="1" baseline="0" dirty="0"/>
              <a:t>.</a:t>
            </a:r>
          </a:p>
          <a:p>
            <a:r>
              <a:rPr lang="en-US" b="1" baseline="0" dirty="0" err="1"/>
              <a:t>Thotchan</a:t>
            </a:r>
            <a:r>
              <a:rPr lang="en-US" b="1" baseline="0" dirty="0"/>
              <a:t>-pam hi </a:t>
            </a:r>
            <a:r>
              <a:rPr lang="en-US" b="1" baseline="0" dirty="0" err="1"/>
              <a:t>eina</a:t>
            </a:r>
            <a:r>
              <a:rPr lang="en-US" b="1" baseline="0" dirty="0"/>
              <a:t>, </a:t>
            </a:r>
            <a:r>
              <a:rPr lang="en-US" b="1" baseline="0" dirty="0" err="1"/>
              <a:t>latlui-latluida</a:t>
            </a:r>
            <a:r>
              <a:rPr lang="en-US" b="1" baseline="0" dirty="0"/>
              <a:t>, </a:t>
            </a:r>
            <a:r>
              <a:rPr lang="en-US" b="1" baseline="0" dirty="0" err="1"/>
              <a:t>hakmahâlâk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okathuiwui</a:t>
            </a:r>
            <a:endParaRPr lang="en-US" b="1" baseline="0" dirty="0"/>
          </a:p>
          <a:p>
            <a:r>
              <a:rPr lang="en-US" b="1" baseline="0" dirty="0" err="1"/>
              <a:t>Thuikahai</a:t>
            </a:r>
            <a:r>
              <a:rPr lang="en-US" b="1" baseline="0" dirty="0"/>
              <a:t> </a:t>
            </a:r>
            <a:r>
              <a:rPr lang="en-US" b="1" baseline="0" dirty="0" err="1"/>
              <a:t>atamli</a:t>
            </a:r>
            <a:r>
              <a:rPr lang="en-US" b="1" baseline="0" dirty="0"/>
              <a:t> </a:t>
            </a:r>
            <a:r>
              <a:rPr lang="en-US" b="1" baseline="0" dirty="0" err="1"/>
              <a:t>pangshap</a:t>
            </a:r>
            <a:r>
              <a:rPr lang="en-US" b="1" baseline="0" dirty="0"/>
              <a:t> </a:t>
            </a:r>
            <a:r>
              <a:rPr lang="en-US" b="1" baseline="0" dirty="0" err="1"/>
              <a:t>kashok</a:t>
            </a:r>
            <a:r>
              <a:rPr lang="en-US" b="1" baseline="0" dirty="0"/>
              <a:t> -- </a:t>
            </a:r>
            <a:r>
              <a:rPr lang="en-US" b="1" baseline="0" dirty="0" err="1"/>
              <a:t>latlui-latluida</a:t>
            </a:r>
            <a:r>
              <a:rPr lang="en-US" b="1" baseline="0" dirty="0"/>
              <a:t> --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yuikhui</a:t>
            </a:r>
            <a:r>
              <a:rPr lang="en-US" b="1" baseline="0" dirty="0"/>
              <a:t> </a:t>
            </a:r>
            <a:r>
              <a:rPr lang="en-US" b="1" baseline="0" dirty="0" err="1"/>
              <a:t>khavai</a:t>
            </a:r>
            <a:r>
              <a:rPr lang="en-US" b="1" baseline="0" dirty="0"/>
              <a:t> </a:t>
            </a:r>
            <a:r>
              <a:rPr lang="en-US" b="1" baseline="0" dirty="0" err="1"/>
              <a:t>zatta</a:t>
            </a:r>
            <a:r>
              <a:rPr lang="en-US" b="1" baseline="0" dirty="0"/>
              <a:t>.</a:t>
            </a:r>
          </a:p>
          <a:p>
            <a:r>
              <a:rPr lang="en-US" b="1" dirty="0"/>
              <a:t>////	</a:t>
            </a:r>
            <a:r>
              <a:rPr lang="en-US" b="1" dirty="0">
                <a:latin typeface="Times" charset="0"/>
              </a:rPr>
              <a:t>Canaan/Palestine/Israel </a:t>
            </a:r>
            <a:r>
              <a:rPr lang="en-US" b="1" dirty="0" err="1">
                <a:latin typeface="Times" charset="0"/>
              </a:rPr>
              <a:t>bingli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khuishok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hailga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okathui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hupvana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kala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alungshong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athum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khalatta</a:t>
            </a:r>
            <a:r>
              <a:rPr lang="en-US" b="1" dirty="0">
                <a:latin typeface="Times" charset="0"/>
              </a:rPr>
              <a:t> </a:t>
            </a:r>
            <a:r>
              <a:rPr lang="en-US" b="1" dirty="0" err="1">
                <a:latin typeface="Times" charset="0"/>
              </a:rPr>
              <a:t>shirenda</a:t>
            </a:r>
            <a:r>
              <a:rPr lang="en-US" b="1" dirty="0">
                <a:latin typeface="Times" charset="0"/>
              </a:rPr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Atam</a:t>
            </a:r>
            <a:r>
              <a:rPr lang="en-US" b="1" dirty="0"/>
              <a:t> </a:t>
            </a:r>
            <a:r>
              <a:rPr lang="en-US" b="1" dirty="0" err="1"/>
              <a:t>kash</a:t>
            </a:r>
            <a:r>
              <a:rPr lang="en-US" b="1" u="sng" dirty="0" err="1"/>
              <a:t>a</a:t>
            </a:r>
            <a:r>
              <a:rPr lang="en-US" b="1" u="none" dirty="0" err="1"/>
              <a:t>kha</a:t>
            </a:r>
            <a:r>
              <a:rPr lang="en-US" b="1" u="none" baseline="0" dirty="0" err="1"/>
              <a:t>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vang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athum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Egyptnao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shorkârli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mashitri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okthuiya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Khiwui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vang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khala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chiakha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athum</a:t>
            </a:r>
            <a:r>
              <a:rPr lang="en-US" b="1" u="none" baseline="0" dirty="0"/>
              <a:t> hi ram-</a:t>
            </a:r>
            <a:r>
              <a:rPr lang="en-US" b="1" u="none" baseline="0" dirty="0" err="1"/>
              <a:t>munga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shimkhurna</a:t>
            </a:r>
            <a:r>
              <a:rPr lang="en-US" b="1" u="none" baseline="0" dirty="0"/>
              <a:t>! </a:t>
            </a:r>
            <a:r>
              <a:rPr lang="en-US" b="1" u="none" baseline="0" dirty="0" err="1"/>
              <a:t>Athum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aruihon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ithumna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matak-khak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kahai</a:t>
            </a:r>
            <a:r>
              <a:rPr lang="en-US" b="1" u="none" baseline="0" dirty="0"/>
              <a:t> Sphinx </a:t>
            </a:r>
            <a:r>
              <a:rPr lang="en-US" b="1" u="none" baseline="0" dirty="0" err="1"/>
              <a:t>kala</a:t>
            </a:r>
            <a:r>
              <a:rPr lang="en-US" b="1" u="none" baseline="0" dirty="0"/>
              <a:t> pyramids </a:t>
            </a:r>
            <a:r>
              <a:rPr lang="en-US" b="1" u="none" baseline="0" dirty="0" err="1"/>
              <a:t>kaho</a:t>
            </a:r>
            <a:r>
              <a:rPr lang="en-US" b="1" u="none" baseline="0" dirty="0"/>
              <a:t> hila </a:t>
            </a:r>
            <a:r>
              <a:rPr lang="en-US" b="1" u="none" baseline="0" dirty="0" err="1"/>
              <a:t>theidaleira</a:t>
            </a:r>
            <a:r>
              <a:rPr lang="en-US" b="1" u="none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85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Ithumna</a:t>
            </a:r>
            <a:r>
              <a:rPr lang="en-US" b="1" dirty="0"/>
              <a:t> </a:t>
            </a:r>
            <a:r>
              <a:rPr lang="en-US" b="1" dirty="0" err="1"/>
              <a:t>Kahak-ka</a:t>
            </a:r>
            <a:r>
              <a:rPr lang="en-US" b="1" dirty="0"/>
              <a:t> Pyramid </a:t>
            </a:r>
            <a:r>
              <a:rPr lang="en-US" b="1" dirty="0" err="1"/>
              <a:t>kaho</a:t>
            </a:r>
            <a:r>
              <a:rPr lang="en-US" b="1" dirty="0"/>
              <a:t> </a:t>
            </a:r>
            <a:r>
              <a:rPr lang="en-US" b="1" dirty="0" err="1"/>
              <a:t>chiwui</a:t>
            </a:r>
            <a:r>
              <a:rPr lang="en-US" b="1" dirty="0"/>
              <a:t> </a:t>
            </a:r>
            <a:r>
              <a:rPr lang="en-US" b="1" dirty="0" err="1"/>
              <a:t>thâkli</a:t>
            </a:r>
            <a:r>
              <a:rPr lang="en-US" b="1" dirty="0"/>
              <a:t> yak-</a:t>
            </a:r>
            <a:r>
              <a:rPr lang="en-US" b="1" dirty="0" err="1"/>
              <a:t>kâ</a:t>
            </a:r>
            <a:r>
              <a:rPr lang="en-US" b="1" dirty="0"/>
              <a:t> </a:t>
            </a:r>
            <a:r>
              <a:rPr lang="en-US" b="1" dirty="0" err="1"/>
              <a:t>laga</a:t>
            </a:r>
            <a:r>
              <a:rPr lang="en-US" b="1" dirty="0"/>
              <a:t> </a:t>
            </a:r>
            <a:r>
              <a:rPr lang="en-US" b="1" dirty="0" err="1"/>
              <a:t>phaninga</a:t>
            </a:r>
            <a:r>
              <a:rPr lang="en-US" b="1" dirty="0"/>
              <a:t>: lung-</a:t>
            </a:r>
            <a:r>
              <a:rPr lang="en-US" b="1" dirty="0" err="1"/>
              <a:t>gui</a:t>
            </a:r>
            <a:r>
              <a:rPr lang="en-US" b="1" baseline="0" dirty="0"/>
              <a:t> bing hi </a:t>
            </a:r>
            <a:r>
              <a:rPr lang="en-US" b="1" baseline="0" dirty="0" err="1"/>
              <a:t>Josephwui</a:t>
            </a:r>
            <a:r>
              <a:rPr lang="en-US" b="1" baseline="0" dirty="0"/>
              <a:t> </a:t>
            </a:r>
            <a:r>
              <a:rPr lang="en-US" b="1" baseline="0" dirty="0" err="1"/>
              <a:t>shimkhur</a:t>
            </a:r>
            <a:r>
              <a:rPr lang="en-US" b="1" baseline="0" dirty="0"/>
              <a:t> </a:t>
            </a:r>
            <a:r>
              <a:rPr lang="en-US" b="1" baseline="0" dirty="0" err="1"/>
              <a:t>ngarâna</a:t>
            </a:r>
            <a:r>
              <a:rPr lang="en-US" b="1" baseline="0" dirty="0"/>
              <a:t> </a:t>
            </a:r>
            <a:r>
              <a:rPr lang="en-US" b="1" baseline="0" dirty="0" err="1"/>
              <a:t>naoda</a:t>
            </a:r>
            <a:r>
              <a:rPr lang="en-US" b="1" baseline="0" dirty="0"/>
              <a:t> </a:t>
            </a:r>
            <a:r>
              <a:rPr lang="en-US" b="1" baseline="0" dirty="0" err="1"/>
              <a:t>zingkum</a:t>
            </a:r>
            <a:r>
              <a:rPr lang="en-US" b="1" baseline="0" dirty="0"/>
              <a:t> </a:t>
            </a:r>
            <a:r>
              <a:rPr lang="en-US" b="1" baseline="0" dirty="0" err="1"/>
              <a:t>shâ-shâwui</a:t>
            </a:r>
            <a:r>
              <a:rPr lang="en-US" b="1" baseline="0" dirty="0"/>
              <a:t> </a:t>
            </a:r>
            <a:r>
              <a:rPr lang="en-US" b="1" baseline="0" dirty="0" err="1"/>
              <a:t>thili</a:t>
            </a:r>
            <a:r>
              <a:rPr lang="en-US" b="1" baseline="0" dirty="0"/>
              <a:t> </a:t>
            </a:r>
            <a:r>
              <a:rPr lang="en-US" b="1" baseline="0" dirty="0" err="1"/>
              <a:t>rao</a:t>
            </a:r>
            <a:r>
              <a:rPr lang="en-US" b="1" baseline="0" dirty="0"/>
              <a:t> </a:t>
            </a:r>
            <a:r>
              <a:rPr lang="en-US" b="1" baseline="0" dirty="0" err="1"/>
              <a:t>ngasada</a:t>
            </a:r>
            <a:r>
              <a:rPr lang="en-US" b="1" baseline="0" dirty="0"/>
              <a:t> </a:t>
            </a:r>
            <a:r>
              <a:rPr lang="en-US" b="1" baseline="0" dirty="0" err="1"/>
              <a:t>semka-kâ</a:t>
            </a:r>
            <a:r>
              <a:rPr lang="en-US" b="1" baseline="0" dirty="0"/>
              <a:t> </a:t>
            </a:r>
            <a:r>
              <a:rPr lang="en-US" b="1" baseline="0" dirty="0" err="1"/>
              <a:t>chila</a:t>
            </a:r>
            <a:r>
              <a:rPr lang="en-US" b="1" baseline="0" dirty="0"/>
              <a:t>? </a:t>
            </a:r>
            <a:r>
              <a:rPr lang="en-US" b="1" baseline="0" dirty="0" err="1"/>
              <a:t>Chilapaiya</a:t>
            </a:r>
            <a:r>
              <a:rPr lang="en-US" b="1" baseline="0" dirty="0"/>
              <a:t>. </a:t>
            </a:r>
            <a:r>
              <a:rPr lang="en-US" b="1" baseline="0" dirty="0" err="1"/>
              <a:t>Kachikatha</a:t>
            </a:r>
            <a:r>
              <a:rPr lang="en-US" b="1" baseline="0" dirty="0"/>
              <a:t> </a:t>
            </a:r>
            <a:r>
              <a:rPr lang="en-US" b="1" baseline="0" dirty="0" err="1"/>
              <a:t>otshotna</a:t>
            </a:r>
            <a:r>
              <a:rPr lang="en-US" b="1" baseline="0" dirty="0"/>
              <a:t> </a:t>
            </a:r>
            <a:r>
              <a:rPr lang="en-US" b="1" baseline="0" dirty="0" err="1"/>
              <a:t>chithada</a:t>
            </a:r>
            <a:r>
              <a:rPr lang="en-US" b="1" baseline="0" dirty="0"/>
              <a:t> </a:t>
            </a:r>
            <a:r>
              <a:rPr lang="en-US" b="1" baseline="0" dirty="0" err="1"/>
              <a:t>shakhi</a:t>
            </a:r>
            <a:r>
              <a:rPr lang="en-US" b="1" baseline="0" dirty="0"/>
              <a:t> </a:t>
            </a:r>
            <a:r>
              <a:rPr lang="en-US" b="1" baseline="0" dirty="0" err="1"/>
              <a:t>saya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Atam</a:t>
            </a:r>
            <a:r>
              <a:rPr lang="en-US" b="1" dirty="0"/>
              <a:t> </a:t>
            </a:r>
            <a:r>
              <a:rPr lang="en-US" b="1" dirty="0" err="1"/>
              <a:t>kanma-mân-uda</a:t>
            </a:r>
            <a:r>
              <a:rPr lang="en-US" b="1" baseline="0" dirty="0"/>
              <a:t> Joseph </a:t>
            </a:r>
            <a:r>
              <a:rPr lang="en-US" b="1" baseline="0" dirty="0" err="1"/>
              <a:t>thihaowa</a:t>
            </a:r>
            <a:r>
              <a:rPr lang="en-US" b="1" baseline="0" dirty="0"/>
              <a:t>, </a:t>
            </a:r>
            <a:r>
              <a:rPr lang="en-US" b="1" baseline="0" dirty="0" err="1"/>
              <a:t>achâlakhawui</a:t>
            </a:r>
            <a:r>
              <a:rPr lang="en-US" b="1" baseline="0" dirty="0"/>
              <a:t> </a:t>
            </a:r>
            <a:r>
              <a:rPr lang="en-US" b="1" baseline="0" dirty="0" err="1"/>
              <a:t>tek-khamatei</a:t>
            </a:r>
            <a:r>
              <a:rPr lang="en-US" b="1" baseline="0" dirty="0"/>
              <a:t> chi </a:t>
            </a:r>
            <a:r>
              <a:rPr lang="en-US" b="1" baseline="0" dirty="0" err="1"/>
              <a:t>Egyptwui</a:t>
            </a:r>
            <a:r>
              <a:rPr lang="en-US" b="1" baseline="0" dirty="0"/>
              <a:t> </a:t>
            </a:r>
            <a:r>
              <a:rPr lang="en-US" b="1" baseline="0" dirty="0" err="1"/>
              <a:t>wung-pamkhong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miyur</a:t>
            </a:r>
            <a:r>
              <a:rPr lang="en-US" b="1" baseline="0" dirty="0"/>
              <a:t> </a:t>
            </a:r>
            <a:r>
              <a:rPr lang="en-US" b="1" baseline="0" dirty="0" err="1"/>
              <a:t>bingwui</a:t>
            </a:r>
            <a:r>
              <a:rPr lang="en-US" b="1" baseline="0" dirty="0"/>
              <a:t> </a:t>
            </a:r>
            <a:r>
              <a:rPr lang="en-US" b="1" baseline="0" dirty="0" err="1"/>
              <a:t>asak-avat</a:t>
            </a:r>
            <a:r>
              <a:rPr lang="en-US" b="1" baseline="0" dirty="0"/>
              <a:t> </a:t>
            </a:r>
            <a:r>
              <a:rPr lang="en-US" b="1" baseline="0" dirty="0" err="1"/>
              <a:t>khangachei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Hebrew </a:t>
            </a:r>
            <a:r>
              <a:rPr lang="en-US" b="1" baseline="0" dirty="0" err="1"/>
              <a:t>naobingli</a:t>
            </a:r>
            <a:r>
              <a:rPr lang="en-US" b="1" baseline="0" dirty="0"/>
              <a:t> -- </a:t>
            </a:r>
            <a:r>
              <a:rPr lang="en-US" b="1" baseline="0" dirty="0" err="1"/>
              <a:t>maningkha</a:t>
            </a:r>
            <a:r>
              <a:rPr lang="en-US" b="1" baseline="0" dirty="0"/>
              <a:t> Israel </a:t>
            </a:r>
            <a:r>
              <a:rPr lang="en-US" b="1" baseline="0" dirty="0" err="1"/>
              <a:t>naobing</a:t>
            </a:r>
            <a:r>
              <a:rPr lang="en-US" b="1" baseline="0" dirty="0"/>
              <a:t>, </a:t>
            </a:r>
            <a:r>
              <a:rPr lang="en-US" b="1" baseline="0" dirty="0" err="1"/>
              <a:t>Jospehwui</a:t>
            </a:r>
            <a:r>
              <a:rPr lang="en-US" b="1" baseline="0" dirty="0"/>
              <a:t> </a:t>
            </a:r>
            <a:r>
              <a:rPr lang="en-US" b="1" baseline="0" dirty="0" err="1"/>
              <a:t>shimkhurli</a:t>
            </a:r>
            <a:r>
              <a:rPr lang="en-US" b="1" baseline="0" dirty="0"/>
              <a:t>  </a:t>
            </a:r>
            <a:r>
              <a:rPr lang="en-US" b="1" baseline="0" dirty="0" err="1"/>
              <a:t>kayâkashi</a:t>
            </a:r>
            <a:r>
              <a:rPr lang="en-US" b="1" baseline="0" dirty="0"/>
              <a:t> </a:t>
            </a:r>
            <a:r>
              <a:rPr lang="en-US" b="1" baseline="0" dirty="0" err="1"/>
              <a:t>suikatâ</a:t>
            </a:r>
            <a:r>
              <a:rPr lang="en-US" b="1" baseline="0" dirty="0"/>
              <a:t> </a:t>
            </a:r>
            <a:r>
              <a:rPr lang="en-US" b="1" baseline="0" dirty="0" err="1"/>
              <a:t>katheila</a:t>
            </a:r>
            <a:r>
              <a:rPr lang="en-US" b="1" baseline="0" dirty="0"/>
              <a:t> </a:t>
            </a:r>
            <a:r>
              <a:rPr lang="en-US" b="1" baseline="0" dirty="0" err="1"/>
              <a:t>samphang</a:t>
            </a:r>
            <a:r>
              <a:rPr lang="en-US" b="1" baseline="0" dirty="0"/>
              <a:t> </a:t>
            </a:r>
            <a:r>
              <a:rPr lang="en-US" b="1" baseline="0" dirty="0" err="1"/>
              <a:t>daleira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Â</a:t>
            </a:r>
            <a:r>
              <a:rPr lang="en-US" b="1" dirty="0"/>
              <a:t> </a:t>
            </a:r>
            <a:r>
              <a:rPr lang="en-US" b="1" dirty="0" err="1"/>
              <a:t>thikahai</a:t>
            </a:r>
            <a:r>
              <a:rPr lang="en-US" b="1" dirty="0"/>
              <a:t> </a:t>
            </a:r>
            <a:r>
              <a:rPr lang="en-US" b="1" dirty="0" err="1"/>
              <a:t>thili</a:t>
            </a:r>
            <a:r>
              <a:rPr lang="en-US" b="1" dirty="0"/>
              <a:t>, </a:t>
            </a:r>
            <a:r>
              <a:rPr lang="en-US" b="1" dirty="0" err="1"/>
              <a:t>Josephwui</a:t>
            </a:r>
            <a:r>
              <a:rPr lang="en-US" b="1" dirty="0"/>
              <a:t> </a:t>
            </a:r>
            <a:r>
              <a:rPr lang="en-US" b="1" dirty="0" err="1"/>
              <a:t>sânglâk</a:t>
            </a:r>
            <a:r>
              <a:rPr lang="en-US" b="1" dirty="0"/>
              <a:t> </a:t>
            </a:r>
            <a:r>
              <a:rPr lang="en-US" b="1" dirty="0" err="1"/>
              <a:t>eina</a:t>
            </a:r>
            <a:r>
              <a:rPr lang="en-US" b="1" dirty="0"/>
              <a:t> </a:t>
            </a:r>
            <a:r>
              <a:rPr lang="en-US" b="1" dirty="0" err="1"/>
              <a:t>Egyptli</a:t>
            </a:r>
            <a:r>
              <a:rPr lang="en-US" b="1" baseline="0" dirty="0"/>
              <a:t> </a:t>
            </a:r>
            <a:r>
              <a:rPr lang="en-US" b="1" dirty="0" err="1"/>
              <a:t>otram</a:t>
            </a:r>
            <a:r>
              <a:rPr lang="en-US" b="1" dirty="0"/>
              <a:t> </a:t>
            </a:r>
            <a:r>
              <a:rPr lang="en-US" b="1" dirty="0" err="1"/>
              <a:t>khangath</a:t>
            </a:r>
            <a:r>
              <a:rPr lang="en-US" b="1" u="sng" dirty="0" err="1"/>
              <a:t>a</a:t>
            </a:r>
            <a:r>
              <a:rPr lang="en-US" b="1" u="none" dirty="0"/>
              <a:t> chi </a:t>
            </a:r>
            <a:r>
              <a:rPr lang="en-US" b="1" u="none" dirty="0" err="1"/>
              <a:t>malai</a:t>
            </a:r>
            <a:r>
              <a:rPr lang="en-US" b="1" u="none" dirty="0"/>
              <a:t> </a:t>
            </a:r>
            <a:r>
              <a:rPr lang="en-US" b="1" u="none" dirty="0" err="1"/>
              <a:t>haowa</a:t>
            </a:r>
            <a:r>
              <a:rPr lang="en-US" b="1" u="none" dirty="0"/>
              <a:t>.</a:t>
            </a:r>
          </a:p>
          <a:p>
            <a:r>
              <a:rPr lang="en-US" b="1" u="none" dirty="0"/>
              <a:t>////	</a:t>
            </a:r>
            <a:r>
              <a:rPr lang="en-US" b="1" u="none" dirty="0" err="1"/>
              <a:t>Atam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chitharan</a:t>
            </a:r>
            <a:r>
              <a:rPr lang="en-US" b="1" u="none" baseline="0" dirty="0"/>
              <a:t>, </a:t>
            </a:r>
            <a:r>
              <a:rPr lang="en-US" b="1" u="none" baseline="0" dirty="0" err="1"/>
              <a:t>mishânla</a:t>
            </a:r>
            <a:r>
              <a:rPr lang="en-US" b="1" u="none" baseline="0" dirty="0"/>
              <a:t>, Israel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binghi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thaklâk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mataisanga</a:t>
            </a:r>
            <a:r>
              <a:rPr lang="en-US" b="1" u="none" baseline="0" dirty="0"/>
              <a:t> –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tarâkha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pharaya</a:t>
            </a:r>
            <a:r>
              <a:rPr lang="en-US" b="1" u="none" baseline="0" dirty="0"/>
              <a:t> –</a:t>
            </a:r>
          </a:p>
          <a:p>
            <a:r>
              <a:rPr lang="en-US" b="1" u="none" baseline="0" dirty="0"/>
              <a:t>[KACHITHEI: “NAO NGARAWUI DOTS” AKHUM SHINI SHOKRA]</a:t>
            </a:r>
          </a:p>
          <a:p>
            <a:r>
              <a:rPr lang="en-US" b="1" u="none" baseline="0" dirty="0"/>
              <a:t>///	Israel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bing, </a:t>
            </a:r>
            <a:r>
              <a:rPr lang="en-US" b="1" u="none" baseline="0" dirty="0" err="1"/>
              <a:t>Josephwui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thârâ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binghi</a:t>
            </a:r>
            <a:r>
              <a:rPr lang="en-US" b="1" u="none" baseline="0" dirty="0"/>
              <a:t> Egypt </a:t>
            </a:r>
            <a:r>
              <a:rPr lang="en-US" b="1" u="none" baseline="0" dirty="0" err="1"/>
              <a:t>nao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bingwui</a:t>
            </a:r>
            <a:r>
              <a:rPr lang="en-US" b="1" u="none" baseline="0" dirty="0"/>
              <a:t> RAO </a:t>
            </a:r>
            <a:r>
              <a:rPr lang="en-US" b="1" u="none" baseline="0" dirty="0" err="1"/>
              <a:t>ngasathui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haowa</a:t>
            </a:r>
            <a:r>
              <a:rPr lang="en-US" b="1" u="none" baseline="0" dirty="0"/>
              <a:t>.</a:t>
            </a:r>
          </a:p>
          <a:p>
            <a:r>
              <a:rPr lang="en-US" b="1" u="none" baseline="0" dirty="0"/>
              <a:t>////	Israel </a:t>
            </a:r>
            <a:r>
              <a:rPr lang="en-US" b="1" u="none" baseline="0" dirty="0" err="1"/>
              <a:t>naobing</a:t>
            </a:r>
            <a:r>
              <a:rPr lang="en-US" b="1" u="none" baseline="0" dirty="0"/>
              <a:t> hi </a:t>
            </a:r>
            <a:r>
              <a:rPr lang="en-US" b="1" u="none" baseline="0" dirty="0" err="1"/>
              <a:t>Egypli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zingkum</a:t>
            </a:r>
            <a:r>
              <a:rPr lang="en-US" b="1" u="none" baseline="0" dirty="0"/>
              <a:t> 430 </a:t>
            </a:r>
            <a:r>
              <a:rPr lang="en-US" b="1" u="none" baseline="0" dirty="0" err="1"/>
              <a:t>sh</a:t>
            </a:r>
            <a:r>
              <a:rPr lang="en-US" b="1" u="sng" baseline="0" dirty="0" err="1"/>
              <a:t>a</a:t>
            </a:r>
            <a:r>
              <a:rPr lang="en-US" b="1" u="none" baseline="0" dirty="0" err="1"/>
              <a:t>kha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leiya</a:t>
            </a:r>
            <a:r>
              <a:rPr lang="en-US" b="1" u="none" baseline="0" dirty="0"/>
              <a:t>. </a:t>
            </a:r>
            <a:r>
              <a:rPr lang="en-US" b="1" u="none" baseline="0" dirty="0" err="1"/>
              <a:t>Zingkum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sangkhamei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atam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chitharanva</a:t>
            </a:r>
            <a:r>
              <a:rPr lang="en-US" b="1" u="none" baseline="0" dirty="0"/>
              <a:t> Egypt </a:t>
            </a:r>
            <a:r>
              <a:rPr lang="en-US" b="1" u="none" baseline="0" dirty="0" err="1"/>
              <a:t>miyur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bingwui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rao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akhavâwui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azingli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chot-changlâk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eina</a:t>
            </a:r>
            <a:r>
              <a:rPr lang="en-US" b="1" u="none" baseline="0" dirty="0"/>
              <a:t> </a:t>
            </a:r>
            <a:r>
              <a:rPr lang="en-US" b="1" u="none" baseline="0" dirty="0" err="1"/>
              <a:t>okthuiya</a:t>
            </a:r>
            <a:r>
              <a:rPr lang="en-US" b="1" u="none" baseline="0" dirty="0"/>
              <a:t>.</a:t>
            </a:r>
            <a:endParaRPr lang="en-US" b="1" u="sng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Ara</a:t>
            </a:r>
            <a:r>
              <a:rPr lang="en-US" b="1" dirty="0"/>
              <a:t>… BIBLE LAIRIK-KOM…hi</a:t>
            </a:r>
            <a:r>
              <a:rPr lang="en-US" b="1" baseline="0" dirty="0"/>
              <a:t> </a:t>
            </a:r>
            <a:r>
              <a:rPr lang="en-US" b="1" baseline="0" dirty="0" err="1"/>
              <a:t>chipuisang</a:t>
            </a:r>
            <a:r>
              <a:rPr lang="en-US" b="1" baseline="0" dirty="0"/>
              <a:t> </a:t>
            </a:r>
            <a:r>
              <a:rPr lang="en-US" b="1" baseline="0" dirty="0" err="1"/>
              <a:t>haora</a:t>
            </a:r>
            <a:endParaRPr lang="en-US" b="1" baseline="0" dirty="0"/>
          </a:p>
          <a:p>
            <a:r>
              <a:rPr lang="en-US" b="1" baseline="0" dirty="0"/>
              <a:t>OKATHUI KASEM, ABRAHAM, </a:t>
            </a:r>
            <a:r>
              <a:rPr lang="en-US" b="1" baseline="0" dirty="0" err="1"/>
              <a:t>kala</a:t>
            </a:r>
            <a:r>
              <a:rPr lang="en-US" b="1" baseline="0" dirty="0"/>
              <a:t> JOSEPH…</a:t>
            </a:r>
            <a:endParaRPr lang="en-US" b="1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…</a:t>
            </a:r>
            <a:r>
              <a:rPr lang="en-US" b="1" dirty="0" err="1"/>
              <a:t>hina</a:t>
            </a:r>
            <a:r>
              <a:rPr lang="en-US" b="1" baseline="0" dirty="0"/>
              <a:t> </a:t>
            </a:r>
            <a:r>
              <a:rPr lang="en-US" b="1" baseline="0" dirty="0" err="1"/>
              <a:t>ithumli</a:t>
            </a:r>
            <a:r>
              <a:rPr lang="en-US" b="1" baseline="0" dirty="0"/>
              <a:t> </a:t>
            </a:r>
            <a:r>
              <a:rPr lang="en-US" b="1" baseline="0" dirty="0" err="1"/>
              <a:t>ara</a:t>
            </a:r>
            <a:r>
              <a:rPr lang="en-US" b="1" baseline="0" dirty="0"/>
              <a:t> </a:t>
            </a:r>
            <a:r>
              <a:rPr lang="en-US" b="1" baseline="0" dirty="0" err="1"/>
              <a:t>Biblewui</a:t>
            </a:r>
            <a:r>
              <a:rPr lang="en-US" b="1" baseline="0" dirty="0"/>
              <a:t> </a:t>
            </a:r>
            <a:r>
              <a:rPr lang="en-US" b="1" baseline="0" dirty="0" err="1"/>
              <a:t>kahak-ka</a:t>
            </a:r>
            <a:r>
              <a:rPr lang="en-US" b="1" baseline="0" dirty="0"/>
              <a:t> mi </a:t>
            </a:r>
            <a:r>
              <a:rPr lang="en-US" b="1" baseline="0" dirty="0" err="1"/>
              <a:t>Matiwui</a:t>
            </a:r>
            <a:r>
              <a:rPr lang="en-US" b="1" baseline="0" dirty="0"/>
              <a:t> li </a:t>
            </a:r>
            <a:r>
              <a:rPr lang="en-US" b="1" baseline="0" dirty="0" err="1"/>
              <a:t>Ashang</a:t>
            </a:r>
            <a:r>
              <a:rPr lang="en-US" b="1" baseline="0" dirty="0"/>
              <a:t> </a:t>
            </a:r>
            <a:r>
              <a:rPr lang="en-US" b="1" baseline="0" dirty="0" err="1"/>
              <a:t>kakathumali</a:t>
            </a:r>
            <a:r>
              <a:rPr lang="en-US" b="1" baseline="0" dirty="0"/>
              <a:t> </a:t>
            </a:r>
            <a:r>
              <a:rPr lang="en-US" b="1" baseline="0" dirty="0" err="1"/>
              <a:t>tângasak</a:t>
            </a:r>
            <a:r>
              <a:rPr lang="en-US" b="1" baseline="0" dirty="0"/>
              <a:t> </a:t>
            </a:r>
            <a:r>
              <a:rPr lang="en-US" b="1" baseline="0" dirty="0" err="1"/>
              <a:t>haira</a:t>
            </a:r>
            <a:r>
              <a:rPr lang="en-US" b="1" baseline="0" dirty="0"/>
              <a:t>.</a:t>
            </a:r>
          </a:p>
          <a:p>
            <a:r>
              <a:rPr lang="en-US" b="1" baseline="0" dirty="0" err="1"/>
              <a:t>Kahak-ka</a:t>
            </a:r>
            <a:r>
              <a:rPr lang="en-US" b="1" baseline="0" dirty="0"/>
              <a:t> mi – MAYEK KAHAK-KA M – </a:t>
            </a:r>
            <a:r>
              <a:rPr lang="en-US" b="1" baseline="0" dirty="0" err="1"/>
              <a:t>hinava</a:t>
            </a:r>
            <a:r>
              <a:rPr lang="en-US" b="1" baseline="0" dirty="0"/>
              <a:t>...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…</a:t>
            </a:r>
            <a:r>
              <a:rPr lang="en-US" b="1" dirty="0"/>
              <a:t>MOSES.</a:t>
            </a:r>
          </a:p>
          <a:p>
            <a:r>
              <a:rPr lang="en-US" b="1" dirty="0"/>
              <a:t>	</a:t>
            </a:r>
            <a:r>
              <a:rPr lang="en-US" b="1" dirty="0" err="1"/>
              <a:t>Awui</a:t>
            </a:r>
            <a:r>
              <a:rPr lang="en-US" b="1" dirty="0"/>
              <a:t> </a:t>
            </a:r>
            <a:r>
              <a:rPr lang="en-US" b="1" dirty="0" err="1"/>
              <a:t>atamli</a:t>
            </a:r>
            <a:r>
              <a:rPr lang="en-US" b="1" dirty="0"/>
              <a:t>, </a:t>
            </a:r>
            <a:r>
              <a:rPr lang="en-US" b="1" dirty="0" err="1"/>
              <a:t>Varena</a:t>
            </a:r>
            <a:r>
              <a:rPr lang="en-US" b="1" baseline="0" dirty="0"/>
              <a:t> </a:t>
            </a:r>
            <a:r>
              <a:rPr lang="en-US" b="1" baseline="0" dirty="0" err="1"/>
              <a:t>Kachama</a:t>
            </a:r>
            <a:r>
              <a:rPr lang="en-US" b="1" baseline="0" dirty="0"/>
              <a:t> </a:t>
            </a:r>
            <a:r>
              <a:rPr lang="en-US" b="1" baseline="0" dirty="0" err="1"/>
              <a:t>Tuingashitli</a:t>
            </a:r>
            <a:r>
              <a:rPr lang="en-US" b="1" baseline="0" dirty="0"/>
              <a:t> </a:t>
            </a:r>
            <a:r>
              <a:rPr lang="en-US" b="1" baseline="0" dirty="0" err="1"/>
              <a:t>phaomeithui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mi </a:t>
            </a:r>
            <a:r>
              <a:rPr lang="en-US" b="1" baseline="0" dirty="0" err="1"/>
              <a:t>shok</a:t>
            </a:r>
            <a:r>
              <a:rPr lang="en-US" b="1" baseline="0" dirty="0"/>
              <a:t> </a:t>
            </a:r>
            <a:r>
              <a:rPr lang="en-US" b="1" baseline="0" dirty="0" err="1"/>
              <a:t>ngasak-ka</a:t>
            </a:r>
            <a:r>
              <a:rPr lang="en-US" b="1" baseline="0" dirty="0"/>
              <a:t>, MOSES, </a:t>
            </a:r>
            <a:r>
              <a:rPr lang="en-US" b="1" baseline="0" dirty="0" err="1"/>
              <a:t>kahak-ka</a:t>
            </a:r>
            <a:r>
              <a:rPr lang="en-US" b="1" baseline="0" dirty="0"/>
              <a:t> </a:t>
            </a:r>
            <a:r>
              <a:rPr lang="en-US" b="1" baseline="0" dirty="0" err="1"/>
              <a:t>Ngatangkhamei</a:t>
            </a:r>
            <a:r>
              <a:rPr lang="en-US" b="1" baseline="0" dirty="0"/>
              <a:t> </a:t>
            </a:r>
            <a:r>
              <a:rPr lang="en-US" b="1" baseline="0" dirty="0" err="1"/>
              <a:t>dala</a:t>
            </a:r>
            <a:r>
              <a:rPr lang="en-US" b="1" baseline="0" dirty="0"/>
              <a:t> </a:t>
            </a:r>
            <a:r>
              <a:rPr lang="en-US" b="1" baseline="0" dirty="0" err="1"/>
              <a:t>theiya</a:t>
            </a:r>
            <a:r>
              <a:rPr lang="en-US" b="1" baseline="0" dirty="0"/>
              <a:t>…</a:t>
            </a:r>
          </a:p>
          <a:p>
            <a:r>
              <a:rPr lang="en-US" b="1" baseline="0" dirty="0" err="1"/>
              <a:t>mibing</a:t>
            </a:r>
            <a:r>
              <a:rPr lang="en-US" b="1" baseline="0" dirty="0"/>
              <a:t> chili </a:t>
            </a:r>
            <a:r>
              <a:rPr lang="en-US" b="1" baseline="0" dirty="0" err="1"/>
              <a:t>Egyptli</a:t>
            </a:r>
            <a:r>
              <a:rPr lang="en-US" b="1" baseline="0" dirty="0"/>
              <a:t> </a:t>
            </a:r>
            <a:r>
              <a:rPr lang="en-US" b="1" baseline="0" dirty="0" err="1"/>
              <a:t>narkapamwui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khuishok</a:t>
            </a:r>
            <a:r>
              <a:rPr lang="en-US" b="1" baseline="0" dirty="0"/>
              <a:t> </a:t>
            </a:r>
            <a:r>
              <a:rPr lang="en-US" b="1" baseline="0" dirty="0" err="1"/>
              <a:t>lagaAbrahamli</a:t>
            </a:r>
            <a:r>
              <a:rPr lang="en-US" b="1" baseline="0" dirty="0"/>
              <a:t> </a:t>
            </a:r>
            <a:r>
              <a:rPr lang="en-US" b="1" baseline="0" dirty="0" err="1"/>
              <a:t>ngashitmi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shimluikat</a:t>
            </a:r>
            <a:r>
              <a:rPr lang="en-US" b="1" baseline="0" dirty="0"/>
              <a:t> chili </a:t>
            </a:r>
            <a:r>
              <a:rPr lang="en-US" b="1" baseline="0" dirty="0" err="1"/>
              <a:t>vakhavai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Chithada</a:t>
            </a:r>
            <a:r>
              <a:rPr lang="en-US" b="1" dirty="0"/>
              <a:t> </a:t>
            </a:r>
            <a:r>
              <a:rPr lang="en-US" b="1" dirty="0" err="1"/>
              <a:t>sada</a:t>
            </a:r>
            <a:r>
              <a:rPr lang="en-US" b="1" dirty="0"/>
              <a:t> ABRAHAMWUI </a:t>
            </a:r>
            <a:r>
              <a:rPr lang="en-US" b="1" dirty="0" err="1"/>
              <a:t>khararchanhi</a:t>
            </a:r>
            <a:r>
              <a:rPr lang="en-US" b="1" dirty="0"/>
              <a:t> Persian Gulf </a:t>
            </a:r>
            <a:r>
              <a:rPr lang="en-US" b="1" dirty="0" err="1"/>
              <a:t>wui</a:t>
            </a:r>
            <a:r>
              <a:rPr lang="en-US" b="1" dirty="0"/>
              <a:t> </a:t>
            </a:r>
            <a:r>
              <a:rPr lang="en-US" b="1" dirty="0" err="1"/>
              <a:t>akuishong</a:t>
            </a:r>
            <a:r>
              <a:rPr lang="en-US" b="1" dirty="0"/>
              <a:t>, </a:t>
            </a:r>
            <a:r>
              <a:rPr lang="en-US" b="1" dirty="0" err="1"/>
              <a:t>achâlakhÂli</a:t>
            </a:r>
            <a:r>
              <a:rPr lang="en-US" b="1" baseline="0" dirty="0"/>
              <a:t> </a:t>
            </a:r>
            <a:r>
              <a:rPr lang="en-US" b="1" baseline="0" dirty="0" err="1"/>
              <a:t>Chaldeeswui</a:t>
            </a:r>
            <a:r>
              <a:rPr lang="en-US" b="1" baseline="0" dirty="0"/>
              <a:t> </a:t>
            </a:r>
            <a:r>
              <a:rPr lang="en-US" b="1" baseline="0" dirty="0" err="1"/>
              <a:t>keinung</a:t>
            </a:r>
            <a:r>
              <a:rPr lang="en-US" b="1" baseline="0" dirty="0"/>
              <a:t> – </a:t>
            </a:r>
            <a:r>
              <a:rPr lang="en-US" b="1" baseline="0" dirty="0" err="1"/>
              <a:t>Urli</a:t>
            </a:r>
            <a:r>
              <a:rPr lang="en-US" b="1" baseline="0" dirty="0"/>
              <a:t> </a:t>
            </a:r>
            <a:r>
              <a:rPr lang="en-US" b="1" baseline="0" dirty="0" err="1"/>
              <a:t>haophok-ka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Abraham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Âli</a:t>
            </a:r>
            <a:r>
              <a:rPr lang="en-US" b="1" baseline="0" dirty="0"/>
              <a:t> </a:t>
            </a:r>
            <a:r>
              <a:rPr lang="en-US" b="1" baseline="0" dirty="0" err="1"/>
              <a:t>shimkhur</a:t>
            </a:r>
            <a:r>
              <a:rPr lang="en-US" b="1" baseline="0" dirty="0"/>
              <a:t> hi </a:t>
            </a:r>
            <a:r>
              <a:rPr lang="en-US" b="1" baseline="0" dirty="0" err="1"/>
              <a:t>achâlakha</a:t>
            </a:r>
            <a:r>
              <a:rPr lang="en-US" b="1" baseline="0" dirty="0"/>
              <a:t> </a:t>
            </a:r>
            <a:r>
              <a:rPr lang="en-US" b="1" baseline="0" dirty="0" err="1"/>
              <a:t>Mesopotamianwui</a:t>
            </a:r>
            <a:r>
              <a:rPr lang="en-US" b="1" baseline="0" dirty="0"/>
              <a:t> </a:t>
            </a:r>
            <a:r>
              <a:rPr lang="en-US" b="1" baseline="0" dirty="0" err="1"/>
              <a:t>kong</a:t>
            </a:r>
            <a:r>
              <a:rPr lang="en-US" b="1" baseline="0" dirty="0"/>
              <a:t> </a:t>
            </a:r>
            <a:r>
              <a:rPr lang="en-US" b="1" baseline="0" dirty="0" err="1"/>
              <a:t>ngalemli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ngashanwui</a:t>
            </a:r>
            <a:r>
              <a:rPr lang="en-US" b="1" baseline="0" dirty="0"/>
              <a:t> </a:t>
            </a:r>
            <a:r>
              <a:rPr lang="en-US" b="1" baseline="0" dirty="0" err="1"/>
              <a:t>phaolak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apamli</a:t>
            </a:r>
            <a:r>
              <a:rPr lang="en-US" b="1" baseline="0" dirty="0"/>
              <a:t> </a:t>
            </a:r>
            <a:r>
              <a:rPr lang="en-US" b="1" baseline="0" dirty="0" err="1"/>
              <a:t>okthuisai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Hi </a:t>
            </a:r>
            <a:r>
              <a:rPr lang="en-US" b="1" baseline="0" dirty="0" err="1"/>
              <a:t>nali</a:t>
            </a:r>
            <a:r>
              <a:rPr lang="en-US" b="1" baseline="0" dirty="0"/>
              <a:t> map “</a:t>
            </a:r>
            <a:r>
              <a:rPr lang="en-US" b="1" baseline="0" dirty="0" err="1"/>
              <a:t>Haophok</a:t>
            </a:r>
            <a:r>
              <a:rPr lang="en-US" b="1" baseline="0" dirty="0"/>
              <a:t> </a:t>
            </a:r>
            <a:r>
              <a:rPr lang="en-US" b="1" baseline="0" dirty="0" err="1"/>
              <a:t>Khavai</a:t>
            </a:r>
            <a:r>
              <a:rPr lang="en-US" b="1" baseline="0" dirty="0"/>
              <a:t> </a:t>
            </a:r>
            <a:r>
              <a:rPr lang="en-US" b="1" baseline="0" dirty="0" err="1"/>
              <a:t>Khangaran</a:t>
            </a:r>
            <a:r>
              <a:rPr lang="en-US" b="1" baseline="0" dirty="0"/>
              <a:t>” li “U” da </a:t>
            </a:r>
            <a:r>
              <a:rPr lang="en-US" b="1" baseline="0" dirty="0" err="1"/>
              <a:t>ithumna</a:t>
            </a:r>
            <a:r>
              <a:rPr lang="en-US" b="1" baseline="0" dirty="0"/>
              <a:t> </a:t>
            </a:r>
            <a:r>
              <a:rPr lang="en-US" b="1" baseline="0" dirty="0" err="1"/>
              <a:t>kapikahai</a:t>
            </a:r>
            <a:r>
              <a:rPr lang="en-US" b="1" baseline="0" dirty="0"/>
              <a:t> china.</a:t>
            </a:r>
          </a:p>
          <a:p>
            <a:r>
              <a:rPr lang="en-US" b="1" baseline="0" dirty="0" err="1"/>
              <a:t>Khararchan</a:t>
            </a:r>
            <a:r>
              <a:rPr lang="en-US" b="1" baseline="0" dirty="0"/>
              <a:t> chi </a:t>
            </a:r>
            <a:r>
              <a:rPr lang="en-US" b="1" baseline="0" dirty="0" err="1"/>
              <a:t>zattâ</a:t>
            </a:r>
            <a:r>
              <a:rPr lang="en-US" b="1" baseline="0" dirty="0"/>
              <a:t> </a:t>
            </a:r>
            <a:r>
              <a:rPr lang="en-US" b="1" baseline="0" dirty="0" err="1"/>
              <a:t>mamân</a:t>
            </a:r>
            <a:r>
              <a:rPr lang="en-US" b="1" baseline="0" dirty="0"/>
              <a:t> </a:t>
            </a:r>
            <a:r>
              <a:rPr lang="en-US" b="1" baseline="0" dirty="0" err="1"/>
              <a:t>kachi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nali</a:t>
            </a:r>
            <a:r>
              <a:rPr lang="en-US" b="1" baseline="0" dirty="0"/>
              <a:t> Map chi </a:t>
            </a:r>
            <a:r>
              <a:rPr lang="en-US" b="1" baseline="0" dirty="0" err="1"/>
              <a:t>ngaheolu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Apam</a:t>
            </a:r>
            <a:r>
              <a:rPr lang="en-US" b="1" dirty="0"/>
              <a:t> </a:t>
            </a:r>
            <a:r>
              <a:rPr lang="en-US" b="1" dirty="0" err="1"/>
              <a:t>chiwui</a:t>
            </a:r>
            <a:r>
              <a:rPr lang="en-US" b="1" dirty="0"/>
              <a:t> map hi </a:t>
            </a:r>
            <a:r>
              <a:rPr lang="en-US" b="1" dirty="0" err="1"/>
              <a:t>aruihon</a:t>
            </a:r>
            <a:r>
              <a:rPr lang="en-US" b="1" dirty="0"/>
              <a:t> </a:t>
            </a:r>
            <a:r>
              <a:rPr lang="en-US" b="1" dirty="0" err="1"/>
              <a:t>thotli</a:t>
            </a:r>
            <a:r>
              <a:rPr lang="en-US" b="1" baseline="0" dirty="0"/>
              <a:t> </a:t>
            </a:r>
            <a:r>
              <a:rPr lang="en-US" b="1" baseline="0" dirty="0" err="1"/>
              <a:t>hithada</a:t>
            </a:r>
            <a:r>
              <a:rPr lang="en-US" b="1" baseline="0" dirty="0"/>
              <a:t> lei. </a:t>
            </a:r>
            <a:r>
              <a:rPr lang="en-US" b="1" baseline="0" dirty="0" err="1"/>
              <a:t>Phaningunglu</a:t>
            </a:r>
            <a:r>
              <a:rPr lang="en-US" b="1" baseline="0" dirty="0"/>
              <a:t> </a:t>
            </a:r>
            <a:r>
              <a:rPr lang="en-US" b="1" baseline="0" dirty="0" err="1"/>
              <a:t>kachia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hi </a:t>
            </a:r>
            <a:r>
              <a:rPr lang="en-US" b="1" baseline="0" dirty="0" err="1"/>
              <a:t>khareli</a:t>
            </a:r>
            <a:r>
              <a:rPr lang="en-US" b="1" baseline="0" dirty="0"/>
              <a:t> 1990wui </a:t>
            </a:r>
            <a:r>
              <a:rPr lang="en-US" b="1" baseline="0" dirty="0" err="1"/>
              <a:t>atamli</a:t>
            </a:r>
            <a:r>
              <a:rPr lang="en-US" b="1" baseline="0" dirty="0"/>
              <a:t> Persian </a:t>
            </a:r>
            <a:r>
              <a:rPr lang="en-US" b="1" baseline="0" dirty="0" err="1"/>
              <a:t>Gulfwui</a:t>
            </a:r>
            <a:r>
              <a:rPr lang="en-US" b="1" baseline="0" dirty="0"/>
              <a:t> </a:t>
            </a:r>
            <a:r>
              <a:rPr lang="en-US" b="1" baseline="0" dirty="0" err="1"/>
              <a:t>Rai</a:t>
            </a:r>
            <a:r>
              <a:rPr lang="en-US" b="1" baseline="0" dirty="0"/>
              <a:t> chi </a:t>
            </a:r>
            <a:r>
              <a:rPr lang="en-US" b="1" baseline="0" dirty="0" err="1"/>
              <a:t>hilina</a:t>
            </a:r>
            <a:r>
              <a:rPr lang="en-US" b="1" baseline="0" dirty="0"/>
              <a:t>…</a:t>
            </a:r>
          </a:p>
          <a:p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naoda</a:t>
            </a:r>
            <a:r>
              <a:rPr lang="en-US" b="1" baseline="0" dirty="0"/>
              <a:t> </a:t>
            </a:r>
            <a:r>
              <a:rPr lang="en-US" b="1" baseline="0" dirty="0" err="1"/>
              <a:t>Iraqli</a:t>
            </a:r>
            <a:r>
              <a:rPr lang="en-US" b="1" baseline="0" dirty="0"/>
              <a:t> </a:t>
            </a:r>
            <a:r>
              <a:rPr lang="en-US" b="1" baseline="0" dirty="0" err="1"/>
              <a:t>khangarar-ra</a:t>
            </a:r>
            <a:r>
              <a:rPr lang="en-US" b="1" baseline="0" dirty="0"/>
              <a:t> </a:t>
            </a:r>
            <a:r>
              <a:rPr lang="en-US" b="1" baseline="0" dirty="0" err="1"/>
              <a:t>Rai</a:t>
            </a:r>
            <a:r>
              <a:rPr lang="en-US" b="1" baseline="0" dirty="0"/>
              <a:t> Saddam </a:t>
            </a:r>
            <a:r>
              <a:rPr lang="en-US" b="1" baseline="0" dirty="0" err="1"/>
              <a:t>Husseinli</a:t>
            </a:r>
            <a:r>
              <a:rPr lang="en-US" b="1" baseline="0" dirty="0"/>
              <a:t> </a:t>
            </a:r>
            <a:r>
              <a:rPr lang="en-US" b="1" baseline="0" dirty="0" err="1"/>
              <a:t>wungpam</a:t>
            </a:r>
            <a:r>
              <a:rPr lang="en-US" b="1" baseline="0" dirty="0"/>
              <a:t> </a:t>
            </a:r>
            <a:r>
              <a:rPr lang="en-US" b="1" baseline="0" dirty="0" err="1"/>
              <a:t>wui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khuikatâ</a:t>
            </a:r>
            <a:r>
              <a:rPr lang="en-US" b="1" baseline="0" dirty="0"/>
              <a:t> chi </a:t>
            </a:r>
            <a:r>
              <a:rPr lang="en-US" b="1" baseline="0" dirty="0" err="1"/>
              <a:t>hilina</a:t>
            </a:r>
            <a:r>
              <a:rPr lang="en-US" b="1" baseline="0" dirty="0"/>
              <a:t>.</a:t>
            </a:r>
          </a:p>
          <a:p>
            <a:r>
              <a:rPr lang="en-US" b="1" baseline="0" dirty="0"/>
              <a:t>////	chili Tigris Kong </a:t>
            </a:r>
            <a:r>
              <a:rPr lang="en-US" b="1" baseline="0" dirty="0" err="1"/>
              <a:t>leidalei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kala</a:t>
            </a:r>
            <a:r>
              <a:rPr lang="en-US" b="1" baseline="0" dirty="0"/>
              <a:t> Euphrates…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thotwui</a:t>
            </a:r>
            <a:r>
              <a:rPr lang="en-US" b="1" baseline="0" dirty="0"/>
              <a:t> </a:t>
            </a:r>
            <a:r>
              <a:rPr lang="en-US" b="1" baseline="0" dirty="0" err="1"/>
              <a:t>keinung</a:t>
            </a:r>
            <a:r>
              <a:rPr lang="en-US" b="1" baseline="0" dirty="0"/>
              <a:t> Baghdad…</a:t>
            </a:r>
          </a:p>
          <a:p>
            <a:r>
              <a:rPr lang="en-US" b="1" baseline="0" dirty="0"/>
              <a:t>////	…Kuwait chi Persian </a:t>
            </a:r>
            <a:r>
              <a:rPr lang="en-US" b="1" baseline="0" dirty="0" err="1"/>
              <a:t>Gulfwui</a:t>
            </a:r>
            <a:r>
              <a:rPr lang="en-US" b="1" baseline="0" dirty="0"/>
              <a:t> </a:t>
            </a:r>
            <a:r>
              <a:rPr lang="en-US" b="1" baseline="0" dirty="0" err="1"/>
              <a:t>akuishong</a:t>
            </a:r>
            <a:r>
              <a:rPr lang="en-US" b="1" baseline="0" dirty="0"/>
              <a:t> </a:t>
            </a:r>
            <a:r>
              <a:rPr lang="en-US" b="1" baseline="0" dirty="0" err="1"/>
              <a:t>leiya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aungshong</a:t>
            </a:r>
            <a:r>
              <a:rPr lang="en-US" b="1" baseline="0" dirty="0"/>
              <a:t>…</a:t>
            </a:r>
            <a:r>
              <a:rPr lang="en-US" b="1" baseline="0" dirty="0" err="1"/>
              <a:t>achâlakhÂli</a:t>
            </a:r>
            <a:r>
              <a:rPr lang="en-US" b="1" baseline="0" dirty="0"/>
              <a:t> </a:t>
            </a:r>
            <a:r>
              <a:rPr lang="en-US" b="1" baseline="0" dirty="0" err="1"/>
              <a:t>keinung</a:t>
            </a:r>
            <a:r>
              <a:rPr lang="en-US" b="1" baseline="0" dirty="0"/>
              <a:t> </a:t>
            </a:r>
            <a:r>
              <a:rPr lang="en-US" b="1" baseline="0" dirty="0" err="1"/>
              <a:t>Babylong</a:t>
            </a:r>
            <a:r>
              <a:rPr lang="en-US" b="1" baseline="0" dirty="0"/>
              <a:t>…</a:t>
            </a:r>
          </a:p>
          <a:p>
            <a:r>
              <a:rPr lang="en-US" b="1" baseline="0" dirty="0"/>
              <a:t>////	…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ithumwui</a:t>
            </a:r>
            <a:r>
              <a:rPr lang="en-US" b="1" baseline="0" dirty="0"/>
              <a:t> </a:t>
            </a:r>
            <a:r>
              <a:rPr lang="en-US" b="1" baseline="0" dirty="0" err="1"/>
              <a:t>khararchan</a:t>
            </a:r>
            <a:r>
              <a:rPr lang="en-US" b="1" baseline="0" dirty="0"/>
              <a:t> </a:t>
            </a:r>
            <a:r>
              <a:rPr lang="en-US" b="1" baseline="0" dirty="0" err="1"/>
              <a:t>haokaphok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… </a:t>
            </a:r>
            <a:r>
              <a:rPr lang="en-US" b="1" baseline="0" dirty="0" err="1"/>
              <a:t>achâlakhÂli</a:t>
            </a:r>
            <a:r>
              <a:rPr lang="en-US" b="1" baseline="0" dirty="0"/>
              <a:t> </a:t>
            </a:r>
            <a:r>
              <a:rPr lang="en-US" b="1" baseline="0" dirty="0" err="1"/>
              <a:t>keining</a:t>
            </a:r>
            <a:r>
              <a:rPr lang="en-US" b="1" baseline="0" dirty="0"/>
              <a:t> UR.</a:t>
            </a:r>
            <a:endParaRPr lang="en-US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 err="1"/>
              <a:t>Zingshoshong</a:t>
            </a:r>
            <a:r>
              <a:rPr lang="en-US" b="1" baseline="0" dirty="0"/>
              <a:t> </a:t>
            </a:r>
            <a:r>
              <a:rPr lang="en-US" b="1" baseline="0" dirty="0" err="1"/>
              <a:t>apam</a:t>
            </a:r>
            <a:r>
              <a:rPr lang="en-US" b="1" baseline="0" dirty="0"/>
              <a:t> </a:t>
            </a:r>
            <a:r>
              <a:rPr lang="en-US" b="1" baseline="0" dirty="0" err="1"/>
              <a:t>alungthungli</a:t>
            </a:r>
            <a:r>
              <a:rPr lang="en-US" b="1" baseline="0" dirty="0"/>
              <a:t> – Persian </a:t>
            </a:r>
            <a:r>
              <a:rPr lang="en-US" b="1" baseline="0" dirty="0" err="1"/>
              <a:t>Gulfwui</a:t>
            </a:r>
            <a:r>
              <a:rPr lang="en-US" b="1" baseline="0" dirty="0"/>
              <a:t> </a:t>
            </a:r>
            <a:r>
              <a:rPr lang="en-US" b="1" baseline="0" dirty="0" err="1"/>
              <a:t>tharili</a:t>
            </a:r>
            <a:r>
              <a:rPr lang="en-US" b="1" baseline="0" dirty="0"/>
              <a:t> </a:t>
            </a:r>
            <a:r>
              <a:rPr lang="en-US" b="1" baseline="0" dirty="0" err="1"/>
              <a:t>ngashikta</a:t>
            </a:r>
            <a:r>
              <a:rPr lang="en-US" b="1" baseline="0" dirty="0"/>
              <a:t>—</a:t>
            </a:r>
          </a:p>
          <a:p>
            <a:r>
              <a:rPr lang="en-US" b="1" baseline="0" dirty="0"/>
              <a:t>         </a:t>
            </a:r>
            <a:r>
              <a:rPr lang="en-US" b="1" baseline="0" dirty="0" err="1"/>
              <a:t>okathuili</a:t>
            </a:r>
            <a:r>
              <a:rPr lang="en-US" b="1" baseline="0" dirty="0"/>
              <a:t> </a:t>
            </a:r>
            <a:r>
              <a:rPr lang="en-US" b="1" baseline="0" dirty="0" err="1"/>
              <a:t>rikapta</a:t>
            </a:r>
            <a:r>
              <a:rPr lang="en-US" b="1" baseline="0" dirty="0"/>
              <a:t> </a:t>
            </a:r>
            <a:r>
              <a:rPr lang="en-US" b="1" baseline="0" dirty="0" err="1"/>
              <a:t>thangmeilâk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pânkasa</a:t>
            </a:r>
            <a:r>
              <a:rPr lang="en-US" b="1" baseline="0" dirty="0"/>
              <a:t> </a:t>
            </a:r>
            <a:r>
              <a:rPr lang="en-US" b="1" baseline="0" dirty="0" err="1"/>
              <a:t>mibingwui</a:t>
            </a:r>
            <a:r>
              <a:rPr lang="en-US" b="1" baseline="0" dirty="0"/>
              <a:t> </a:t>
            </a:r>
            <a:r>
              <a:rPr lang="en-US" b="1" baseline="0" dirty="0" err="1"/>
              <a:t>mirin</a:t>
            </a:r>
            <a:r>
              <a:rPr lang="en-US" b="1" baseline="0" dirty="0"/>
              <a:t> chi </a:t>
            </a:r>
            <a:r>
              <a:rPr lang="en-US" b="1" baseline="0" dirty="0" err="1"/>
              <a:t>phashok-ka</a:t>
            </a:r>
            <a:endParaRPr lang="en-US" b="1" baseline="0" dirty="0"/>
          </a:p>
          <a:p>
            <a:r>
              <a:rPr lang="en-US" b="1" baseline="0" dirty="0"/>
              <a:t>         ////	</a:t>
            </a:r>
            <a:r>
              <a:rPr lang="en-US" b="1" baseline="0" dirty="0" err="1"/>
              <a:t>chithek</a:t>
            </a:r>
            <a:r>
              <a:rPr lang="en-US" b="1" baseline="0" dirty="0"/>
              <a:t> </a:t>
            </a:r>
            <a:r>
              <a:rPr lang="en-US" b="1" baseline="0" dirty="0" err="1"/>
              <a:t>kathum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chithei</a:t>
            </a:r>
            <a:r>
              <a:rPr lang="en-US" b="1" baseline="0" dirty="0"/>
              <a:t> </a:t>
            </a:r>
            <a:r>
              <a:rPr lang="en-US" b="1" baseline="0" dirty="0" err="1"/>
              <a:t>kahai</a:t>
            </a:r>
            <a:r>
              <a:rPr lang="en-US" b="1" baseline="0" dirty="0"/>
              <a:t> </a:t>
            </a:r>
            <a:r>
              <a:rPr lang="en-US" b="1" baseline="0" dirty="0" err="1"/>
              <a:t>apamli</a:t>
            </a:r>
            <a:r>
              <a:rPr lang="en-US" b="1" baseline="0" dirty="0"/>
              <a:t>,</a:t>
            </a:r>
          </a:p>
          <a:p>
            <a:r>
              <a:rPr lang="en-US" b="1" baseline="0" dirty="0"/>
              <a:t>         ////	</a:t>
            </a:r>
            <a:r>
              <a:rPr lang="en-US" b="1" baseline="0" dirty="0" err="1"/>
              <a:t>Mesopotamianwui</a:t>
            </a:r>
            <a:r>
              <a:rPr lang="en-US" b="1" baseline="0" dirty="0"/>
              <a:t> </a:t>
            </a:r>
            <a:r>
              <a:rPr lang="en-US" b="1" baseline="0" dirty="0" err="1"/>
              <a:t>Lui-wuk</a:t>
            </a:r>
            <a:endParaRPr lang="en-US" b="1" baseline="0" dirty="0"/>
          </a:p>
          <a:p>
            <a:r>
              <a:rPr lang="en-US" b="1" baseline="0" dirty="0"/>
              <a:t>         ////	</a:t>
            </a:r>
            <a:r>
              <a:rPr lang="en-US" b="1" baseline="0" dirty="0" err="1"/>
              <a:t>Achâlakha</a:t>
            </a:r>
            <a:r>
              <a:rPr lang="en-US" b="1" baseline="0" dirty="0"/>
              <a:t> Sumerian </a:t>
            </a:r>
            <a:r>
              <a:rPr lang="en-US" b="1" baseline="0" dirty="0" err="1"/>
              <a:t>bingna</a:t>
            </a:r>
            <a:r>
              <a:rPr lang="en-US" b="1" baseline="0" dirty="0"/>
              <a:t> </a:t>
            </a:r>
            <a:r>
              <a:rPr lang="en-US" b="1" baseline="0" dirty="0" err="1"/>
              <a:t>ithumli</a:t>
            </a:r>
            <a:r>
              <a:rPr lang="en-US" b="1" baseline="0" dirty="0"/>
              <a:t> </a:t>
            </a:r>
            <a:r>
              <a:rPr lang="en-US" b="1" baseline="0" dirty="0" err="1"/>
              <a:t>kakapi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kângpheiwui</a:t>
            </a:r>
            <a:r>
              <a:rPr lang="en-US" b="1" baseline="0" dirty="0"/>
              <a:t> </a:t>
            </a:r>
            <a:r>
              <a:rPr lang="en-US" b="1" baseline="0" dirty="0" err="1"/>
              <a:t>lemmet</a:t>
            </a:r>
            <a:r>
              <a:rPr lang="en-US" b="1" baseline="0" dirty="0"/>
              <a:t> </a:t>
            </a:r>
            <a:r>
              <a:rPr lang="en-US" b="1" baseline="0" dirty="0" err="1"/>
              <a:t>kaho</a:t>
            </a:r>
            <a:r>
              <a:rPr lang="en-US" b="1" baseline="0" dirty="0"/>
              <a:t> hi </a:t>
            </a:r>
            <a:r>
              <a:rPr lang="en-US" b="1" baseline="0" dirty="0" err="1"/>
              <a:t>miya</a:t>
            </a:r>
            <a:r>
              <a:rPr lang="en-US" b="1" baseline="0" dirty="0"/>
              <a:t>. Kala </a:t>
            </a:r>
            <a:r>
              <a:rPr lang="en-US" b="1" baseline="0" dirty="0" err="1"/>
              <a:t>hili</a:t>
            </a:r>
            <a:r>
              <a:rPr lang="en-US" b="1" baseline="0" dirty="0"/>
              <a:t> </a:t>
            </a:r>
            <a:r>
              <a:rPr lang="en-US" b="1" baseline="0" dirty="0" err="1"/>
              <a:t>ithumna</a:t>
            </a:r>
            <a:r>
              <a:rPr lang="en-US" b="1" baseline="0" dirty="0"/>
              <a:t> </a:t>
            </a:r>
            <a:r>
              <a:rPr lang="en-US" b="1" baseline="0" dirty="0" err="1"/>
              <a:t>thei</a:t>
            </a:r>
            <a:endParaRPr lang="en-US" b="1" baseline="0" dirty="0"/>
          </a:p>
          <a:p>
            <a:r>
              <a:rPr lang="en-US" b="1" baseline="0" dirty="0"/>
              <a:t>         ////	</a:t>
            </a:r>
            <a:r>
              <a:rPr lang="en-US" b="1" baseline="0" dirty="0" err="1"/>
              <a:t>reikasangwui</a:t>
            </a:r>
            <a:r>
              <a:rPr lang="en-US" b="1" baseline="0" dirty="0"/>
              <a:t> </a:t>
            </a:r>
            <a:r>
              <a:rPr lang="en-US" b="1" baseline="0" dirty="0" err="1"/>
              <a:t>haophok</a:t>
            </a:r>
            <a:r>
              <a:rPr lang="en-US" b="1" baseline="0" dirty="0"/>
              <a:t> </a:t>
            </a:r>
            <a:r>
              <a:rPr lang="en-US" b="1" baseline="0" dirty="0" err="1"/>
              <a:t>tha-thar</a:t>
            </a:r>
            <a:r>
              <a:rPr lang="en-US" b="1" baseline="0" dirty="0"/>
              <a:t> </a:t>
            </a:r>
            <a:r>
              <a:rPr lang="en-US" b="1" baseline="0" dirty="0" err="1"/>
              <a:t>ata</a:t>
            </a:r>
            <a:r>
              <a:rPr lang="en-US" b="1" baseline="0" dirty="0"/>
              <a:t>…</a:t>
            </a:r>
            <a:r>
              <a:rPr lang="en-US" b="1" baseline="0" dirty="0" err="1"/>
              <a:t>ainwui</a:t>
            </a:r>
            <a:r>
              <a:rPr lang="en-US" b="1" baseline="0" dirty="0"/>
              <a:t>…</a:t>
            </a:r>
            <a:r>
              <a:rPr lang="en-US" b="1" baseline="0" dirty="0" err="1"/>
              <a:t>ari-araiwui</a:t>
            </a:r>
            <a:r>
              <a:rPr lang="en-US" b="1" baseline="0" dirty="0"/>
              <a:t>…</a:t>
            </a:r>
            <a:r>
              <a:rPr lang="en-US" b="1" baseline="0" dirty="0" err="1"/>
              <a:t>sirâ-kachâng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shimsak</a:t>
            </a:r>
            <a:r>
              <a:rPr lang="en-US" b="1" baseline="0" dirty="0"/>
              <a:t> </a:t>
            </a:r>
            <a:r>
              <a:rPr lang="en-US" b="1" baseline="0" dirty="0" err="1"/>
              <a:t>wui</a:t>
            </a:r>
            <a:r>
              <a:rPr lang="en-US" b="1" baseline="0" dirty="0"/>
              <a:t> </a:t>
            </a:r>
            <a:r>
              <a:rPr lang="en-US" b="1" baseline="0" dirty="0" err="1"/>
              <a:t>maram</a:t>
            </a:r>
            <a:endParaRPr lang="en-US" b="1" baseline="0" dirty="0"/>
          </a:p>
          <a:p>
            <a:r>
              <a:rPr lang="en-US" b="1" baseline="0" dirty="0"/>
              <a:t>////	</a:t>
            </a:r>
            <a:r>
              <a:rPr lang="en-US" b="1" baseline="0" dirty="0" err="1"/>
              <a:t>khararchan</a:t>
            </a:r>
            <a:r>
              <a:rPr lang="en-US" b="1" baseline="0" dirty="0"/>
              <a:t> </a:t>
            </a:r>
            <a:r>
              <a:rPr lang="en-US" b="1" baseline="0" dirty="0" err="1"/>
              <a:t>phakazatta</a:t>
            </a:r>
            <a:r>
              <a:rPr lang="en-US" b="1" baseline="0" dirty="0"/>
              <a:t> </a:t>
            </a:r>
            <a:r>
              <a:rPr lang="en-US" b="1" baseline="0" dirty="0" err="1"/>
              <a:t>bingna</a:t>
            </a:r>
            <a:r>
              <a:rPr lang="en-US" b="1" baseline="0" dirty="0"/>
              <a:t> </a:t>
            </a:r>
            <a:r>
              <a:rPr lang="en-US" b="1" baseline="0" dirty="0" err="1"/>
              <a:t>achâlakha</a:t>
            </a:r>
            <a:r>
              <a:rPr lang="en-US" b="1" baseline="0" dirty="0"/>
              <a:t> </a:t>
            </a:r>
            <a:r>
              <a:rPr lang="en-US" b="1" baseline="0" dirty="0" err="1"/>
              <a:t>reisanglâk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pânkasÂli</a:t>
            </a:r>
            <a:r>
              <a:rPr lang="en-US" b="1" baseline="0" dirty="0"/>
              <a:t> </a:t>
            </a:r>
            <a:r>
              <a:rPr lang="en-US" b="1" baseline="0" dirty="0" err="1"/>
              <a:t>ngashan</a:t>
            </a:r>
            <a:r>
              <a:rPr lang="en-US" b="1" baseline="0" dirty="0"/>
              <a:t> </a:t>
            </a:r>
            <a:r>
              <a:rPr lang="en-US" b="1" baseline="0" dirty="0" err="1"/>
              <a:t>phâkhuiya</a:t>
            </a:r>
            <a:r>
              <a:rPr lang="en-US" b="1" baseline="0" dirty="0"/>
              <a:t>…</a:t>
            </a:r>
          </a:p>
          <a:p>
            <a:r>
              <a:rPr lang="en-US" b="1" baseline="0" dirty="0" err="1"/>
              <a:t>apam</a:t>
            </a:r>
            <a:r>
              <a:rPr lang="en-US" b="1" baseline="0" dirty="0"/>
              <a:t> chili </a:t>
            </a:r>
            <a:r>
              <a:rPr lang="en-US" b="1" baseline="0" dirty="0" err="1"/>
              <a:t>pânkhangaruma</a:t>
            </a:r>
            <a:r>
              <a:rPr lang="en-US" b="1" baseline="0" dirty="0"/>
              <a:t> bing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keinungbing</a:t>
            </a:r>
            <a:r>
              <a:rPr lang="en-US" b="1" baseline="0" dirty="0"/>
              <a:t> </a:t>
            </a:r>
            <a:r>
              <a:rPr lang="en-US" b="1" baseline="0" dirty="0" err="1"/>
              <a:t>wui</a:t>
            </a:r>
            <a:r>
              <a:rPr lang="en-US" b="1" baseline="0" dirty="0"/>
              <a:t> </a:t>
            </a:r>
            <a:r>
              <a:rPr lang="en-US" b="1" baseline="0" dirty="0" err="1"/>
              <a:t>mangâ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aruihon</a:t>
            </a:r>
            <a:r>
              <a:rPr lang="en-US" b="1" baseline="0" dirty="0"/>
              <a:t> </a:t>
            </a:r>
            <a:r>
              <a:rPr lang="en-US" b="1" baseline="0" dirty="0" err="1"/>
              <a:t>ithumwui</a:t>
            </a:r>
            <a:r>
              <a:rPr lang="en-US" b="1" baseline="0" dirty="0"/>
              <a:t> </a:t>
            </a:r>
            <a:r>
              <a:rPr lang="en-US" b="1" baseline="0" dirty="0" err="1"/>
              <a:t>reikasang</a:t>
            </a:r>
            <a:r>
              <a:rPr lang="en-US" b="1" baseline="0" dirty="0"/>
              <a:t> </a:t>
            </a:r>
            <a:r>
              <a:rPr lang="en-US" b="1" baseline="0" dirty="0" err="1"/>
              <a:t>kala</a:t>
            </a:r>
            <a:r>
              <a:rPr lang="en-US" b="1" baseline="0" dirty="0"/>
              <a:t> </a:t>
            </a:r>
            <a:r>
              <a:rPr lang="en-US" b="1" baseline="0" dirty="0" err="1"/>
              <a:t>zatnâda</a:t>
            </a:r>
            <a:r>
              <a:rPr lang="en-US" b="1" baseline="0" dirty="0"/>
              <a:t> </a:t>
            </a:r>
            <a:r>
              <a:rPr lang="en-US" b="1" baseline="0" dirty="0" err="1"/>
              <a:t>khalei</a:t>
            </a:r>
            <a:r>
              <a:rPr lang="en-US" b="1" baseline="0" dirty="0"/>
              <a:t> </a:t>
            </a:r>
            <a:r>
              <a:rPr lang="en-US" b="1" baseline="0" dirty="0" err="1"/>
              <a:t>ngashanbing</a:t>
            </a:r>
            <a:r>
              <a:rPr lang="en-US" b="1" baseline="0" dirty="0"/>
              <a:t> chi </a:t>
            </a:r>
            <a:r>
              <a:rPr lang="en-US" b="1" baseline="0" dirty="0" err="1"/>
              <a:t>chiwui</a:t>
            </a:r>
            <a:r>
              <a:rPr lang="en-US" b="1" baseline="0" dirty="0"/>
              <a:t> </a:t>
            </a:r>
            <a:r>
              <a:rPr lang="en-US" b="1" baseline="0" dirty="0" err="1"/>
              <a:t>eina</a:t>
            </a:r>
            <a:r>
              <a:rPr lang="en-US" b="1" baseline="0" dirty="0"/>
              <a:t> </a:t>
            </a:r>
            <a:r>
              <a:rPr lang="en-US" b="1" baseline="0" dirty="0" err="1"/>
              <a:t>khashokla</a:t>
            </a:r>
            <a:r>
              <a:rPr lang="en-US" b="1" baseline="0" dirty="0"/>
              <a:t> </a:t>
            </a:r>
            <a:r>
              <a:rPr lang="en-US" b="1" baseline="0" dirty="0" err="1"/>
              <a:t>leidalei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6991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9355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4292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32128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7126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825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8686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9530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0432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43998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06688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2213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30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0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5.xml"/><Relationship Id="rId7" Type="http://schemas.openxmlformats.org/officeDocument/2006/relationships/image" Target="../media/image130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3.xml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0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30.jpeg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jpeg"/><Relationship Id="rId5" Type="http://schemas.openxmlformats.org/officeDocument/2006/relationships/image" Target="../media/image130.jpeg"/><Relationship Id="rId4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06D1C-26E5-19C7-4A5E-A463A0D75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72" name="Picture 24" descr="D:\SBC - B.th\Tangkhul TBB\3B-57.jpg">
            <a:extLst>
              <a:ext uri="{FF2B5EF4-FFF2-40B4-BE49-F238E27FC236}">
                <a16:creationId xmlns:a16="http://schemas.microsoft.com/office/drawing/2014/main" id="{B25E4FB1-1343-A118-F31B-C66BC02F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81025"/>
            <a:ext cx="7781925" cy="5589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0050" name="Rectangle 2">
            <a:extLst>
              <a:ext uri="{FF2B5EF4-FFF2-40B4-BE49-F238E27FC236}">
                <a16:creationId xmlns:a16="http://schemas.microsoft.com/office/drawing/2014/main" id="{401993CB-437C-81DF-D976-DEF06302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18CEF078-7378-C23D-C830-24AEBB164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3" name="Text Box 5">
            <a:extLst>
              <a:ext uri="{FF2B5EF4-FFF2-40B4-BE49-F238E27FC236}">
                <a16:creationId xmlns:a16="http://schemas.microsoft.com/office/drawing/2014/main" id="{FE48B1C0-78B9-7E63-64B0-53F548A55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>
            <a:extLst>
              <a:ext uri="{FF2B5EF4-FFF2-40B4-BE49-F238E27FC236}">
                <a16:creationId xmlns:a16="http://schemas.microsoft.com/office/drawing/2014/main" id="{12C5C20F-AE15-23B4-F1FF-81289C70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141413"/>
            <a:ext cx="7239000" cy="83099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ABRAHAM-JOSEPH</a:t>
            </a:r>
            <a:endParaRPr lang="en-US" sz="5400" dirty="0">
              <a:solidFill>
                <a:srgbClr val="FFFF00"/>
              </a:solidFill>
              <a:effectLst/>
            </a:endParaRPr>
          </a:p>
        </p:txBody>
      </p:sp>
      <p:sp>
        <p:nvSpPr>
          <p:cNvPr id="770056" name="Text Box 8">
            <a:extLst>
              <a:ext uri="{FF2B5EF4-FFF2-40B4-BE49-F238E27FC236}">
                <a16:creationId xmlns:a16="http://schemas.microsoft.com/office/drawing/2014/main" id="{2C307120-630B-9464-C34A-062FE89B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0058" name="Freeform 10">
            <a:extLst>
              <a:ext uri="{FF2B5EF4-FFF2-40B4-BE49-F238E27FC236}">
                <a16:creationId xmlns:a16="http://schemas.microsoft.com/office/drawing/2014/main" id="{106D1319-99E5-1F4A-FE99-789D01BF81AF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812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305" name="Text Box 17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780291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80303" name="Group 15"/>
          <p:cNvGrpSpPr>
            <a:grpSpLocks/>
          </p:cNvGrpSpPr>
          <p:nvPr/>
        </p:nvGrpSpPr>
        <p:grpSpPr bwMode="auto">
          <a:xfrm>
            <a:off x="592138" y="0"/>
            <a:ext cx="7854950" cy="6496050"/>
            <a:chOff x="373" y="0"/>
            <a:chExt cx="4948" cy="4092"/>
          </a:xfrm>
        </p:grpSpPr>
        <p:sp>
          <p:nvSpPr>
            <p:cNvPr id="780292" name="Text Box 4"/>
            <p:cNvSpPr txBox="1">
              <a:spLocks noChangeArrowheads="1"/>
            </p:cNvSpPr>
            <p:nvPr/>
          </p:nvSpPr>
          <p:spPr bwMode="auto">
            <a:xfrm>
              <a:off x="1120" y="0"/>
              <a:ext cx="1448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solidFill>
                    <a:schemeClr val="tx1"/>
                  </a:solidFill>
                  <a:effectLst/>
                </a:rPr>
                <a:t>Hao 10:10; 11:28</a:t>
              </a:r>
            </a:p>
          </p:txBody>
        </p:sp>
        <p:pic>
          <p:nvPicPr>
            <p:cNvPr id="78029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/>
            <a:stretch>
              <a:fillRect/>
            </a:stretch>
          </p:blipFill>
          <p:spPr bwMode="auto">
            <a:xfrm>
              <a:off x="373" y="394"/>
              <a:ext cx="4948" cy="35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0300" name="Rectangle 12"/>
            <p:cNvSpPr>
              <a:spLocks noChangeArrowheads="1"/>
            </p:cNvSpPr>
            <p:nvPr/>
          </p:nvSpPr>
          <p:spPr bwMode="auto">
            <a:xfrm>
              <a:off x="1026" y="3178"/>
              <a:ext cx="3888" cy="914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865313" y="5243513"/>
            <a:ext cx="5605462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Achalakha Urwui Chaldeesli khalei 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Ziggurat</a:t>
            </a:r>
            <a:r>
              <a:rPr lang="ja-JP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kachi hi aruihonwui Iraqli khaleina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Text Box 2050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sp>
        <p:nvSpPr>
          <p:cNvPr id="786435" name="Text Box 2051"/>
          <p:cNvSpPr txBox="1">
            <a:spLocks noChangeArrowheads="1"/>
          </p:cNvSpPr>
          <p:nvPr/>
        </p:nvSpPr>
        <p:spPr bwMode="auto">
          <a:xfrm>
            <a:off x="1778000" y="0"/>
            <a:ext cx="22987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86436" name="Text Box 20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37" name="Rectangle 20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786439" name="Text Box 2055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6440" name="Picture 2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2060"/>
          <p:cNvSpPr>
            <a:spLocks noChangeArrowheads="1"/>
          </p:cNvSpPr>
          <p:nvPr/>
        </p:nvSpPr>
        <p:spPr bwMode="auto">
          <a:xfrm>
            <a:off x="585788" y="615950"/>
            <a:ext cx="7870825" cy="56245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43" name="Rectangle 2059"/>
          <p:cNvSpPr>
            <a:spLocks noChangeArrowheads="1"/>
          </p:cNvSpPr>
          <p:nvPr/>
        </p:nvSpPr>
        <p:spPr bwMode="auto">
          <a:xfrm>
            <a:off x="596900" y="835025"/>
            <a:ext cx="7904163" cy="5092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</a:t>
            </a:r>
            <a:r>
              <a:rPr lang="en-US" sz="4000" b="1">
                <a:solidFill>
                  <a:srgbClr val="FAFD00"/>
                </a:solidFill>
                <a:effectLst/>
                <a:latin typeface="Helvetica" charset="0"/>
              </a:rPr>
              <a:t>ABRAHAMWUI SHIMKHUR: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• TERAH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(AVAV</a:t>
            </a:r>
            <a:r>
              <a:rPr lang="en-US" sz="3200" b="1" i="1" u="sng">
                <a:solidFill>
                  <a:schemeClr val="tx1"/>
                </a:solidFill>
                <a:effectLst/>
                <a:latin typeface="Helvetica" charset="0"/>
              </a:rPr>
              <a:t>A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  <a:r>
              <a:rPr lang="en-US" sz="3600" b="1">
                <a:solidFill>
                  <a:schemeClr val="tx1"/>
                </a:solidFill>
                <a:effectLst/>
                <a:latin typeface="Helvetica" charset="0"/>
              </a:rPr>
              <a:t> 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•ABRAHAM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(ABRAM)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• SARAH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(APREIV</a:t>
            </a:r>
            <a:r>
              <a:rPr lang="en-US" sz="3200" b="1" i="1" u="sng">
                <a:solidFill>
                  <a:schemeClr val="tx1"/>
                </a:solidFill>
                <a:effectLst/>
                <a:latin typeface="Helvetica" charset="0"/>
              </a:rPr>
              <a:t>A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, SARAI)</a:t>
            </a:r>
            <a:endParaRPr lang="en-US" sz="3600" b="1">
              <a:solidFill>
                <a:schemeClr val="tx1"/>
              </a:solidFill>
              <a:effectLst/>
              <a:latin typeface="Helvetica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• LOT </a:t>
            </a:r>
            <a:r>
              <a:rPr lang="en-US" b="1" i="1">
                <a:solidFill>
                  <a:schemeClr val="tx1"/>
                </a:solidFill>
                <a:effectLst/>
                <a:latin typeface="Helvetica" charset="0"/>
              </a:rPr>
              <a:t>(ABRAHAMWUI AGATOWUI NAO)</a:t>
            </a:r>
            <a:endParaRPr lang="en-US" b="1" i="1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786445" name="Text Box 2061"/>
          <p:cNvSpPr txBox="1">
            <a:spLocks noChangeArrowheads="1"/>
          </p:cNvSpPr>
          <p:nvPr/>
        </p:nvSpPr>
        <p:spPr bwMode="auto">
          <a:xfrm>
            <a:off x="1776413" y="0"/>
            <a:ext cx="1752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11:31</a:t>
            </a:r>
          </a:p>
        </p:txBody>
      </p:sp>
      <p:sp>
        <p:nvSpPr>
          <p:cNvPr id="786446" name="Text Box 2062"/>
          <p:cNvSpPr txBox="1">
            <a:spLocks noChangeArrowheads="1"/>
          </p:cNvSpPr>
          <p:nvPr/>
        </p:nvSpPr>
        <p:spPr bwMode="auto">
          <a:xfrm>
            <a:off x="8640763" y="64547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5</a:t>
            </a:r>
          </a:p>
        </p:txBody>
      </p:sp>
      <p:sp>
        <p:nvSpPr>
          <p:cNvPr id="786447" name="Text Box 206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384175" y="1765300"/>
            <a:ext cx="2903538" cy="3136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MI 4</a:t>
            </a:r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 chiwui eina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i="1">
                <a:solidFill>
                  <a:schemeClr val="tx1"/>
                </a:solidFill>
                <a:effectLst/>
                <a:latin typeface="Times" charset="0"/>
              </a:rPr>
              <a:t>KHAREPA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2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590861" name="Rectangle 13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0895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grpSp>
        <p:nvGrpSpPr>
          <p:cNvPr id="590897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135" y="3354"/>
              <a:ext cx="374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600" i="1">
                  <a:solidFill>
                    <a:srgbClr val="FAFD00"/>
                  </a:solidFill>
                  <a:effectLst/>
                  <a:latin typeface="Times" charset="0"/>
                </a:rPr>
                <a:t>Haokaphok 12 kala chiwui thili</a:t>
              </a: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8" name="Rectangle 60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2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0915" name="Text Box 67"/>
          <p:cNvSpPr txBox="1">
            <a:spLocks noChangeArrowheads="1"/>
          </p:cNvSpPr>
          <p:nvPr/>
        </p:nvSpPr>
        <p:spPr bwMode="auto">
          <a:xfrm>
            <a:off x="8596313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grpSp>
        <p:nvGrpSpPr>
          <p:cNvPr id="590919" name="Group 71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590920" name="Group 72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90921" name="Group 73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7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0923" name="Freeform 7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90924" name="Picture 7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0931" name="Group 8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90932" name="Rectangle 8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90933" name="Line 8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34" name="Text Box 86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900" grpId="0" animBg="1"/>
      <p:bldP spid="5908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1029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4" name="AutoShape 103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9" name="Rectangle 103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0" name="Rectangle 1036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JMJ</a:t>
            </a:r>
          </a:p>
        </p:txBody>
      </p:sp>
      <p:sp>
        <p:nvSpPr>
          <p:cNvPr id="493581" name="Rectangle 103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82" name="Rectangle 1038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3" name="Line 1039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Line 104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5" name="Line 1041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6" name="Line 104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7" name="Line 104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92" name="Rectangle 1048"/>
          <p:cNvSpPr>
            <a:spLocks noChangeArrowheads="1"/>
          </p:cNvSpPr>
          <p:nvPr/>
        </p:nvSpPr>
        <p:spPr bwMode="auto">
          <a:xfrm>
            <a:off x="1685826" y="5324475"/>
            <a:ext cx="6178749" cy="643766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 dirty="0" err="1">
                <a:solidFill>
                  <a:srgbClr val="FAFD00"/>
                </a:solidFill>
                <a:effectLst/>
                <a:latin typeface="Times" charset="0"/>
              </a:rPr>
              <a:t>Haokaphok</a:t>
            </a:r>
            <a:r>
              <a:rPr lang="en-US" sz="3600" i="1" dirty="0">
                <a:solidFill>
                  <a:srgbClr val="FAFD00"/>
                </a:solidFill>
                <a:effectLst/>
                <a:latin typeface="Times" charset="0"/>
              </a:rPr>
              <a:t> 12 </a:t>
            </a:r>
            <a:r>
              <a:rPr lang="en-US" sz="3600" i="1" dirty="0" err="1">
                <a:solidFill>
                  <a:srgbClr val="FAFD00"/>
                </a:solidFill>
                <a:effectLst/>
                <a:latin typeface="Times" charset="0"/>
              </a:rPr>
              <a:t>kala</a:t>
            </a:r>
            <a:r>
              <a:rPr lang="en-US" sz="3600" i="1" dirty="0">
                <a:solidFill>
                  <a:srgbClr val="FAFD00"/>
                </a:solidFill>
                <a:effectLst/>
                <a:latin typeface="Times" charset="0"/>
              </a:rPr>
              <a:t> </a:t>
            </a:r>
            <a:r>
              <a:rPr lang="en-US" sz="3600" i="1" dirty="0" err="1">
                <a:solidFill>
                  <a:srgbClr val="FAFD00"/>
                </a:solidFill>
                <a:effectLst/>
                <a:latin typeface="Times" charset="0"/>
              </a:rPr>
              <a:t>chiwui</a:t>
            </a:r>
            <a:r>
              <a:rPr lang="en-US" sz="3600" i="1" dirty="0">
                <a:solidFill>
                  <a:srgbClr val="FAFD00"/>
                </a:solidFill>
                <a:effectLst/>
                <a:latin typeface="Times" charset="0"/>
              </a:rPr>
              <a:t> </a:t>
            </a:r>
            <a:r>
              <a:rPr lang="en-US" sz="3600" i="1" dirty="0" err="1">
                <a:solidFill>
                  <a:srgbClr val="FAFD00"/>
                </a:solidFill>
                <a:effectLst/>
                <a:latin typeface="Times" charset="0"/>
              </a:rPr>
              <a:t>eina</a:t>
            </a:r>
            <a:endParaRPr lang="en-US" sz="3600" i="1" dirty="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594" name="Rectangle 1050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95" name="Rectangle 1051"/>
          <p:cNvSpPr>
            <a:spLocks noChangeArrowheads="1"/>
          </p:cNvSpPr>
          <p:nvPr/>
        </p:nvSpPr>
        <p:spPr bwMode="auto">
          <a:xfrm>
            <a:off x="35575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accent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accent2"/>
                </a:solidFill>
                <a:effectLst/>
                <a:latin typeface="Times" charset="0"/>
              </a:rPr>
              <a:t> KAHO</a:t>
            </a:r>
            <a:endParaRPr lang="en-US" b="1" dirty="0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93630" name="Text Box 1086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12: 1-3</a:t>
            </a:r>
          </a:p>
        </p:txBody>
      </p:sp>
      <p:sp>
        <p:nvSpPr>
          <p:cNvPr id="493631" name="Freeform 108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2" name="AutoShape 108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3" name="Rectangle 108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4" name="AutoShape 109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5" name="Line 109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6" name="Line 109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7" name="Rectangle 109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8" name="Rectangle 1094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493639" name="Rectangle 109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93640" name="Line 109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1" name="Line 109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2" name="Line 109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3" name="Text Box 109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110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grpSp>
        <p:nvGrpSpPr>
          <p:cNvPr id="493650" name="Group 1106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493651" name="Group 1107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93652" name="Group 1108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1109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3654" name="Freeform 1110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93655" name="Picture 111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93656" name="Freeform 1112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7" name="Freeform 1113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8" name="Freeform 1114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9" name="Freeform 1115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60" name="Freeform 1116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3661" name="Group 111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93662" name="Rectangle 111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93663" name="Line 111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3664" name="Oval 1120"/>
          <p:cNvSpPr>
            <a:spLocks noChangeArrowheads="1"/>
          </p:cNvSpPr>
          <p:nvPr/>
        </p:nvSpPr>
        <p:spPr bwMode="auto">
          <a:xfrm>
            <a:off x="3429000" y="1539875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65" name="Text Box 112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493666" name="Rectangle 1122"/>
          <p:cNvSpPr>
            <a:spLocks noChangeArrowheads="1"/>
          </p:cNvSpPr>
          <p:nvPr/>
        </p:nvSpPr>
        <p:spPr bwMode="auto">
          <a:xfrm>
            <a:off x="358775" y="1765300"/>
            <a:ext cx="2903538" cy="3136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MI 4</a:t>
            </a:r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 chiwui eina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i="1">
                <a:solidFill>
                  <a:schemeClr val="tx1"/>
                </a:solidFill>
                <a:effectLst/>
                <a:latin typeface="Times" charset="0"/>
              </a:rPr>
              <a:t>KHAREPA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  <p:bldP spid="4936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3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8" name="Rectangle 12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1315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1809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endParaRPr lang="en-US" sz="88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9" name="Rectangle 53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311350" name="Rectangle 5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4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73990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/>
              </a:rPr>
              <a:t>VARENA SAMILÂK-KI KACHI KHANGASHIT ABRAHAMLI KHAMI!</a:t>
            </a:r>
            <a:endParaRPr lang="en-US" sz="3600" b="1" dirty="0">
              <a:solidFill>
                <a:srgbClr val="5DBACA"/>
              </a:solidFill>
              <a:effectLst/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12: 1-3</a:t>
            </a:r>
          </a:p>
        </p:txBody>
      </p:sp>
      <p:grpSp>
        <p:nvGrpSpPr>
          <p:cNvPr id="311379" name="Group 83"/>
          <p:cNvGrpSpPr>
            <a:grpSpLocks/>
          </p:cNvGrpSpPr>
          <p:nvPr/>
        </p:nvGrpSpPr>
        <p:grpSpPr bwMode="auto">
          <a:xfrm>
            <a:off x="6002338" y="1390650"/>
            <a:ext cx="1262062" cy="1347788"/>
            <a:chOff x="3781" y="876"/>
            <a:chExt cx="795" cy="849"/>
          </a:xfrm>
        </p:grpSpPr>
        <p:grpSp>
          <p:nvGrpSpPr>
            <p:cNvPr id="311361" name="Group 65"/>
            <p:cNvGrpSpPr>
              <a:grpSpLocks/>
            </p:cNvGrpSpPr>
            <p:nvPr/>
          </p:nvGrpSpPr>
          <p:grpSpPr bwMode="auto">
            <a:xfrm>
              <a:off x="3781" y="876"/>
              <a:ext cx="795" cy="849"/>
              <a:chOff x="1084" y="711"/>
              <a:chExt cx="2950" cy="2769"/>
            </a:xfrm>
          </p:grpSpPr>
          <p:grpSp>
            <p:nvGrpSpPr>
              <p:cNvPr id="311362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1363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311366" name="Picture 70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1378" name="Rectangle 82"/>
            <p:cNvSpPr>
              <a:spLocks noChangeArrowheads="1"/>
            </p:cNvSpPr>
            <p:nvPr/>
          </p:nvSpPr>
          <p:spPr bwMode="auto">
            <a:xfrm>
              <a:off x="3931" y="1031"/>
              <a:ext cx="45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 b="1" i="1">
                  <a:solidFill>
                    <a:srgbClr val="FFFFFF"/>
                  </a:solidFill>
                  <a:effectLst/>
                  <a:latin typeface="Kosher-Normal" charset="0"/>
                </a:rPr>
                <a:t>AT</a:t>
              </a:r>
              <a:endParaRPr lang="en-US" sz="18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311380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11381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11382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1383" name="Text Box 87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5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0" name="Rectangle 12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487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N - A - S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7264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437293" name="Group 45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161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SOKHAMI</a:t>
              </a:r>
            </a:p>
          </p:txBody>
        </p:sp>
      </p:grpSp>
      <p:grpSp>
        <p:nvGrpSpPr>
          <p:cNvPr id="437296" name="Group 48"/>
          <p:cNvGrpSpPr>
            <a:grpSpLocks/>
          </p:cNvGrpSpPr>
          <p:nvPr/>
        </p:nvGrpSpPr>
        <p:grpSpPr bwMode="auto">
          <a:xfrm>
            <a:off x="3435350" y="3411538"/>
            <a:ext cx="2166938" cy="576262"/>
            <a:chOff x="3083" y="1268"/>
            <a:chExt cx="1365" cy="363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82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Times" charset="0"/>
                </a:rPr>
                <a:t>ATHA</a:t>
              </a:r>
            </a:p>
          </p:txBody>
        </p:sp>
      </p:grpSp>
      <p:grpSp>
        <p:nvGrpSpPr>
          <p:cNvPr id="437299" name="Group 51"/>
          <p:cNvGrpSpPr>
            <a:grpSpLocks/>
          </p:cNvGrpSpPr>
          <p:nvPr/>
        </p:nvGrpSpPr>
        <p:grpSpPr bwMode="auto">
          <a:xfrm>
            <a:off x="2082800" y="2765425"/>
            <a:ext cx="2252663" cy="530225"/>
            <a:chOff x="4165" y="741"/>
            <a:chExt cx="1419" cy="334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949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NGALEI</a:t>
              </a: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9" name="Rectangle 61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437310" name="Rectangle 62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437311" name="Rectangle 6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5" name="Text Box 67"/>
          <p:cNvSpPr txBox="1">
            <a:spLocks noChangeArrowheads="1"/>
          </p:cNvSpPr>
          <p:nvPr/>
        </p:nvSpPr>
        <p:spPr bwMode="auto">
          <a:xfrm>
            <a:off x="5549900" y="21193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520700" y="4657725"/>
            <a:ext cx="8083550" cy="173990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66FFFF"/>
                </a:solidFill>
                <a:effectLst/>
              </a:rPr>
              <a:t>VARENA SAMILÂK-KI KACHI KHANGASHIT CHI KHA LEILAGA TUINGASHIT AIN SEMKAHAI!</a:t>
            </a:r>
          </a:p>
        </p:txBody>
      </p: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37354" name="Group 106"/>
          <p:cNvGrpSpPr>
            <a:grpSpLocks/>
          </p:cNvGrpSpPr>
          <p:nvPr/>
        </p:nvGrpSpPr>
        <p:grpSpPr bwMode="auto">
          <a:xfrm>
            <a:off x="6002338" y="1390650"/>
            <a:ext cx="1262062" cy="1347788"/>
            <a:chOff x="3781" y="876"/>
            <a:chExt cx="795" cy="849"/>
          </a:xfrm>
        </p:grpSpPr>
        <p:grpSp>
          <p:nvGrpSpPr>
            <p:cNvPr id="437355" name="Group 107"/>
            <p:cNvGrpSpPr>
              <a:grpSpLocks/>
            </p:cNvGrpSpPr>
            <p:nvPr/>
          </p:nvGrpSpPr>
          <p:grpSpPr bwMode="auto">
            <a:xfrm>
              <a:off x="3781" y="876"/>
              <a:ext cx="795" cy="849"/>
              <a:chOff x="1084" y="711"/>
              <a:chExt cx="2950" cy="2769"/>
            </a:xfrm>
          </p:grpSpPr>
          <p:grpSp>
            <p:nvGrpSpPr>
              <p:cNvPr id="437356" name="Group 10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37357" name="Group 10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58" name="Freeform 11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359" name="Freeform 11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37360" name="Picture 11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37361" name="Freeform 11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2" name="Freeform 11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3" name="Freeform 11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4" name="Freeform 11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65" name="Freeform 11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7366" name="Rectangle 118"/>
            <p:cNvSpPr>
              <a:spLocks noChangeArrowheads="1"/>
            </p:cNvSpPr>
            <p:nvPr/>
          </p:nvSpPr>
          <p:spPr bwMode="auto">
            <a:xfrm>
              <a:off x="3931" y="1031"/>
              <a:ext cx="45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 b="1" i="1">
                  <a:solidFill>
                    <a:srgbClr val="FFFFFF"/>
                  </a:solidFill>
                  <a:effectLst/>
                  <a:latin typeface="Kosher-Normal" charset="0"/>
                </a:rPr>
                <a:t>AT</a:t>
              </a:r>
              <a:endParaRPr lang="en-US" sz="18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437367" name="Group 11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7368" name="Rectangle 12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37369" name="Line 1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7370" name="Oval 122"/>
          <p:cNvSpPr>
            <a:spLocks noChangeArrowheads="1"/>
          </p:cNvSpPr>
          <p:nvPr/>
        </p:nvSpPr>
        <p:spPr bwMode="auto">
          <a:xfrm>
            <a:off x="3429000" y="2000250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71" name="Text Box 12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  <p:bldP spid="4373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826" name="Group 42"/>
          <p:cNvGrpSpPr>
            <a:grpSpLocks/>
          </p:cNvGrpSpPr>
          <p:nvPr/>
        </p:nvGrpSpPr>
        <p:grpSpPr bwMode="auto">
          <a:xfrm>
            <a:off x="1292225" y="357188"/>
            <a:ext cx="7110413" cy="2224087"/>
            <a:chOff x="814" y="225"/>
            <a:chExt cx="4479" cy="1401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Chieina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Prohona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Abramli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hanga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       </a:t>
              </a:r>
              <a:r>
                <a:rPr lang="ja-JP" altLang="en-US" b="1" dirty="0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Naramwui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shangnaowui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navÂli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shim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zatta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Ina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chitheiki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kachi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apam</a:t>
              </a:r>
              <a:r>
                <a:rPr lang="en-US" b="1" dirty="0">
                  <a:effectLst/>
                  <a:latin typeface="Times" charset="0"/>
                </a:rPr>
                <a:t> (</a:t>
              </a:r>
              <a:r>
                <a:rPr lang="en-US" b="1" dirty="0" err="1">
                  <a:effectLst/>
                  <a:latin typeface="Times" charset="0"/>
                </a:rPr>
                <a:t>ngalei</a:t>
              </a:r>
              <a:r>
                <a:rPr lang="en-US" b="1" dirty="0">
                  <a:effectLst/>
                  <a:latin typeface="Times" charset="0"/>
                </a:rPr>
                <a:t>) 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chili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valu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  <a:endParaRPr lang="en-US" b="1" dirty="0">
                <a:effectLst/>
                <a:latin typeface="Times" charset="0"/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246827" name="Group 43"/>
          <p:cNvGrpSpPr>
            <a:grpSpLocks/>
          </p:cNvGrpSpPr>
          <p:nvPr/>
        </p:nvGrpSpPr>
        <p:grpSpPr bwMode="auto">
          <a:xfrm>
            <a:off x="1154113" y="2125663"/>
            <a:ext cx="7110412" cy="2224087"/>
            <a:chOff x="727" y="1339"/>
            <a:chExt cx="4479" cy="1401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000" b="1" dirty="0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ja-JP" altLang="en-US" b="1" dirty="0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Ina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kahaka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yur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akha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sangasakta</a:t>
              </a:r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         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sokhamila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somira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;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ming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reingasakta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sokhame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mi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akha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sangasakra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  <a:endParaRPr lang="en-US" b="1" dirty="0">
                <a:effectLst/>
                <a:latin typeface="Times" charset="0"/>
              </a:endParaRP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246824" name="Group 40"/>
          <p:cNvGrpSpPr>
            <a:grpSpLocks/>
          </p:cNvGrpSpPr>
          <p:nvPr/>
        </p:nvGrpSpPr>
        <p:grpSpPr bwMode="auto">
          <a:xfrm>
            <a:off x="1131888" y="3856039"/>
            <a:ext cx="7110412" cy="2674938"/>
            <a:chOff x="713" y="2429"/>
            <a:chExt cx="4479" cy="1685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6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kasobingli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inala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khonkashe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mi chili 	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inala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khonshira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;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okathui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miyur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huptali</a:t>
              </a:r>
              <a:endParaRPr lang="en-US" b="1" dirty="0">
                <a:effectLst/>
                <a:latin typeface="Times" charset="0"/>
              </a:endParaRPr>
            </a:p>
            <a:p>
              <a:pPr algn="l"/>
              <a:r>
                <a:rPr lang="en-US" b="1" dirty="0">
                  <a:effectLst/>
                  <a:latin typeface="Times" charset="0"/>
                </a:rPr>
                <a:t>	</a:t>
              </a:r>
              <a:r>
                <a:rPr lang="en-US" b="1" dirty="0" err="1">
                  <a:effectLst/>
                  <a:latin typeface="Times" charset="0"/>
                </a:rPr>
                <a:t>nawui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mangâ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eina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somira</a:t>
              </a:r>
              <a:r>
                <a:rPr lang="en-US" b="1" dirty="0">
                  <a:effectLst/>
                  <a:latin typeface="Times" charset="0"/>
                </a:rPr>
                <a:t>.</a:t>
              </a:r>
              <a:r>
                <a:rPr lang="ja-JP" altLang="en-US" b="1" dirty="0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5" name="Rectangle 51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246836" name="Rectangle 52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246837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46844" name="Text Box 60"/>
          <p:cNvSpPr txBox="1">
            <a:spLocks noChangeArrowheads="1"/>
          </p:cNvSpPr>
          <p:nvPr/>
        </p:nvSpPr>
        <p:spPr bwMode="auto">
          <a:xfrm>
            <a:off x="8632825" y="64309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3149600" y="3556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 Haokaphok 12</a:t>
            </a:r>
          </a:p>
        </p:txBody>
      </p:sp>
      <p:grpSp>
        <p:nvGrpSpPr>
          <p:cNvPr id="246863" name="Group 7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46864" name="Rectangle 8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46865" name="Line 8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6866" name="Text Box 82"/>
          <p:cNvSpPr txBox="1">
            <a:spLocks noChangeArrowheads="1"/>
          </p:cNvSpPr>
          <p:nvPr/>
        </p:nvSpPr>
        <p:spPr bwMode="auto">
          <a:xfrm>
            <a:off x="6483350" y="63611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520" name="Group 32"/>
          <p:cNvGrpSpPr>
            <a:grpSpLocks/>
          </p:cNvGrpSpPr>
          <p:nvPr/>
        </p:nvGrpSpPr>
        <p:grpSpPr bwMode="auto">
          <a:xfrm>
            <a:off x="1292225" y="357188"/>
            <a:ext cx="7110413" cy="2224087"/>
            <a:chOff x="814" y="225"/>
            <a:chExt cx="4479" cy="1401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Haokaphok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12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Chieina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Prohona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Abramli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hanga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       </a:t>
              </a:r>
              <a:r>
                <a:rPr lang="ja-JP" altLang="en-US" b="1" dirty="0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Naramwui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shangnaowui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navÂli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shim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eina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zatta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Ina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chitheiki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kachi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apam</a:t>
              </a:r>
              <a:r>
                <a:rPr lang="en-US" b="1" dirty="0">
                  <a:effectLst/>
                  <a:latin typeface="Times" charset="0"/>
                </a:rPr>
                <a:t> (</a:t>
              </a:r>
              <a:r>
                <a:rPr lang="en-US" b="1" dirty="0" err="1">
                  <a:effectLst/>
                  <a:latin typeface="Times" charset="0"/>
                </a:rPr>
                <a:t>ngalei</a:t>
              </a:r>
              <a:r>
                <a:rPr lang="en-US" b="1" dirty="0">
                  <a:effectLst/>
                  <a:latin typeface="Times" charset="0"/>
                </a:rPr>
                <a:t>) 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chili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valu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  <a:endParaRPr lang="en-US" b="1" dirty="0">
                <a:effectLst/>
                <a:latin typeface="Times" charset="0"/>
              </a:endParaRP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575523" name="Group 35"/>
          <p:cNvGrpSpPr>
            <a:grpSpLocks/>
          </p:cNvGrpSpPr>
          <p:nvPr/>
        </p:nvGrpSpPr>
        <p:grpSpPr bwMode="auto">
          <a:xfrm>
            <a:off x="1154113" y="2125663"/>
            <a:ext cx="7110412" cy="2224087"/>
            <a:chOff x="727" y="1339"/>
            <a:chExt cx="4479" cy="1401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000" b="1" dirty="0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ja-JP" altLang="en-US" b="1" dirty="0">
                  <a:solidFill>
                    <a:srgbClr val="FAFD00"/>
                  </a:solidFill>
                  <a:effectLst/>
                  <a:latin typeface="Arial"/>
                </a:rPr>
                <a:t>“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Ina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kahaka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yur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akha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sangasakta</a:t>
              </a:r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sokhamila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somira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;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ming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reingasakta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sokhame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mi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akha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sangasakra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.</a:t>
              </a: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575526" name="Group 38"/>
          <p:cNvGrpSpPr>
            <a:grpSpLocks/>
          </p:cNvGrpSpPr>
          <p:nvPr/>
        </p:nvGrpSpPr>
        <p:grpSpPr bwMode="auto">
          <a:xfrm>
            <a:off x="1131888" y="3856038"/>
            <a:ext cx="7110412" cy="2651125"/>
            <a:chOff x="713" y="2429"/>
            <a:chExt cx="4479" cy="1670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1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 dirty="0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kasobingli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inala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sora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,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nali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khonkashe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mi chili 		     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inala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khonshira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;</a:t>
              </a:r>
            </a:p>
            <a:p>
              <a:pPr algn="l"/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en-US" b="1" dirty="0" err="1">
                  <a:solidFill>
                    <a:srgbClr val="FAFD00"/>
                  </a:solidFill>
                  <a:effectLst/>
                  <a:latin typeface="Times" charset="0"/>
                </a:rPr>
                <a:t>kala</a:t>
              </a:r>
              <a:r>
                <a:rPr lang="en-US" b="1" dirty="0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okathui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shimkhur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hupta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nali</a:t>
              </a:r>
              <a:endParaRPr lang="en-US" b="1" dirty="0">
                <a:effectLst/>
                <a:latin typeface="Times" charset="0"/>
              </a:endParaRPr>
            </a:p>
            <a:p>
              <a:pPr algn="l"/>
              <a:r>
                <a:rPr lang="en-US" b="1" dirty="0">
                  <a:effectLst/>
                  <a:latin typeface="Times" charset="0"/>
                </a:rPr>
                <a:t>                </a:t>
              </a:r>
              <a:r>
                <a:rPr lang="en-US" b="1" dirty="0" err="1">
                  <a:effectLst/>
                  <a:latin typeface="Times" charset="0"/>
                </a:rPr>
                <a:t>vang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eina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sokhami</a:t>
              </a:r>
              <a:r>
                <a:rPr lang="en-US" b="1" dirty="0">
                  <a:effectLst/>
                  <a:latin typeface="Times" charset="0"/>
                </a:rPr>
                <a:t> </a:t>
              </a:r>
              <a:r>
                <a:rPr lang="en-US" b="1" dirty="0" err="1">
                  <a:effectLst/>
                  <a:latin typeface="Times" charset="0"/>
                </a:rPr>
                <a:t>ngasara</a:t>
              </a:r>
              <a:r>
                <a:rPr lang="en-US" b="1" dirty="0">
                  <a:effectLst/>
                  <a:latin typeface="Times" charset="0"/>
                </a:rPr>
                <a:t>.</a:t>
              </a:r>
              <a:r>
                <a:rPr lang="ja-JP" altLang="en-US" b="1" dirty="0">
                  <a:solidFill>
                    <a:srgbClr val="FAFD00"/>
                  </a:solidFill>
                  <a:effectLst/>
                  <a:latin typeface="Arial"/>
                </a:rPr>
                <a:t>”</a:t>
              </a:r>
              <a:endParaRPr lang="en-US" b="1" dirty="0">
                <a:effectLst/>
                <a:latin typeface="Times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68400" y="357188"/>
            <a:ext cx="711041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AFD00"/>
                </a:solidFill>
                <a:effectLst/>
                <a:latin typeface="Times" charset="0"/>
              </a:rPr>
              <a:t>                            </a:t>
            </a:r>
          </a:p>
        </p:txBody>
      </p:sp>
      <p:grpSp>
        <p:nvGrpSpPr>
          <p:cNvPr id="575495" name="Group 7"/>
          <p:cNvGrpSpPr>
            <a:grpSpLocks/>
          </p:cNvGrpSpPr>
          <p:nvPr/>
        </p:nvGrpSpPr>
        <p:grpSpPr bwMode="auto">
          <a:xfrm>
            <a:off x="3949700" y="4927600"/>
            <a:ext cx="2870200" cy="625475"/>
            <a:chOff x="2488" y="3104"/>
            <a:chExt cx="1808" cy="394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1329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   SOKHAMI</a:t>
              </a:r>
            </a:p>
          </p:txBody>
        </p:sp>
      </p:grpSp>
      <p:grpSp>
        <p:nvGrpSpPr>
          <p:cNvPr id="575498" name="Group 10"/>
          <p:cNvGrpSpPr>
            <a:grpSpLocks/>
          </p:cNvGrpSpPr>
          <p:nvPr/>
        </p:nvGrpSpPr>
        <p:grpSpPr bwMode="auto">
          <a:xfrm>
            <a:off x="5580063" y="2495550"/>
            <a:ext cx="2166937" cy="576263"/>
            <a:chOff x="3083" y="1268"/>
            <a:chExt cx="1365" cy="363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264" y="1268"/>
              <a:ext cx="95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Times" charset="0"/>
                </a:rPr>
                <a:t>  ATHA</a:t>
              </a:r>
            </a:p>
          </p:txBody>
        </p:sp>
      </p:grpSp>
      <p:grpSp>
        <p:nvGrpSpPr>
          <p:cNvPr id="575501" name="Group 13"/>
          <p:cNvGrpSpPr>
            <a:grpSpLocks/>
          </p:cNvGrpSpPr>
          <p:nvPr/>
        </p:nvGrpSpPr>
        <p:grpSpPr bwMode="auto">
          <a:xfrm>
            <a:off x="2128838" y="1544638"/>
            <a:ext cx="2252662" cy="530225"/>
            <a:chOff x="4165" y="741"/>
            <a:chExt cx="1419" cy="334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380" y="750"/>
              <a:ext cx="949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chemeClr val="hlink"/>
                  </a:solidFill>
                  <a:effectLst/>
                  <a:latin typeface="Times" charset="0"/>
                </a:rPr>
                <a:t>NGALEI</a:t>
              </a:r>
            </a:p>
          </p:txBody>
        </p:sp>
      </p:grpSp>
      <p:grpSp>
        <p:nvGrpSpPr>
          <p:cNvPr id="575551" name="Group 63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575529" name="Freeform 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30" name="AutoShape 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2" name="AutoShape 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3" name="Line 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4" name="Line 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36" name="Rectangle 48"/>
            <p:cNvSpPr>
              <a:spLocks noChangeArrowheads="1"/>
            </p:cNvSpPr>
            <p:nvPr/>
          </p:nvSpPr>
          <p:spPr bwMode="auto">
            <a:xfrm>
              <a:off x="5157" y="2414"/>
              <a:ext cx="4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575537" name="Rectangle 49"/>
            <p:cNvSpPr>
              <a:spLocks noChangeArrowheads="1"/>
            </p:cNvSpPr>
            <p:nvPr/>
          </p:nvSpPr>
          <p:spPr bwMode="auto">
            <a:xfrm>
              <a:off x="5150" y="2302"/>
              <a:ext cx="4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575538" name="Rectangle 50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5542" name="Text Box 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75546" name="Text Box 58"/>
          <p:cNvSpPr txBox="1">
            <a:spLocks noChangeArrowheads="1"/>
          </p:cNvSpPr>
          <p:nvPr/>
        </p:nvSpPr>
        <p:spPr bwMode="auto">
          <a:xfrm>
            <a:off x="8639175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grpSp>
        <p:nvGrpSpPr>
          <p:cNvPr id="575553" name="Group 6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75554" name="Rectangle 6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75555" name="Line 6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5556" name="Text Box 68"/>
          <p:cNvSpPr txBox="1">
            <a:spLocks noChangeArrowheads="1"/>
          </p:cNvSpPr>
          <p:nvPr/>
        </p:nvSpPr>
        <p:spPr bwMode="auto">
          <a:xfrm>
            <a:off x="6483350" y="63484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Abrahamwui Tuingashit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543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SOKHAMI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ATHA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241425" y="3659188"/>
            <a:ext cx="214947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NGALEI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Haokaphok 12: 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15938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b="1" dirty="0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b="1" dirty="0" err="1">
                <a:solidFill>
                  <a:srgbClr val="FAFD00"/>
                </a:solidFill>
                <a:effectLst/>
                <a:latin typeface="Arial" charset="0"/>
              </a:rPr>
              <a:t>Âli</a:t>
            </a:r>
            <a:r>
              <a:rPr lang="en-US" b="1" dirty="0">
                <a:solidFill>
                  <a:srgbClr val="FAFD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AFD00"/>
                </a:solidFill>
                <a:effectLst/>
                <a:latin typeface="Arial" charset="0"/>
              </a:rPr>
              <a:t>Kaho</a:t>
            </a:r>
            <a:r>
              <a:rPr lang="ja-JP" altLang="en-US" b="1" dirty="0">
                <a:solidFill>
                  <a:srgbClr val="FAFD00"/>
                </a:solidFill>
                <a:effectLst/>
                <a:latin typeface="Arial"/>
              </a:rPr>
              <a:t>”</a:t>
            </a:r>
            <a:r>
              <a:rPr lang="en-US" b="1" dirty="0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dirty="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379412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EEFF4B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ja-JP" altLang="en-US" sz="8000" i="1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chemeClr val="tx1"/>
                </a:solidFill>
                <a:effectLst/>
                <a:latin typeface="Times" charset="0"/>
              </a:rPr>
              <a:t>N-A-S</a:t>
            </a:r>
            <a:r>
              <a:rPr lang="ja-JP" altLang="en-US" sz="8000" i="1">
                <a:solidFill>
                  <a:schemeClr val="tx1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787486" name="Text Box 30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grpSp>
        <p:nvGrpSpPr>
          <p:cNvPr id="787502" name="Group 46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7503" name="Freeform 4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0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787511" name="Rectangle 55"/>
            <p:cNvSpPr>
              <a:spLocks noChangeArrowheads="1"/>
            </p:cNvSpPr>
            <p:nvPr/>
          </p:nvSpPr>
          <p:spPr bwMode="auto">
            <a:xfrm>
              <a:off x="5150" y="2302"/>
              <a:ext cx="4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787512" name="Rectangle 56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201738" y="3705225"/>
            <a:ext cx="2236787" cy="13604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9" name="Text Box 6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74" grpId="0" animBg="1"/>
      <p:bldP spid="787475" grpId="0" animBg="1"/>
      <p:bldP spid="787476" grpId="0" animBg="1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Arial" charset="0"/>
              </a:rPr>
              <a:t>Abrahamwui Tuingashit</a:t>
            </a:r>
            <a:endParaRPr lang="en-US" sz="36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8951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1" name="Text Box 7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SOKHAMI</a:t>
            </a:r>
          </a:p>
        </p:txBody>
      </p:sp>
      <p:sp>
        <p:nvSpPr>
          <p:cNvPr id="789512" name="Text Box 8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ATHA</a:t>
            </a:r>
          </a:p>
        </p:txBody>
      </p:sp>
      <p:sp>
        <p:nvSpPr>
          <p:cNvPr id="789513" name="Text Box 9"/>
          <p:cNvSpPr txBox="1">
            <a:spLocks noChangeArrowheads="1"/>
          </p:cNvSpPr>
          <p:nvPr/>
        </p:nvSpPr>
        <p:spPr bwMode="auto">
          <a:xfrm>
            <a:off x="1316038" y="3659188"/>
            <a:ext cx="1919287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Arial" charset="0"/>
              </a:rPr>
              <a:t>NGALEI</a:t>
            </a:r>
          </a:p>
        </p:txBody>
      </p:sp>
      <p:sp>
        <p:nvSpPr>
          <p:cNvPr id="789517" name="Text Box 13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Haokaphok 12: 1-3</a:t>
            </a:r>
          </a:p>
        </p:txBody>
      </p:sp>
      <p:sp>
        <p:nvSpPr>
          <p:cNvPr id="789518" name="Rectangle 14"/>
          <p:cNvSpPr>
            <a:spLocks noChangeArrowheads="1"/>
          </p:cNvSpPr>
          <p:nvPr/>
        </p:nvSpPr>
        <p:spPr bwMode="auto">
          <a:xfrm>
            <a:off x="3249613" y="1323975"/>
            <a:ext cx="2651125" cy="515938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b="1" dirty="0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b="1" dirty="0" err="1">
                <a:solidFill>
                  <a:srgbClr val="FAFD00"/>
                </a:solidFill>
                <a:effectLst/>
                <a:latin typeface="Arial" charset="0"/>
              </a:rPr>
              <a:t>Âli</a:t>
            </a:r>
            <a:r>
              <a:rPr lang="en-US" b="1" dirty="0">
                <a:solidFill>
                  <a:srgbClr val="FAFD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AFD00"/>
                </a:solidFill>
                <a:effectLst/>
                <a:latin typeface="Arial" charset="0"/>
              </a:rPr>
              <a:t>Kaho</a:t>
            </a:r>
            <a:r>
              <a:rPr lang="ja-JP" altLang="en-US" b="1" dirty="0">
                <a:solidFill>
                  <a:srgbClr val="FAFD00"/>
                </a:solidFill>
                <a:effectLst/>
                <a:latin typeface="Arial"/>
              </a:rPr>
              <a:t>”</a:t>
            </a:r>
            <a:r>
              <a:rPr lang="en-US" b="1" dirty="0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dirty="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9" name="Line 15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0" name="Line 16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1" name="Line 17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3136900" y="5340350"/>
            <a:ext cx="50752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</a:t>
            </a:r>
            <a:r>
              <a:rPr lang="en-US" sz="3300" b="1">
                <a:solidFill>
                  <a:srgbClr val="FFEA18"/>
                </a:solidFill>
                <a:effectLst/>
                <a:latin typeface="Arial" charset="0"/>
              </a:rPr>
              <a:t> SAPHALUNGKI KACHI</a:t>
            </a: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144713" y="4768850"/>
            <a:ext cx="508635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KATANG MAKHAVAI</a:t>
            </a:r>
          </a:p>
        </p:txBody>
      </p:sp>
      <p:sp>
        <p:nvSpPr>
          <p:cNvPr id="789524" name="Rectangle 20"/>
          <p:cNvSpPr>
            <a:spLocks noChangeArrowheads="1"/>
          </p:cNvSpPr>
          <p:nvPr/>
        </p:nvSpPr>
        <p:spPr bwMode="auto">
          <a:xfrm>
            <a:off x="1052513" y="4235450"/>
            <a:ext cx="70500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EA18"/>
                </a:solidFill>
                <a:effectLst/>
                <a:latin typeface="Arial" charset="0"/>
              </a:rPr>
              <a:t>• Kachangkhat okathuili kashok</a:t>
            </a: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8952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grpSp>
        <p:nvGrpSpPr>
          <p:cNvPr id="789528" name="Group 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9529" name="Freeform 25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30" name="AutoShape 2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1" name="Rectangle 2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2" name="AutoShape 2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3" name="Line 2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4" name="Line 3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5" name="Rectangle 3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6" name="Rectangle 32"/>
            <p:cNvSpPr>
              <a:spLocks noChangeArrowheads="1"/>
            </p:cNvSpPr>
            <p:nvPr/>
          </p:nvSpPr>
          <p:spPr bwMode="auto">
            <a:xfrm>
              <a:off x="5157" y="2414"/>
              <a:ext cx="4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789537" name="Rectangle 33"/>
            <p:cNvSpPr>
              <a:spLocks noChangeArrowheads="1"/>
            </p:cNvSpPr>
            <p:nvPr/>
          </p:nvSpPr>
          <p:spPr bwMode="auto">
            <a:xfrm>
              <a:off x="5150" y="2302"/>
              <a:ext cx="4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789538" name="Rectangle 34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789539" name="Line 3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0" name="Line 3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1" name="Line 3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9542" name="Text Box 38"/>
          <p:cNvSpPr txBox="1">
            <a:spLocks noChangeArrowheads="1"/>
          </p:cNvSpPr>
          <p:nvPr/>
        </p:nvSpPr>
        <p:spPr bwMode="auto">
          <a:xfrm>
            <a:off x="896938" y="2490788"/>
            <a:ext cx="7535862" cy="6096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400" b="1">
                <a:solidFill>
                  <a:srgbClr val="FF8F1E"/>
                </a:solidFill>
                <a:effectLst/>
                <a:latin typeface="Arial" charset="0"/>
              </a:rPr>
              <a:t>Mataimeithui kachi kathum kazang!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2" grpId="0" build="p" autoUpdateAnimBg="0"/>
      <p:bldP spid="789523" grpId="0" build="p" autoUpdateAnimBg="0"/>
      <p:bldP spid="789524" grpId="0" build="p" autoUpdateAnimBg="0"/>
      <p:bldP spid="78954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1026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5" name="Rectangle 1027"/>
          <p:cNvSpPr>
            <a:spLocks noChangeArrowheads="1"/>
          </p:cNvSpPr>
          <p:nvPr/>
        </p:nvSpPr>
        <p:spPr bwMode="auto">
          <a:xfrm>
            <a:off x="738188" y="1285875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HAIRAPKAHAI  TARIK KHAMI: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    ABRAHAM-JOSEPH   2000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04516" name="Rectangle 1028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8" name="Text Box 1030"/>
          <p:cNvSpPr txBox="1">
            <a:spLocks noChangeArrowheads="1"/>
          </p:cNvSpPr>
          <p:nvPr/>
        </p:nvSpPr>
        <p:spPr bwMode="auto">
          <a:xfrm>
            <a:off x="1473200" y="3459163"/>
            <a:ext cx="6248400" cy="253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D6E008"/>
                </a:solidFill>
                <a:effectLst/>
              </a:rPr>
              <a:t>TARIK KATONGA HI ZINGKUM 500WUILI NGACHAMKHUI KAHAINA .</a:t>
            </a:r>
          </a:p>
        </p:txBody>
      </p:sp>
      <p:sp>
        <p:nvSpPr>
          <p:cNvPr id="704519" name="Text Box 10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03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704527" name="Text Box 1039"/>
          <p:cNvSpPr txBox="1">
            <a:spLocks noChangeArrowheads="1"/>
          </p:cNvSpPr>
          <p:nvPr/>
        </p:nvSpPr>
        <p:spPr bwMode="auto">
          <a:xfrm>
            <a:off x="8637588" y="64357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33" name="Text Box 1045"/>
          <p:cNvSpPr txBox="1">
            <a:spLocks noChangeArrowheads="1"/>
          </p:cNvSpPr>
          <p:nvPr/>
        </p:nvSpPr>
        <p:spPr bwMode="auto">
          <a:xfrm>
            <a:off x="1781175" y="0"/>
            <a:ext cx="39290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11:26wui eina thuilaga 25:8 eina tangda</a:t>
            </a:r>
          </a:p>
        </p:txBody>
      </p:sp>
      <p:sp>
        <p:nvSpPr>
          <p:cNvPr id="704534" name="Text Box 1046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87" name="Rectangle 111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600200" y="9398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11:31</a:t>
            </a:r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6"/>
          <a:stretch>
            <a:fillRect/>
          </a:stretch>
        </p:blipFill>
        <p:spPr bwMode="auto">
          <a:xfrm>
            <a:off x="3335338" y="42275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492125" y="127000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SHITKASANG </a:t>
            </a:r>
          </a:p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EINA </a:t>
            </a:r>
          </a:p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ATHUMNA </a:t>
            </a:r>
          </a:p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ZATHAOWA!</a:t>
            </a: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0" name="Rectangle 84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203861" name="Rectangle 8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5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03884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3885" name="Text Box 109"/>
          <p:cNvSpPr txBox="1">
            <a:spLocks noChangeArrowheads="1"/>
          </p:cNvSpPr>
          <p:nvPr/>
        </p:nvSpPr>
        <p:spPr bwMode="auto">
          <a:xfrm>
            <a:off x="8639175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203886" name="Rectangle 110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203888" name="Text Box 112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50" name="Rectangle 90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11:31-32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2" name="Rectangle 72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7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3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343150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Kahaka Babylonwui Keinung</a:t>
            </a:r>
          </a:p>
        </p:txBody>
      </p:sp>
      <p:sp>
        <p:nvSpPr>
          <p:cNvPr id="220249" name="Rectangle 89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220251" name="Text Box 9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09" name="Rectangle 97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108700" y="1790700"/>
            <a:ext cx="2692400" cy="17700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</a:rPr>
              <a:t>AVAV</a:t>
            </a:r>
            <a:r>
              <a:rPr lang="en-US" b="1" u="sng">
                <a:solidFill>
                  <a:srgbClr val="EEFF4B"/>
                </a:solidFill>
                <a:effectLst/>
              </a:rPr>
              <a:t>A</a:t>
            </a:r>
            <a:r>
              <a:rPr lang="en-US" b="1">
                <a:solidFill>
                  <a:srgbClr val="EEFF4B"/>
                </a:solidFill>
                <a:effectLst/>
              </a:rPr>
              <a:t>,   </a:t>
            </a:r>
            <a:r>
              <a:rPr lang="en-US" sz="2700" b="1">
                <a:solidFill>
                  <a:srgbClr val="EEFF4B"/>
                </a:solidFill>
                <a:effectLst/>
              </a:rPr>
              <a:t>ARAR TERAH,</a:t>
            </a:r>
            <a:r>
              <a:rPr lang="en-US" b="1">
                <a:solidFill>
                  <a:srgbClr val="EEFF4B"/>
                </a:solidFill>
                <a:effectLst/>
              </a:rPr>
              <a:t> HARANLI </a:t>
            </a:r>
            <a:r>
              <a:rPr lang="en-US" sz="2600" b="1">
                <a:solidFill>
                  <a:srgbClr val="EEFF4B"/>
                </a:solidFill>
                <a:effectLst/>
              </a:rPr>
              <a:t>THIHAOWA.</a:t>
            </a:r>
          </a:p>
        </p:txBody>
      </p:sp>
      <p:sp>
        <p:nvSpPr>
          <p:cNvPr id="218182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11:31-32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2" name="Rectangle 80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218193" name="Rectangle 8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18203" name="Group 91"/>
          <p:cNvGrpSpPr>
            <a:grpSpLocks/>
          </p:cNvGrpSpPr>
          <p:nvPr/>
        </p:nvGrpSpPr>
        <p:grpSpPr bwMode="auto">
          <a:xfrm>
            <a:off x="1143000" y="2019300"/>
            <a:ext cx="4025900" cy="4597400"/>
            <a:chOff x="720" y="1232"/>
            <a:chExt cx="2536" cy="2896"/>
          </a:xfrm>
        </p:grpSpPr>
        <p:pic>
          <p:nvPicPr>
            <p:cNvPr id="218181" name="Picture 69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Aruihon Harranwui (Turkey) 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Kuihang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Keinung</a:t>
              </a: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18207" name="Text Box 95"/>
          <p:cNvSpPr txBox="1">
            <a:spLocks noChangeArrowheads="1"/>
          </p:cNvSpPr>
          <p:nvPr/>
        </p:nvSpPr>
        <p:spPr bwMode="auto">
          <a:xfrm>
            <a:off x="8645525" y="64547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8" name="Rectangle 96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218210" name="Text Box 9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74" name="Rectangle 90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978150" y="2568575"/>
            <a:ext cx="62071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8321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1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12:5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0" name="Rectangle 76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221261" name="Rectangle 7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5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21272" name="Rectangle 88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221275" name="Text Box 9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0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4178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</a:rPr>
              <a:t>Abrahamna Ngalei chili kazang tharan…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     A zingkum     75 kahairasai…</a:t>
            </a: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Apreiv</a:t>
            </a:r>
            <a:r>
              <a:rPr lang="en-US" sz="3200" b="1" u="sng">
                <a:solidFill>
                  <a:schemeClr val="tx1"/>
                </a:solidFill>
                <a:effectLst/>
              </a:rPr>
              <a:t>a</a:t>
            </a:r>
            <a:r>
              <a:rPr lang="en-US" sz="3200" b="1">
                <a:solidFill>
                  <a:schemeClr val="tx1"/>
                </a:solidFill>
                <a:effectLst/>
              </a:rPr>
              <a:t> Sarahna 65.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Chithalala…nao ngashitmi kahaina!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3" name="Rectangle 17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15794" name="Rectangle 18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15795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5802" name="Text Box 26"/>
          <p:cNvSpPr txBox="1">
            <a:spLocks noChangeArrowheads="1"/>
          </p:cNvSpPr>
          <p:nvPr/>
        </p:nvSpPr>
        <p:spPr bwMode="auto">
          <a:xfrm>
            <a:off x="8640763" y="64770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grpSp>
        <p:nvGrpSpPr>
          <p:cNvPr id="715806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5807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5808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5809" name="Text Box 3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21768"/>
          <a:stretch>
            <a:fillRect/>
          </a:stretch>
        </p:blipFill>
        <p:spPr bwMode="auto">
          <a:xfrm>
            <a:off x="16081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616075" y="2597150"/>
            <a:ext cx="6599238" cy="29956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Haokaphok 15:6!</a:t>
            </a:r>
            <a:endParaRPr lang="en-US" sz="3200" b="1">
              <a:solidFill>
                <a:srgbClr val="000066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Abrahamwui </a:t>
            </a:r>
            <a:r>
              <a:rPr lang="en-US" sz="3200" b="1" i="1" u="sng">
                <a:solidFill>
                  <a:schemeClr val="tx1"/>
                </a:solidFill>
                <a:effectLst/>
              </a:rPr>
              <a:t>shitkasangli</a:t>
            </a:r>
            <a:r>
              <a:rPr lang="en-US" sz="3200" b="1">
                <a:solidFill>
                  <a:schemeClr val="tx1"/>
                </a:solidFill>
                <a:effectLst/>
              </a:rPr>
              <a:t>  Varena khamashung khangarong eina shankhui!</a:t>
            </a:r>
          </a:p>
          <a:p>
            <a:pPr>
              <a:spcBef>
                <a:spcPct val="50000"/>
              </a:spcBef>
            </a:pPr>
            <a:r>
              <a:rPr lang="en-US" sz="3100" b="1">
                <a:solidFill>
                  <a:srgbClr val="62D6AC"/>
                </a:solidFill>
                <a:effectLst/>
              </a:rPr>
              <a:t>Thada shampat kahai shitkasang!</a:t>
            </a:r>
            <a:endParaRPr lang="en-US" sz="3100" b="1">
              <a:solidFill>
                <a:srgbClr val="000066"/>
              </a:solidFill>
              <a:effectLst/>
            </a:endParaRPr>
          </a:p>
        </p:txBody>
      </p:sp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15:6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6" name="Rectangle 16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16817" name="Rectangle 17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16818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1416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ABRAHAMNA VAREWUI                     KHANGASHITLI SHITSANGA:                                                 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Arial" charset="0"/>
              </a:rPr>
              <a:t>NGALEI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, ATHA, KALA 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Arial" charset="0"/>
              </a:rPr>
              <a:t>SOKHAMI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!</a:t>
            </a:r>
            <a:endParaRPr lang="en-US" sz="4400" i="1" baseline="-25000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6107113" y="1433513"/>
            <a:ext cx="19240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SOKHAMI</a:t>
            </a: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2041525" y="1416050"/>
            <a:ext cx="15763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NGALEI</a:t>
            </a:r>
            <a:endParaRPr lang="en-US" sz="4400" b="1" i="1" baseline="-25000">
              <a:solidFill>
                <a:srgbClr val="5DBACA"/>
              </a:solidFill>
              <a:effectLst/>
              <a:latin typeface="Arial" charset="0"/>
            </a:endParaRP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>
            <a:off x="3652838" y="1420813"/>
            <a:ext cx="13112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ATHA,</a:t>
            </a:r>
          </a:p>
        </p:txBody>
      </p:sp>
      <p:grpSp>
        <p:nvGrpSpPr>
          <p:cNvPr id="716837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6838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6839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40" name="Text Box 40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  <p:bldP spid="71683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16:1-4</a:t>
            </a:r>
          </a:p>
        </p:txBody>
      </p: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pic>
        <p:nvPicPr>
          <p:cNvPr id="717855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2082800" y="1400175"/>
            <a:ext cx="5740400" cy="452431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ABRAHAMNA VARELI SHITSANGA!</a:t>
            </a:r>
          </a:p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Chithasalala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     Abraham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Sarah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mahonrar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thuwa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Abraham…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Hagarli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zang-ngasopilu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ja-JP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Sarahwui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raoshanao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0" name="Rectangle 16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17841" name="Rectangle 17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17842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858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78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78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861" name="Text Box 37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23813"/>
            <a:ext cx="306863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16:11-12; 17:20-21</a:t>
            </a:r>
          </a:p>
        </p:txBody>
      </p:sp>
      <p:pic>
        <p:nvPicPr>
          <p:cNvPr id="718855" name="Picture 7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43125" y="1697038"/>
            <a:ext cx="5740400" cy="403187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effectLst/>
              </a:rPr>
              <a:t>Atam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ungshung-uda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…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Abrahamna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Hagarwui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eina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nao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akha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</a:rPr>
              <a:t>samphanga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effectLst/>
              </a:rPr>
              <a:t>Âli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mingna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: ISHMAEL.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tx1"/>
                </a:solidFill>
                <a:effectLst/>
              </a:rPr>
              <a:t>(ISHMAEL HI NGASHIT KAHAIWUI NAO </a:t>
            </a:r>
            <a:r>
              <a:rPr lang="en-US" sz="3200" b="1" i="1" u="sng" dirty="0">
                <a:solidFill>
                  <a:schemeClr val="tx1"/>
                </a:solidFill>
                <a:effectLst/>
              </a:rPr>
              <a:t>MANINGMANA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).</a:t>
            </a:r>
          </a:p>
        </p:txBody>
      </p:sp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5" name="Rectangle 17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18866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73" name="Rectangle 25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28838" y="3987800"/>
            <a:ext cx="5762625" cy="17637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881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8882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8883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884" name="Text Box 3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18885" name="Text Box 37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17:19</a:t>
            </a:r>
          </a:p>
        </p:txBody>
      </p:sp>
      <p:pic>
        <p:nvPicPr>
          <p:cNvPr id="7198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908" name="Rectangle 36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79538"/>
            <a:ext cx="5740400" cy="3749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Ara…Abraham kum 85 kahaira…Sarahna 75.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</a:rPr>
              <a:t>Zingkum 15wui thili…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ABRAHAM eina SARAHwui nao akha pharaya.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CCFF"/>
                </a:solidFill>
                <a:effectLst/>
              </a:rPr>
              <a:t>MINGNA: </a:t>
            </a:r>
            <a:r>
              <a:rPr lang="ja-JP" altLang="en-US" sz="3200" b="1">
                <a:solidFill>
                  <a:srgbClr val="66CCFF"/>
                </a:solidFill>
                <a:effectLst/>
                <a:latin typeface="Arial"/>
              </a:rPr>
              <a:t>“</a:t>
            </a:r>
            <a:r>
              <a:rPr lang="en-US" sz="3200" b="1">
                <a:solidFill>
                  <a:srgbClr val="66CCFF"/>
                </a:solidFill>
                <a:effectLst/>
              </a:rPr>
              <a:t>ISAAC</a:t>
            </a:r>
            <a:r>
              <a:rPr lang="ja-JP" altLang="en-US" sz="3200" b="1">
                <a:solidFill>
                  <a:srgbClr val="66CCFF"/>
                </a:solidFill>
                <a:effectLst/>
                <a:latin typeface="Arial"/>
              </a:rPr>
              <a:t>”</a:t>
            </a:r>
            <a:endParaRPr lang="en-US" sz="3200" b="1">
              <a:solidFill>
                <a:srgbClr val="66CCFF"/>
              </a:solidFill>
              <a:effectLst/>
            </a:endParaRPr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19890" name="Rectangle 18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19891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9905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9906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990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909" name="Text Box 37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19910" name="Text Box 3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17:21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pic>
        <p:nvPicPr>
          <p:cNvPr id="720928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6" name="Rectangle 40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130425" y="1065213"/>
            <a:ext cx="57404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</a:rPr>
              <a:t>Isaac hi kasangkha honkahaiwui naona…</a:t>
            </a:r>
            <a:endParaRPr lang="en-US" sz="3600" b="1">
              <a:solidFill>
                <a:schemeClr val="bg2"/>
              </a:solidFill>
              <a:effectLst/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301875"/>
            <a:ext cx="4505325" cy="255454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effectLst/>
              </a:rPr>
              <a:t>…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Varena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Abrahamli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ngashit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kahai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thara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atha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)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wui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sokhami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hi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Âli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eina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zatvaki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</a:rPr>
              <a:t>kachina</a:t>
            </a:r>
            <a:r>
              <a:rPr lang="en-US" sz="3200" b="1" dirty="0">
                <a:solidFill>
                  <a:srgbClr val="FFFF00"/>
                </a:solidFill>
                <a:effectLst/>
              </a:rPr>
              <a:t>…</a:t>
            </a:r>
            <a:endParaRPr lang="en-US" sz="3200" b="1" dirty="0">
              <a:solidFill>
                <a:schemeClr val="bg2"/>
              </a:solidFill>
              <a:effectLst/>
            </a:endParaRP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4" name="Rectangle 18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20915" name="Rectangle 19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365375" y="4810125"/>
            <a:ext cx="4335463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effectLst/>
              </a:rPr>
              <a:t>… </a:t>
            </a:r>
            <a:r>
              <a:rPr lang="en-US" sz="3600" b="1" i="1" u="sng">
                <a:solidFill>
                  <a:schemeClr val="tx1"/>
                </a:solidFill>
                <a:effectLst/>
              </a:rPr>
              <a:t>ISAACWUI</a:t>
            </a:r>
            <a:r>
              <a:rPr lang="en-US" sz="3600" b="1">
                <a:solidFill>
                  <a:schemeClr val="tx1"/>
                </a:solidFill>
                <a:effectLst/>
              </a:rPr>
              <a:t>   </a:t>
            </a:r>
            <a:r>
              <a:rPr lang="en-US" sz="3600" b="1" i="1">
                <a:solidFill>
                  <a:schemeClr val="tx1"/>
                </a:solidFill>
                <a:effectLst/>
              </a:rPr>
              <a:t>	THARA EINA!</a:t>
            </a:r>
          </a:p>
        </p:txBody>
      </p:sp>
      <p:grpSp>
        <p:nvGrpSpPr>
          <p:cNvPr id="720933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0934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0935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0937" name="Text Box 41"/>
          <p:cNvSpPr txBox="1">
            <a:spLocks noChangeArrowheads="1"/>
          </p:cNvSpPr>
          <p:nvPr/>
        </p:nvSpPr>
        <p:spPr bwMode="auto">
          <a:xfrm>
            <a:off x="8642350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20938" name="Text Box 42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02" name="Group 2"/>
          <p:cNvGrpSpPr>
            <a:grpSpLocks/>
          </p:cNvGrpSpPr>
          <p:nvPr/>
        </p:nvGrpSpPr>
        <p:grpSpPr bwMode="auto">
          <a:xfrm>
            <a:off x="2351088" y="1531938"/>
            <a:ext cx="4437062" cy="3598862"/>
            <a:chOff x="1465" y="1397"/>
            <a:chExt cx="2795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465" y="1399"/>
              <a:ext cx="82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100" b="1">
                  <a:solidFill>
                    <a:srgbClr val="790015"/>
                  </a:solidFill>
                  <a:effectLst/>
                  <a:latin typeface="Helvetica" charset="0"/>
                </a:rPr>
                <a:t> OKATHUI KASEM</a:t>
              </a:r>
              <a:endParaRPr lang="en-US" sz="11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dirty="0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010" y="1896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MOSES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JOSHUA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107" y="2233"/>
              <a:ext cx="98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 </a:t>
              </a:r>
              <a:r>
                <a:rPr lang="en-US" sz="1300" b="1">
                  <a:solidFill>
                    <a:srgbClr val="790015"/>
                  </a:solidFill>
                  <a:effectLst/>
                  <a:latin typeface="Helvetica" charset="0"/>
                </a:rPr>
                <a:t>ROTKHAMARAT</a:t>
              </a:r>
              <a:endParaRPr lang="en-US" sz="13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308" y="2416"/>
              <a:ext cx="8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WUNGNAO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437" y="2591"/>
              <a:ext cx="8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NARKAHAI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620" y="2777"/>
              <a:ext cx="8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600" b="1">
                  <a:solidFill>
                    <a:srgbClr val="790015"/>
                  </a:solidFill>
                  <a:effectLst/>
                  <a:latin typeface="Helvetica" charset="0"/>
                </a:rPr>
                <a:t>VARI KAHAI</a:t>
              </a:r>
              <a:endParaRPr lang="en-US" sz="16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8063" name="Group 63"/>
            <p:cNvGrpSpPr>
              <a:grpSpLocks/>
            </p:cNvGrpSpPr>
            <p:nvPr/>
          </p:nvGrpSpPr>
          <p:grpSpPr bwMode="auto">
            <a:xfrm>
              <a:off x="2944" y="2965"/>
              <a:ext cx="690" cy="281"/>
              <a:chOff x="3032" y="3101"/>
              <a:chExt cx="690" cy="281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3032" y="3101"/>
                <a:ext cx="690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dirty="0">
                    <a:solidFill>
                      <a:schemeClr val="accent1"/>
                    </a:solidFill>
                    <a:effectLst/>
                    <a:latin typeface="Helvetica" charset="0"/>
                  </a:rPr>
                  <a:t>JISHU</a:t>
                </a:r>
                <a:endParaRPr lang="en-US" sz="4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68" name="AutoShape 68"/>
          <p:cNvSpPr>
            <a:spLocks noChangeArrowheads="1"/>
          </p:cNvSpPr>
          <p:nvPr/>
        </p:nvSpPr>
        <p:spPr bwMode="auto">
          <a:xfrm rot="20160000">
            <a:off x="1325563" y="2108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2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68074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MI 4</a:t>
            </a:r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 chiwui eina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i="1">
                <a:solidFill>
                  <a:schemeClr val="tx1"/>
                </a:solidFill>
                <a:effectLst/>
                <a:latin typeface="Times" charset="0"/>
              </a:rPr>
              <a:t>KHAREPA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chi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768086" name="AutoShape 86"/>
          <p:cNvSpPr>
            <a:spLocks noChangeArrowheads="1"/>
          </p:cNvSpPr>
          <p:nvPr/>
        </p:nvSpPr>
        <p:spPr bwMode="auto">
          <a:xfrm rot="16200000">
            <a:off x="4972050" y="368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68079" name="Rectangle 79"/>
          <p:cNvSpPr>
            <a:spLocks noChangeArrowheads="1"/>
          </p:cNvSpPr>
          <p:nvPr/>
        </p:nvSpPr>
        <p:spPr bwMode="auto">
          <a:xfrm>
            <a:off x="5340350" y="1341438"/>
            <a:ext cx="1909763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 dirty="0">
                <a:solidFill>
                  <a:srgbClr val="62D6AC"/>
                </a:solidFill>
                <a:effectLst/>
                <a:latin typeface="Arial"/>
              </a:rPr>
              <a:t>“</a:t>
            </a:r>
            <a:r>
              <a:rPr lang="en-US" sz="2000" b="1" dirty="0" err="1">
                <a:solidFill>
                  <a:srgbClr val="FAFD00"/>
                </a:solidFill>
                <a:effectLst/>
                <a:latin typeface="Arial" charset="0"/>
              </a:rPr>
              <a:t>A</a:t>
            </a:r>
            <a:r>
              <a:rPr lang="en-US" sz="2000" b="1" dirty="0" err="1">
                <a:solidFill>
                  <a:srgbClr val="62D6AC"/>
                </a:solidFill>
                <a:effectLst/>
                <a:latin typeface="Arial" charset="0"/>
              </a:rPr>
              <a:t>ja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                 </a:t>
            </a:r>
            <a:r>
              <a:rPr lang="en-US" sz="2000" dirty="0">
                <a:solidFill>
                  <a:schemeClr val="tx1"/>
                </a:solidFill>
                <a:effectLst/>
                <a:latin typeface="Arial" charset="0"/>
              </a:rPr>
              <a:t>     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JISHU</a:t>
            </a:r>
            <a:r>
              <a:rPr lang="en-US" sz="2000" b="1" dirty="0">
                <a:solidFill>
                  <a:srgbClr val="62D6AC"/>
                </a:solidFill>
                <a:effectLst/>
                <a:latin typeface="Arial" charset="0"/>
              </a:rPr>
              <a:t>  </a:t>
            </a:r>
          </a:p>
          <a:p>
            <a:pPr algn="l"/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        </a:t>
            </a:r>
            <a:r>
              <a:rPr lang="en-US" sz="2000" b="1" dirty="0" err="1">
                <a:solidFill>
                  <a:srgbClr val="FAFD00"/>
                </a:solidFill>
                <a:effectLst/>
                <a:latin typeface="Arial" charset="0"/>
              </a:rPr>
              <a:t>M</a:t>
            </a:r>
            <a:r>
              <a:rPr lang="en-US" sz="2000" b="1" dirty="0" err="1">
                <a:solidFill>
                  <a:srgbClr val="62D6AC"/>
                </a:solidFill>
                <a:effectLst/>
                <a:latin typeface="Arial" charset="0"/>
              </a:rPr>
              <a:t>irin</a:t>
            </a:r>
            <a:r>
              <a:rPr lang="en-US" sz="2000" b="1" dirty="0">
                <a:solidFill>
                  <a:srgbClr val="62D6AC"/>
                </a:solidFill>
                <a:effectLst/>
                <a:latin typeface="Arial" charset="0"/>
              </a:rPr>
              <a:t>                   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JISHU</a:t>
            </a:r>
            <a:r>
              <a:rPr lang="ja-JP" altLang="en-US" sz="2000" b="1" dirty="0">
                <a:solidFill>
                  <a:srgbClr val="62D6AC"/>
                </a:solidFill>
                <a:effectLst/>
                <a:latin typeface="Arial"/>
              </a:rPr>
              <a:t>”</a:t>
            </a:r>
            <a:endParaRPr lang="en-US" sz="2000" b="1" dirty="0">
              <a:solidFill>
                <a:srgbClr val="62D6AC"/>
              </a:solidFill>
              <a:effectLst/>
              <a:latin typeface="Arial" charset="0"/>
            </a:endParaRPr>
          </a:p>
        </p:txBody>
      </p:sp>
      <p:sp>
        <p:nvSpPr>
          <p:cNvPr id="768083" name="Oval 83"/>
          <p:cNvSpPr>
            <a:spLocks noChangeArrowheads="1"/>
          </p:cNvSpPr>
          <p:nvPr/>
        </p:nvSpPr>
        <p:spPr bwMode="auto">
          <a:xfrm>
            <a:off x="5275263" y="1308100"/>
            <a:ext cx="933450" cy="4159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087" name="Group 8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088" name="Rectangle 8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68089" name="Line 8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90" name="Text Box 90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6" grpId="0" animBg="1"/>
      <p:bldP spid="768079" grpId="0" autoUpdateAnimBg="0"/>
      <p:bldP spid="7680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1932" name="Rectangle 12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721933" name="Rectangle 13"/>
          <p:cNvSpPr>
            <a:spLocks noChangeArrowheads="1"/>
          </p:cNvSpPr>
          <p:nvPr/>
        </p:nvSpPr>
        <p:spPr bwMode="auto">
          <a:xfrm>
            <a:off x="3897313" y="2060575"/>
            <a:ext cx="1487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N - A - S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1937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0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1951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2230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ISHMAEL &amp; ISAAC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0" name="Rectangle 40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21961" name="Rectangle 41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21962" name="Rectangle 4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21963" name="Rectangle 4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grpSp>
        <p:nvGrpSpPr>
          <p:cNvPr id="721975" name="Group 55"/>
          <p:cNvGrpSpPr>
            <a:grpSpLocks/>
          </p:cNvGrpSpPr>
          <p:nvPr/>
        </p:nvGrpSpPr>
        <p:grpSpPr bwMode="auto">
          <a:xfrm>
            <a:off x="6002338" y="1339850"/>
            <a:ext cx="1262062" cy="1347788"/>
            <a:chOff x="1084" y="711"/>
            <a:chExt cx="2950" cy="2769"/>
          </a:xfrm>
        </p:grpSpPr>
        <p:grpSp>
          <p:nvGrpSpPr>
            <p:cNvPr id="721976" name="Group 5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721977" name="Group 5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21978" name="Freeform 5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79" name="Freeform 5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721980" name="Picture 60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21981" name="Freeform 6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2" name="Freeform 6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3" name="Freeform 6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4" name="Freeform 6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5" name="Freeform 6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986" name="Rectangle 66"/>
          <p:cNvSpPr>
            <a:spLocks noChangeArrowheads="1"/>
          </p:cNvSpPr>
          <p:nvPr/>
        </p:nvSpPr>
        <p:spPr bwMode="auto">
          <a:xfrm>
            <a:off x="6188075" y="1547813"/>
            <a:ext cx="790575" cy="638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 i="1">
                <a:solidFill>
                  <a:srgbClr val="FFFFFF"/>
                </a:solidFill>
                <a:effectLst/>
                <a:latin typeface="Kosher-Normal" charset="0"/>
              </a:rPr>
              <a:t>AT</a:t>
            </a:r>
            <a:endParaRPr lang="en-US" sz="2000" i="1">
              <a:solidFill>
                <a:srgbClr val="FFFFFF"/>
              </a:solidFill>
              <a:effectLst/>
              <a:latin typeface="Helvetica" charset="0"/>
            </a:endParaRPr>
          </a:p>
        </p:txBody>
      </p: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721989" name="Group 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1990" name="Rectangle 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1991" name="Line 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992" name="Text Box 72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0537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053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ca. 2000 B.C.</a:t>
            </a:r>
          </a:p>
        </p:txBody>
      </p:sp>
      <p:sp>
        <p:nvSpPr>
          <p:cNvPr id="790539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90540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90541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51" name="Rectangle 23"/>
          <p:cNvSpPr>
            <a:spLocks noChangeArrowheads="1"/>
          </p:cNvSpPr>
          <p:nvPr/>
        </p:nvSpPr>
        <p:spPr bwMode="auto">
          <a:xfrm>
            <a:off x="3078163" y="93186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557" name="Group 29"/>
          <p:cNvGrpSpPr>
            <a:grpSpLocks/>
          </p:cNvGrpSpPr>
          <p:nvPr/>
        </p:nvGrpSpPr>
        <p:grpSpPr bwMode="auto">
          <a:xfrm>
            <a:off x="4559300" y="4699000"/>
            <a:ext cx="3917950" cy="1549400"/>
            <a:chOff x="3048" y="3064"/>
            <a:chExt cx="2337" cy="976"/>
          </a:xfrm>
        </p:grpSpPr>
        <p:grpSp>
          <p:nvGrpSpPr>
            <p:cNvPr id="790558" name="Group 30"/>
            <p:cNvGrpSpPr>
              <a:grpSpLocks/>
            </p:cNvGrpSpPr>
            <p:nvPr/>
          </p:nvGrpSpPr>
          <p:grpSpPr bwMode="auto">
            <a:xfrm>
              <a:off x="3064" y="3186"/>
              <a:ext cx="2321" cy="704"/>
              <a:chOff x="571" y="3050"/>
              <a:chExt cx="4895" cy="704"/>
            </a:xfrm>
          </p:grpSpPr>
          <p:sp>
            <p:nvSpPr>
              <p:cNvPr id="79055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60" name="Rectangle 32"/>
              <p:cNvSpPr>
                <a:spLocks noChangeArrowheads="1"/>
              </p:cNvSpPr>
              <p:nvPr/>
            </p:nvSpPr>
            <p:spPr bwMode="auto">
              <a:xfrm>
                <a:off x="778" y="3093"/>
                <a:ext cx="4688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ISAAC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WUI EINA </a:t>
                </a:r>
              </a:p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JEHUDINAO KHARA</a:t>
                </a:r>
              </a:p>
            </p:txBody>
          </p:sp>
        </p:grp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0562" name="Group 34"/>
          <p:cNvGrpSpPr>
            <a:grpSpLocks/>
          </p:cNvGrpSpPr>
          <p:nvPr/>
        </p:nvGrpSpPr>
        <p:grpSpPr bwMode="auto">
          <a:xfrm>
            <a:off x="654050" y="4686300"/>
            <a:ext cx="3959225" cy="1549400"/>
            <a:chOff x="411" y="3056"/>
            <a:chExt cx="2654" cy="976"/>
          </a:xfrm>
        </p:grpSpPr>
        <p:grpSp>
          <p:nvGrpSpPr>
            <p:cNvPr id="790563" name="Group 35"/>
            <p:cNvGrpSpPr>
              <a:grpSpLocks/>
            </p:cNvGrpSpPr>
            <p:nvPr/>
          </p:nvGrpSpPr>
          <p:grpSpPr bwMode="auto">
            <a:xfrm>
              <a:off x="411" y="3194"/>
              <a:ext cx="2654" cy="704"/>
              <a:chOff x="571" y="3050"/>
              <a:chExt cx="5117" cy="704"/>
            </a:xfrm>
          </p:grpSpPr>
          <p:sp>
            <p:nvSpPr>
              <p:cNvPr id="790564" name="Rectangle 36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565" name="Rectangle 37"/>
              <p:cNvSpPr>
                <a:spLocks noChangeArrowheads="1"/>
              </p:cNvSpPr>
              <p:nvPr/>
            </p:nvSpPr>
            <p:spPr bwMode="auto">
              <a:xfrm>
                <a:off x="822" y="3093"/>
                <a:ext cx="4866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00FF00"/>
                    </a:solidFill>
                    <a:effectLst/>
                    <a:latin typeface="Times" charset="0"/>
                  </a:rPr>
                  <a:t>ISHMAEL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WUI EINA </a:t>
                </a:r>
              </a:p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ARABNAO KHARA</a:t>
                </a:r>
              </a:p>
            </p:txBody>
          </p:sp>
        </p:grp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4656138" y="48831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509588" y="49101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569" name="Group 41"/>
          <p:cNvGrpSpPr>
            <a:grpSpLocks/>
          </p:cNvGrpSpPr>
          <p:nvPr/>
        </p:nvGrpSpPr>
        <p:grpSpPr bwMode="auto">
          <a:xfrm>
            <a:off x="6121400" y="1514475"/>
            <a:ext cx="2559050" cy="1387475"/>
            <a:chOff x="3888" y="970"/>
            <a:chExt cx="1612" cy="874"/>
          </a:xfrm>
        </p:grpSpPr>
        <p:sp>
          <p:nvSpPr>
            <p:cNvPr id="790570" name="Rectangle 42"/>
            <p:cNvSpPr>
              <a:spLocks noChangeArrowheads="1"/>
            </p:cNvSpPr>
            <p:nvPr/>
          </p:nvSpPr>
          <p:spPr bwMode="auto">
            <a:xfrm>
              <a:off x="3975" y="970"/>
              <a:ext cx="45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AT</a:t>
              </a:r>
              <a:endParaRPr lang="en-US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90571" name="Rectangle 43"/>
            <p:cNvSpPr>
              <a:spLocks noChangeArrowheads="1"/>
            </p:cNvSpPr>
            <p:nvPr/>
          </p:nvSpPr>
          <p:spPr bwMode="auto">
            <a:xfrm>
              <a:off x="3888" y="1440"/>
              <a:ext cx="161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Hao. 12: 1-3</a:t>
              </a:r>
              <a:endParaRPr lang="en-US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0573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4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5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6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7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8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79" name="Rectangle 51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90580" name="Rectangle 52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90581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90582" name="Rectangle 5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90583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4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5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86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90589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0556" name="Oval 28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90" name="AutoShape 62"/>
          <p:cNvSpPr>
            <a:spLocks noChangeArrowheads="1"/>
          </p:cNvSpPr>
          <p:nvPr/>
        </p:nvSpPr>
        <p:spPr bwMode="auto">
          <a:xfrm rot="-3106920">
            <a:off x="2463800" y="35782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0591" name="AutoShape 63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90603" name="Group 7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0604" name="Rectangle 7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0605" name="Line 7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606" name="Text Box 7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90615" name="AutoShape 87"/>
          <p:cNvSpPr>
            <a:spLocks noChangeArrowheads="1"/>
          </p:cNvSpPr>
          <p:nvPr/>
        </p:nvSpPr>
        <p:spPr bwMode="auto">
          <a:xfrm rot="9172441">
            <a:off x="2863850" y="6032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616" name="AutoShape 88"/>
          <p:cNvSpPr>
            <a:spLocks noChangeArrowheads="1"/>
          </p:cNvSpPr>
          <p:nvPr/>
        </p:nvSpPr>
        <p:spPr bwMode="auto">
          <a:xfrm rot="10363958" flipH="1">
            <a:off x="4924425" y="6794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endParaRPr lang="en-US" sz="1600">
              <a:effectLst/>
            </a:endParaRPr>
          </a:p>
        </p:txBody>
      </p:sp>
      <p:sp>
        <p:nvSpPr>
          <p:cNvPr id="790619" name="Text Box 9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590" grpId="0" animBg="1" autoUpdateAnimBg="0"/>
      <p:bldP spid="790591" grpId="0" animBg="1" autoUpdateAnimBg="0"/>
      <p:bldP spid="790615" grpId="0" animBg="1"/>
      <p:bldP spid="7906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5" name="Rectangle 1027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1556" name="Rectangle 1028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7" name="AutoShape 1029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8" name="Rectangle 1030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59" name="Line 1031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0" name="Line 1032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1561" name="Picture 103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1562" name="Rectangle 1034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ca. 2000 B.C.</a:t>
            </a:r>
          </a:p>
        </p:txBody>
      </p:sp>
      <p:sp>
        <p:nvSpPr>
          <p:cNvPr id="791563" name="Rectangle 1035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91564" name="Rectangle 1036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91565" name="Rectangle 1037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791566" name="Rectangle 1038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68" name="Rectangle 1040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791569" name="Rectangle 1041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en-US" sz="6000">
                <a:solidFill>
                  <a:srgbClr val="FFFF00"/>
                </a:solidFill>
                <a:effectLst/>
                <a:latin typeface="Times" charset="0"/>
              </a:rPr>
              <a:t>JMJ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1570" name="Line 104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1" name="Line 104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2" name="Line 104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5" name="Rectangle 1047"/>
          <p:cNvSpPr>
            <a:spLocks noChangeArrowheads="1"/>
          </p:cNvSpPr>
          <p:nvPr/>
        </p:nvSpPr>
        <p:spPr bwMode="auto">
          <a:xfrm>
            <a:off x="3078163" y="93186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hlink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1577" name="Rectangle 1049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78" name="Oval 1050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1579" name="Group 1051"/>
          <p:cNvGrpSpPr>
            <a:grpSpLocks/>
          </p:cNvGrpSpPr>
          <p:nvPr/>
        </p:nvGrpSpPr>
        <p:grpSpPr bwMode="auto">
          <a:xfrm>
            <a:off x="4711700" y="4699000"/>
            <a:ext cx="3917950" cy="1549400"/>
            <a:chOff x="3048" y="3064"/>
            <a:chExt cx="2344" cy="976"/>
          </a:xfrm>
        </p:grpSpPr>
        <p:grpSp>
          <p:nvGrpSpPr>
            <p:cNvPr id="791580" name="Group 1052"/>
            <p:cNvGrpSpPr>
              <a:grpSpLocks/>
            </p:cNvGrpSpPr>
            <p:nvPr/>
          </p:nvGrpSpPr>
          <p:grpSpPr bwMode="auto">
            <a:xfrm>
              <a:off x="3064" y="3186"/>
              <a:ext cx="2328" cy="704"/>
              <a:chOff x="571" y="3050"/>
              <a:chExt cx="4910" cy="704"/>
            </a:xfrm>
          </p:grpSpPr>
          <p:sp>
            <p:nvSpPr>
              <p:cNvPr id="791581" name="Rectangle 1053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582" name="Rectangle 1054"/>
              <p:cNvSpPr>
                <a:spLocks noChangeArrowheads="1"/>
              </p:cNvSpPr>
              <p:nvPr/>
            </p:nvSpPr>
            <p:spPr bwMode="auto">
              <a:xfrm>
                <a:off x="778" y="3093"/>
                <a:ext cx="4703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00FFCC"/>
                    </a:solidFill>
                    <a:effectLst/>
                    <a:latin typeface="Times" charset="0"/>
                  </a:rPr>
                  <a:t>ISAAC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WUI EINA</a:t>
                </a:r>
              </a:p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JEHUDINAO KHARA</a:t>
                </a:r>
              </a:p>
            </p:txBody>
          </p:sp>
        </p:grpSp>
        <p:sp>
          <p:nvSpPr>
            <p:cNvPr id="791583" name="AutoShape 1055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584" name="Group 1056"/>
          <p:cNvGrpSpPr>
            <a:grpSpLocks/>
          </p:cNvGrpSpPr>
          <p:nvPr/>
        </p:nvGrpSpPr>
        <p:grpSpPr bwMode="auto">
          <a:xfrm>
            <a:off x="668338" y="4686300"/>
            <a:ext cx="4054475" cy="1549400"/>
            <a:chOff x="411" y="3056"/>
            <a:chExt cx="2620" cy="976"/>
          </a:xfrm>
        </p:grpSpPr>
        <p:grpSp>
          <p:nvGrpSpPr>
            <p:cNvPr id="791585" name="Group 1057"/>
            <p:cNvGrpSpPr>
              <a:grpSpLocks/>
            </p:cNvGrpSpPr>
            <p:nvPr/>
          </p:nvGrpSpPr>
          <p:grpSpPr bwMode="auto">
            <a:xfrm>
              <a:off x="411" y="3194"/>
              <a:ext cx="2620" cy="704"/>
              <a:chOff x="571" y="3050"/>
              <a:chExt cx="5050" cy="704"/>
            </a:xfrm>
          </p:grpSpPr>
          <p:sp>
            <p:nvSpPr>
              <p:cNvPr id="791586" name="Rectangle 1058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587" name="Rectangle 1059"/>
              <p:cNvSpPr>
                <a:spLocks noChangeArrowheads="1"/>
              </p:cNvSpPr>
              <p:nvPr/>
            </p:nvSpPr>
            <p:spPr bwMode="auto">
              <a:xfrm>
                <a:off x="931" y="3093"/>
                <a:ext cx="4690" cy="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00FF00"/>
                    </a:solidFill>
                    <a:effectLst/>
                    <a:latin typeface="Times" charset="0"/>
                  </a:rPr>
                  <a:t>ISHMAEL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Times" charset="0"/>
                  </a:rPr>
                  <a:t>WUI EINA</a:t>
                </a:r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 </a:t>
                </a:r>
              </a:p>
              <a:p>
                <a:pPr algn="l"/>
                <a:r>
                  <a:rPr lang="en-US" b="1">
                    <a:solidFill>
                      <a:srgbClr val="FFFF00"/>
                    </a:solidFill>
                    <a:effectLst/>
                    <a:latin typeface="Times" charset="0"/>
                  </a:rPr>
                  <a:t>ARABNAO KHARA</a:t>
                </a:r>
              </a:p>
            </p:txBody>
          </p:sp>
        </p:grpSp>
        <p:sp>
          <p:nvSpPr>
            <p:cNvPr id="791588" name="AutoShape 1060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591" name="Group 1063"/>
          <p:cNvGrpSpPr>
            <a:grpSpLocks/>
          </p:cNvGrpSpPr>
          <p:nvPr/>
        </p:nvGrpSpPr>
        <p:grpSpPr bwMode="auto">
          <a:xfrm>
            <a:off x="6121400" y="1514475"/>
            <a:ext cx="2559050" cy="1387475"/>
            <a:chOff x="3888" y="970"/>
            <a:chExt cx="1612" cy="874"/>
          </a:xfrm>
        </p:grpSpPr>
        <p:sp>
          <p:nvSpPr>
            <p:cNvPr id="791592" name="Rectangle 1064"/>
            <p:cNvSpPr>
              <a:spLocks noChangeArrowheads="1"/>
            </p:cNvSpPr>
            <p:nvPr/>
          </p:nvSpPr>
          <p:spPr bwMode="auto">
            <a:xfrm>
              <a:off x="3975" y="970"/>
              <a:ext cx="45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rgbClr val="FFFF00"/>
                  </a:solidFill>
                  <a:effectLst/>
                  <a:latin typeface="Times" charset="0"/>
                </a:rPr>
                <a:t>AT</a:t>
              </a:r>
              <a:endParaRPr lang="en-US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791593" name="Rectangle 1065"/>
            <p:cNvSpPr>
              <a:spLocks noChangeArrowheads="1"/>
            </p:cNvSpPr>
            <p:nvPr/>
          </p:nvSpPr>
          <p:spPr bwMode="auto">
            <a:xfrm>
              <a:off x="3888" y="1440"/>
              <a:ext cx="161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Hao. 12: 1-3</a:t>
              </a:r>
              <a:endParaRPr lang="en-US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1594" name="Freeform 106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1595" name="AutoShape 106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6" name="Rectangle 106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7" name="AutoShape 106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8" name="Line 107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599" name="Line 107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0" name="Rectangle 107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1" name="Rectangle 1073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91602" name="Rectangle 1074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91603" name="Rectangle 107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91604" name="Rectangle 107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91605" name="Line 107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6" name="Line 107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7" name="Line 107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08" name="Text Box 10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1609" name="Rectangle 1081"/>
          <p:cNvSpPr>
            <a:spLocks noChangeArrowheads="1"/>
          </p:cNvSpPr>
          <p:nvPr/>
        </p:nvSpPr>
        <p:spPr bwMode="auto">
          <a:xfrm>
            <a:off x="8083550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91611" name="Text Box 1083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1613" name="AutoShape 1085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1617" name="Oval 1089"/>
          <p:cNvSpPr>
            <a:spLocks noChangeArrowheads="1"/>
          </p:cNvSpPr>
          <p:nvPr/>
        </p:nvSpPr>
        <p:spPr bwMode="auto">
          <a:xfrm>
            <a:off x="4732338" y="48958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618" name="Oval 1090"/>
          <p:cNvSpPr>
            <a:spLocks noChangeArrowheads="1"/>
          </p:cNvSpPr>
          <p:nvPr/>
        </p:nvSpPr>
        <p:spPr bwMode="auto">
          <a:xfrm>
            <a:off x="839788" y="48974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1619" name="Group 109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1620" name="Rectangle 109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1621" name="Line 109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1625" name="Group 1097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804" y="380"/>
            <a:chExt cx="1610" cy="1720"/>
          </a:xfrm>
        </p:grpSpPr>
        <p:grpSp>
          <p:nvGrpSpPr>
            <p:cNvPr id="791614" name="Group 1086"/>
            <p:cNvGrpSpPr>
              <a:grpSpLocks/>
            </p:cNvGrpSpPr>
            <p:nvPr/>
          </p:nvGrpSpPr>
          <p:grpSpPr bwMode="auto">
            <a:xfrm>
              <a:off x="1804" y="380"/>
              <a:ext cx="1610" cy="1720"/>
              <a:chOff x="1780" y="404"/>
              <a:chExt cx="1610" cy="1720"/>
            </a:xfrm>
          </p:grpSpPr>
          <p:sp>
            <p:nvSpPr>
              <p:cNvPr id="791615" name="AutoShape 1087"/>
              <p:cNvSpPr>
                <a:spLocks noChangeArrowheads="1"/>
              </p:cNvSpPr>
              <p:nvPr/>
            </p:nvSpPr>
            <p:spPr bwMode="auto">
              <a:xfrm rot="9172441">
                <a:off x="1780" y="404"/>
                <a:ext cx="401" cy="1720"/>
              </a:xfrm>
              <a:prstGeom prst="curvedLeftArrow">
                <a:avLst>
                  <a:gd name="adj1" fmla="val 85786"/>
                  <a:gd name="adj2" fmla="val 171571"/>
                  <a:gd name="adj3" fmla="val 33333"/>
                </a:avLst>
              </a:prstGeom>
              <a:gradFill rotWithShape="0">
                <a:gsLst>
                  <a:gs pos="0">
                    <a:srgbClr val="00FF00">
                      <a:gamma/>
                      <a:shade val="0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616" name="AutoShape 1088"/>
              <p:cNvSpPr>
                <a:spLocks noChangeArrowheads="1"/>
              </p:cNvSpPr>
              <p:nvPr/>
            </p:nvSpPr>
            <p:spPr bwMode="auto">
              <a:xfrm rot="10363958" flipH="1">
                <a:off x="3078" y="452"/>
                <a:ext cx="312" cy="1290"/>
              </a:xfrm>
              <a:prstGeom prst="curvedLeftArrow">
                <a:avLst>
                  <a:gd name="adj1" fmla="val 82692"/>
                  <a:gd name="adj2" fmla="val 165385"/>
                  <a:gd name="adj3" fmla="val 33333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endParaRPr lang="en-US" sz="1600">
                  <a:effectLst/>
                </a:endParaRPr>
              </a:p>
            </p:txBody>
          </p:sp>
        </p:grpSp>
        <p:sp>
          <p:nvSpPr>
            <p:cNvPr id="791622" name="AutoShape 1094"/>
            <p:cNvSpPr>
              <a:spLocks noChangeArrowheads="1"/>
            </p:cNvSpPr>
            <p:nvPr/>
          </p:nvSpPr>
          <p:spPr bwMode="auto">
            <a:xfrm>
              <a:off x="2197" y="898"/>
              <a:ext cx="488" cy="361"/>
            </a:xfrm>
            <a:prstGeom prst="cloudCallout">
              <a:avLst>
                <a:gd name="adj1" fmla="val -7375"/>
                <a:gd name="adj2" fmla="val 61356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1623" name="AutoShape 1095"/>
            <p:cNvSpPr>
              <a:spLocks noChangeArrowheads="1"/>
            </p:cNvSpPr>
            <p:nvPr/>
          </p:nvSpPr>
          <p:spPr bwMode="auto">
            <a:xfrm>
              <a:off x="2641" y="1101"/>
              <a:ext cx="488" cy="361"/>
            </a:xfrm>
            <a:prstGeom prst="cloudCallout">
              <a:avLst>
                <a:gd name="adj1" fmla="val -28690"/>
                <a:gd name="adj2" fmla="val 26176"/>
              </a:avLst>
            </a:prstGeom>
            <a:solidFill>
              <a:srgbClr val="00FF00"/>
            </a:solidFill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91626" name="Text Box 109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791628" name="AutoShape 1100"/>
          <p:cNvSpPr>
            <a:spLocks noChangeArrowheads="1"/>
          </p:cNvSpPr>
          <p:nvPr/>
        </p:nvSpPr>
        <p:spPr bwMode="auto">
          <a:xfrm rot="-3106920">
            <a:off x="2463800" y="35782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628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870075"/>
            <a:ext cx="6130925" cy="193899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 dirty="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Akha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mang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kache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nana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leikashe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nanao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Isaacli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Moriah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ngaleili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ina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chitheiki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kachi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kaphung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akhali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thanvada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rik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-kata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hanphut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apha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haolu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,</a:t>
            </a:r>
            <a:r>
              <a:rPr lang="ja-JP" altLang="en-US" sz="2400" b="1" dirty="0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da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Varena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hanga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. 			      </a:t>
            </a:r>
            <a:r>
              <a:rPr lang="en-US" sz="1800" b="1" dirty="0" err="1">
                <a:solidFill>
                  <a:srgbClr val="FFFF00"/>
                </a:solidFill>
                <a:effectLst/>
                <a:latin typeface="Arial" charset="0"/>
              </a:rPr>
              <a:t>Haokaphok</a:t>
            </a:r>
            <a:r>
              <a:rPr lang="en-US" sz="1800" b="1" dirty="0">
                <a:solidFill>
                  <a:srgbClr val="FFFF00"/>
                </a:solidFill>
                <a:effectLst/>
                <a:latin typeface="Arial" charset="0"/>
              </a:rPr>
              <a:t> 22:2</a:t>
            </a:r>
            <a:endParaRPr lang="en-US" sz="2400" b="1" dirty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1" name="Rectangle 11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42412" name="Rectangle 12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42413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311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NIVwui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pakhavai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ngarumkasangli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hithada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kapihai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: Hebrew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tuili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Isaac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kachiwui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thili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tuibing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hi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kapiya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nana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leikashe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,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mathameida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z</a:t>
            </a:r>
            <a:r>
              <a:rPr lang="en-US" sz="2000" b="1" i="1" u="sng" dirty="0" err="1">
                <a:solidFill>
                  <a:srgbClr val="66FFFF"/>
                </a:solidFill>
                <a:effectLst/>
                <a:latin typeface="Arial" charset="0"/>
              </a:rPr>
              <a:t>a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khavai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: 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nali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nao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akha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mang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kache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, nana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leikashe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-- Isaac.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 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Ngashit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kahaiwui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nao</a:t>
            </a:r>
            <a:r>
              <a:rPr lang="ja-JP" altLang="en-US" sz="2000" b="1" i="1" dirty="0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 hi Isaac </a:t>
            </a:r>
            <a:r>
              <a:rPr lang="en-US" sz="2000" b="1" i="1" dirty="0" err="1">
                <a:solidFill>
                  <a:srgbClr val="66FFFF"/>
                </a:solidFill>
                <a:effectLst/>
                <a:latin typeface="Arial" charset="0"/>
              </a:rPr>
              <a:t>mang</a:t>
            </a:r>
            <a:r>
              <a:rPr lang="en-US" sz="2000" b="1" i="1" dirty="0">
                <a:solidFill>
                  <a:srgbClr val="66FFFF"/>
                </a:solidFill>
                <a:effectLst/>
                <a:latin typeface="Arial" charset="0"/>
              </a:rPr>
              <a:t>-a.</a:t>
            </a: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NAO KACHIPÂ?</a:t>
            </a:r>
          </a:p>
        </p:txBody>
      </p:sp>
      <p:sp>
        <p:nvSpPr>
          <p:cNvPr id="742425" name="Rectangle 25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379663" y="2193925"/>
            <a:ext cx="12065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622300" y="456088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5091113" y="4595813"/>
            <a:ext cx="2525712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2 Thot. 3:1     Kakapepa hina apam chi Khorum khavai shimna da chitheiya [Aruihonwui Dome of the Rock kachi chi].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4937125" y="5588000"/>
            <a:ext cx="3305175" cy="5349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3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22:2; 2 Thot. 3:1</a:t>
            </a:r>
          </a:p>
        </p:txBody>
      </p:sp>
      <p:grpSp>
        <p:nvGrpSpPr>
          <p:cNvPr id="742434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2435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2436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2438" name="Text Box 3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42439" name="Text Box 39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1026"/>
          <p:cNvSpPr txBox="1">
            <a:spLocks noChangeArrowheads="1"/>
          </p:cNvSpPr>
          <p:nvPr/>
        </p:nvSpPr>
        <p:spPr bwMode="auto">
          <a:xfrm>
            <a:off x="2259013" y="690563"/>
            <a:ext cx="6230937" cy="396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000" b="1">
              <a:solidFill>
                <a:schemeClr val="tx2"/>
              </a:solidFill>
              <a:effectLst/>
            </a:endParaRPr>
          </a:p>
        </p:txBody>
      </p:sp>
      <p:sp>
        <p:nvSpPr>
          <p:cNvPr id="743427" name="Text Box 1027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3428" name="Freeform 102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29" name="AutoShape 102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0" name="Rectangle 103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1" name="AutoShape 103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2" name="Line 103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3" name="Line 103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4" name="Rectangle 103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5" name="Rectangle 1035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43436" name="Rectangle 1036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43437" name="Rectangle 103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3438" name="Line 103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39" name="Line 103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0" name="Line 104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41" name="Text Box 10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3445" name="Text Box 1045"/>
          <p:cNvSpPr txBox="1">
            <a:spLocks noChangeArrowheads="1"/>
          </p:cNvSpPr>
          <p:nvPr/>
        </p:nvSpPr>
        <p:spPr bwMode="auto">
          <a:xfrm>
            <a:off x="8650288" y="64785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43447" name="Rectangle 1047"/>
          <p:cNvSpPr>
            <a:spLocks noChangeArrowheads="1"/>
          </p:cNvSpPr>
          <p:nvPr/>
        </p:nvSpPr>
        <p:spPr bwMode="auto">
          <a:xfrm>
            <a:off x="1112838" y="2014538"/>
            <a:ext cx="6956425" cy="39655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b="1" dirty="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Ishmaelwui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vangla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ina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nali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shamihaira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;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yanglu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ina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ali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somida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athei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matheira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kachungkha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mataisangmira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;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â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wungnao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tharada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khaniwui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avâ-v</a:t>
            </a:r>
            <a:r>
              <a:rPr lang="en-US" b="1" u="sng" dirty="0" err="1">
                <a:solidFill>
                  <a:srgbClr val="FFFF00"/>
                </a:solidFill>
                <a:effectLst/>
                <a:latin typeface="Arial" charset="0"/>
              </a:rPr>
              <a:t>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sara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yur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kahaka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akha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sangasakra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Kha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Iwui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tuingashitva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Isaacwui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mangâ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eina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effectLst/>
                <a:latin typeface="Arial" charset="0"/>
              </a:rPr>
              <a:t>sara</a:t>
            </a:r>
            <a:r>
              <a:rPr lang="en-US" b="1" i="1" dirty="0">
                <a:solidFill>
                  <a:srgbClr val="FFFF00"/>
                </a:solidFill>
                <a:effectLst/>
                <a:latin typeface="Arial" charset="0"/>
              </a:rPr>
              <a:t>,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Sarahna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nali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nao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chi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zingkuma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hitharan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Arial" charset="0"/>
              </a:rPr>
              <a:t>pharâra</a:t>
            </a:r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.”</a:t>
            </a:r>
          </a:p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effectLst/>
                <a:latin typeface="Arial" charset="0"/>
              </a:rPr>
              <a:t>				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Arial" charset="0"/>
              </a:rPr>
              <a:t>Hao</a:t>
            </a:r>
            <a:r>
              <a:rPr lang="en-US" sz="2000" b="1" dirty="0">
                <a:solidFill>
                  <a:srgbClr val="FFFF00"/>
                </a:solidFill>
                <a:effectLst/>
                <a:latin typeface="Arial" charset="0"/>
              </a:rPr>
              <a:t> 17:20-21</a:t>
            </a:r>
            <a:endParaRPr lang="en-US" b="1" dirty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43449" name="Rectangle 1049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3450" name="Oval 1050"/>
          <p:cNvSpPr>
            <a:spLocks noChangeArrowheads="1"/>
          </p:cNvSpPr>
          <p:nvPr/>
        </p:nvSpPr>
        <p:spPr bwMode="auto">
          <a:xfrm>
            <a:off x="1174750" y="2005013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52" name="Text Box 1052"/>
          <p:cNvSpPr txBox="1">
            <a:spLocks noChangeArrowheads="1"/>
          </p:cNvSpPr>
          <p:nvPr/>
        </p:nvSpPr>
        <p:spPr bwMode="auto">
          <a:xfrm>
            <a:off x="1107662" y="4135506"/>
            <a:ext cx="68949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                             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Kha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Iwui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tuingashitva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Isaacwui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mangâ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eina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b="1" i="1" u="sng" dirty="0" err="1">
                <a:solidFill>
                  <a:schemeClr val="tx1"/>
                </a:solidFill>
                <a:effectLst/>
                <a:latin typeface="Arial" charset="0"/>
              </a:rPr>
              <a:t>sara</a:t>
            </a:r>
            <a:r>
              <a:rPr lang="en-US" b="1" i="1" u="sng" dirty="0">
                <a:solidFill>
                  <a:schemeClr val="tx1"/>
                </a:solidFill>
                <a:effectLst/>
                <a:latin typeface="Arial" charset="0"/>
              </a:rPr>
              <a:t>,</a:t>
            </a:r>
          </a:p>
        </p:txBody>
      </p:sp>
      <p:sp>
        <p:nvSpPr>
          <p:cNvPr id="743454" name="Text Box 1054"/>
          <p:cNvSpPr txBox="1">
            <a:spLocks noChangeArrowheads="1"/>
          </p:cNvSpPr>
          <p:nvPr/>
        </p:nvSpPr>
        <p:spPr bwMode="auto">
          <a:xfrm>
            <a:off x="2378075" y="690563"/>
            <a:ext cx="569595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NAO KACHIPÂ?</a:t>
            </a:r>
          </a:p>
        </p:txBody>
      </p:sp>
      <p:sp>
        <p:nvSpPr>
          <p:cNvPr id="743455" name="Rectangle 10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743457" name="Text Box 1057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17:20-21</a:t>
            </a:r>
          </a:p>
        </p:txBody>
      </p:sp>
      <p:grpSp>
        <p:nvGrpSpPr>
          <p:cNvPr id="743458" name="Group 105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3459" name="Rectangle 105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3460" name="Line 106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3462" name="Text Box 1062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t="35719" r="38063" b="25406"/>
          <a:stretch>
            <a:fillRect/>
          </a:stretch>
        </p:blipFill>
        <p:spPr bwMode="auto">
          <a:xfrm>
            <a:off x="546100" y="531813"/>
            <a:ext cx="7985125" cy="57467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44487" name="Text Box 39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44488" name="Rectangle 40"/>
          <p:cNvSpPr>
            <a:spLocks noChangeArrowheads="1"/>
          </p:cNvSpPr>
          <p:nvPr/>
        </p:nvSpPr>
        <p:spPr bwMode="auto">
          <a:xfrm>
            <a:off x="561975" y="488950"/>
            <a:ext cx="8066088" cy="5762625"/>
          </a:xfrm>
          <a:prstGeom prst="rect">
            <a:avLst/>
          </a:prstGeom>
          <a:noFill/>
          <a:ln w="984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92" name="Text Box 44"/>
          <p:cNvSpPr txBox="1">
            <a:spLocks noChangeArrowheads="1"/>
          </p:cNvSpPr>
          <p:nvPr/>
        </p:nvSpPr>
        <p:spPr bwMode="auto">
          <a:xfrm>
            <a:off x="1689100" y="604838"/>
            <a:ext cx="5948363" cy="94615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AJA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ANIWUI SOKHAMI CHI NGAHEO YANGLU…</a:t>
            </a:r>
          </a:p>
        </p:txBody>
      </p:sp>
      <p:sp>
        <p:nvSpPr>
          <p:cNvPr id="744495" name="Text Box 47"/>
          <p:cNvSpPr txBox="1">
            <a:spLocks noChangeArrowheads="1"/>
          </p:cNvSpPr>
          <p:nvPr/>
        </p:nvSpPr>
        <p:spPr bwMode="auto">
          <a:xfrm>
            <a:off x="5541963" y="4329113"/>
            <a:ext cx="2795587" cy="180022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KHIWUI VANG EINA HIYAK-KHA NGATEIHAO?</a:t>
            </a:r>
          </a:p>
        </p:txBody>
      </p:sp>
      <p:grpSp>
        <p:nvGrpSpPr>
          <p:cNvPr id="744532" name="Group 84"/>
          <p:cNvGrpSpPr>
            <a:grpSpLocks/>
          </p:cNvGrpSpPr>
          <p:nvPr/>
        </p:nvGrpSpPr>
        <p:grpSpPr bwMode="auto">
          <a:xfrm>
            <a:off x="177800" y="1530350"/>
            <a:ext cx="8386763" cy="5003800"/>
            <a:chOff x="136" y="964"/>
            <a:chExt cx="5283" cy="3152"/>
          </a:xfrm>
        </p:grpSpPr>
        <p:grpSp>
          <p:nvGrpSpPr>
            <p:cNvPr id="744529" name="Group 81"/>
            <p:cNvGrpSpPr>
              <a:grpSpLocks/>
            </p:cNvGrpSpPr>
            <p:nvPr/>
          </p:nvGrpSpPr>
          <p:grpSpPr bwMode="auto">
            <a:xfrm>
              <a:off x="136" y="964"/>
              <a:ext cx="5283" cy="3152"/>
              <a:chOff x="148" y="944"/>
              <a:chExt cx="5283" cy="3152"/>
            </a:xfrm>
          </p:grpSpPr>
          <p:grpSp>
            <p:nvGrpSpPr>
              <p:cNvPr id="744527" name="Group 79"/>
              <p:cNvGrpSpPr>
                <a:grpSpLocks/>
              </p:cNvGrpSpPr>
              <p:nvPr/>
            </p:nvGrpSpPr>
            <p:grpSpPr bwMode="auto">
              <a:xfrm>
                <a:off x="148" y="944"/>
                <a:ext cx="5283" cy="3152"/>
                <a:chOff x="144" y="944"/>
                <a:chExt cx="5283" cy="3152"/>
              </a:xfrm>
            </p:grpSpPr>
            <p:sp>
              <p:nvSpPr>
                <p:cNvPr id="744514" name="Freeform 66"/>
                <p:cNvSpPr>
                  <a:spLocks/>
                </p:cNvSpPr>
                <p:nvPr/>
              </p:nvSpPr>
              <p:spPr bwMode="auto">
                <a:xfrm>
                  <a:off x="277" y="944"/>
                  <a:ext cx="4163" cy="1312"/>
                </a:xfrm>
                <a:custGeom>
                  <a:avLst/>
                  <a:gdLst>
                    <a:gd name="T0" fmla="*/ 11 w 4163"/>
                    <a:gd name="T1" fmla="*/ 1312 h 1312"/>
                    <a:gd name="T2" fmla="*/ 3 w 4163"/>
                    <a:gd name="T3" fmla="*/ 1232 h 1312"/>
                    <a:gd name="T4" fmla="*/ 11 w 4163"/>
                    <a:gd name="T5" fmla="*/ 1032 h 1312"/>
                    <a:gd name="T6" fmla="*/ 115 w 4163"/>
                    <a:gd name="T7" fmla="*/ 888 h 1312"/>
                    <a:gd name="T8" fmla="*/ 163 w 4163"/>
                    <a:gd name="T9" fmla="*/ 840 h 1312"/>
                    <a:gd name="T10" fmla="*/ 267 w 4163"/>
                    <a:gd name="T11" fmla="*/ 792 h 1312"/>
                    <a:gd name="T12" fmla="*/ 411 w 4163"/>
                    <a:gd name="T13" fmla="*/ 720 h 1312"/>
                    <a:gd name="T14" fmla="*/ 571 w 4163"/>
                    <a:gd name="T15" fmla="*/ 616 h 1312"/>
                    <a:gd name="T16" fmla="*/ 603 w 4163"/>
                    <a:gd name="T17" fmla="*/ 632 h 1312"/>
                    <a:gd name="T18" fmla="*/ 579 w 4163"/>
                    <a:gd name="T19" fmla="*/ 768 h 1312"/>
                    <a:gd name="T20" fmla="*/ 587 w 4163"/>
                    <a:gd name="T21" fmla="*/ 848 h 1312"/>
                    <a:gd name="T22" fmla="*/ 675 w 4163"/>
                    <a:gd name="T23" fmla="*/ 928 h 1312"/>
                    <a:gd name="T24" fmla="*/ 819 w 4163"/>
                    <a:gd name="T25" fmla="*/ 904 h 1312"/>
                    <a:gd name="T26" fmla="*/ 915 w 4163"/>
                    <a:gd name="T27" fmla="*/ 824 h 1312"/>
                    <a:gd name="T28" fmla="*/ 979 w 4163"/>
                    <a:gd name="T29" fmla="*/ 808 h 1312"/>
                    <a:gd name="T30" fmla="*/ 1155 w 4163"/>
                    <a:gd name="T31" fmla="*/ 848 h 1312"/>
                    <a:gd name="T32" fmla="*/ 1203 w 4163"/>
                    <a:gd name="T33" fmla="*/ 872 h 1312"/>
                    <a:gd name="T34" fmla="*/ 1251 w 4163"/>
                    <a:gd name="T35" fmla="*/ 888 h 1312"/>
                    <a:gd name="T36" fmla="*/ 1419 w 4163"/>
                    <a:gd name="T37" fmla="*/ 904 h 1312"/>
                    <a:gd name="T38" fmla="*/ 1787 w 4163"/>
                    <a:gd name="T39" fmla="*/ 800 h 1312"/>
                    <a:gd name="T40" fmla="*/ 1859 w 4163"/>
                    <a:gd name="T41" fmla="*/ 632 h 1312"/>
                    <a:gd name="T42" fmla="*/ 1947 w 4163"/>
                    <a:gd name="T43" fmla="*/ 576 h 1312"/>
                    <a:gd name="T44" fmla="*/ 1835 w 4163"/>
                    <a:gd name="T45" fmla="*/ 464 h 1312"/>
                    <a:gd name="T46" fmla="*/ 1659 w 4163"/>
                    <a:gd name="T47" fmla="*/ 472 h 1312"/>
                    <a:gd name="T48" fmla="*/ 1507 w 4163"/>
                    <a:gd name="T49" fmla="*/ 512 h 1312"/>
                    <a:gd name="T50" fmla="*/ 1395 w 4163"/>
                    <a:gd name="T51" fmla="*/ 440 h 1312"/>
                    <a:gd name="T52" fmla="*/ 1787 w 4163"/>
                    <a:gd name="T53" fmla="*/ 320 h 1312"/>
                    <a:gd name="T54" fmla="*/ 1907 w 4163"/>
                    <a:gd name="T55" fmla="*/ 248 h 1312"/>
                    <a:gd name="T56" fmla="*/ 2003 w 4163"/>
                    <a:gd name="T57" fmla="*/ 240 h 1312"/>
                    <a:gd name="T58" fmla="*/ 2315 w 4163"/>
                    <a:gd name="T59" fmla="*/ 248 h 1312"/>
                    <a:gd name="T60" fmla="*/ 2347 w 4163"/>
                    <a:gd name="T61" fmla="*/ 168 h 1312"/>
                    <a:gd name="T62" fmla="*/ 2411 w 4163"/>
                    <a:gd name="T63" fmla="*/ 96 h 1312"/>
                    <a:gd name="T64" fmla="*/ 2531 w 4163"/>
                    <a:gd name="T65" fmla="*/ 112 h 1312"/>
                    <a:gd name="T66" fmla="*/ 2563 w 4163"/>
                    <a:gd name="T67" fmla="*/ 136 h 1312"/>
                    <a:gd name="T68" fmla="*/ 2611 w 4163"/>
                    <a:gd name="T69" fmla="*/ 152 h 1312"/>
                    <a:gd name="T70" fmla="*/ 2691 w 4163"/>
                    <a:gd name="T71" fmla="*/ 224 h 1312"/>
                    <a:gd name="T72" fmla="*/ 2723 w 4163"/>
                    <a:gd name="T73" fmla="*/ 392 h 1312"/>
                    <a:gd name="T74" fmla="*/ 2931 w 4163"/>
                    <a:gd name="T75" fmla="*/ 496 h 1312"/>
                    <a:gd name="T76" fmla="*/ 3059 w 4163"/>
                    <a:gd name="T77" fmla="*/ 480 h 1312"/>
                    <a:gd name="T78" fmla="*/ 3083 w 4163"/>
                    <a:gd name="T79" fmla="*/ 464 h 1312"/>
                    <a:gd name="T80" fmla="*/ 3131 w 4163"/>
                    <a:gd name="T81" fmla="*/ 448 h 1312"/>
                    <a:gd name="T82" fmla="*/ 3147 w 4163"/>
                    <a:gd name="T83" fmla="*/ 416 h 1312"/>
                    <a:gd name="T84" fmla="*/ 3171 w 4163"/>
                    <a:gd name="T85" fmla="*/ 392 h 1312"/>
                    <a:gd name="T86" fmla="*/ 3163 w 4163"/>
                    <a:gd name="T87" fmla="*/ 368 h 1312"/>
                    <a:gd name="T88" fmla="*/ 3083 w 4163"/>
                    <a:gd name="T89" fmla="*/ 256 h 1312"/>
                    <a:gd name="T90" fmla="*/ 3035 w 4163"/>
                    <a:gd name="T91" fmla="*/ 184 h 1312"/>
                    <a:gd name="T92" fmla="*/ 2955 w 4163"/>
                    <a:gd name="T93" fmla="*/ 104 h 1312"/>
                    <a:gd name="T94" fmla="*/ 2907 w 4163"/>
                    <a:gd name="T95" fmla="*/ 56 h 1312"/>
                    <a:gd name="T96" fmla="*/ 2915 w 4163"/>
                    <a:gd name="T97" fmla="*/ 32 h 1312"/>
                    <a:gd name="T98" fmla="*/ 2995 w 4163"/>
                    <a:gd name="T99" fmla="*/ 0 h 1312"/>
                    <a:gd name="T100" fmla="*/ 3275 w 4163"/>
                    <a:gd name="T101" fmla="*/ 144 h 1312"/>
                    <a:gd name="T102" fmla="*/ 3587 w 4163"/>
                    <a:gd name="T103" fmla="*/ 160 h 1312"/>
                    <a:gd name="T104" fmla="*/ 3819 w 4163"/>
                    <a:gd name="T105" fmla="*/ 176 h 1312"/>
                    <a:gd name="T106" fmla="*/ 3923 w 4163"/>
                    <a:gd name="T107" fmla="*/ 192 h 1312"/>
                    <a:gd name="T108" fmla="*/ 3995 w 4163"/>
                    <a:gd name="T109" fmla="*/ 232 h 1312"/>
                    <a:gd name="T110" fmla="*/ 4067 w 4163"/>
                    <a:gd name="T111" fmla="*/ 296 h 1312"/>
                    <a:gd name="T112" fmla="*/ 4115 w 4163"/>
                    <a:gd name="T113" fmla="*/ 344 h 1312"/>
                    <a:gd name="T114" fmla="*/ 4163 w 4163"/>
                    <a:gd name="T115" fmla="*/ 400 h 1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63" h="1312">
                      <a:moveTo>
                        <a:pt x="11" y="1312"/>
                      </a:moveTo>
                      <a:cubicBezTo>
                        <a:pt x="0" y="1278"/>
                        <a:pt x="12" y="1270"/>
                        <a:pt x="3" y="1232"/>
                      </a:cubicBezTo>
                      <a:cubicBezTo>
                        <a:pt x="6" y="1165"/>
                        <a:pt x="1" y="1098"/>
                        <a:pt x="11" y="1032"/>
                      </a:cubicBezTo>
                      <a:cubicBezTo>
                        <a:pt x="21" y="965"/>
                        <a:pt x="70" y="928"/>
                        <a:pt x="115" y="888"/>
                      </a:cubicBezTo>
                      <a:cubicBezTo>
                        <a:pt x="132" y="873"/>
                        <a:pt x="147" y="856"/>
                        <a:pt x="163" y="840"/>
                      </a:cubicBezTo>
                      <a:cubicBezTo>
                        <a:pt x="174" y="829"/>
                        <a:pt x="249" y="800"/>
                        <a:pt x="267" y="792"/>
                      </a:cubicBezTo>
                      <a:cubicBezTo>
                        <a:pt x="307" y="775"/>
                        <a:pt x="375" y="743"/>
                        <a:pt x="411" y="720"/>
                      </a:cubicBezTo>
                      <a:cubicBezTo>
                        <a:pt x="466" y="686"/>
                        <a:pt x="507" y="637"/>
                        <a:pt x="571" y="616"/>
                      </a:cubicBezTo>
                      <a:cubicBezTo>
                        <a:pt x="582" y="621"/>
                        <a:pt x="595" y="623"/>
                        <a:pt x="603" y="632"/>
                      </a:cubicBezTo>
                      <a:cubicBezTo>
                        <a:pt x="636" y="672"/>
                        <a:pt x="592" y="730"/>
                        <a:pt x="579" y="768"/>
                      </a:cubicBezTo>
                      <a:cubicBezTo>
                        <a:pt x="582" y="795"/>
                        <a:pt x="581" y="822"/>
                        <a:pt x="587" y="848"/>
                      </a:cubicBezTo>
                      <a:cubicBezTo>
                        <a:pt x="594" y="878"/>
                        <a:pt x="651" y="912"/>
                        <a:pt x="675" y="928"/>
                      </a:cubicBezTo>
                      <a:cubicBezTo>
                        <a:pt x="731" y="923"/>
                        <a:pt x="769" y="921"/>
                        <a:pt x="819" y="904"/>
                      </a:cubicBezTo>
                      <a:cubicBezTo>
                        <a:pt x="851" y="872"/>
                        <a:pt x="869" y="837"/>
                        <a:pt x="915" y="824"/>
                      </a:cubicBezTo>
                      <a:cubicBezTo>
                        <a:pt x="936" y="818"/>
                        <a:pt x="979" y="808"/>
                        <a:pt x="979" y="808"/>
                      </a:cubicBezTo>
                      <a:cubicBezTo>
                        <a:pt x="1041" y="816"/>
                        <a:pt x="1096" y="831"/>
                        <a:pt x="1155" y="848"/>
                      </a:cubicBezTo>
                      <a:cubicBezTo>
                        <a:pt x="1216" y="866"/>
                        <a:pt x="1140" y="844"/>
                        <a:pt x="1203" y="872"/>
                      </a:cubicBezTo>
                      <a:cubicBezTo>
                        <a:pt x="1218" y="879"/>
                        <a:pt x="1251" y="888"/>
                        <a:pt x="1251" y="888"/>
                      </a:cubicBezTo>
                      <a:cubicBezTo>
                        <a:pt x="1308" y="945"/>
                        <a:pt x="1268" y="917"/>
                        <a:pt x="1419" y="904"/>
                      </a:cubicBezTo>
                      <a:cubicBezTo>
                        <a:pt x="1547" y="893"/>
                        <a:pt x="1681" y="879"/>
                        <a:pt x="1787" y="800"/>
                      </a:cubicBezTo>
                      <a:cubicBezTo>
                        <a:pt x="1810" y="732"/>
                        <a:pt x="1781" y="658"/>
                        <a:pt x="1859" y="632"/>
                      </a:cubicBezTo>
                      <a:cubicBezTo>
                        <a:pt x="1888" y="610"/>
                        <a:pt x="1914" y="592"/>
                        <a:pt x="1947" y="576"/>
                      </a:cubicBezTo>
                      <a:cubicBezTo>
                        <a:pt x="1969" y="509"/>
                        <a:pt x="1888" y="477"/>
                        <a:pt x="1835" y="464"/>
                      </a:cubicBezTo>
                      <a:cubicBezTo>
                        <a:pt x="1776" y="467"/>
                        <a:pt x="1718" y="467"/>
                        <a:pt x="1659" y="472"/>
                      </a:cubicBezTo>
                      <a:cubicBezTo>
                        <a:pt x="1610" y="476"/>
                        <a:pt x="1556" y="502"/>
                        <a:pt x="1507" y="512"/>
                      </a:cubicBezTo>
                      <a:cubicBezTo>
                        <a:pt x="1398" y="503"/>
                        <a:pt x="1412" y="523"/>
                        <a:pt x="1395" y="440"/>
                      </a:cubicBezTo>
                      <a:cubicBezTo>
                        <a:pt x="1468" y="294"/>
                        <a:pt x="1652" y="325"/>
                        <a:pt x="1787" y="320"/>
                      </a:cubicBezTo>
                      <a:cubicBezTo>
                        <a:pt x="1828" y="299"/>
                        <a:pt x="1860" y="254"/>
                        <a:pt x="1907" y="248"/>
                      </a:cubicBezTo>
                      <a:cubicBezTo>
                        <a:pt x="1939" y="244"/>
                        <a:pt x="1971" y="243"/>
                        <a:pt x="2003" y="240"/>
                      </a:cubicBezTo>
                      <a:cubicBezTo>
                        <a:pt x="2131" y="253"/>
                        <a:pt x="2159" y="254"/>
                        <a:pt x="2315" y="248"/>
                      </a:cubicBezTo>
                      <a:cubicBezTo>
                        <a:pt x="2351" y="224"/>
                        <a:pt x="2357" y="210"/>
                        <a:pt x="2347" y="168"/>
                      </a:cubicBezTo>
                      <a:cubicBezTo>
                        <a:pt x="2358" y="88"/>
                        <a:pt x="2346" y="118"/>
                        <a:pt x="2411" y="96"/>
                      </a:cubicBezTo>
                      <a:cubicBezTo>
                        <a:pt x="2412" y="96"/>
                        <a:pt x="2512" y="103"/>
                        <a:pt x="2531" y="112"/>
                      </a:cubicBezTo>
                      <a:cubicBezTo>
                        <a:pt x="2543" y="117"/>
                        <a:pt x="2551" y="130"/>
                        <a:pt x="2563" y="136"/>
                      </a:cubicBezTo>
                      <a:cubicBezTo>
                        <a:pt x="2578" y="144"/>
                        <a:pt x="2611" y="152"/>
                        <a:pt x="2611" y="152"/>
                      </a:cubicBezTo>
                      <a:cubicBezTo>
                        <a:pt x="2640" y="181"/>
                        <a:pt x="2666" y="191"/>
                        <a:pt x="2691" y="224"/>
                      </a:cubicBezTo>
                      <a:cubicBezTo>
                        <a:pt x="2698" y="260"/>
                        <a:pt x="2712" y="376"/>
                        <a:pt x="2723" y="392"/>
                      </a:cubicBezTo>
                      <a:cubicBezTo>
                        <a:pt x="2777" y="466"/>
                        <a:pt x="2846" y="484"/>
                        <a:pt x="2931" y="496"/>
                      </a:cubicBezTo>
                      <a:cubicBezTo>
                        <a:pt x="2943" y="495"/>
                        <a:pt x="3029" y="493"/>
                        <a:pt x="3059" y="480"/>
                      </a:cubicBezTo>
                      <a:cubicBezTo>
                        <a:pt x="3068" y="476"/>
                        <a:pt x="3074" y="468"/>
                        <a:pt x="3083" y="464"/>
                      </a:cubicBezTo>
                      <a:cubicBezTo>
                        <a:pt x="3098" y="457"/>
                        <a:pt x="3131" y="448"/>
                        <a:pt x="3131" y="448"/>
                      </a:cubicBezTo>
                      <a:cubicBezTo>
                        <a:pt x="3136" y="437"/>
                        <a:pt x="3140" y="426"/>
                        <a:pt x="3147" y="416"/>
                      </a:cubicBezTo>
                      <a:cubicBezTo>
                        <a:pt x="3154" y="407"/>
                        <a:pt x="3167" y="403"/>
                        <a:pt x="3171" y="392"/>
                      </a:cubicBezTo>
                      <a:cubicBezTo>
                        <a:pt x="3174" y="384"/>
                        <a:pt x="3167" y="375"/>
                        <a:pt x="3163" y="368"/>
                      </a:cubicBezTo>
                      <a:cubicBezTo>
                        <a:pt x="3142" y="331"/>
                        <a:pt x="3118" y="279"/>
                        <a:pt x="3083" y="256"/>
                      </a:cubicBezTo>
                      <a:cubicBezTo>
                        <a:pt x="3067" y="232"/>
                        <a:pt x="3058" y="201"/>
                        <a:pt x="3035" y="184"/>
                      </a:cubicBezTo>
                      <a:cubicBezTo>
                        <a:pt x="3003" y="160"/>
                        <a:pt x="2982" y="131"/>
                        <a:pt x="2955" y="104"/>
                      </a:cubicBezTo>
                      <a:cubicBezTo>
                        <a:pt x="2895" y="44"/>
                        <a:pt x="2945" y="113"/>
                        <a:pt x="2907" y="56"/>
                      </a:cubicBezTo>
                      <a:cubicBezTo>
                        <a:pt x="2910" y="48"/>
                        <a:pt x="2909" y="38"/>
                        <a:pt x="2915" y="32"/>
                      </a:cubicBezTo>
                      <a:cubicBezTo>
                        <a:pt x="2924" y="23"/>
                        <a:pt x="2982" y="3"/>
                        <a:pt x="2995" y="0"/>
                      </a:cubicBezTo>
                      <a:cubicBezTo>
                        <a:pt x="3099" y="30"/>
                        <a:pt x="3161" y="113"/>
                        <a:pt x="3275" y="144"/>
                      </a:cubicBezTo>
                      <a:cubicBezTo>
                        <a:pt x="3375" y="171"/>
                        <a:pt x="3483" y="156"/>
                        <a:pt x="3587" y="160"/>
                      </a:cubicBezTo>
                      <a:cubicBezTo>
                        <a:pt x="3726" y="165"/>
                        <a:pt x="3709" y="165"/>
                        <a:pt x="3819" y="176"/>
                      </a:cubicBezTo>
                      <a:cubicBezTo>
                        <a:pt x="3853" y="185"/>
                        <a:pt x="3889" y="183"/>
                        <a:pt x="3923" y="192"/>
                      </a:cubicBezTo>
                      <a:cubicBezTo>
                        <a:pt x="3943" y="197"/>
                        <a:pt x="3978" y="220"/>
                        <a:pt x="3995" y="232"/>
                      </a:cubicBezTo>
                      <a:cubicBezTo>
                        <a:pt x="4016" y="263"/>
                        <a:pt x="4041" y="270"/>
                        <a:pt x="4067" y="296"/>
                      </a:cubicBezTo>
                      <a:cubicBezTo>
                        <a:pt x="4127" y="356"/>
                        <a:pt x="4058" y="306"/>
                        <a:pt x="4115" y="344"/>
                      </a:cubicBezTo>
                      <a:cubicBezTo>
                        <a:pt x="4130" y="367"/>
                        <a:pt x="4151" y="376"/>
                        <a:pt x="4163" y="40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96471"/>
                              <a:invGamma/>
                            </a:srgbClr>
                          </a:gs>
                        </a:gsLst>
                        <a:lin ang="5400000" scaled="1"/>
                      </a:gra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17" name="Freeform 69"/>
                <p:cNvSpPr>
                  <a:spLocks/>
                </p:cNvSpPr>
                <p:nvPr/>
              </p:nvSpPr>
              <p:spPr bwMode="auto">
                <a:xfrm>
                  <a:off x="144" y="2256"/>
                  <a:ext cx="4768" cy="1840"/>
                </a:xfrm>
                <a:custGeom>
                  <a:avLst/>
                  <a:gdLst>
                    <a:gd name="T0" fmla="*/ 144 w 4768"/>
                    <a:gd name="T1" fmla="*/ 8 h 1840"/>
                    <a:gd name="T2" fmla="*/ 248 w 4768"/>
                    <a:gd name="T3" fmla="*/ 248 h 1840"/>
                    <a:gd name="T4" fmla="*/ 224 w 4768"/>
                    <a:gd name="T5" fmla="*/ 408 h 1840"/>
                    <a:gd name="T6" fmla="*/ 192 w 4768"/>
                    <a:gd name="T7" fmla="*/ 472 h 1840"/>
                    <a:gd name="T8" fmla="*/ 176 w 4768"/>
                    <a:gd name="T9" fmla="*/ 520 h 1840"/>
                    <a:gd name="T10" fmla="*/ 112 w 4768"/>
                    <a:gd name="T11" fmla="*/ 640 h 1840"/>
                    <a:gd name="T12" fmla="*/ 40 w 4768"/>
                    <a:gd name="T13" fmla="*/ 800 h 1840"/>
                    <a:gd name="T14" fmla="*/ 0 w 4768"/>
                    <a:gd name="T15" fmla="*/ 992 h 1840"/>
                    <a:gd name="T16" fmla="*/ 120 w 4768"/>
                    <a:gd name="T17" fmla="*/ 1400 h 1840"/>
                    <a:gd name="T18" fmla="*/ 208 w 4768"/>
                    <a:gd name="T19" fmla="*/ 1504 h 1840"/>
                    <a:gd name="T20" fmla="*/ 280 w 4768"/>
                    <a:gd name="T21" fmla="*/ 1568 h 1840"/>
                    <a:gd name="T22" fmla="*/ 328 w 4768"/>
                    <a:gd name="T23" fmla="*/ 1584 h 1840"/>
                    <a:gd name="T24" fmla="*/ 448 w 4768"/>
                    <a:gd name="T25" fmla="*/ 1648 h 1840"/>
                    <a:gd name="T26" fmla="*/ 504 w 4768"/>
                    <a:gd name="T27" fmla="*/ 1680 h 1840"/>
                    <a:gd name="T28" fmla="*/ 584 w 4768"/>
                    <a:gd name="T29" fmla="*/ 1704 h 1840"/>
                    <a:gd name="T30" fmla="*/ 656 w 4768"/>
                    <a:gd name="T31" fmla="*/ 1760 h 1840"/>
                    <a:gd name="T32" fmla="*/ 792 w 4768"/>
                    <a:gd name="T33" fmla="*/ 1840 h 1840"/>
                    <a:gd name="T34" fmla="*/ 928 w 4768"/>
                    <a:gd name="T35" fmla="*/ 1824 h 1840"/>
                    <a:gd name="T36" fmla="*/ 1104 w 4768"/>
                    <a:gd name="T37" fmla="*/ 1752 h 1840"/>
                    <a:gd name="T38" fmla="*/ 1208 w 4768"/>
                    <a:gd name="T39" fmla="*/ 1712 h 1840"/>
                    <a:gd name="T40" fmla="*/ 1504 w 4768"/>
                    <a:gd name="T41" fmla="*/ 1624 h 1840"/>
                    <a:gd name="T42" fmla="*/ 2096 w 4768"/>
                    <a:gd name="T43" fmla="*/ 1640 h 1840"/>
                    <a:gd name="T44" fmla="*/ 2264 w 4768"/>
                    <a:gd name="T45" fmla="*/ 1696 h 1840"/>
                    <a:gd name="T46" fmla="*/ 2288 w 4768"/>
                    <a:gd name="T47" fmla="*/ 1712 h 1840"/>
                    <a:gd name="T48" fmla="*/ 2312 w 4768"/>
                    <a:gd name="T49" fmla="*/ 1720 h 1840"/>
                    <a:gd name="T50" fmla="*/ 2384 w 4768"/>
                    <a:gd name="T51" fmla="*/ 1760 h 1840"/>
                    <a:gd name="T52" fmla="*/ 2600 w 4768"/>
                    <a:gd name="T53" fmla="*/ 1824 h 1840"/>
                    <a:gd name="T54" fmla="*/ 2912 w 4768"/>
                    <a:gd name="T55" fmla="*/ 1800 h 1840"/>
                    <a:gd name="T56" fmla="*/ 2968 w 4768"/>
                    <a:gd name="T57" fmla="*/ 1760 h 1840"/>
                    <a:gd name="T58" fmla="*/ 3072 w 4768"/>
                    <a:gd name="T59" fmla="*/ 1704 h 1840"/>
                    <a:gd name="T60" fmla="*/ 3096 w 4768"/>
                    <a:gd name="T61" fmla="*/ 1680 h 1840"/>
                    <a:gd name="T62" fmla="*/ 3160 w 4768"/>
                    <a:gd name="T63" fmla="*/ 1648 h 1840"/>
                    <a:gd name="T64" fmla="*/ 3224 w 4768"/>
                    <a:gd name="T65" fmla="*/ 1576 h 1840"/>
                    <a:gd name="T66" fmla="*/ 3256 w 4768"/>
                    <a:gd name="T67" fmla="*/ 1528 h 1840"/>
                    <a:gd name="T68" fmla="*/ 3288 w 4768"/>
                    <a:gd name="T69" fmla="*/ 1416 h 1840"/>
                    <a:gd name="T70" fmla="*/ 3248 w 4768"/>
                    <a:gd name="T71" fmla="*/ 1248 h 1840"/>
                    <a:gd name="T72" fmla="*/ 3224 w 4768"/>
                    <a:gd name="T73" fmla="*/ 1192 h 1840"/>
                    <a:gd name="T74" fmla="*/ 3200 w 4768"/>
                    <a:gd name="T75" fmla="*/ 1112 h 1840"/>
                    <a:gd name="T76" fmla="*/ 3184 w 4768"/>
                    <a:gd name="T77" fmla="*/ 1064 h 1840"/>
                    <a:gd name="T78" fmla="*/ 3192 w 4768"/>
                    <a:gd name="T79" fmla="*/ 848 h 1840"/>
                    <a:gd name="T80" fmla="*/ 3256 w 4768"/>
                    <a:gd name="T81" fmla="*/ 792 h 1840"/>
                    <a:gd name="T82" fmla="*/ 3408 w 4768"/>
                    <a:gd name="T83" fmla="*/ 720 h 1840"/>
                    <a:gd name="T84" fmla="*/ 3520 w 4768"/>
                    <a:gd name="T85" fmla="*/ 664 h 1840"/>
                    <a:gd name="T86" fmla="*/ 3600 w 4768"/>
                    <a:gd name="T87" fmla="*/ 608 h 1840"/>
                    <a:gd name="T88" fmla="*/ 3680 w 4768"/>
                    <a:gd name="T89" fmla="*/ 568 h 1840"/>
                    <a:gd name="T90" fmla="*/ 3744 w 4768"/>
                    <a:gd name="T91" fmla="*/ 488 h 1840"/>
                    <a:gd name="T92" fmla="*/ 3792 w 4768"/>
                    <a:gd name="T93" fmla="*/ 408 h 1840"/>
                    <a:gd name="T94" fmla="*/ 3824 w 4768"/>
                    <a:gd name="T95" fmla="*/ 320 h 1840"/>
                    <a:gd name="T96" fmla="*/ 3856 w 4768"/>
                    <a:gd name="T97" fmla="*/ 136 h 1840"/>
                    <a:gd name="T98" fmla="*/ 3872 w 4768"/>
                    <a:gd name="T99" fmla="*/ 80 h 1840"/>
                    <a:gd name="T100" fmla="*/ 4016 w 4768"/>
                    <a:gd name="T101" fmla="*/ 0 h 1840"/>
                    <a:gd name="T102" fmla="*/ 4224 w 4768"/>
                    <a:gd name="T103" fmla="*/ 8 h 1840"/>
                    <a:gd name="T104" fmla="*/ 4360 w 4768"/>
                    <a:gd name="T105" fmla="*/ 88 h 1840"/>
                    <a:gd name="T106" fmla="*/ 4464 w 4768"/>
                    <a:gd name="T107" fmla="*/ 184 h 1840"/>
                    <a:gd name="T108" fmla="*/ 4592 w 4768"/>
                    <a:gd name="T109" fmla="*/ 312 h 1840"/>
                    <a:gd name="T110" fmla="*/ 4768 w 4768"/>
                    <a:gd name="T111" fmla="*/ 328 h 1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768" h="1840">
                      <a:moveTo>
                        <a:pt x="144" y="8"/>
                      </a:moveTo>
                      <a:cubicBezTo>
                        <a:pt x="154" y="113"/>
                        <a:pt x="173" y="173"/>
                        <a:pt x="248" y="248"/>
                      </a:cubicBezTo>
                      <a:cubicBezTo>
                        <a:pt x="238" y="366"/>
                        <a:pt x="248" y="313"/>
                        <a:pt x="224" y="408"/>
                      </a:cubicBezTo>
                      <a:cubicBezTo>
                        <a:pt x="218" y="431"/>
                        <a:pt x="203" y="451"/>
                        <a:pt x="192" y="472"/>
                      </a:cubicBezTo>
                      <a:cubicBezTo>
                        <a:pt x="184" y="487"/>
                        <a:pt x="181" y="504"/>
                        <a:pt x="176" y="520"/>
                      </a:cubicBezTo>
                      <a:cubicBezTo>
                        <a:pt x="163" y="559"/>
                        <a:pt x="131" y="604"/>
                        <a:pt x="112" y="640"/>
                      </a:cubicBezTo>
                      <a:cubicBezTo>
                        <a:pt x="84" y="692"/>
                        <a:pt x="72" y="751"/>
                        <a:pt x="40" y="800"/>
                      </a:cubicBezTo>
                      <a:cubicBezTo>
                        <a:pt x="24" y="864"/>
                        <a:pt x="9" y="926"/>
                        <a:pt x="0" y="992"/>
                      </a:cubicBezTo>
                      <a:cubicBezTo>
                        <a:pt x="7" y="1158"/>
                        <a:pt x="0" y="1280"/>
                        <a:pt x="120" y="1400"/>
                      </a:cubicBezTo>
                      <a:cubicBezTo>
                        <a:pt x="133" y="1440"/>
                        <a:pt x="173" y="1481"/>
                        <a:pt x="208" y="1504"/>
                      </a:cubicBezTo>
                      <a:cubicBezTo>
                        <a:pt x="226" y="1531"/>
                        <a:pt x="250" y="1555"/>
                        <a:pt x="280" y="1568"/>
                      </a:cubicBezTo>
                      <a:cubicBezTo>
                        <a:pt x="295" y="1575"/>
                        <a:pt x="328" y="1584"/>
                        <a:pt x="328" y="1584"/>
                      </a:cubicBezTo>
                      <a:cubicBezTo>
                        <a:pt x="362" y="1618"/>
                        <a:pt x="404" y="1632"/>
                        <a:pt x="448" y="1648"/>
                      </a:cubicBezTo>
                      <a:cubicBezTo>
                        <a:pt x="550" y="1686"/>
                        <a:pt x="420" y="1643"/>
                        <a:pt x="504" y="1680"/>
                      </a:cubicBezTo>
                      <a:cubicBezTo>
                        <a:pt x="529" y="1691"/>
                        <a:pt x="557" y="1697"/>
                        <a:pt x="584" y="1704"/>
                      </a:cubicBezTo>
                      <a:cubicBezTo>
                        <a:pt x="612" y="1725"/>
                        <a:pt x="624" y="1749"/>
                        <a:pt x="656" y="1760"/>
                      </a:cubicBezTo>
                      <a:cubicBezTo>
                        <a:pt x="696" y="1800"/>
                        <a:pt x="739" y="1822"/>
                        <a:pt x="792" y="1840"/>
                      </a:cubicBezTo>
                      <a:cubicBezTo>
                        <a:pt x="837" y="1836"/>
                        <a:pt x="884" y="1834"/>
                        <a:pt x="928" y="1824"/>
                      </a:cubicBezTo>
                      <a:cubicBezTo>
                        <a:pt x="990" y="1810"/>
                        <a:pt x="1042" y="1768"/>
                        <a:pt x="1104" y="1752"/>
                      </a:cubicBezTo>
                      <a:cubicBezTo>
                        <a:pt x="1137" y="1730"/>
                        <a:pt x="1176" y="1733"/>
                        <a:pt x="1208" y="1712"/>
                      </a:cubicBezTo>
                      <a:cubicBezTo>
                        <a:pt x="1290" y="1658"/>
                        <a:pt x="1408" y="1635"/>
                        <a:pt x="1504" y="1624"/>
                      </a:cubicBezTo>
                      <a:cubicBezTo>
                        <a:pt x="1549" y="1625"/>
                        <a:pt x="2022" y="1636"/>
                        <a:pt x="2096" y="1640"/>
                      </a:cubicBezTo>
                      <a:cubicBezTo>
                        <a:pt x="2151" y="1643"/>
                        <a:pt x="2209" y="1682"/>
                        <a:pt x="2264" y="1696"/>
                      </a:cubicBezTo>
                      <a:cubicBezTo>
                        <a:pt x="2272" y="1701"/>
                        <a:pt x="2279" y="1708"/>
                        <a:pt x="2288" y="1712"/>
                      </a:cubicBezTo>
                      <a:cubicBezTo>
                        <a:pt x="2296" y="1716"/>
                        <a:pt x="2305" y="1716"/>
                        <a:pt x="2312" y="1720"/>
                      </a:cubicBezTo>
                      <a:cubicBezTo>
                        <a:pt x="2395" y="1766"/>
                        <a:pt x="2330" y="1742"/>
                        <a:pt x="2384" y="1760"/>
                      </a:cubicBezTo>
                      <a:cubicBezTo>
                        <a:pt x="2448" y="1808"/>
                        <a:pt x="2524" y="1805"/>
                        <a:pt x="2600" y="1824"/>
                      </a:cubicBezTo>
                      <a:cubicBezTo>
                        <a:pt x="2707" y="1820"/>
                        <a:pt x="2808" y="1821"/>
                        <a:pt x="2912" y="1800"/>
                      </a:cubicBezTo>
                      <a:cubicBezTo>
                        <a:pt x="3022" y="1745"/>
                        <a:pt x="2871" y="1825"/>
                        <a:pt x="2968" y="1760"/>
                      </a:cubicBezTo>
                      <a:cubicBezTo>
                        <a:pt x="3000" y="1739"/>
                        <a:pt x="3041" y="1730"/>
                        <a:pt x="3072" y="1704"/>
                      </a:cubicBezTo>
                      <a:cubicBezTo>
                        <a:pt x="3081" y="1697"/>
                        <a:pt x="3086" y="1686"/>
                        <a:pt x="3096" y="1680"/>
                      </a:cubicBezTo>
                      <a:cubicBezTo>
                        <a:pt x="3116" y="1667"/>
                        <a:pt x="3160" y="1648"/>
                        <a:pt x="3160" y="1648"/>
                      </a:cubicBezTo>
                      <a:cubicBezTo>
                        <a:pt x="3178" y="1621"/>
                        <a:pt x="3206" y="1603"/>
                        <a:pt x="3224" y="1576"/>
                      </a:cubicBezTo>
                      <a:cubicBezTo>
                        <a:pt x="3235" y="1560"/>
                        <a:pt x="3256" y="1528"/>
                        <a:pt x="3256" y="1528"/>
                      </a:cubicBezTo>
                      <a:cubicBezTo>
                        <a:pt x="3265" y="1490"/>
                        <a:pt x="3279" y="1454"/>
                        <a:pt x="3288" y="1416"/>
                      </a:cubicBezTo>
                      <a:cubicBezTo>
                        <a:pt x="3280" y="1360"/>
                        <a:pt x="3268" y="1302"/>
                        <a:pt x="3248" y="1248"/>
                      </a:cubicBezTo>
                      <a:cubicBezTo>
                        <a:pt x="3222" y="1180"/>
                        <a:pt x="3240" y="1248"/>
                        <a:pt x="3224" y="1192"/>
                      </a:cubicBezTo>
                      <a:cubicBezTo>
                        <a:pt x="3200" y="1107"/>
                        <a:pt x="3238" y="1226"/>
                        <a:pt x="3200" y="1112"/>
                      </a:cubicBezTo>
                      <a:cubicBezTo>
                        <a:pt x="3195" y="1096"/>
                        <a:pt x="3184" y="1064"/>
                        <a:pt x="3184" y="1064"/>
                      </a:cubicBezTo>
                      <a:cubicBezTo>
                        <a:pt x="3187" y="992"/>
                        <a:pt x="3185" y="920"/>
                        <a:pt x="3192" y="848"/>
                      </a:cubicBezTo>
                      <a:cubicBezTo>
                        <a:pt x="3194" y="824"/>
                        <a:pt x="3249" y="798"/>
                        <a:pt x="3256" y="792"/>
                      </a:cubicBezTo>
                      <a:cubicBezTo>
                        <a:pt x="3301" y="759"/>
                        <a:pt x="3353" y="734"/>
                        <a:pt x="3408" y="720"/>
                      </a:cubicBezTo>
                      <a:cubicBezTo>
                        <a:pt x="3442" y="695"/>
                        <a:pt x="3479" y="674"/>
                        <a:pt x="3520" y="664"/>
                      </a:cubicBezTo>
                      <a:cubicBezTo>
                        <a:pt x="3547" y="646"/>
                        <a:pt x="3571" y="622"/>
                        <a:pt x="3600" y="608"/>
                      </a:cubicBezTo>
                      <a:cubicBezTo>
                        <a:pt x="3626" y="595"/>
                        <a:pt x="3656" y="585"/>
                        <a:pt x="3680" y="568"/>
                      </a:cubicBezTo>
                      <a:cubicBezTo>
                        <a:pt x="3706" y="549"/>
                        <a:pt x="3725" y="513"/>
                        <a:pt x="3744" y="488"/>
                      </a:cubicBezTo>
                      <a:cubicBezTo>
                        <a:pt x="3755" y="456"/>
                        <a:pt x="3772" y="435"/>
                        <a:pt x="3792" y="408"/>
                      </a:cubicBezTo>
                      <a:cubicBezTo>
                        <a:pt x="3800" y="375"/>
                        <a:pt x="3809" y="350"/>
                        <a:pt x="3824" y="320"/>
                      </a:cubicBezTo>
                      <a:cubicBezTo>
                        <a:pt x="3836" y="259"/>
                        <a:pt x="3842" y="197"/>
                        <a:pt x="3856" y="136"/>
                      </a:cubicBezTo>
                      <a:cubicBezTo>
                        <a:pt x="3856" y="134"/>
                        <a:pt x="3868" y="85"/>
                        <a:pt x="3872" y="80"/>
                      </a:cubicBezTo>
                      <a:cubicBezTo>
                        <a:pt x="3907" y="38"/>
                        <a:pt x="3970" y="23"/>
                        <a:pt x="4016" y="0"/>
                      </a:cubicBezTo>
                      <a:cubicBezTo>
                        <a:pt x="4085" y="3"/>
                        <a:pt x="4155" y="3"/>
                        <a:pt x="4224" y="8"/>
                      </a:cubicBezTo>
                      <a:cubicBezTo>
                        <a:pt x="4280" y="12"/>
                        <a:pt x="4312" y="72"/>
                        <a:pt x="4360" y="88"/>
                      </a:cubicBezTo>
                      <a:cubicBezTo>
                        <a:pt x="4394" y="122"/>
                        <a:pt x="4433" y="149"/>
                        <a:pt x="4464" y="184"/>
                      </a:cubicBezTo>
                      <a:cubicBezTo>
                        <a:pt x="4499" y="223"/>
                        <a:pt x="4538" y="292"/>
                        <a:pt x="4592" y="312"/>
                      </a:cubicBezTo>
                      <a:cubicBezTo>
                        <a:pt x="4648" y="333"/>
                        <a:pt x="4710" y="328"/>
                        <a:pt x="4768" y="32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96471"/>
                              <a:invGamma/>
                            </a:srgbClr>
                          </a:gs>
                        </a:gsLst>
                        <a:lin ang="5400000" scaled="1"/>
                      </a:gra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22" name="Freeform 74"/>
                <p:cNvSpPr>
                  <a:spLocks/>
                </p:cNvSpPr>
                <p:nvPr/>
              </p:nvSpPr>
              <p:spPr bwMode="auto">
                <a:xfrm>
                  <a:off x="4425" y="1334"/>
                  <a:ext cx="1002" cy="1245"/>
                </a:xfrm>
                <a:custGeom>
                  <a:avLst/>
                  <a:gdLst>
                    <a:gd name="T0" fmla="*/ 471 w 1002"/>
                    <a:gd name="T1" fmla="*/ 1242 h 1245"/>
                    <a:gd name="T2" fmla="*/ 786 w 1002"/>
                    <a:gd name="T3" fmla="*/ 1233 h 1245"/>
                    <a:gd name="T4" fmla="*/ 825 w 1002"/>
                    <a:gd name="T5" fmla="*/ 1215 h 1245"/>
                    <a:gd name="T6" fmla="*/ 852 w 1002"/>
                    <a:gd name="T7" fmla="*/ 1209 h 1245"/>
                    <a:gd name="T8" fmla="*/ 921 w 1002"/>
                    <a:gd name="T9" fmla="*/ 1161 h 1245"/>
                    <a:gd name="T10" fmla="*/ 975 w 1002"/>
                    <a:gd name="T11" fmla="*/ 1068 h 1245"/>
                    <a:gd name="T12" fmla="*/ 990 w 1002"/>
                    <a:gd name="T13" fmla="*/ 1035 h 1245"/>
                    <a:gd name="T14" fmla="*/ 1002 w 1002"/>
                    <a:gd name="T15" fmla="*/ 960 h 1245"/>
                    <a:gd name="T16" fmla="*/ 993 w 1002"/>
                    <a:gd name="T17" fmla="*/ 831 h 1245"/>
                    <a:gd name="T18" fmla="*/ 975 w 1002"/>
                    <a:gd name="T19" fmla="*/ 777 h 1245"/>
                    <a:gd name="T20" fmla="*/ 960 w 1002"/>
                    <a:gd name="T21" fmla="*/ 726 h 1245"/>
                    <a:gd name="T22" fmla="*/ 849 w 1002"/>
                    <a:gd name="T23" fmla="*/ 633 h 1245"/>
                    <a:gd name="T24" fmla="*/ 804 w 1002"/>
                    <a:gd name="T25" fmla="*/ 612 h 1245"/>
                    <a:gd name="T26" fmla="*/ 498 w 1002"/>
                    <a:gd name="T27" fmla="*/ 474 h 1245"/>
                    <a:gd name="T28" fmla="*/ 318 w 1002"/>
                    <a:gd name="T29" fmla="*/ 339 h 1245"/>
                    <a:gd name="T30" fmla="*/ 273 w 1002"/>
                    <a:gd name="T31" fmla="*/ 291 h 1245"/>
                    <a:gd name="T32" fmla="*/ 222 w 1002"/>
                    <a:gd name="T33" fmla="*/ 243 h 1245"/>
                    <a:gd name="T34" fmla="*/ 189 w 1002"/>
                    <a:gd name="T35" fmla="*/ 201 h 1245"/>
                    <a:gd name="T36" fmla="*/ 120 w 1002"/>
                    <a:gd name="T37" fmla="*/ 114 h 1245"/>
                    <a:gd name="T38" fmla="*/ 72 w 1002"/>
                    <a:gd name="T39" fmla="*/ 72 h 1245"/>
                    <a:gd name="T40" fmla="*/ 12 w 1002"/>
                    <a:gd name="T41" fmla="*/ 21 h 1245"/>
                    <a:gd name="T42" fmla="*/ 0 w 1002"/>
                    <a:gd name="T43" fmla="*/ 0 h 1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2" h="1245">
                      <a:moveTo>
                        <a:pt x="471" y="1242"/>
                      </a:moveTo>
                      <a:cubicBezTo>
                        <a:pt x="575" y="1239"/>
                        <a:pt x="682" y="1245"/>
                        <a:pt x="786" y="1233"/>
                      </a:cubicBezTo>
                      <a:cubicBezTo>
                        <a:pt x="800" y="1227"/>
                        <a:pt x="812" y="1221"/>
                        <a:pt x="825" y="1215"/>
                      </a:cubicBezTo>
                      <a:cubicBezTo>
                        <a:pt x="833" y="1211"/>
                        <a:pt x="843" y="1212"/>
                        <a:pt x="852" y="1209"/>
                      </a:cubicBezTo>
                      <a:cubicBezTo>
                        <a:pt x="876" y="1200"/>
                        <a:pt x="907" y="1183"/>
                        <a:pt x="921" y="1161"/>
                      </a:cubicBezTo>
                      <a:cubicBezTo>
                        <a:pt x="941" y="1131"/>
                        <a:pt x="959" y="1100"/>
                        <a:pt x="975" y="1068"/>
                      </a:cubicBezTo>
                      <a:cubicBezTo>
                        <a:pt x="981" y="1055"/>
                        <a:pt x="981" y="1047"/>
                        <a:pt x="990" y="1035"/>
                      </a:cubicBezTo>
                      <a:cubicBezTo>
                        <a:pt x="993" y="1010"/>
                        <a:pt x="999" y="985"/>
                        <a:pt x="1002" y="960"/>
                      </a:cubicBezTo>
                      <a:cubicBezTo>
                        <a:pt x="1000" y="918"/>
                        <a:pt x="1001" y="873"/>
                        <a:pt x="993" y="831"/>
                      </a:cubicBezTo>
                      <a:cubicBezTo>
                        <a:pt x="989" y="812"/>
                        <a:pt x="980" y="796"/>
                        <a:pt x="975" y="777"/>
                      </a:cubicBezTo>
                      <a:cubicBezTo>
                        <a:pt x="971" y="761"/>
                        <a:pt x="969" y="741"/>
                        <a:pt x="960" y="726"/>
                      </a:cubicBezTo>
                      <a:cubicBezTo>
                        <a:pt x="933" y="683"/>
                        <a:pt x="892" y="659"/>
                        <a:pt x="849" y="633"/>
                      </a:cubicBezTo>
                      <a:cubicBezTo>
                        <a:pt x="818" y="614"/>
                        <a:pt x="851" y="647"/>
                        <a:pt x="804" y="612"/>
                      </a:cubicBezTo>
                      <a:cubicBezTo>
                        <a:pt x="714" y="544"/>
                        <a:pt x="597" y="524"/>
                        <a:pt x="498" y="474"/>
                      </a:cubicBezTo>
                      <a:cubicBezTo>
                        <a:pt x="430" y="440"/>
                        <a:pt x="380" y="380"/>
                        <a:pt x="318" y="339"/>
                      </a:cubicBezTo>
                      <a:cubicBezTo>
                        <a:pt x="315" y="330"/>
                        <a:pt x="282" y="296"/>
                        <a:pt x="273" y="291"/>
                      </a:cubicBezTo>
                      <a:cubicBezTo>
                        <a:pt x="260" y="272"/>
                        <a:pt x="237" y="261"/>
                        <a:pt x="222" y="243"/>
                      </a:cubicBezTo>
                      <a:cubicBezTo>
                        <a:pt x="209" y="228"/>
                        <a:pt x="206" y="213"/>
                        <a:pt x="189" y="201"/>
                      </a:cubicBezTo>
                      <a:cubicBezTo>
                        <a:pt x="178" y="168"/>
                        <a:pt x="149" y="133"/>
                        <a:pt x="120" y="114"/>
                      </a:cubicBezTo>
                      <a:cubicBezTo>
                        <a:pt x="112" y="102"/>
                        <a:pt x="85" y="79"/>
                        <a:pt x="72" y="72"/>
                      </a:cubicBezTo>
                      <a:cubicBezTo>
                        <a:pt x="59" y="55"/>
                        <a:pt x="32" y="28"/>
                        <a:pt x="12" y="21"/>
                      </a:cubicBezTo>
                      <a:cubicBezTo>
                        <a:pt x="8" y="14"/>
                        <a:pt x="5" y="5"/>
                        <a:pt x="0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FF00">
                              <a:gamma/>
                              <a:tint val="96471"/>
                              <a:invGamma/>
                            </a:srgbClr>
                          </a:gs>
                        </a:gsLst>
                        <a:lin ang="5400000" scaled="1"/>
                      </a:gra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525" name="Line 77"/>
                <p:cNvSpPr>
                  <a:spLocks noChangeShapeType="1"/>
                </p:cNvSpPr>
                <p:nvPr/>
              </p:nvSpPr>
              <p:spPr bwMode="auto">
                <a:xfrm>
                  <a:off x="4816" y="2584"/>
                  <a:ext cx="128" cy="0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868686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44528" name="Line 80"/>
              <p:cNvSpPr>
                <a:spLocks noChangeShapeType="1"/>
              </p:cNvSpPr>
              <p:nvPr/>
            </p:nvSpPr>
            <p:spPr bwMode="auto">
              <a:xfrm>
                <a:off x="284" y="2232"/>
                <a:ext cx="12" cy="68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4531" name="Line 83"/>
            <p:cNvSpPr>
              <a:spLocks noChangeShapeType="1"/>
            </p:cNvSpPr>
            <p:nvPr/>
          </p:nvSpPr>
          <p:spPr bwMode="auto">
            <a:xfrm flipV="1">
              <a:off x="4848" y="2588"/>
              <a:ext cx="356" cy="16"/>
            </a:xfrm>
            <a:prstGeom prst="line">
              <a:avLst/>
            </a:prstGeom>
            <a:noFill/>
            <a:ln w="857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4493" name="Text Box 45"/>
          <p:cNvSpPr txBox="1">
            <a:spLocks noChangeArrowheads="1"/>
          </p:cNvSpPr>
          <p:nvPr/>
        </p:nvSpPr>
        <p:spPr bwMode="auto">
          <a:xfrm>
            <a:off x="366713" y="3768725"/>
            <a:ext cx="2122487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ISHMAEL</a:t>
            </a:r>
          </a:p>
        </p:txBody>
      </p:sp>
      <p:grpSp>
        <p:nvGrpSpPr>
          <p:cNvPr id="744489" name="Group 41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4451" name="Freeform 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4452" name="AutoShape 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3" name="Rectangle 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4" name="AutoShape 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5" name="Line 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6" name="Line 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7" name="Rectangle 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58" name="Rectangle 10"/>
            <p:cNvSpPr>
              <a:spLocks noChangeArrowheads="1"/>
            </p:cNvSpPr>
            <p:nvPr/>
          </p:nvSpPr>
          <p:spPr bwMode="auto">
            <a:xfrm>
              <a:off x="5157" y="2414"/>
              <a:ext cx="4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744459" name="Rectangle 11"/>
            <p:cNvSpPr>
              <a:spLocks noChangeArrowheads="1"/>
            </p:cNvSpPr>
            <p:nvPr/>
          </p:nvSpPr>
          <p:spPr bwMode="auto">
            <a:xfrm>
              <a:off x="5150" y="2302"/>
              <a:ext cx="4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744460" name="Rectangle 12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744461" name="Line 1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62" name="Line 1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63" name="Line 1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75" name="Rectangle 27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</p:grpSp>
      <p:sp>
        <p:nvSpPr>
          <p:cNvPr id="744490" name="Rectangle 42"/>
          <p:cNvSpPr>
            <a:spLocks noChangeArrowheads="1"/>
          </p:cNvSpPr>
          <p:nvPr/>
        </p:nvSpPr>
        <p:spPr bwMode="auto">
          <a:xfrm>
            <a:off x="3305175" y="2414588"/>
            <a:ext cx="163513" cy="35242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94" name="Text Box 46"/>
          <p:cNvSpPr txBox="1">
            <a:spLocks noChangeArrowheads="1"/>
          </p:cNvSpPr>
          <p:nvPr/>
        </p:nvSpPr>
        <p:spPr bwMode="auto">
          <a:xfrm>
            <a:off x="3463925" y="2365375"/>
            <a:ext cx="183197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ISAAC</a:t>
            </a:r>
          </a:p>
        </p:txBody>
      </p:sp>
      <p:sp>
        <p:nvSpPr>
          <p:cNvPr id="744533" name="Text Box 85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4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5" grpId="0" autoUpdateAnimBg="0"/>
      <p:bldP spid="744493" grpId="0" autoUpdateAnimBg="0"/>
      <p:bldP spid="744490" grpId="0" animBg="1"/>
      <p:bldP spid="74449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524" name="Group 2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6525" name="Rectangle 2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6526" name="Line 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39800" y="979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06" name="Rectangle 10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46507" name="Rectangle 11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46508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1433513" y="465138"/>
            <a:ext cx="7366000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NGALEI PAMBING NGAHEO YANGSA…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46527" name="Text Box 3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746536" name="Text Box 40"/>
          <p:cNvSpPr txBox="1">
            <a:spLocks noChangeArrowheads="1"/>
          </p:cNvSpPr>
          <p:nvPr/>
        </p:nvSpPr>
        <p:spPr bwMode="auto">
          <a:xfrm>
            <a:off x="4533900" y="1020763"/>
            <a:ext cx="1143000" cy="384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>
                <a:solidFill>
                  <a:srgbClr val="00FF00"/>
                </a:solidFill>
                <a:effectLst/>
                <a:latin typeface="Arial" charset="0"/>
              </a:rPr>
              <a:t>kala…</a:t>
            </a:r>
          </a:p>
        </p:txBody>
      </p:sp>
      <p:sp>
        <p:nvSpPr>
          <p:cNvPr id="746537" name="Text Box 41"/>
          <p:cNvSpPr txBox="1">
            <a:spLocks noChangeArrowheads="1"/>
          </p:cNvSpPr>
          <p:nvPr/>
        </p:nvSpPr>
        <p:spPr bwMode="auto">
          <a:xfrm>
            <a:off x="1030288" y="4073525"/>
            <a:ext cx="3163887" cy="488950"/>
          </a:xfrm>
          <a:prstGeom prst="rect">
            <a:avLst/>
          </a:prstGeom>
          <a:solidFill>
            <a:srgbClr val="A6A7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600" b="1">
                <a:solidFill>
                  <a:schemeClr val="bg2"/>
                </a:solidFill>
                <a:effectLst/>
                <a:latin typeface="Cooper Black" charset="0"/>
              </a:rPr>
              <a:t>Arabwui okathui</a:t>
            </a:r>
          </a:p>
        </p:txBody>
      </p:sp>
      <p:sp>
        <p:nvSpPr>
          <p:cNvPr id="746538" name="Text Box 42"/>
          <p:cNvSpPr txBox="1">
            <a:spLocks noChangeArrowheads="1"/>
          </p:cNvSpPr>
          <p:nvPr/>
        </p:nvSpPr>
        <p:spPr bwMode="auto">
          <a:xfrm>
            <a:off x="979488" y="5280025"/>
            <a:ext cx="3735387" cy="274638"/>
          </a:xfrm>
          <a:prstGeom prst="rect">
            <a:avLst/>
          </a:prstGeom>
          <a:solidFill>
            <a:srgbClr val="A6A7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200" b="1" i="1">
                <a:solidFill>
                  <a:schemeClr val="bg2"/>
                </a:solidFill>
                <a:effectLst/>
                <a:latin typeface="Times New Roman" charset="0"/>
              </a:rPr>
              <a:t>Israelwui Pao mikashok pamwui eina map hi kakhuina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507" name="Group 3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5508" name="Rectangle 3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5509" name="Line 3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54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49448" r="30435" b="11801"/>
          <a:stretch>
            <a:fillRect/>
          </a:stretch>
        </p:blipFill>
        <p:spPr bwMode="auto">
          <a:xfrm>
            <a:off x="617538" y="1089025"/>
            <a:ext cx="7835900" cy="4670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5483" name="Freeform 11"/>
          <p:cNvSpPr>
            <a:spLocks/>
          </p:cNvSpPr>
          <p:nvPr/>
        </p:nvSpPr>
        <p:spPr bwMode="auto">
          <a:xfrm>
            <a:off x="3463925" y="2851150"/>
            <a:ext cx="60325" cy="169863"/>
          </a:xfrm>
          <a:custGeom>
            <a:avLst/>
            <a:gdLst>
              <a:gd name="T0" fmla="*/ 36 w 72"/>
              <a:gd name="T1" fmla="*/ 207 h 215"/>
              <a:gd name="T2" fmla="*/ 40 w 72"/>
              <a:gd name="T3" fmla="*/ 195 h 215"/>
              <a:gd name="T4" fmla="*/ 44 w 72"/>
              <a:gd name="T5" fmla="*/ 151 h 215"/>
              <a:gd name="T6" fmla="*/ 56 w 72"/>
              <a:gd name="T7" fmla="*/ 127 h 215"/>
              <a:gd name="T8" fmla="*/ 56 w 72"/>
              <a:gd name="T9" fmla="*/ 43 h 215"/>
              <a:gd name="T10" fmla="*/ 72 w 72"/>
              <a:gd name="T11" fmla="*/ 19 h 215"/>
              <a:gd name="T12" fmla="*/ 44 w 72"/>
              <a:gd name="T13" fmla="*/ 11 h 215"/>
              <a:gd name="T14" fmla="*/ 32 w 72"/>
              <a:gd name="T15" fmla="*/ 35 h 215"/>
              <a:gd name="T16" fmla="*/ 24 w 72"/>
              <a:gd name="T17" fmla="*/ 79 h 215"/>
              <a:gd name="T18" fmla="*/ 8 w 72"/>
              <a:gd name="T19" fmla="*/ 103 h 215"/>
              <a:gd name="T20" fmla="*/ 0 w 72"/>
              <a:gd name="T21" fmla="*/ 127 h 215"/>
              <a:gd name="T22" fmla="*/ 4 w 72"/>
              <a:gd name="T23" fmla="*/ 139 h 215"/>
              <a:gd name="T24" fmla="*/ 16 w 72"/>
              <a:gd name="T25" fmla="*/ 147 h 215"/>
              <a:gd name="T26" fmla="*/ 28 w 72"/>
              <a:gd name="T27" fmla="*/ 183 h 215"/>
              <a:gd name="T28" fmla="*/ 36 w 72"/>
              <a:gd name="T29" fmla="*/ 207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" h="215">
                <a:moveTo>
                  <a:pt x="36" y="207"/>
                </a:moveTo>
                <a:cubicBezTo>
                  <a:pt x="37" y="203"/>
                  <a:pt x="39" y="199"/>
                  <a:pt x="40" y="195"/>
                </a:cubicBezTo>
                <a:cubicBezTo>
                  <a:pt x="42" y="180"/>
                  <a:pt x="40" y="165"/>
                  <a:pt x="44" y="151"/>
                </a:cubicBezTo>
                <a:cubicBezTo>
                  <a:pt x="45" y="142"/>
                  <a:pt x="53" y="135"/>
                  <a:pt x="56" y="127"/>
                </a:cubicBezTo>
                <a:cubicBezTo>
                  <a:pt x="45" y="95"/>
                  <a:pt x="44" y="97"/>
                  <a:pt x="56" y="43"/>
                </a:cubicBezTo>
                <a:cubicBezTo>
                  <a:pt x="57" y="33"/>
                  <a:pt x="72" y="19"/>
                  <a:pt x="72" y="19"/>
                </a:cubicBezTo>
                <a:cubicBezTo>
                  <a:pt x="65" y="0"/>
                  <a:pt x="59" y="0"/>
                  <a:pt x="44" y="11"/>
                </a:cubicBezTo>
                <a:cubicBezTo>
                  <a:pt x="41" y="19"/>
                  <a:pt x="34" y="26"/>
                  <a:pt x="32" y="35"/>
                </a:cubicBezTo>
                <a:cubicBezTo>
                  <a:pt x="29" y="45"/>
                  <a:pt x="30" y="66"/>
                  <a:pt x="24" y="79"/>
                </a:cubicBezTo>
                <a:cubicBezTo>
                  <a:pt x="19" y="87"/>
                  <a:pt x="11" y="93"/>
                  <a:pt x="8" y="103"/>
                </a:cubicBezTo>
                <a:cubicBezTo>
                  <a:pt x="5" y="111"/>
                  <a:pt x="0" y="127"/>
                  <a:pt x="0" y="127"/>
                </a:cubicBezTo>
                <a:cubicBezTo>
                  <a:pt x="1" y="131"/>
                  <a:pt x="1" y="135"/>
                  <a:pt x="4" y="139"/>
                </a:cubicBezTo>
                <a:cubicBezTo>
                  <a:pt x="7" y="142"/>
                  <a:pt x="13" y="142"/>
                  <a:pt x="16" y="147"/>
                </a:cubicBezTo>
                <a:cubicBezTo>
                  <a:pt x="22" y="157"/>
                  <a:pt x="24" y="170"/>
                  <a:pt x="28" y="183"/>
                </a:cubicBezTo>
                <a:cubicBezTo>
                  <a:pt x="30" y="191"/>
                  <a:pt x="36" y="215"/>
                  <a:pt x="36" y="207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rgbClr val="868686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1" name="Rectangle 19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45492" name="Rectangle 20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45493" name="Rectangle 2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98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826125"/>
            <a:ext cx="669925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MOHAMMED KALA ISAAC!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5510" name="Text Box 3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745511" name="Text Box 39"/>
          <p:cNvSpPr txBox="1">
            <a:spLocks noChangeArrowheads="1"/>
          </p:cNvSpPr>
          <p:nvPr/>
        </p:nvSpPr>
        <p:spPr bwMode="auto">
          <a:xfrm>
            <a:off x="1433513" y="465138"/>
            <a:ext cx="7366000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NGALEI PAMBING NGAHEO YANGSA…</a:t>
            </a:r>
          </a:p>
        </p:txBody>
      </p:sp>
      <p:pic>
        <p:nvPicPr>
          <p:cNvPr id="745515" name="Picture 43" descr="D:\SBC - B.th\Tangkhul TBB\3B-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1252538"/>
            <a:ext cx="1281112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9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0" name="Rectangle 10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47531" name="Rectangle 11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47532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7533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4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6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grpSp>
        <p:nvGrpSpPr>
          <p:cNvPr id="747552" name="Group 3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7553" name="Rectangle 3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7554" name="Line 3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55" name="Text Box 35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47556" name="Text Box 36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747557" name="Text Box 37"/>
          <p:cNvSpPr txBox="1">
            <a:spLocks noChangeArrowheads="1"/>
          </p:cNvSpPr>
          <p:nvPr/>
        </p:nvSpPr>
        <p:spPr bwMode="auto">
          <a:xfrm>
            <a:off x="1433513" y="465138"/>
            <a:ext cx="7366000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NGALEI PAMBING NGAHEO YANGSA…</a:t>
            </a:r>
          </a:p>
        </p:txBody>
      </p:sp>
      <p:grpSp>
        <p:nvGrpSpPr>
          <p:cNvPr id="747579" name="Group 59"/>
          <p:cNvGrpSpPr>
            <a:grpSpLocks/>
          </p:cNvGrpSpPr>
          <p:nvPr/>
        </p:nvGrpSpPr>
        <p:grpSpPr bwMode="auto">
          <a:xfrm>
            <a:off x="2238375" y="1066800"/>
            <a:ext cx="2603500" cy="3298826"/>
            <a:chOff x="1410" y="672"/>
            <a:chExt cx="1640" cy="2078"/>
          </a:xfrm>
        </p:grpSpPr>
        <p:grpSp>
          <p:nvGrpSpPr>
            <p:cNvPr id="747569" name="Group 49"/>
            <p:cNvGrpSpPr>
              <a:grpSpLocks/>
            </p:cNvGrpSpPr>
            <p:nvPr/>
          </p:nvGrpSpPr>
          <p:grpSpPr bwMode="auto">
            <a:xfrm>
              <a:off x="1410" y="672"/>
              <a:ext cx="1640" cy="2014"/>
              <a:chOff x="1410" y="672"/>
              <a:chExt cx="1640" cy="2014"/>
            </a:xfrm>
          </p:grpSpPr>
          <p:pic>
            <p:nvPicPr>
              <p:cNvPr id="747542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23" t="31543" r="44395" b="31651"/>
              <a:stretch>
                <a:fillRect/>
              </a:stretch>
            </p:blipFill>
            <p:spPr bwMode="auto">
              <a:xfrm>
                <a:off x="1410" y="672"/>
                <a:ext cx="1640" cy="2014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0" name="Text Box 40"/>
              <p:cNvSpPr txBox="1">
                <a:spLocks noChangeArrowheads="1"/>
              </p:cNvSpPr>
              <p:nvPr/>
            </p:nvSpPr>
            <p:spPr bwMode="auto">
              <a:xfrm>
                <a:off x="2280" y="675"/>
                <a:ext cx="720" cy="23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300" b="1">
                    <a:solidFill>
                      <a:srgbClr val="00FF00"/>
                    </a:solidFill>
                    <a:effectLst/>
                    <a:latin typeface="Arial" charset="0"/>
                  </a:rPr>
                  <a:t>kala…</a:t>
                </a:r>
              </a:p>
            </p:txBody>
          </p:sp>
        </p:grpSp>
        <p:sp>
          <p:nvSpPr>
            <p:cNvPr id="747574" name="Text Box 54"/>
            <p:cNvSpPr txBox="1">
              <a:spLocks noChangeArrowheads="1"/>
            </p:cNvSpPr>
            <p:nvPr/>
          </p:nvSpPr>
          <p:spPr bwMode="auto">
            <a:xfrm>
              <a:off x="1417" y="2470"/>
              <a:ext cx="1625" cy="280"/>
            </a:xfrm>
            <a:prstGeom prst="rect">
              <a:avLst/>
            </a:prstGeom>
            <a:solidFill>
              <a:srgbClr val="A6A7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Map hi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tamlaga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yek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kahaina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Israel hi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khaMNing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machu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eina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1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chitheili</a:t>
              </a:r>
              <a:r>
                <a:rPr lang="en-US" sz="11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</p:txBody>
        </p:sp>
      </p:grpSp>
      <p:grpSp>
        <p:nvGrpSpPr>
          <p:cNvPr id="747578" name="Group 58"/>
          <p:cNvGrpSpPr>
            <a:grpSpLocks/>
          </p:cNvGrpSpPr>
          <p:nvPr/>
        </p:nvGrpSpPr>
        <p:grpSpPr bwMode="auto">
          <a:xfrm>
            <a:off x="1033463" y="1804988"/>
            <a:ext cx="2933700" cy="4329112"/>
            <a:chOff x="651" y="1137"/>
            <a:chExt cx="1848" cy="2727"/>
          </a:xfrm>
        </p:grpSpPr>
        <p:grpSp>
          <p:nvGrpSpPr>
            <p:cNvPr id="747564" name="Group 44"/>
            <p:cNvGrpSpPr>
              <a:grpSpLocks/>
            </p:cNvGrpSpPr>
            <p:nvPr/>
          </p:nvGrpSpPr>
          <p:grpSpPr bwMode="auto">
            <a:xfrm>
              <a:off x="651" y="1137"/>
              <a:ext cx="1848" cy="2725"/>
              <a:chOff x="651" y="1137"/>
              <a:chExt cx="1848" cy="2725"/>
            </a:xfrm>
          </p:grpSpPr>
          <p:pic>
            <p:nvPicPr>
              <p:cNvPr id="747547" name="Picture 2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86" t="31592" r="44662" b="24057"/>
              <a:stretch>
                <a:fillRect/>
              </a:stretch>
            </p:blipFill>
            <p:spPr bwMode="auto">
              <a:xfrm>
                <a:off x="651" y="1137"/>
                <a:ext cx="1848" cy="272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2" name="Text Box 42"/>
              <p:cNvSpPr txBox="1">
                <a:spLocks noChangeArrowheads="1"/>
              </p:cNvSpPr>
              <p:nvPr/>
            </p:nvSpPr>
            <p:spPr bwMode="auto">
              <a:xfrm>
                <a:off x="1661" y="1143"/>
                <a:ext cx="720" cy="23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300" b="1">
                    <a:solidFill>
                      <a:srgbClr val="00FF00"/>
                    </a:solidFill>
                    <a:effectLst/>
                    <a:latin typeface="Arial" charset="0"/>
                  </a:rPr>
                  <a:t>kala…</a:t>
                </a:r>
              </a:p>
            </p:txBody>
          </p:sp>
        </p:grpSp>
        <p:sp>
          <p:nvSpPr>
            <p:cNvPr id="747571" name="Text Box 51"/>
            <p:cNvSpPr txBox="1">
              <a:spLocks noChangeArrowheads="1"/>
            </p:cNvSpPr>
            <p:nvPr/>
          </p:nvSpPr>
          <p:spPr bwMode="auto">
            <a:xfrm>
              <a:off x="665" y="3622"/>
              <a:ext cx="1785" cy="242"/>
            </a:xfrm>
            <a:prstGeom prst="rect">
              <a:avLst/>
            </a:prstGeom>
            <a:solidFill>
              <a:srgbClr val="A6A7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Map hi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tamlaga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yek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kahaina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Israel hi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khaMNing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machu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eina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chitheili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</p:txBody>
        </p:sp>
      </p:grpSp>
      <p:grpSp>
        <p:nvGrpSpPr>
          <p:cNvPr id="747577" name="Group 57"/>
          <p:cNvGrpSpPr>
            <a:grpSpLocks/>
          </p:cNvGrpSpPr>
          <p:nvPr/>
        </p:nvGrpSpPr>
        <p:grpSpPr bwMode="auto">
          <a:xfrm>
            <a:off x="4645025" y="2241550"/>
            <a:ext cx="2959100" cy="3932238"/>
            <a:chOff x="2926" y="1412"/>
            <a:chExt cx="1864" cy="2477"/>
          </a:xfrm>
        </p:grpSpPr>
        <p:grpSp>
          <p:nvGrpSpPr>
            <p:cNvPr id="747570" name="Group 50"/>
            <p:cNvGrpSpPr>
              <a:grpSpLocks/>
            </p:cNvGrpSpPr>
            <p:nvPr/>
          </p:nvGrpSpPr>
          <p:grpSpPr bwMode="auto">
            <a:xfrm>
              <a:off x="2926" y="1412"/>
              <a:ext cx="1864" cy="2477"/>
              <a:chOff x="2926" y="1412"/>
              <a:chExt cx="1864" cy="2477"/>
            </a:xfrm>
          </p:grpSpPr>
          <p:pic>
            <p:nvPicPr>
              <p:cNvPr id="747543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86" t="31607" r="44489" b="28076"/>
              <a:stretch>
                <a:fillRect/>
              </a:stretch>
            </p:blipFill>
            <p:spPr bwMode="auto">
              <a:xfrm>
                <a:off x="2926" y="1412"/>
                <a:ext cx="1864" cy="2477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8" name="Text Box 48"/>
              <p:cNvSpPr txBox="1">
                <a:spLocks noChangeArrowheads="1"/>
              </p:cNvSpPr>
              <p:nvPr/>
            </p:nvSpPr>
            <p:spPr bwMode="auto">
              <a:xfrm>
                <a:off x="3976" y="1420"/>
                <a:ext cx="720" cy="23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300" b="1">
                    <a:solidFill>
                      <a:srgbClr val="00FF00"/>
                    </a:solidFill>
                    <a:effectLst/>
                    <a:latin typeface="Arial" charset="0"/>
                  </a:rPr>
                  <a:t>kala…</a:t>
                </a:r>
              </a:p>
            </p:txBody>
          </p:sp>
        </p:grpSp>
        <p:sp>
          <p:nvSpPr>
            <p:cNvPr id="747573" name="Text Box 53"/>
            <p:cNvSpPr txBox="1">
              <a:spLocks noChangeArrowheads="1"/>
            </p:cNvSpPr>
            <p:nvPr/>
          </p:nvSpPr>
          <p:spPr bwMode="auto">
            <a:xfrm>
              <a:off x="2937" y="3638"/>
              <a:ext cx="1785" cy="242"/>
            </a:xfrm>
            <a:prstGeom prst="rect">
              <a:avLst/>
            </a:prstGeom>
            <a:solidFill>
              <a:srgbClr val="A6A7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Map hi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tamlaga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yek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kahaina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Israel hi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khaMNing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machu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eina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chitheili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</p:txBody>
        </p:sp>
      </p:grpSp>
      <p:grpSp>
        <p:nvGrpSpPr>
          <p:cNvPr id="747576" name="Group 56"/>
          <p:cNvGrpSpPr>
            <a:grpSpLocks/>
          </p:cNvGrpSpPr>
          <p:nvPr/>
        </p:nvGrpSpPr>
        <p:grpSpPr bwMode="auto">
          <a:xfrm>
            <a:off x="5580063" y="1338263"/>
            <a:ext cx="2946400" cy="3906837"/>
            <a:chOff x="3515" y="843"/>
            <a:chExt cx="1856" cy="2461"/>
          </a:xfrm>
        </p:grpSpPr>
        <p:grpSp>
          <p:nvGrpSpPr>
            <p:cNvPr id="747563" name="Group 43"/>
            <p:cNvGrpSpPr>
              <a:grpSpLocks/>
            </p:cNvGrpSpPr>
            <p:nvPr/>
          </p:nvGrpSpPr>
          <p:grpSpPr bwMode="auto">
            <a:xfrm>
              <a:off x="3515" y="843"/>
              <a:ext cx="1856" cy="2461"/>
              <a:chOff x="3515" y="843"/>
              <a:chExt cx="1856" cy="2461"/>
            </a:xfrm>
          </p:grpSpPr>
          <p:pic>
            <p:nvPicPr>
              <p:cNvPr id="747548" name="Picture 2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86" t="31738" r="44576" b="28206"/>
              <a:stretch>
                <a:fillRect/>
              </a:stretch>
            </p:blipFill>
            <p:spPr bwMode="auto">
              <a:xfrm>
                <a:off x="3515" y="843"/>
                <a:ext cx="1856" cy="2461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7561" name="Text Box 41"/>
              <p:cNvSpPr txBox="1">
                <a:spLocks noChangeArrowheads="1"/>
              </p:cNvSpPr>
              <p:nvPr/>
            </p:nvSpPr>
            <p:spPr bwMode="auto">
              <a:xfrm>
                <a:off x="4551" y="844"/>
                <a:ext cx="720" cy="23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300" b="1">
                    <a:solidFill>
                      <a:srgbClr val="00FF00"/>
                    </a:solidFill>
                    <a:effectLst/>
                    <a:latin typeface="Arial" charset="0"/>
                  </a:rPr>
                  <a:t>kala…</a:t>
                </a:r>
              </a:p>
            </p:txBody>
          </p:sp>
        </p:grpSp>
        <p:sp>
          <p:nvSpPr>
            <p:cNvPr id="747572" name="Text Box 52"/>
            <p:cNvSpPr txBox="1">
              <a:spLocks noChangeArrowheads="1"/>
            </p:cNvSpPr>
            <p:nvPr/>
          </p:nvSpPr>
          <p:spPr bwMode="auto">
            <a:xfrm>
              <a:off x="3529" y="3062"/>
              <a:ext cx="1785" cy="242"/>
            </a:xfrm>
            <a:prstGeom prst="rect">
              <a:avLst/>
            </a:prstGeom>
            <a:solidFill>
              <a:srgbClr val="A6A7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Map hi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tamlaga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yek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kahaina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Israel hi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khaMNing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machu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eina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 </a:t>
              </a:r>
              <a:r>
                <a:rPr lang="en-US" sz="1200" b="1" i="1" dirty="0" err="1">
                  <a:solidFill>
                    <a:schemeClr val="bg2"/>
                  </a:solidFill>
                  <a:effectLst/>
                  <a:latin typeface="Times New Roman" charset="0"/>
                </a:rPr>
                <a:t>chitheili</a:t>
              </a:r>
              <a:r>
                <a:rPr lang="en-US" sz="1200" b="1" i="1" dirty="0">
                  <a:solidFill>
                    <a:schemeClr val="bg2"/>
                  </a:solidFill>
                  <a:effectLst/>
                  <a:latin typeface="Times New Roman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8" name="Rectangle 10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49579" name="Rectangle 11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49580" name="Rectangle 1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9588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47980" r="45985" b="14893"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143000" y="5673725"/>
            <a:ext cx="6802438" cy="442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APAM PANKATAM HI YANG-NGAILA?</a:t>
            </a:r>
          </a:p>
        </p:txBody>
      </p:sp>
      <p:sp>
        <p:nvSpPr>
          <p:cNvPr id="749600" name="Rectangle 32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196975"/>
            <a:ext cx="6929437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AMERICAWUI APAM</a:t>
            </a:r>
          </a:p>
        </p:txBody>
      </p:sp>
      <p:grpSp>
        <p:nvGrpSpPr>
          <p:cNvPr id="749606" name="Group 3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9607" name="Rectangle 3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9608" name="Line 4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9615" name="Group 47"/>
          <p:cNvGrpSpPr>
            <a:grpSpLocks/>
          </p:cNvGrpSpPr>
          <p:nvPr/>
        </p:nvGrpSpPr>
        <p:grpSpPr bwMode="auto">
          <a:xfrm>
            <a:off x="1987550" y="2327275"/>
            <a:ext cx="4395788" cy="2925763"/>
            <a:chOff x="1252" y="1466"/>
            <a:chExt cx="2769" cy="1843"/>
          </a:xfrm>
        </p:grpSpPr>
        <p:pic>
          <p:nvPicPr>
            <p:cNvPr id="749591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716" y="2946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594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252" y="2218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595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324" y="1466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596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866" y="2038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597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791" y="2561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609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071" y="1705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610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023" y="1977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611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951" y="2393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49612" name="Picture 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479" y="2233"/>
              <a:ext cx="15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49616" name="Text Box 4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  <p:sp>
        <p:nvSpPr>
          <p:cNvPr id="749617" name="Text Box 49"/>
          <p:cNvSpPr txBox="1">
            <a:spLocks noChangeArrowheads="1"/>
          </p:cNvSpPr>
          <p:nvPr/>
        </p:nvSpPr>
        <p:spPr bwMode="auto">
          <a:xfrm>
            <a:off x="4675188" y="517525"/>
            <a:ext cx="1760537" cy="482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3200">
                <a:solidFill>
                  <a:srgbClr val="00FF00"/>
                </a:solidFill>
                <a:effectLst/>
                <a:latin typeface="Arial Black" charset="0"/>
              </a:rPr>
              <a:t>kala…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49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59" name="Rectangle 119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701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FFFF66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760663" y="4772025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99119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12:4</a:t>
            </a:r>
          </a:p>
        </p:txBody>
      </p:sp>
      <p:sp>
        <p:nvSpPr>
          <p:cNvPr id="599120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599163" name="Group 123"/>
          <p:cNvGrpSpPr>
            <a:grpSpLocks/>
          </p:cNvGrpSpPr>
          <p:nvPr/>
        </p:nvGrpSpPr>
        <p:grpSpPr bwMode="auto">
          <a:xfrm>
            <a:off x="2540000" y="1473200"/>
            <a:ext cx="4978400" cy="3454400"/>
            <a:chOff x="1600" y="928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928"/>
              <a:ext cx="3136" cy="2176"/>
            </a:xfrm>
            <a:custGeom>
              <a:avLst/>
              <a:gdLst>
                <a:gd name="T0" fmla="*/ 3136 w 3136"/>
                <a:gd name="T1" fmla="*/ 2048 h 2176"/>
                <a:gd name="T2" fmla="*/ 3072 w 3136"/>
                <a:gd name="T3" fmla="*/ 2112 h 2176"/>
                <a:gd name="T4" fmla="*/ 2800 w 3136"/>
                <a:gd name="T5" fmla="*/ 2176 h 2176"/>
                <a:gd name="T6" fmla="*/ 2656 w 3136"/>
                <a:gd name="T7" fmla="*/ 2168 h 2176"/>
                <a:gd name="T8" fmla="*/ 2600 w 3136"/>
                <a:gd name="T9" fmla="*/ 2144 h 2176"/>
                <a:gd name="T10" fmla="*/ 2536 w 3136"/>
                <a:gd name="T11" fmla="*/ 2120 h 2176"/>
                <a:gd name="T12" fmla="*/ 2448 w 3136"/>
                <a:gd name="T13" fmla="*/ 2056 h 2176"/>
                <a:gd name="T14" fmla="*/ 2400 w 3136"/>
                <a:gd name="T15" fmla="*/ 2008 h 2176"/>
                <a:gd name="T16" fmla="*/ 2256 w 3136"/>
                <a:gd name="T17" fmla="*/ 1824 h 2176"/>
                <a:gd name="T18" fmla="*/ 2152 w 3136"/>
                <a:gd name="T19" fmla="*/ 1672 h 2176"/>
                <a:gd name="T20" fmla="*/ 2064 w 3136"/>
                <a:gd name="T21" fmla="*/ 1536 h 2176"/>
                <a:gd name="T22" fmla="*/ 2040 w 3136"/>
                <a:gd name="T23" fmla="*/ 1480 h 2176"/>
                <a:gd name="T24" fmla="*/ 1992 w 3136"/>
                <a:gd name="T25" fmla="*/ 1416 h 2176"/>
                <a:gd name="T26" fmla="*/ 1704 w 3136"/>
                <a:gd name="T27" fmla="*/ 1000 h 2176"/>
                <a:gd name="T28" fmla="*/ 1576 w 3136"/>
                <a:gd name="T29" fmla="*/ 896 h 2176"/>
                <a:gd name="T30" fmla="*/ 1544 w 3136"/>
                <a:gd name="T31" fmla="*/ 864 h 2176"/>
                <a:gd name="T32" fmla="*/ 1480 w 3136"/>
                <a:gd name="T33" fmla="*/ 832 h 2176"/>
                <a:gd name="T34" fmla="*/ 1016 w 3136"/>
                <a:gd name="T35" fmla="*/ 664 h 2176"/>
                <a:gd name="T36" fmla="*/ 816 w 3136"/>
                <a:gd name="T37" fmla="*/ 680 h 2176"/>
                <a:gd name="T38" fmla="*/ 736 w 3136"/>
                <a:gd name="T39" fmla="*/ 704 h 2176"/>
                <a:gd name="T40" fmla="*/ 616 w 3136"/>
                <a:gd name="T41" fmla="*/ 824 h 2176"/>
                <a:gd name="T42" fmla="*/ 608 w 3136"/>
                <a:gd name="T43" fmla="*/ 848 h 2176"/>
                <a:gd name="T44" fmla="*/ 592 w 3136"/>
                <a:gd name="T45" fmla="*/ 872 h 2176"/>
                <a:gd name="T46" fmla="*/ 576 w 3136"/>
                <a:gd name="T47" fmla="*/ 920 h 2176"/>
                <a:gd name="T48" fmla="*/ 472 w 3136"/>
                <a:gd name="T49" fmla="*/ 1376 h 2176"/>
                <a:gd name="T50" fmla="*/ 352 w 3136"/>
                <a:gd name="T51" fmla="*/ 1496 h 2176"/>
                <a:gd name="T52" fmla="*/ 264 w 3136"/>
                <a:gd name="T53" fmla="*/ 1520 h 2176"/>
                <a:gd name="T54" fmla="*/ 56 w 3136"/>
                <a:gd name="T55" fmla="*/ 1440 h 2176"/>
                <a:gd name="T56" fmla="*/ 48 w 3136"/>
                <a:gd name="T57" fmla="*/ 1416 h 2176"/>
                <a:gd name="T58" fmla="*/ 24 w 3136"/>
                <a:gd name="T59" fmla="*/ 1384 h 2176"/>
                <a:gd name="T60" fmla="*/ 0 w 3136"/>
                <a:gd name="T61" fmla="*/ 1288 h 2176"/>
                <a:gd name="T62" fmla="*/ 16 w 3136"/>
                <a:gd name="T63" fmla="*/ 1128 h 2176"/>
                <a:gd name="T64" fmla="*/ 40 w 3136"/>
                <a:gd name="T65" fmla="*/ 1072 h 2176"/>
                <a:gd name="T66" fmla="*/ 312 w 3136"/>
                <a:gd name="T67" fmla="*/ 776 h 2176"/>
                <a:gd name="T68" fmla="*/ 392 w 3136"/>
                <a:gd name="T69" fmla="*/ 712 h 2176"/>
                <a:gd name="T70" fmla="*/ 472 w 3136"/>
                <a:gd name="T71" fmla="*/ 616 h 2176"/>
                <a:gd name="T72" fmla="*/ 584 w 3136"/>
                <a:gd name="T73" fmla="*/ 432 h 2176"/>
                <a:gd name="T74" fmla="*/ 696 w 3136"/>
                <a:gd name="T75" fmla="*/ 152 h 2176"/>
                <a:gd name="T76" fmla="*/ 768 w 3136"/>
                <a:gd name="T77" fmla="*/ 72 h 2176"/>
                <a:gd name="T78" fmla="*/ 792 w 3136"/>
                <a:gd name="T79" fmla="*/ 40 h 2176"/>
                <a:gd name="T80" fmla="*/ 880 w 3136"/>
                <a:gd name="T81" fmla="*/ 0 h 2176"/>
                <a:gd name="T82" fmla="*/ 1192 w 3136"/>
                <a:gd name="T83" fmla="*/ 64 h 2176"/>
                <a:gd name="T84" fmla="*/ 1368 w 3136"/>
                <a:gd name="T85" fmla="*/ 144 h 2176"/>
                <a:gd name="T86" fmla="*/ 1448 w 3136"/>
                <a:gd name="T87" fmla="*/ 184 h 2176"/>
                <a:gd name="T88" fmla="*/ 1536 w 3136"/>
                <a:gd name="T89" fmla="*/ 240 h 2176"/>
                <a:gd name="T90" fmla="*/ 1848 w 3136"/>
                <a:gd name="T91" fmla="*/ 328 h 2176"/>
                <a:gd name="T92" fmla="*/ 1960 w 3136"/>
                <a:gd name="T93" fmla="*/ 368 h 2176"/>
                <a:gd name="T94" fmla="*/ 2080 w 3136"/>
                <a:gd name="T95" fmla="*/ 472 h 2176"/>
                <a:gd name="T96" fmla="*/ 2112 w 3136"/>
                <a:gd name="T97" fmla="*/ 552 h 2176"/>
                <a:gd name="T98" fmla="*/ 2128 w 3136"/>
                <a:gd name="T99" fmla="*/ 624 h 2176"/>
                <a:gd name="T100" fmla="*/ 2152 w 3136"/>
                <a:gd name="T101" fmla="*/ 992 h 2176"/>
                <a:gd name="T102" fmla="*/ 2176 w 3136"/>
                <a:gd name="T103" fmla="*/ 1024 h 2176"/>
                <a:gd name="T104" fmla="*/ 2248 w 3136"/>
                <a:gd name="T105" fmla="*/ 1176 h 2176"/>
                <a:gd name="T106" fmla="*/ 2424 w 3136"/>
                <a:gd name="T107" fmla="*/ 1400 h 2176"/>
                <a:gd name="T108" fmla="*/ 2448 w 3136"/>
                <a:gd name="T109" fmla="*/ 1416 h 2176"/>
                <a:gd name="T110" fmla="*/ 2552 w 3136"/>
                <a:gd name="T111" fmla="*/ 1528 h 2176"/>
                <a:gd name="T112" fmla="*/ 2696 w 3136"/>
                <a:gd name="T113" fmla="*/ 1656 h 2176"/>
                <a:gd name="T114" fmla="*/ 2744 w 3136"/>
                <a:gd name="T115" fmla="*/ 1688 h 2176"/>
                <a:gd name="T116" fmla="*/ 2896 w 3136"/>
                <a:gd name="T117" fmla="*/ 1792 h 2176"/>
                <a:gd name="T118" fmla="*/ 3080 w 3136"/>
                <a:gd name="T119" fmla="*/ 1912 h 2176"/>
                <a:gd name="T120" fmla="*/ 3136 w 3136"/>
                <a:gd name="T121" fmla="*/ 2048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136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84"/>
              <a:ext cx="1936" cy="137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  <a:latin typeface="Arial Black"/>
                  <a:ea typeface="Arial Black"/>
                  <a:cs typeface="Arial Black"/>
                </a:rPr>
                <a:t>Ngalei katum apam</a:t>
              </a:r>
            </a:p>
          </p:txBody>
        </p:sp>
      </p:grp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618538" y="6419850"/>
            <a:ext cx="361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599158" name="AutoShape 118"/>
          <p:cNvSpPr>
            <a:spLocks noChangeArrowheads="1"/>
          </p:cNvSpPr>
          <p:nvPr/>
        </p:nvSpPr>
        <p:spPr bwMode="auto">
          <a:xfrm>
            <a:off x="6124575" y="3694113"/>
            <a:ext cx="1616075" cy="145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</a:rPr>
              <a:t>Haokaphok apam chi...</a:t>
            </a:r>
          </a:p>
        </p:txBody>
      </p:sp>
      <p:sp>
        <p:nvSpPr>
          <p:cNvPr id="599161" name="Text Box 12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9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  <p:bldP spid="599158" grpId="0" animBg="1"/>
      <p:bldP spid="599125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0469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 dirty="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Ishmaelwui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yurli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ngaleila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lanla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chungmei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kharda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miya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Israelnaoli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yangakha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. 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Khararchan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mashunga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chiwui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tungli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aruihon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thaola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tarakkha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samphanga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. 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ManglÂli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huikhami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Ishmaelnaoli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khamong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aruila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shomishon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-a.</a:t>
            </a:r>
          </a:p>
          <a:p>
            <a:pPr algn="l">
              <a:spcBef>
                <a:spcPct val="50000"/>
              </a:spcBef>
            </a:pPr>
            <a:endParaRPr lang="en-US" sz="1600" b="1" dirty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3" name="Rectangle 11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50604" name="Rectangle 12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50605" name="Rectangle 1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0616" name="Rectangle 24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295525" y="55403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086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Hal Lindsey,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Katangmakhavai Yangkashi: 		Jihadwui Angayung,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grpSp>
        <p:nvGrpSpPr>
          <p:cNvPr id="750622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0623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0624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0625" name="Text Box 3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1026"/>
          <p:cNvSpPr txBox="1">
            <a:spLocks noChangeArrowheads="1"/>
          </p:cNvSpPr>
          <p:nvPr/>
        </p:nvSpPr>
        <p:spPr bwMode="auto">
          <a:xfrm>
            <a:off x="2055813" y="598488"/>
            <a:ext cx="5992812" cy="30469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 dirty="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Ishmaelwui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yurli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ngaleila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lanla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chungmei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kharda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miya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Israelnaoli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yangakha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Khararchan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mashunga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kala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chiwui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tungli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aruihon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thaola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tarakkha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samphanga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ManglÂli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huikhami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Ishmaelnaoli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khamong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aruila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Arial" charset="0"/>
              </a:rPr>
              <a:t>shomishon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-a.</a:t>
            </a:r>
          </a:p>
          <a:p>
            <a:pPr algn="l">
              <a:spcBef>
                <a:spcPct val="50000"/>
              </a:spcBef>
            </a:pPr>
            <a:endParaRPr lang="en-US" sz="1600" b="1" dirty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67" name="Text Box 1027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3668" name="Freeform 102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3669" name="AutoShape 102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0" name="Rectangle 103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1" name="AutoShape 103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2" name="Line 103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3" name="Line 103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4" name="Rectangle 103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5" name="Rectangle 1035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53676" name="Rectangle 1036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53677" name="Rectangle 103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53678" name="Line 103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79" name="Line 103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0" name="Line 104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1" name="Text Box 10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3686" name="Text Box 1046"/>
          <p:cNvSpPr txBox="1">
            <a:spLocks noChangeArrowheads="1"/>
          </p:cNvSpPr>
          <p:nvPr/>
        </p:nvSpPr>
        <p:spPr bwMode="auto">
          <a:xfrm>
            <a:off x="2071688" y="3235325"/>
            <a:ext cx="5992812" cy="30469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Kha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Varewui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tuingashit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Âli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manglÂli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ningrinbingva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, Isaac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kala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Âli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thara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bingwui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vangna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. 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Isaacli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ngashit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kahai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mik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eina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theikapai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bingchi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Varewui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manglÂli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kaho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Isaacwui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eina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yurli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hokhui</a:t>
            </a:r>
            <a:r>
              <a:rPr lang="en-US" sz="2400" b="1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effectLst/>
                <a:latin typeface="Arial" charset="0"/>
              </a:rPr>
              <a:t>khavai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vang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2400" b="1" dirty="0" err="1">
                <a:solidFill>
                  <a:srgbClr val="66FFFF"/>
                </a:solidFill>
                <a:effectLst/>
                <a:latin typeface="Arial" charset="0"/>
              </a:rPr>
              <a:t>mikahaina</a:t>
            </a:r>
            <a:r>
              <a:rPr lang="ja-JP" altLang="en-US" sz="2400" b="1" dirty="0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1600" b="1" dirty="0">
                <a:solidFill>
                  <a:srgbClr val="66FFFF"/>
                </a:solidFill>
                <a:effectLst/>
                <a:latin typeface="Arial" charset="0"/>
              </a:rPr>
              <a:t>[Machu </a:t>
            </a:r>
            <a:r>
              <a:rPr lang="en-US" sz="1600" b="1" dirty="0" err="1">
                <a:solidFill>
                  <a:srgbClr val="66FFFF"/>
                </a:solidFill>
                <a:effectLst/>
                <a:latin typeface="Arial" charset="0"/>
              </a:rPr>
              <a:t>ngateikahai</a:t>
            </a:r>
            <a:r>
              <a:rPr lang="en-US" sz="1600" b="1" dirty="0">
                <a:solidFill>
                  <a:srgbClr val="66FFFF"/>
                </a:solidFill>
                <a:effectLst/>
                <a:latin typeface="Arial" charset="0"/>
              </a:rPr>
              <a:t> chi </a:t>
            </a:r>
            <a:r>
              <a:rPr lang="en-US" sz="1600" b="1" dirty="0" err="1">
                <a:solidFill>
                  <a:srgbClr val="66FFFF"/>
                </a:solidFill>
                <a:effectLst/>
                <a:latin typeface="Arial" charset="0"/>
              </a:rPr>
              <a:t>khangarumna</a:t>
            </a:r>
            <a:r>
              <a:rPr lang="en-US" sz="1600" b="1" dirty="0">
                <a:solidFill>
                  <a:srgbClr val="66FFFF"/>
                </a:solidFill>
                <a:effectLst/>
                <a:latin typeface="Arial" charset="0"/>
              </a:rPr>
              <a:t>]</a:t>
            </a:r>
            <a:r>
              <a:rPr lang="en-US" sz="2400" b="1" dirty="0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400" b="1" dirty="0">
                <a:solidFill>
                  <a:srgbClr val="FFFF00"/>
                </a:solidFill>
                <a:effectLst/>
                <a:latin typeface="Arial" charset="0"/>
              </a:rPr>
              <a:t>	</a:t>
            </a:r>
          </a:p>
        </p:txBody>
      </p:sp>
      <p:sp>
        <p:nvSpPr>
          <p:cNvPr id="753687" name="Rectangle 104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8" name="Oval 1048"/>
          <p:cNvSpPr>
            <a:spLocks noChangeArrowheads="1"/>
          </p:cNvSpPr>
          <p:nvPr/>
        </p:nvSpPr>
        <p:spPr bwMode="auto">
          <a:xfrm>
            <a:off x="2320925" y="554038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89" name="Text Box 1049"/>
          <p:cNvSpPr txBox="1">
            <a:spLocks noChangeArrowheads="1"/>
          </p:cNvSpPr>
          <p:nvPr/>
        </p:nvSpPr>
        <p:spPr bwMode="auto">
          <a:xfrm>
            <a:off x="3586163" y="58086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Hal Lindsey,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Katangmakhavai Yangkashi: 		Jihadwui Angayungna,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Pg 65</a:t>
            </a:r>
          </a:p>
        </p:txBody>
      </p:sp>
      <p:sp>
        <p:nvSpPr>
          <p:cNvPr id="753690" name="Rectangle 105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grpSp>
        <p:nvGrpSpPr>
          <p:cNvPr id="753693" name="Group 105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3694" name="Rectangle 105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3695" name="Line 10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3696" name="Text Box 1056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 </a:t>
            </a:r>
            <a:r>
              <a:rPr lang="en-US" sz="1400" i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AqabÂli</a:t>
            </a:r>
            <a:r>
              <a:rPr lang="en-US" sz="1400" i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EGYPT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1073150" y="5713413"/>
            <a:ext cx="7572375" cy="4953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effectLst/>
              </a:rPr>
              <a:t>  </a:t>
            </a:r>
            <a:r>
              <a:rPr lang="en-US" sz="2400" b="1">
                <a:solidFill>
                  <a:schemeClr val="bg2"/>
                </a:solidFill>
                <a:effectLst/>
              </a:rPr>
              <a:t>ARUIHONWUI ISRAELLI ISHMAEL &amp; ISAAC</a:t>
            </a:r>
            <a:endParaRPr lang="en-US" sz="2400" b="1">
              <a:solidFill>
                <a:srgbClr val="FFFF00"/>
              </a:solidFill>
              <a:effectLst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800100" y="5761038"/>
            <a:ext cx="8131175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</a:rPr>
              <a:t>    ARUIHONWUI ISRAELLI ISHMAEL &amp; ISAAC </a:t>
            </a: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Eilat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</a:t>
            </a:r>
            <a:r>
              <a:rPr lang="ja-JP" alt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Aqaba</a:t>
            </a:r>
          </a:p>
        </p:txBody>
      </p:sp>
      <p:grpSp>
        <p:nvGrpSpPr>
          <p:cNvPr id="752679" name="Group 39"/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>
                <a:gd name="T0" fmla="*/ 1480 w 1480"/>
                <a:gd name="T1" fmla="*/ 0 h 1864"/>
                <a:gd name="T2" fmla="*/ 1416 w 1480"/>
                <a:gd name="T3" fmla="*/ 48 h 1864"/>
                <a:gd name="T4" fmla="*/ 1376 w 1480"/>
                <a:gd name="T5" fmla="*/ 144 h 1864"/>
                <a:gd name="T6" fmla="*/ 1360 w 1480"/>
                <a:gd name="T7" fmla="*/ 192 h 1864"/>
                <a:gd name="T8" fmla="*/ 1320 w 1480"/>
                <a:gd name="T9" fmla="*/ 240 h 1864"/>
                <a:gd name="T10" fmla="*/ 1296 w 1480"/>
                <a:gd name="T11" fmla="*/ 320 h 1864"/>
                <a:gd name="T12" fmla="*/ 1224 w 1480"/>
                <a:gd name="T13" fmla="*/ 416 h 1864"/>
                <a:gd name="T14" fmla="*/ 1152 w 1480"/>
                <a:gd name="T15" fmla="*/ 552 h 1864"/>
                <a:gd name="T16" fmla="*/ 1120 w 1480"/>
                <a:gd name="T17" fmla="*/ 664 h 1864"/>
                <a:gd name="T18" fmla="*/ 1112 w 1480"/>
                <a:gd name="T19" fmla="*/ 688 h 1864"/>
                <a:gd name="T20" fmla="*/ 1080 w 1480"/>
                <a:gd name="T21" fmla="*/ 768 h 1864"/>
                <a:gd name="T22" fmla="*/ 1056 w 1480"/>
                <a:gd name="T23" fmla="*/ 752 h 1864"/>
                <a:gd name="T24" fmla="*/ 1032 w 1480"/>
                <a:gd name="T25" fmla="*/ 744 h 1864"/>
                <a:gd name="T26" fmla="*/ 1016 w 1480"/>
                <a:gd name="T27" fmla="*/ 792 h 1864"/>
                <a:gd name="T28" fmla="*/ 1008 w 1480"/>
                <a:gd name="T29" fmla="*/ 816 h 1864"/>
                <a:gd name="T30" fmla="*/ 944 w 1480"/>
                <a:gd name="T31" fmla="*/ 1080 h 1864"/>
                <a:gd name="T32" fmla="*/ 912 w 1480"/>
                <a:gd name="T33" fmla="*/ 1200 h 1864"/>
                <a:gd name="T34" fmla="*/ 880 w 1480"/>
                <a:gd name="T35" fmla="*/ 1248 h 1864"/>
                <a:gd name="T36" fmla="*/ 816 w 1480"/>
                <a:gd name="T37" fmla="*/ 1360 h 1864"/>
                <a:gd name="T38" fmla="*/ 784 w 1480"/>
                <a:gd name="T39" fmla="*/ 1456 h 1864"/>
                <a:gd name="T40" fmla="*/ 776 w 1480"/>
                <a:gd name="T41" fmla="*/ 1480 h 1864"/>
                <a:gd name="T42" fmla="*/ 704 w 1480"/>
                <a:gd name="T43" fmla="*/ 1536 h 1864"/>
                <a:gd name="T44" fmla="*/ 656 w 1480"/>
                <a:gd name="T45" fmla="*/ 1632 h 1864"/>
                <a:gd name="T46" fmla="*/ 632 w 1480"/>
                <a:gd name="T47" fmla="*/ 1640 h 1864"/>
                <a:gd name="T48" fmla="*/ 608 w 1480"/>
                <a:gd name="T49" fmla="*/ 1656 h 1864"/>
                <a:gd name="T50" fmla="*/ 560 w 1480"/>
                <a:gd name="T51" fmla="*/ 1672 h 1864"/>
                <a:gd name="T52" fmla="*/ 472 w 1480"/>
                <a:gd name="T53" fmla="*/ 1752 h 1864"/>
                <a:gd name="T54" fmla="*/ 376 w 1480"/>
                <a:gd name="T55" fmla="*/ 1808 h 1864"/>
                <a:gd name="T56" fmla="*/ 304 w 1480"/>
                <a:gd name="T57" fmla="*/ 1832 h 1864"/>
                <a:gd name="T58" fmla="*/ 104 w 1480"/>
                <a:gd name="T59" fmla="*/ 1864 h 1864"/>
                <a:gd name="T60" fmla="*/ 0 w 1480"/>
                <a:gd name="T61" fmla="*/ 1856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>
                <a:gd name="T0" fmla="*/ 0 w 777"/>
                <a:gd name="T1" fmla="*/ 568 h 608"/>
                <a:gd name="T2" fmla="*/ 80 w 777"/>
                <a:gd name="T3" fmla="*/ 576 h 608"/>
                <a:gd name="T4" fmla="*/ 128 w 777"/>
                <a:gd name="T5" fmla="*/ 608 h 608"/>
                <a:gd name="T6" fmla="*/ 232 w 777"/>
                <a:gd name="T7" fmla="*/ 576 h 608"/>
                <a:gd name="T8" fmla="*/ 256 w 777"/>
                <a:gd name="T9" fmla="*/ 544 h 608"/>
                <a:gd name="T10" fmla="*/ 264 w 777"/>
                <a:gd name="T11" fmla="*/ 456 h 608"/>
                <a:gd name="T12" fmla="*/ 336 w 777"/>
                <a:gd name="T13" fmla="*/ 448 h 608"/>
                <a:gd name="T14" fmla="*/ 432 w 777"/>
                <a:gd name="T15" fmla="*/ 416 h 608"/>
                <a:gd name="T16" fmla="*/ 472 w 777"/>
                <a:gd name="T17" fmla="*/ 344 h 608"/>
                <a:gd name="T18" fmla="*/ 520 w 777"/>
                <a:gd name="T19" fmla="*/ 320 h 608"/>
                <a:gd name="T20" fmla="*/ 584 w 777"/>
                <a:gd name="T21" fmla="*/ 280 h 608"/>
                <a:gd name="T22" fmla="*/ 576 w 777"/>
                <a:gd name="T23" fmla="*/ 232 h 608"/>
                <a:gd name="T24" fmla="*/ 528 w 777"/>
                <a:gd name="T25" fmla="*/ 216 h 608"/>
                <a:gd name="T26" fmla="*/ 584 w 777"/>
                <a:gd name="T27" fmla="*/ 144 h 608"/>
                <a:gd name="T28" fmla="*/ 608 w 777"/>
                <a:gd name="T29" fmla="*/ 128 h 608"/>
                <a:gd name="T30" fmla="*/ 656 w 777"/>
                <a:gd name="T31" fmla="*/ 112 h 608"/>
                <a:gd name="T32" fmla="*/ 680 w 777"/>
                <a:gd name="T33" fmla="*/ 104 h 608"/>
                <a:gd name="T34" fmla="*/ 768 w 777"/>
                <a:gd name="T35" fmla="*/ 104 h 608"/>
                <a:gd name="T36" fmla="*/ 752 w 777"/>
                <a:gd name="T37" fmla="*/ 80 h 608"/>
                <a:gd name="T38" fmla="*/ 744 w 777"/>
                <a:gd name="T39" fmla="*/ 56 h 608"/>
                <a:gd name="T40" fmla="*/ 776 w 777"/>
                <a:gd name="T4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>
                <a:gd name="T0" fmla="*/ 124 w 134"/>
                <a:gd name="T1" fmla="*/ 0 h 652"/>
                <a:gd name="T2" fmla="*/ 124 w 134"/>
                <a:gd name="T3" fmla="*/ 84 h 652"/>
                <a:gd name="T4" fmla="*/ 92 w 134"/>
                <a:gd name="T5" fmla="*/ 180 h 652"/>
                <a:gd name="T6" fmla="*/ 104 w 134"/>
                <a:gd name="T7" fmla="*/ 244 h 652"/>
                <a:gd name="T8" fmla="*/ 68 w 134"/>
                <a:gd name="T9" fmla="*/ 332 h 652"/>
                <a:gd name="T10" fmla="*/ 48 w 134"/>
                <a:gd name="T11" fmla="*/ 384 h 652"/>
                <a:gd name="T12" fmla="*/ 28 w 134"/>
                <a:gd name="T13" fmla="*/ 420 h 652"/>
                <a:gd name="T14" fmla="*/ 52 w 134"/>
                <a:gd name="T15" fmla="*/ 488 h 652"/>
                <a:gd name="T16" fmla="*/ 68 w 134"/>
                <a:gd name="T17" fmla="*/ 524 h 652"/>
                <a:gd name="T18" fmla="*/ 64 w 134"/>
                <a:gd name="T19" fmla="*/ 536 h 652"/>
                <a:gd name="T20" fmla="*/ 52 w 134"/>
                <a:gd name="T21" fmla="*/ 544 h 652"/>
                <a:gd name="T22" fmla="*/ 44 w 134"/>
                <a:gd name="T23" fmla="*/ 568 h 652"/>
                <a:gd name="T24" fmla="*/ 40 w 134"/>
                <a:gd name="T25" fmla="*/ 580 h 652"/>
                <a:gd name="T26" fmla="*/ 36 w 134"/>
                <a:gd name="T27" fmla="*/ 616 h 652"/>
                <a:gd name="T28" fmla="*/ 24 w 134"/>
                <a:gd name="T29" fmla="*/ 624 h 652"/>
                <a:gd name="T30" fmla="*/ 0 w 134"/>
                <a:gd name="T31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>
                <a:gd name="T0" fmla="*/ 467 w 467"/>
                <a:gd name="T1" fmla="*/ 130 h 838"/>
                <a:gd name="T2" fmla="*/ 423 w 467"/>
                <a:gd name="T3" fmla="*/ 122 h 838"/>
                <a:gd name="T4" fmla="*/ 415 w 467"/>
                <a:gd name="T5" fmla="*/ 110 h 838"/>
                <a:gd name="T6" fmla="*/ 355 w 467"/>
                <a:gd name="T7" fmla="*/ 102 h 838"/>
                <a:gd name="T8" fmla="*/ 363 w 467"/>
                <a:gd name="T9" fmla="*/ 54 h 838"/>
                <a:gd name="T10" fmla="*/ 331 w 467"/>
                <a:gd name="T11" fmla="*/ 46 h 838"/>
                <a:gd name="T12" fmla="*/ 271 w 467"/>
                <a:gd name="T13" fmla="*/ 26 h 838"/>
                <a:gd name="T14" fmla="*/ 235 w 467"/>
                <a:gd name="T15" fmla="*/ 6 h 838"/>
                <a:gd name="T16" fmla="*/ 143 w 467"/>
                <a:gd name="T17" fmla="*/ 50 h 838"/>
                <a:gd name="T18" fmla="*/ 103 w 467"/>
                <a:gd name="T19" fmla="*/ 138 h 838"/>
                <a:gd name="T20" fmla="*/ 79 w 467"/>
                <a:gd name="T21" fmla="*/ 222 h 838"/>
                <a:gd name="T22" fmla="*/ 75 w 467"/>
                <a:gd name="T23" fmla="*/ 234 h 838"/>
                <a:gd name="T24" fmla="*/ 63 w 467"/>
                <a:gd name="T25" fmla="*/ 242 h 838"/>
                <a:gd name="T26" fmla="*/ 87 w 467"/>
                <a:gd name="T27" fmla="*/ 306 h 838"/>
                <a:gd name="T28" fmla="*/ 95 w 467"/>
                <a:gd name="T29" fmla="*/ 398 h 838"/>
                <a:gd name="T30" fmla="*/ 123 w 467"/>
                <a:gd name="T31" fmla="*/ 466 h 838"/>
                <a:gd name="T32" fmla="*/ 139 w 467"/>
                <a:gd name="T33" fmla="*/ 478 h 838"/>
                <a:gd name="T34" fmla="*/ 163 w 467"/>
                <a:gd name="T35" fmla="*/ 486 h 838"/>
                <a:gd name="T36" fmla="*/ 219 w 467"/>
                <a:gd name="T37" fmla="*/ 490 h 838"/>
                <a:gd name="T38" fmla="*/ 227 w 467"/>
                <a:gd name="T39" fmla="*/ 530 h 838"/>
                <a:gd name="T40" fmla="*/ 191 w 467"/>
                <a:gd name="T41" fmla="*/ 542 h 838"/>
                <a:gd name="T42" fmla="*/ 119 w 467"/>
                <a:gd name="T43" fmla="*/ 590 h 838"/>
                <a:gd name="T44" fmla="*/ 79 w 467"/>
                <a:gd name="T45" fmla="*/ 622 h 838"/>
                <a:gd name="T46" fmla="*/ 59 w 467"/>
                <a:gd name="T47" fmla="*/ 658 h 838"/>
                <a:gd name="T48" fmla="*/ 39 w 467"/>
                <a:gd name="T49" fmla="*/ 706 h 838"/>
                <a:gd name="T50" fmla="*/ 3 w 467"/>
                <a:gd name="T51" fmla="*/ 790 h 838"/>
                <a:gd name="T52" fmla="*/ 27 w 467"/>
                <a:gd name="T53" fmla="*/ 838 h 838"/>
                <a:gd name="T54" fmla="*/ 87 w 467"/>
                <a:gd name="T55" fmla="*/ 814 h 838"/>
                <a:gd name="T56" fmla="*/ 151 w 467"/>
                <a:gd name="T57" fmla="*/ 830 h 838"/>
                <a:gd name="T58" fmla="*/ 195 w 467"/>
                <a:gd name="T59" fmla="*/ 818 h 838"/>
                <a:gd name="T60" fmla="*/ 231 w 467"/>
                <a:gd name="T61" fmla="*/ 822 h 838"/>
                <a:gd name="T62" fmla="*/ 267 w 467"/>
                <a:gd name="T63" fmla="*/ 790 h 838"/>
                <a:gd name="T64" fmla="*/ 339 w 467"/>
                <a:gd name="T65" fmla="*/ 734 h 838"/>
                <a:gd name="T66" fmla="*/ 411 w 467"/>
                <a:gd name="T67" fmla="*/ 726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>
                <a:gd name="T0" fmla="*/ 0 w 152"/>
                <a:gd name="T1" fmla="*/ 192 h 192"/>
                <a:gd name="T2" fmla="*/ 40 w 152"/>
                <a:gd name="T3" fmla="*/ 176 h 192"/>
                <a:gd name="T4" fmla="*/ 64 w 152"/>
                <a:gd name="T5" fmla="*/ 168 h 192"/>
                <a:gd name="T6" fmla="*/ 96 w 152"/>
                <a:gd name="T7" fmla="*/ 80 h 192"/>
                <a:gd name="T8" fmla="*/ 132 w 152"/>
                <a:gd name="T9" fmla="*/ 60 h 192"/>
                <a:gd name="T10" fmla="*/ 152 w 152"/>
                <a:gd name="T11" fmla="*/ 24 h 192"/>
                <a:gd name="T12" fmla="*/ 148 w 152"/>
                <a:gd name="T13" fmla="*/ 8 h 192"/>
                <a:gd name="T14" fmla="*/ 136 w 152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>
                <a:gd name="T0" fmla="*/ 98 w 113"/>
                <a:gd name="T1" fmla="*/ 0 h 320"/>
                <a:gd name="T2" fmla="*/ 46 w 113"/>
                <a:gd name="T3" fmla="*/ 72 h 320"/>
                <a:gd name="T4" fmla="*/ 50 w 113"/>
                <a:gd name="T5" fmla="*/ 116 h 320"/>
                <a:gd name="T6" fmla="*/ 34 w 113"/>
                <a:gd name="T7" fmla="*/ 164 h 320"/>
                <a:gd name="T8" fmla="*/ 22 w 113"/>
                <a:gd name="T9" fmla="*/ 244 h 320"/>
                <a:gd name="T10" fmla="*/ 6 w 113"/>
                <a:gd name="T11" fmla="*/ 268 h 320"/>
                <a:gd name="T12" fmla="*/ 2 w 113"/>
                <a:gd name="T13" fmla="*/ 280 h 320"/>
                <a:gd name="T14" fmla="*/ 18 w 113"/>
                <a:gd name="T15" fmla="*/ 312 h 320"/>
                <a:gd name="T16" fmla="*/ 42 w 113"/>
                <a:gd name="T17" fmla="*/ 320 h 320"/>
                <a:gd name="T18" fmla="*/ 42 w 113"/>
                <a:gd name="T19" fmla="*/ 280 h 320"/>
                <a:gd name="T20" fmla="*/ 46 w 113"/>
                <a:gd name="T21" fmla="*/ 244 h 320"/>
                <a:gd name="T22" fmla="*/ 58 w 113"/>
                <a:gd name="T23" fmla="*/ 256 h 320"/>
                <a:gd name="T24" fmla="*/ 70 w 113"/>
                <a:gd name="T25" fmla="*/ 252 h 320"/>
                <a:gd name="T26" fmla="*/ 98 w 113"/>
                <a:gd name="T27" fmla="*/ 208 h 320"/>
                <a:gd name="T28" fmla="*/ 74 w 113"/>
                <a:gd name="T29" fmla="*/ 132 h 320"/>
                <a:gd name="T30" fmla="*/ 106 w 113"/>
                <a:gd name="T31" fmla="*/ 72 h 320"/>
                <a:gd name="T32" fmla="*/ 102 w 113"/>
                <a:gd name="T33" fmla="*/ 16 h 320"/>
                <a:gd name="T34" fmla="*/ 90 w 113"/>
                <a:gd name="T35" fmla="*/ 8 h 320"/>
                <a:gd name="T36" fmla="*/ 98 w 113"/>
                <a:gd name="T3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>
                <a:gd name="T0" fmla="*/ 73 w 109"/>
                <a:gd name="T1" fmla="*/ 0 h 172"/>
                <a:gd name="T2" fmla="*/ 13 w 109"/>
                <a:gd name="T3" fmla="*/ 16 h 172"/>
                <a:gd name="T4" fmla="*/ 5 w 109"/>
                <a:gd name="T5" fmla="*/ 40 h 172"/>
                <a:gd name="T6" fmla="*/ 21 w 109"/>
                <a:gd name="T7" fmla="*/ 64 h 172"/>
                <a:gd name="T8" fmla="*/ 53 w 109"/>
                <a:gd name="T9" fmla="*/ 132 h 172"/>
                <a:gd name="T10" fmla="*/ 85 w 109"/>
                <a:gd name="T11" fmla="*/ 172 h 172"/>
                <a:gd name="T12" fmla="*/ 93 w 109"/>
                <a:gd name="T13" fmla="*/ 148 h 172"/>
                <a:gd name="T14" fmla="*/ 109 w 109"/>
                <a:gd name="T15" fmla="*/ 124 h 172"/>
                <a:gd name="T16" fmla="*/ 89 w 109"/>
                <a:gd name="T17" fmla="*/ 32 h 172"/>
                <a:gd name="T18" fmla="*/ 85 w 109"/>
                <a:gd name="T19" fmla="*/ 4 h 172"/>
                <a:gd name="T20" fmla="*/ 73 w 109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Mediterranean Yirei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LEBANON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>
                <a:gd name="T0" fmla="*/ 102 w 126"/>
                <a:gd name="T1" fmla="*/ 0 h 940"/>
                <a:gd name="T2" fmla="*/ 126 w 126"/>
                <a:gd name="T3" fmla="*/ 40 h 940"/>
                <a:gd name="T4" fmla="*/ 114 w 126"/>
                <a:gd name="T5" fmla="*/ 80 h 940"/>
                <a:gd name="T6" fmla="*/ 78 w 126"/>
                <a:gd name="T7" fmla="*/ 224 h 940"/>
                <a:gd name="T8" fmla="*/ 102 w 126"/>
                <a:gd name="T9" fmla="*/ 336 h 940"/>
                <a:gd name="T10" fmla="*/ 58 w 126"/>
                <a:gd name="T11" fmla="*/ 432 h 940"/>
                <a:gd name="T12" fmla="*/ 50 w 126"/>
                <a:gd name="T13" fmla="*/ 468 h 940"/>
                <a:gd name="T14" fmla="*/ 26 w 126"/>
                <a:gd name="T15" fmla="*/ 512 h 940"/>
                <a:gd name="T16" fmla="*/ 30 w 126"/>
                <a:gd name="T17" fmla="*/ 560 h 940"/>
                <a:gd name="T18" fmla="*/ 18 w 126"/>
                <a:gd name="T19" fmla="*/ 640 h 940"/>
                <a:gd name="T20" fmla="*/ 46 w 126"/>
                <a:gd name="T21" fmla="*/ 680 h 940"/>
                <a:gd name="T22" fmla="*/ 34 w 126"/>
                <a:gd name="T23" fmla="*/ 740 h 940"/>
                <a:gd name="T24" fmla="*/ 34 w 126"/>
                <a:gd name="T25" fmla="*/ 784 h 940"/>
                <a:gd name="T26" fmla="*/ 26 w 126"/>
                <a:gd name="T27" fmla="*/ 808 h 940"/>
                <a:gd name="T28" fmla="*/ 18 w 126"/>
                <a:gd name="T29" fmla="*/ 888 h 940"/>
                <a:gd name="T30" fmla="*/ 2 w 126"/>
                <a:gd name="T31" fmla="*/ 912 h 940"/>
                <a:gd name="T32" fmla="*/ 6 w 126"/>
                <a:gd name="T33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Machi            Ngayi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Hebron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Galilee Ngayi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Haifa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Nazareth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Netanya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Tel Aviv-Jaffa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JERUSALEM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Beersheba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ISRAEL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0" name="Rectangle 80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752721" name="Rectangle 81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752722" name="Rectangle 8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52723" name="Rectangle 8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2727" name="Group 87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26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EEFF4B"/>
                  </a:solidFill>
                  <a:effectLst/>
                </a:rPr>
                <a:t>ISAACWUI NAOTUNBING</a:t>
              </a:r>
              <a:endParaRPr lang="en-US" sz="1600">
                <a:solidFill>
                  <a:srgbClr val="EEFF4B"/>
                </a:solidFill>
                <a:effectLst/>
              </a:endParaRP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2731" name="Group 91"/>
          <p:cNvGrpSpPr>
            <a:grpSpLocks/>
          </p:cNvGrpSpPr>
          <p:nvPr/>
        </p:nvGrpSpPr>
        <p:grpSpPr bwMode="auto">
          <a:xfrm>
            <a:off x="236538" y="2298700"/>
            <a:ext cx="6997700" cy="2565400"/>
            <a:chOff x="1352" y="-3515"/>
            <a:chExt cx="4408" cy="1616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60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EEFF4B"/>
                  </a:solidFill>
                  <a:effectLst/>
                </a:rPr>
                <a:t>ISHMAELWUI NAOTUNBING</a:t>
              </a:r>
              <a:endParaRPr lang="en-US" sz="1600">
                <a:solidFill>
                  <a:srgbClr val="EEFF4B"/>
                </a:solidFill>
                <a:effectLst/>
              </a:endParaRP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2734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38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grpSp>
        <p:nvGrpSpPr>
          <p:cNvPr id="752743" name="Group 10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2744" name="Rectangle 1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2745" name="Line 1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2748" name="Text Box 10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752751" name="Text Box 11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628" name="Group 44"/>
          <p:cNvGrpSpPr>
            <a:grpSpLocks/>
          </p:cNvGrpSpPr>
          <p:nvPr/>
        </p:nvGrpSpPr>
        <p:grpSpPr bwMode="auto">
          <a:xfrm>
            <a:off x="425450" y="385763"/>
            <a:ext cx="7429500" cy="51196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38500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4140200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0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707601" name="Rectangle 17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606425" y="5386388"/>
            <a:ext cx="7567613" cy="822325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</a:rPr>
              <a:t>THE MARVELOUS BEAUTY OF CANAAN…THE LAND OF HIS ANCIENT INHERITANCE!</a:t>
            </a:r>
          </a:p>
        </p:txBody>
      </p:sp>
      <p:sp>
        <p:nvSpPr>
          <p:cNvPr id="707632" name="Rectangle 48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07606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69875" y="309563"/>
            <a:ext cx="8874125" cy="5794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1A0004">
                    <a:alpha val="3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A PORTION OF ABRAHAM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Arial"/>
              </a:rPr>
              <a:t>’</a:t>
            </a:r>
            <a:r>
              <a:rPr lang="en-US" sz="3200" b="1">
                <a:solidFill>
                  <a:srgbClr val="FFFF00"/>
                </a:solidFill>
                <a:effectLst/>
              </a:rPr>
              <a:t>S PROMISE,,,</a:t>
            </a:r>
          </a:p>
        </p:txBody>
      </p:sp>
      <p:grpSp>
        <p:nvGrpSpPr>
          <p:cNvPr id="707641" name="Group 57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pic>
          <p:nvPicPr>
            <p:cNvPr id="707639" name="Picture 5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40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Israel lungli longkazat Jordan kong</a:t>
              </a:r>
            </a:p>
          </p:txBody>
        </p:sp>
      </p:grp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707635" name="Text Box 5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07637" name="Rectangle 53"/>
          <p:cNvSpPr>
            <a:spLocks noChangeArrowheads="1"/>
          </p:cNvSpPr>
          <p:nvPr/>
        </p:nvSpPr>
        <p:spPr bwMode="auto">
          <a:xfrm>
            <a:off x="7542213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  <p:sp>
        <p:nvSpPr>
          <p:cNvPr id="707638" name="Text Box 54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07636" name="Text Box 5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13:10-11; Sho. 3:8</a:t>
            </a:r>
          </a:p>
        </p:txBody>
      </p:sp>
      <p:sp>
        <p:nvSpPr>
          <p:cNvPr id="707642" name="Text Box 5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07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102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5" name="Rectangle 1027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1028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7" name="AutoShape 1029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1030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9" name="Rectangle 1031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80" name="Line 1032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1" name="Line 1033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3" name="Rectangle 1035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15084" name="Rectangle 1036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515085" name="Rectangle 1037"/>
          <p:cNvSpPr>
            <a:spLocks noChangeArrowheads="1"/>
          </p:cNvSpPr>
          <p:nvPr/>
        </p:nvSpPr>
        <p:spPr bwMode="auto">
          <a:xfrm>
            <a:off x="3897313" y="2060575"/>
            <a:ext cx="1487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N - A - S</a:t>
            </a:r>
          </a:p>
        </p:txBody>
      </p:sp>
      <p:sp>
        <p:nvSpPr>
          <p:cNvPr id="515086" name="Rectangle 1038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515087" name="Rectangle 1039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J - E</a:t>
            </a:r>
          </a:p>
        </p:txBody>
      </p:sp>
      <p:sp>
        <p:nvSpPr>
          <p:cNvPr id="515088" name="Rectangle 1040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515091" name="Group 1043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515092" name="Rectangle 1044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515093" name="Rectangle 1045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515094" name="Line 1046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1047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6" name="Line 1048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2" name="Text Box 1054"/>
          <p:cNvSpPr txBox="1">
            <a:spLocks noChangeArrowheads="1"/>
          </p:cNvSpPr>
          <p:nvPr/>
        </p:nvSpPr>
        <p:spPr bwMode="auto">
          <a:xfrm>
            <a:off x="914400" y="5016500"/>
            <a:ext cx="7543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tx1"/>
                </a:solidFill>
                <a:effectLst/>
                <a:latin typeface="Times" charset="0"/>
              </a:rPr>
              <a:t>NGASHIT KAHAIWUI THÂRÂNA!</a:t>
            </a:r>
          </a:p>
        </p:txBody>
      </p:sp>
      <p:sp>
        <p:nvSpPr>
          <p:cNvPr id="515103" name="Oval 1055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4" name="Oval 1056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5" name="Oval 1057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5106" name="Group 1058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1059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08" name="Line 1060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26" name="Text Box 1078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1079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Sho. 2:24</a:t>
            </a:r>
          </a:p>
        </p:txBody>
      </p:sp>
      <p:sp>
        <p:nvSpPr>
          <p:cNvPr id="515129" name="Text Box 1081"/>
          <p:cNvSpPr txBox="1">
            <a:spLocks noChangeArrowheads="1"/>
          </p:cNvSpPr>
          <p:nvPr/>
        </p:nvSpPr>
        <p:spPr bwMode="auto">
          <a:xfrm>
            <a:off x="815975" y="4870743"/>
            <a:ext cx="7543800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68FFF8"/>
                </a:solidFill>
                <a:effectLst/>
              </a:rPr>
              <a:t>Ngashit</a:t>
            </a:r>
            <a:r>
              <a:rPr lang="en-US" sz="4800" b="1" dirty="0">
                <a:solidFill>
                  <a:srgbClr val="68FFF8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68FFF8"/>
                </a:solidFill>
                <a:effectLst/>
              </a:rPr>
              <a:t>kahaiwui</a:t>
            </a:r>
            <a:r>
              <a:rPr lang="en-US" sz="4800" b="1" dirty="0">
                <a:solidFill>
                  <a:srgbClr val="68FFF8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68FFF8"/>
                </a:solidFill>
                <a:effectLst/>
              </a:rPr>
              <a:t>Nao</a:t>
            </a:r>
            <a:r>
              <a:rPr lang="en-US" sz="4800" b="1" dirty="0">
                <a:solidFill>
                  <a:srgbClr val="68FFF8"/>
                </a:solidFill>
                <a:effectLst/>
              </a:rPr>
              <a:t> </a:t>
            </a:r>
            <a:r>
              <a:rPr lang="en-US" sz="4800" b="1" u="sng" dirty="0">
                <a:solidFill>
                  <a:schemeClr val="tx1"/>
                </a:solidFill>
                <a:effectLst/>
              </a:rPr>
              <a:t>hi</a:t>
            </a:r>
            <a:r>
              <a:rPr lang="en-US" sz="4800" b="1" dirty="0">
                <a:solidFill>
                  <a:srgbClr val="68FFF8"/>
                </a:solidFill>
                <a:effectLst/>
              </a:rPr>
              <a:t> </a:t>
            </a:r>
            <a:r>
              <a:rPr lang="en-US" sz="4800" b="1" dirty="0" err="1">
                <a:solidFill>
                  <a:srgbClr val="68FFF8"/>
                </a:solidFill>
                <a:effectLst/>
              </a:rPr>
              <a:t>Jacobna</a:t>
            </a:r>
            <a:r>
              <a:rPr lang="en-US" sz="4800" b="1" dirty="0">
                <a:solidFill>
                  <a:srgbClr val="68FFF8"/>
                </a:solidFill>
                <a:effectLst/>
              </a:rPr>
              <a:t>!</a:t>
            </a:r>
          </a:p>
        </p:txBody>
      </p:sp>
      <p:sp>
        <p:nvSpPr>
          <p:cNvPr id="515146" name="Freeform 109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47" name="AutoShape 109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110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9" name="AutoShape 110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110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110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110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1105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515154" name="Rectangle 110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515155" name="Rectangle 110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515156" name="Rectangle 1108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515157" name="Rectangle 110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515158" name="Rectangle 111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515159" name="Line 111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0" name="Line 111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1" name="Line 111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62" name="Text Box 11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15167" name="Rectangle 11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grpSp>
        <p:nvGrpSpPr>
          <p:cNvPr id="515183" name="Group 113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515170" name="Group 1122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515171" name="Group 112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15172" name="Group 112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15173" name="Freeform 112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5174" name="Freeform 112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15175" name="Picture 112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15176" name="Freeform 112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7" name="Freeform 112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8" name="Freeform 113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9" name="Freeform 113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80" name="Freeform 113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181" name="Rectangle 1133"/>
            <p:cNvSpPr>
              <a:spLocks noChangeArrowheads="1"/>
            </p:cNvSpPr>
            <p:nvPr/>
          </p:nvSpPr>
          <p:spPr bwMode="auto">
            <a:xfrm>
              <a:off x="3850" y="991"/>
              <a:ext cx="540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AT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5182" name="Rectangle 1134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515184" name="Group 113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15185" name="Rectangle 113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15186" name="Line 113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87" name="AutoShape 1139"/>
          <p:cNvSpPr>
            <a:spLocks noChangeArrowheads="1"/>
          </p:cNvSpPr>
          <p:nvPr/>
        </p:nvSpPr>
        <p:spPr bwMode="auto">
          <a:xfrm>
            <a:off x="3749675" y="2836863"/>
            <a:ext cx="1597025" cy="11636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88" name="Text Box 1140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7</a:t>
            </a:r>
          </a:p>
        </p:txBody>
      </p:sp>
      <p:sp>
        <p:nvSpPr>
          <p:cNvPr id="515189" name="Text Box 114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  <p:bldP spid="515187" grpId="0" animBg="1"/>
      <p:bldP spid="51518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64204" name="Rectangle 12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264205" name="Rectangle 13"/>
          <p:cNvSpPr>
            <a:spLocks noChangeArrowheads="1"/>
          </p:cNvSpPr>
          <p:nvPr/>
        </p:nvSpPr>
        <p:spPr bwMode="auto">
          <a:xfrm>
            <a:off x="3897313" y="2060575"/>
            <a:ext cx="1487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N - A - S</a:t>
            </a:r>
          </a:p>
        </p:txBody>
      </p:sp>
      <p:sp>
        <p:nvSpPr>
          <p:cNvPr id="26420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26420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264211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32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35:23-26; Hao. 34:1</a:t>
            </a:r>
          </a:p>
        </p:txBody>
      </p:sp>
      <p:grpSp>
        <p:nvGrpSpPr>
          <p:cNvPr id="264456" name="Group 264"/>
          <p:cNvGrpSpPr>
            <a:grpSpLocks/>
          </p:cNvGrpSpPr>
          <p:nvPr/>
        </p:nvGrpSpPr>
        <p:grpSpPr bwMode="auto">
          <a:xfrm>
            <a:off x="6985000" y="5778500"/>
            <a:ext cx="1130300" cy="749300"/>
            <a:chOff x="4400" y="3640"/>
            <a:chExt cx="712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4496" y="369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264460" name="Group 268"/>
          <p:cNvGrpSpPr>
            <a:grpSpLocks/>
          </p:cNvGrpSpPr>
          <p:nvPr/>
        </p:nvGrpSpPr>
        <p:grpSpPr bwMode="auto">
          <a:xfrm>
            <a:off x="787400" y="5397500"/>
            <a:ext cx="749300" cy="749300"/>
            <a:chOff x="496" y="3400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496" y="340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592" y="3464"/>
              <a:ext cx="288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264450" name="Group 258"/>
          <p:cNvGrpSpPr>
            <a:grpSpLocks/>
          </p:cNvGrpSpPr>
          <p:nvPr/>
        </p:nvGrpSpPr>
        <p:grpSpPr bwMode="auto">
          <a:xfrm>
            <a:off x="4635500" y="4622800"/>
            <a:ext cx="1130300" cy="749300"/>
            <a:chOff x="2920" y="2912"/>
            <a:chExt cx="712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3016" y="2968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264454" name="Group 262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5</a:t>
              </a:r>
            </a:p>
          </p:txBody>
        </p:sp>
      </p:grpSp>
      <p:grpSp>
        <p:nvGrpSpPr>
          <p:cNvPr id="264446" name="Group 254"/>
          <p:cNvGrpSpPr>
            <a:grpSpLocks/>
          </p:cNvGrpSpPr>
          <p:nvPr/>
        </p:nvGrpSpPr>
        <p:grpSpPr bwMode="auto">
          <a:xfrm>
            <a:off x="1333500" y="4267200"/>
            <a:ext cx="1130300" cy="749300"/>
            <a:chOff x="840" y="2688"/>
            <a:chExt cx="712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936" y="27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6</a:t>
              </a:r>
            </a:p>
          </p:txBody>
        </p:sp>
      </p:grpSp>
      <p:grpSp>
        <p:nvGrpSpPr>
          <p:cNvPr id="264448" name="Group 256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1992" y="342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7</a:t>
              </a:r>
            </a:p>
          </p:txBody>
        </p:sp>
      </p:grpSp>
      <p:grpSp>
        <p:nvGrpSpPr>
          <p:cNvPr id="264447" name="Group 255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1665" y="276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8</a:t>
              </a:r>
            </a:p>
          </p:txBody>
        </p:sp>
      </p:grpSp>
      <p:grpSp>
        <p:nvGrpSpPr>
          <p:cNvPr id="264452" name="Group 260"/>
          <p:cNvGrpSpPr>
            <a:grpSpLocks/>
          </p:cNvGrpSpPr>
          <p:nvPr/>
        </p:nvGrpSpPr>
        <p:grpSpPr bwMode="auto">
          <a:xfrm>
            <a:off x="6299200" y="3441700"/>
            <a:ext cx="990600" cy="749300"/>
            <a:chOff x="3968" y="2168"/>
            <a:chExt cx="624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976" y="222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10</a:t>
              </a:r>
            </a:p>
          </p:txBody>
        </p:sp>
      </p:grpSp>
      <p:grpSp>
        <p:nvGrpSpPr>
          <p:cNvPr id="264449" name="Group 2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2896" y="3648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9</a:t>
              </a:r>
            </a:p>
          </p:txBody>
        </p:sp>
      </p:grpSp>
      <p:grpSp>
        <p:nvGrpSpPr>
          <p:cNvPr id="264451" name="Group 259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grpSp>
        <p:nvGrpSpPr>
          <p:cNvPr id="264453" name="Group 261"/>
          <p:cNvGrpSpPr>
            <a:grpSpLocks/>
          </p:cNvGrpSpPr>
          <p:nvPr/>
        </p:nvGrpSpPr>
        <p:grpSpPr bwMode="auto">
          <a:xfrm>
            <a:off x="7594600" y="3086100"/>
            <a:ext cx="1028700" cy="749300"/>
            <a:chOff x="4784" y="1944"/>
            <a:chExt cx="648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816" y="200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12</a:t>
              </a:r>
            </a:p>
          </p:txBody>
        </p:sp>
      </p:grpSp>
      <p:grpSp>
        <p:nvGrpSpPr>
          <p:cNvPr id="264455" name="Group 263"/>
          <p:cNvGrpSpPr>
            <a:grpSpLocks/>
          </p:cNvGrpSpPr>
          <p:nvPr/>
        </p:nvGrpSpPr>
        <p:grpSpPr bwMode="auto">
          <a:xfrm>
            <a:off x="7759700" y="4838700"/>
            <a:ext cx="1003300" cy="749300"/>
            <a:chOff x="4888" y="3048"/>
            <a:chExt cx="632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904" y="31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chemeClr val="bg2"/>
                  </a:solidFill>
                  <a:effectLst/>
                </a:rPr>
                <a:t>13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57" name="Rectangle 165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264358" name="Rectangle 166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264359" name="Rectangle 167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264360" name="Rectangle 168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264361" name="Rectangle 16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264362" name="Rectangle 170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411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264432" name="Group 24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264433" name="Group 24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264434" name="Group 24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64435" name="Group 24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4436" name="Freeform 24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437" name="Freeform 24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64438" name="Picture 246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64439" name="Freeform 24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0" name="Freeform 24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1" name="Freeform 24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2" name="Freeform 25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443" name="Freeform 25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4444" name="Rectangle 252"/>
            <p:cNvSpPr>
              <a:spLocks noChangeArrowheads="1"/>
            </p:cNvSpPr>
            <p:nvPr/>
          </p:nvSpPr>
          <p:spPr bwMode="auto">
            <a:xfrm>
              <a:off x="3850" y="991"/>
              <a:ext cx="540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AT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264457" name="Group 265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264458" name="Oval 26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459" name="Text Box 267"/>
            <p:cNvSpPr txBox="1">
              <a:spLocks noChangeArrowheads="1"/>
            </p:cNvSpPr>
            <p:nvPr/>
          </p:nvSpPr>
          <p:spPr bwMode="auto">
            <a:xfrm>
              <a:off x="399" y="227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264461" name="Group 2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64462" name="Rectangle 2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4463" name="Line 2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4464" name="Text Box 272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4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4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050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1" name="Rectangle 2051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16132" name="Rectangle 2052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3" name="AutoShape 205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4" name="Rectangle 205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5" name="Rectangle 2055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16136" name="Line 2056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37" name="Rectangle 2057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16138" name="Rectangle 2058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816139" name="Rectangle 2059"/>
          <p:cNvSpPr>
            <a:spLocks noChangeArrowheads="1"/>
          </p:cNvSpPr>
          <p:nvPr/>
        </p:nvSpPr>
        <p:spPr bwMode="auto">
          <a:xfrm>
            <a:off x="3897313" y="2060575"/>
            <a:ext cx="1487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N - A - S</a:t>
            </a:r>
          </a:p>
        </p:txBody>
      </p:sp>
      <p:sp>
        <p:nvSpPr>
          <p:cNvPr id="816140" name="Rectangle 2060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816141" name="Rectangle 2061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816143" name="Group 2063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816144" name="Rectangle 2064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816145" name="Rectangle 2065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816146" name="Line 2066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49" name="Line 206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50" name="Rectangle 2070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16151" name="Line 207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52" name="Line 207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53" name="Text Box 207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816154" name="Text Box 2074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35:24</a:t>
            </a:r>
          </a:p>
        </p:txBody>
      </p:sp>
      <p:grpSp>
        <p:nvGrpSpPr>
          <p:cNvPr id="816182" name="Group 2102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816183" name="Oval 2103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6184" name="Text Box 2104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sp>
        <p:nvSpPr>
          <p:cNvPr id="816191" name="Freeform 21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92" name="AutoShape 21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3" name="Rectangle 21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4" name="AutoShape 21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5" name="Line 21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6" name="Line 21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7" name="Rectangle 21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198" name="Rectangle 2118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816199" name="Rectangle 2119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816200" name="Rectangle 2120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816201" name="Rectangle 2121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816202" name="Rectangle 2122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816203" name="Rectangle 21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816204" name="Line 212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5" name="Line 212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6" name="Line 212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6207" name="Text Box 21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6208" name="Rectangle 21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16210" name="Rectangle 2130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816211" name="Group 2131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816212" name="Group 2132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816213" name="Group 213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16214" name="Group 213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16215" name="Freeform 213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216" name="Freeform 213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16217" name="Picture 213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16218" name="Freeform 213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19" name="Freeform 213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20" name="Freeform 214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21" name="Freeform 214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222" name="Freeform 214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6223" name="Rectangle 2143"/>
            <p:cNvSpPr>
              <a:spLocks noChangeArrowheads="1"/>
            </p:cNvSpPr>
            <p:nvPr/>
          </p:nvSpPr>
          <p:spPr bwMode="auto">
            <a:xfrm>
              <a:off x="3850" y="991"/>
              <a:ext cx="540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AT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816227" name="Oval 2147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6228" name="Group 214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16229" name="Rectangle 214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16230" name="Line 215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6231" name="Text Box 215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2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/>
          <p:cNvSpPr>
            <a:spLocks noChangeArrowheads="1"/>
          </p:cNvSpPr>
          <p:nvPr/>
        </p:nvSpPr>
        <p:spPr bwMode="auto">
          <a:xfrm>
            <a:off x="3084513" y="938213"/>
            <a:ext cx="17907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bg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3709988" y="1603375"/>
            <a:ext cx="18285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 dirty="0" err="1">
                <a:solidFill>
                  <a:schemeClr val="bg2"/>
                </a:solidFill>
                <a:effectLst/>
                <a:latin typeface="Times" charset="0"/>
              </a:rPr>
              <a:t>Âli</a:t>
            </a:r>
            <a:r>
              <a:rPr lang="en-US" b="1" dirty="0">
                <a:solidFill>
                  <a:schemeClr val="bg2"/>
                </a:solidFill>
                <a:effectLst/>
                <a:latin typeface="Times" charset="0"/>
              </a:rPr>
              <a:t> KAHO</a:t>
            </a:r>
          </a:p>
        </p:txBody>
      </p:sp>
      <p:sp>
        <p:nvSpPr>
          <p:cNvPr id="438284" name="Rectangle 12"/>
          <p:cNvSpPr>
            <a:spLocks noChangeArrowheads="1"/>
          </p:cNvSpPr>
          <p:nvPr/>
        </p:nvSpPr>
        <p:spPr bwMode="auto">
          <a:xfrm>
            <a:off x="3897313" y="2060575"/>
            <a:ext cx="1487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N - A - S</a:t>
            </a:r>
          </a:p>
        </p:txBody>
      </p:sp>
      <p:sp>
        <p:nvSpPr>
          <p:cNvPr id="438285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I - I      </a:t>
            </a:r>
          </a:p>
        </p:txBody>
      </p:sp>
      <p:sp>
        <p:nvSpPr>
          <p:cNvPr id="438286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Times" charset="0"/>
              </a:rPr>
              <a:t>J - E</a:t>
            </a:r>
          </a:p>
        </p:txBody>
      </p:sp>
      <p:grpSp>
        <p:nvGrpSpPr>
          <p:cNvPr id="438289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JMJ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9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332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/>
                </a:rPr>
                <a:t>11</a:t>
              </a:r>
            </a:p>
          </p:txBody>
        </p:sp>
      </p:grpSp>
      <p:sp>
        <p:nvSpPr>
          <p:cNvPr id="438338" name="Oval 66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4973638" y="5224463"/>
            <a:ext cx="2349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</a:rPr>
              <a:t>JOSEPH!</a:t>
            </a:r>
          </a:p>
        </p:txBody>
      </p:sp>
      <p:sp>
        <p:nvSpPr>
          <p:cNvPr id="438357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35:24</a:t>
            </a:r>
          </a:p>
        </p:txBody>
      </p:sp>
      <p:grpSp>
        <p:nvGrpSpPr>
          <p:cNvPr id="438396" name="Group 1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438375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6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7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8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79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0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2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4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438383" name="Rectangle 111"/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438384" name="Rectangle 112"/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438385" name="Rectangle 113"/>
            <p:cNvSpPr>
              <a:spLocks noChangeArrowheads="1"/>
            </p:cNvSpPr>
            <p:nvPr/>
          </p:nvSpPr>
          <p:spPr bwMode="auto">
            <a:xfrm>
              <a:off x="5150" y="2302"/>
              <a:ext cx="4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438386" name="Rectangle 114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438387" name="Rectangle 115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438388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89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90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391" name="Text Box 1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84425"/>
            <a:ext cx="274955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Hao. 12: 1-3</a:t>
            </a:r>
            <a:endParaRPr lang="en-US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38427" name="Group 15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438428" name="Group 156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438429" name="Group 15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38430" name="Group 15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8431" name="Freeform 15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432" name="Freeform 16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38433" name="Picture 16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38434" name="Freeform 16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5" name="Freeform 16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6" name="Freeform 16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7" name="Freeform 16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438" name="Freeform 16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8439" name="Rectangle 167"/>
            <p:cNvSpPr>
              <a:spLocks noChangeArrowheads="1"/>
            </p:cNvSpPr>
            <p:nvPr/>
          </p:nvSpPr>
          <p:spPr bwMode="auto">
            <a:xfrm>
              <a:off x="3850" y="991"/>
              <a:ext cx="540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AT</a:t>
              </a:r>
              <a:endParaRPr lang="en-US" sz="2400" i="1">
                <a:solidFill>
                  <a:srgbClr val="FFFFFF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438440" name="Group 16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8441" name="Rectangle 16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38442" name="Line 17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443" name="Text Box 17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650" name="Group 1026"/>
          <p:cNvGrpSpPr>
            <a:grpSpLocks/>
          </p:cNvGrpSpPr>
          <p:nvPr/>
        </p:nvGrpSpPr>
        <p:grpSpPr bwMode="auto">
          <a:xfrm>
            <a:off x="4130675" y="546100"/>
            <a:ext cx="1149350" cy="2708275"/>
            <a:chOff x="2602" y="344"/>
            <a:chExt cx="662" cy="1706"/>
          </a:xfrm>
        </p:grpSpPr>
        <p:sp>
          <p:nvSpPr>
            <p:cNvPr id="667651" name="Freeform 1027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652" name="AutoShape 1028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3" name="Rectangle 1029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4" name="AutoShape 1030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5" name="Rectangle 1031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6" name="AutoShape 1032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7" name="AutoShape 1033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8" name="Line 1034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9" name="Line 1035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0" name="Line 1036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1" name="Line 1037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2" name="Line 1038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3" name="Line 1039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4" name="Rectangle 1040"/>
            <p:cNvSpPr>
              <a:spLocks noChangeArrowheads="1"/>
            </p:cNvSpPr>
            <p:nvPr/>
          </p:nvSpPr>
          <p:spPr bwMode="auto">
            <a:xfrm>
              <a:off x="2741" y="538"/>
              <a:ext cx="39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Morei</a:t>
              </a:r>
            </a:p>
          </p:txBody>
        </p:sp>
        <p:sp>
          <p:nvSpPr>
            <p:cNvPr id="667665" name="Rectangle 1041"/>
            <p:cNvSpPr>
              <a:spLocks noChangeArrowheads="1"/>
            </p:cNvSpPr>
            <p:nvPr/>
          </p:nvSpPr>
          <p:spPr bwMode="auto">
            <a:xfrm>
              <a:off x="2690" y="634"/>
              <a:ext cx="5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Pao Kapha</a:t>
              </a:r>
            </a:p>
          </p:txBody>
        </p:sp>
        <p:sp>
          <p:nvSpPr>
            <p:cNvPr id="667666" name="Rectangle 1042"/>
            <p:cNvSpPr>
              <a:spLocks noChangeArrowheads="1"/>
            </p:cNvSpPr>
            <p:nvPr/>
          </p:nvSpPr>
          <p:spPr bwMode="auto">
            <a:xfrm>
              <a:off x="2695" y="738"/>
              <a:ext cx="5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Shimkhur</a:t>
              </a:r>
            </a:p>
          </p:txBody>
        </p:sp>
        <p:sp>
          <p:nvSpPr>
            <p:cNvPr id="667667" name="Rectangle 1043"/>
            <p:cNvSpPr>
              <a:spLocks noChangeArrowheads="1"/>
            </p:cNvSpPr>
            <p:nvPr/>
          </p:nvSpPr>
          <p:spPr bwMode="auto">
            <a:xfrm>
              <a:off x="2690" y="842"/>
              <a:ext cx="49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Sakathat</a:t>
              </a:r>
            </a:p>
          </p:txBody>
        </p:sp>
        <p:sp>
          <p:nvSpPr>
            <p:cNvPr id="667668" name="Rectangle 1044"/>
            <p:cNvSpPr>
              <a:spLocks noChangeArrowheads="1"/>
            </p:cNvSpPr>
            <p:nvPr/>
          </p:nvSpPr>
          <p:spPr bwMode="auto">
            <a:xfrm>
              <a:off x="2627" y="938"/>
              <a:ext cx="58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500" b="1">
                  <a:solidFill>
                    <a:srgbClr val="000000"/>
                  </a:solidFill>
                  <a:effectLst/>
                  <a:latin typeface="Helvetica" charset="0"/>
                </a:rPr>
                <a:t>Tara Kaphong/Changimahut</a:t>
              </a:r>
            </a:p>
          </p:txBody>
        </p:sp>
        <p:sp>
          <p:nvSpPr>
            <p:cNvPr id="667669" name="Rectangle 1045"/>
            <p:cNvSpPr>
              <a:spLocks noChangeArrowheads="1"/>
            </p:cNvSpPr>
            <p:nvPr/>
          </p:nvSpPr>
          <p:spPr bwMode="auto">
            <a:xfrm>
              <a:off x="2781" y="1042"/>
              <a:ext cx="4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Tolan Shim</a:t>
              </a:r>
            </a:p>
          </p:txBody>
        </p:sp>
        <p:sp>
          <p:nvSpPr>
            <p:cNvPr id="667670" name="Rectangle 1046"/>
            <p:cNvSpPr>
              <a:spLocks noChangeArrowheads="1"/>
            </p:cNvSpPr>
            <p:nvPr/>
          </p:nvSpPr>
          <p:spPr bwMode="auto">
            <a:xfrm>
              <a:off x="2607" y="344"/>
              <a:ext cx="475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600" b="1">
                  <a:solidFill>
                    <a:srgbClr val="000000"/>
                  </a:solidFill>
                  <a:effectLst/>
                  <a:latin typeface="Chicago" charset="0"/>
                </a:rPr>
                <a:t>OKATHUI KASEM</a:t>
              </a:r>
            </a:p>
          </p:txBody>
        </p:sp>
        <p:sp>
          <p:nvSpPr>
            <p:cNvPr id="667671" name="Rectangle 1047"/>
            <p:cNvSpPr>
              <a:spLocks noChangeArrowheads="1"/>
            </p:cNvSpPr>
            <p:nvPr/>
          </p:nvSpPr>
          <p:spPr bwMode="auto">
            <a:xfrm>
              <a:off x="2602" y="458"/>
              <a:ext cx="600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600" b="1">
                  <a:solidFill>
                    <a:srgbClr val="000000"/>
                  </a:solidFill>
                  <a:effectLst/>
                  <a:latin typeface="Helvetica" charset="0"/>
                </a:rPr>
                <a:t>1st Mayarnao &amp; Shanao</a:t>
              </a:r>
            </a:p>
          </p:txBody>
        </p:sp>
        <p:sp>
          <p:nvSpPr>
            <p:cNvPr id="667672" name="Line 1048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3" name="Line 1049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4" name="Rectangle 1050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5" name="Rectangle 1051"/>
            <p:cNvSpPr>
              <a:spLocks noChangeArrowheads="1"/>
            </p:cNvSpPr>
            <p:nvPr/>
          </p:nvSpPr>
          <p:spPr bwMode="auto">
            <a:xfrm>
              <a:off x="2749" y="1531"/>
              <a:ext cx="38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667676" name="Rectangle 1052"/>
            <p:cNvSpPr>
              <a:spLocks noChangeArrowheads="1"/>
            </p:cNvSpPr>
            <p:nvPr/>
          </p:nvSpPr>
          <p:spPr bwMode="auto">
            <a:xfrm>
              <a:off x="2812" y="1771"/>
              <a:ext cx="25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67677" name="Rectangle 1053"/>
            <p:cNvSpPr>
              <a:spLocks noChangeArrowheads="1"/>
            </p:cNvSpPr>
            <p:nvPr/>
          </p:nvSpPr>
          <p:spPr bwMode="auto">
            <a:xfrm>
              <a:off x="2846" y="1891"/>
              <a:ext cx="18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67678" name="Rectangle 1054"/>
            <p:cNvSpPr>
              <a:spLocks noChangeArrowheads="1"/>
            </p:cNvSpPr>
            <p:nvPr/>
          </p:nvSpPr>
          <p:spPr bwMode="auto">
            <a:xfrm>
              <a:off x="2742" y="1414"/>
              <a:ext cx="40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667679" name="Rectangle 1055"/>
            <p:cNvSpPr>
              <a:spLocks noChangeArrowheads="1"/>
            </p:cNvSpPr>
            <p:nvPr/>
          </p:nvSpPr>
          <p:spPr bwMode="auto">
            <a:xfrm>
              <a:off x="2634" y="1274"/>
              <a:ext cx="46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 ABRAHAM</a:t>
              </a:r>
            </a:p>
          </p:txBody>
        </p:sp>
        <p:sp>
          <p:nvSpPr>
            <p:cNvPr id="667680" name="Rectangle 1056"/>
            <p:cNvSpPr>
              <a:spLocks noChangeArrowheads="1"/>
            </p:cNvSpPr>
            <p:nvPr/>
          </p:nvSpPr>
          <p:spPr bwMode="auto">
            <a:xfrm>
              <a:off x="2834" y="1653"/>
              <a:ext cx="2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7681" name="Line 10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2" name="Line 10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3" name="Line 10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4" name="Line 1060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685" name="AutoShape 106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686" name="Freeform 1062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7" name="Freeform 1063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8" name="Freeform 1064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9" name="Freeform 1065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0" name="Freeform 1066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1" name="Freeform 1067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2" name="Freeform 1068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3" name="Freeform 1069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4" name="Freeform 1070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5" name="Freeform 1071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6" name="Freeform 1072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7" name="Freeform 1073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8" name="Freeform 1074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9" name="Freeform 1075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0" name="Freeform 1076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1" name="Freeform 1077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2" name="Freeform 1078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3" name="Freeform 1079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4" name="Freeform 1080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5" name="Freeform 1081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6" name="Freeform 1082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7" name="Freeform 1083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8" name="Freeform 1084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9" name="Freeform 1085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0" name="Freeform 1086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1" name="Freeform 1087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2" name="Freeform 1088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3" name="Freeform 1089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4" name="Freeform 1090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5" name="Freeform 1091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6" name="Freeform 1092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7" name="Freeform 1093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8" name="Freeform 1094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9" name="Freeform 1095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0" name="Freeform 1096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1" name="Freeform 1097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2" name="Freeform 1098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3" name="Freeform 1099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4" name="Freeform 1100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5" name="Freeform 1101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6" name="Freeform 1102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7" name="Freeform 1103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8" name="Freeform 1104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2" name="Freeform 1108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33" name="Picture 110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34" name="Freeform 1110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5" name="Freeform 1111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6" name="Freeform 1112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7" name="Freeform 1113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8" name="Freeform 1114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9" name="Freeform 1115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0" name="Freeform 1116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1" name="Freeform 1117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2" name="Freeform 1118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3" name="Freeform 1119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4" name="Freeform 1120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5" name="Freeform 1121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6" name="Freeform 1122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7" name="Freeform 1123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8" name="Freeform 1124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9" name="Freeform 1125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0" name="Freeform 1126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1" name="Freeform 1127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2" name="Freeform 1128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3" name="Freeform 1129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4" name="Freeform 1130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5" name="Freeform 1131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6" name="Freeform 1132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7" name="Freeform 1133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8" name="Freeform 1134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9" name="Freeform 1135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0" name="Freeform 1136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1" name="Freeform 1137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2" name="Freeform 1138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3" name="Freeform 1139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4" name="Freeform 1140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5" name="Freeform 1141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6" name="Freeform 1142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7" name="Freeform 1143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8" name="Freeform 1144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9" name="Freeform 1145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0" name="Freeform 1146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1" name="Freeform 1147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2" name="Freeform 1148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3" name="Freeform 1149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4" name="Freeform 1150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5" name="Freeform 1151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6" name="Freeform 1152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7" name="Freeform 1153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8" name="Freeform 1154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9" name="Freeform 1155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0" name="Freeform 1156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1" name="Freeform 1157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83" name="Picture 115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84" name="Line 116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5" name="Freeform 116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6" name="Rectangle 116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16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8" name="Rectangle 116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9" name="Rectangle 116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0" name="Rectangle 116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1" name="Rectangle 116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2" name="Rectangle 116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169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7794" name="Rectangle 117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O 7 V J </a:t>
            </a:r>
          </a:p>
        </p:txBody>
      </p:sp>
      <p:sp>
        <p:nvSpPr>
          <p:cNvPr id="667796" name="Rectangle 117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7799" name="Line 117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0" name="Rectangle 117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1" name="Text Box 1177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3 MISHANG</a:t>
            </a:r>
          </a:p>
        </p:txBody>
      </p:sp>
      <p:sp>
        <p:nvSpPr>
          <p:cNvPr id="667802" name="Rectangle 117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3" name="Rectangle 117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4" name="Text Box 118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V</a:t>
            </a:r>
          </a:p>
        </p:txBody>
      </p:sp>
      <p:sp>
        <p:nvSpPr>
          <p:cNvPr id="667805" name="Text Box 118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667806" name="Rectangle 118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7" name="Text Box 1183"/>
          <p:cNvSpPr txBox="1">
            <a:spLocks noChangeArrowheads="1"/>
          </p:cNvSpPr>
          <p:nvPr/>
        </p:nvSpPr>
        <p:spPr bwMode="auto">
          <a:xfrm rot="-5388536">
            <a:off x="2546350" y="3638550"/>
            <a:ext cx="243046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4 MIKUMO</a:t>
            </a:r>
          </a:p>
        </p:txBody>
      </p:sp>
      <p:sp>
        <p:nvSpPr>
          <p:cNvPr id="667808" name="Rectangle 118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9" name="Rectangle 118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0" name="Rectangle 118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1" name="Rectangle 1187"/>
          <p:cNvSpPr>
            <a:spLocks noChangeArrowheads="1"/>
          </p:cNvSpPr>
          <p:nvPr/>
        </p:nvSpPr>
        <p:spPr bwMode="auto">
          <a:xfrm rot="-5400000">
            <a:off x="3432175" y="9540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2" name="Text Box 1188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667813" name="Freeform 1189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4" name="Freeform 1190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5" name="Rectangle 1191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6" name="AutoShape 1192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7" name="Freeform 1193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8" name="Rectangle 1194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9" name="AutoShape 1195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0" name="AutoShape 1196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1" name="Rectangle 1197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2" name="AutoShape 1198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3" name="Rectangle 1199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4" name="AutoShape 1200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7825" name="Group 1201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202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7" name="Rectangle 1203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8" name="AutoShape 1204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829" name="Freeform 1205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0" name="AutoShape 1206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1" name="Rectangle 1207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B.C.)</a:t>
            </a:r>
          </a:p>
        </p:txBody>
      </p:sp>
      <p:sp>
        <p:nvSpPr>
          <p:cNvPr id="667832" name="Rectangle 1208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B.C.)</a:t>
            </a:r>
          </a:p>
        </p:txBody>
      </p:sp>
      <p:sp>
        <p:nvSpPr>
          <p:cNvPr id="667833" name="Rectangle 1209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B.C.)</a:t>
            </a:r>
          </a:p>
        </p:txBody>
      </p:sp>
      <p:sp>
        <p:nvSpPr>
          <p:cNvPr id="667834" name="Freeform 1210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5" name="Rectangle 1211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6" name="Freeform 1212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7" name="AutoShape 1213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8" name="Rectangle 1214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9" name="Rectangle 1215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0" name="AutoShape 1216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1" name="Rectangle 1217"/>
          <p:cNvSpPr>
            <a:spLocks noChangeArrowheads="1"/>
          </p:cNvSpPr>
          <p:nvPr/>
        </p:nvSpPr>
        <p:spPr bwMode="auto">
          <a:xfrm>
            <a:off x="4276725" y="34163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667842" name="Line 121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3" name="Line 121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4" name="Line 122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5" name="Line 122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6" name="Line 122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7" name="Line 122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8" name="Line 122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9" name="Line 122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0" name="Line 122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1" name="Line 122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2" name="Line 122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3" name="Line 122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4" name="Rectangle 1230"/>
          <p:cNvSpPr>
            <a:spLocks noChangeArrowheads="1"/>
          </p:cNvSpPr>
          <p:nvPr/>
        </p:nvSpPr>
        <p:spPr bwMode="auto">
          <a:xfrm>
            <a:off x="6523038" y="3213100"/>
            <a:ext cx="790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NARKAHAI</a:t>
            </a:r>
          </a:p>
        </p:txBody>
      </p:sp>
      <p:sp>
        <p:nvSpPr>
          <p:cNvPr id="667855" name="Line 123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6" name="Line 123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7" name="Line 123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8" name="Rectangle 1234"/>
          <p:cNvSpPr>
            <a:spLocks noChangeArrowheads="1"/>
          </p:cNvSpPr>
          <p:nvPr/>
        </p:nvSpPr>
        <p:spPr bwMode="auto">
          <a:xfrm>
            <a:off x="6548438" y="4406900"/>
            <a:ext cx="847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VARI KAHAI</a:t>
            </a:r>
          </a:p>
        </p:txBody>
      </p:sp>
      <p:sp>
        <p:nvSpPr>
          <p:cNvPr id="667859" name="Line 123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0" name="Line 123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1" name="Line 1237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2" name="Line 1238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3" name="Rectangle 1239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4" name="AutoShape 1240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5" name="Rectangle 1241"/>
          <p:cNvSpPr>
            <a:spLocks noChangeArrowheads="1"/>
          </p:cNvSpPr>
          <p:nvPr/>
        </p:nvSpPr>
        <p:spPr bwMode="auto">
          <a:xfrm>
            <a:off x="6610350" y="5102225"/>
            <a:ext cx="635990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>
                <a:solidFill>
                  <a:srgbClr val="000000"/>
                </a:solidFill>
                <a:effectLst/>
                <a:latin typeface="Chicago" charset="0"/>
              </a:rPr>
              <a:t>JISHU</a:t>
            </a:r>
          </a:p>
        </p:txBody>
      </p:sp>
      <p:sp>
        <p:nvSpPr>
          <p:cNvPr id="667866" name="Line 1242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7" name="Line 1243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8" name="Line 1244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9" name="Line 1245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0" name="Line 1246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1" name="Line 1247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2" name="AutoShape 1248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3" name="Rectangle 1249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4" name="AutoShape 1250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5" name="Rectangle 1251"/>
          <p:cNvSpPr>
            <a:spLocks noChangeArrowheads="1"/>
          </p:cNvSpPr>
          <p:nvPr/>
        </p:nvSpPr>
        <p:spPr bwMode="auto">
          <a:xfrm>
            <a:off x="6519863" y="561975"/>
            <a:ext cx="8778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rgbClr val="000000"/>
                </a:solidFill>
                <a:effectLst/>
                <a:latin typeface="Chicago" charset="0"/>
              </a:rPr>
              <a:t>ROTKHAMARAT</a:t>
            </a:r>
          </a:p>
        </p:txBody>
      </p:sp>
      <p:sp>
        <p:nvSpPr>
          <p:cNvPr id="667876" name="Line 1252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7" name="Line 1253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8" name="Rectangle 1254"/>
          <p:cNvSpPr>
            <a:spLocks noChangeArrowheads="1"/>
          </p:cNvSpPr>
          <p:nvPr/>
        </p:nvSpPr>
        <p:spPr bwMode="auto">
          <a:xfrm>
            <a:off x="6580188" y="1266825"/>
            <a:ext cx="796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WUNGNAO</a:t>
            </a:r>
          </a:p>
        </p:txBody>
      </p:sp>
      <p:sp>
        <p:nvSpPr>
          <p:cNvPr id="667879" name="Rectangle 1255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0" name="AutoShape 1256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1" name="Rectangle 1257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JOSHUA</a:t>
            </a:r>
          </a:p>
        </p:txBody>
      </p:sp>
      <p:sp>
        <p:nvSpPr>
          <p:cNvPr id="667882" name="Line 1258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3" name="Line 1259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4" name="Rectangle 1260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5" name="AutoShape 1261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6" name="Rectangle 1262"/>
          <p:cNvSpPr>
            <a:spLocks noChangeArrowheads="1"/>
          </p:cNvSpPr>
          <p:nvPr/>
        </p:nvSpPr>
        <p:spPr bwMode="auto">
          <a:xfrm>
            <a:off x="4318000" y="4257675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MOSES</a:t>
            </a:r>
          </a:p>
        </p:txBody>
      </p:sp>
      <p:sp>
        <p:nvSpPr>
          <p:cNvPr id="667887" name="Line 1263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8" name="Line 1264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9" name="Line 1265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0" name="Line 1266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1" name="Line 1267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2" name="Line 1268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3" name="Line 1269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5" name="Rectangle 1271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7896" name="Rectangle 127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7" name="Rectangle 1273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8" name="Rectangle 1274"/>
          <p:cNvSpPr>
            <a:spLocks noChangeArrowheads="1"/>
          </p:cNvSpPr>
          <p:nvPr/>
        </p:nvSpPr>
        <p:spPr bwMode="auto">
          <a:xfrm>
            <a:off x="4084638" y="20145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9" name="Freeform 127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900" name="AutoShape 127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1" name="Rectangle 127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2" name="AutoShape 127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3" name="Line 127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4" name="Line 128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5" name="Rectangle 128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06" name="Rectangle 1282"/>
          <p:cNvSpPr>
            <a:spLocks noChangeArrowheads="1"/>
          </p:cNvSpPr>
          <p:nvPr/>
        </p:nvSpPr>
        <p:spPr bwMode="auto">
          <a:xfrm>
            <a:off x="8186738" y="3832225"/>
            <a:ext cx="6746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N - A - S</a:t>
            </a:r>
          </a:p>
        </p:txBody>
      </p:sp>
      <p:sp>
        <p:nvSpPr>
          <p:cNvPr id="667907" name="Rectangle 1283"/>
          <p:cNvSpPr>
            <a:spLocks noChangeArrowheads="1"/>
          </p:cNvSpPr>
          <p:nvPr/>
        </p:nvSpPr>
        <p:spPr bwMode="auto">
          <a:xfrm>
            <a:off x="8286750" y="422116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J - E</a:t>
            </a:r>
          </a:p>
        </p:txBody>
      </p:sp>
      <p:sp>
        <p:nvSpPr>
          <p:cNvPr id="667908" name="Rectangle 1284"/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12</a:t>
            </a:r>
          </a:p>
        </p:txBody>
      </p:sp>
      <p:sp>
        <p:nvSpPr>
          <p:cNvPr id="667909" name="Rectangle 1285"/>
          <p:cNvSpPr>
            <a:spLocks noChangeArrowheads="1"/>
          </p:cNvSpPr>
          <p:nvPr/>
        </p:nvSpPr>
        <p:spPr bwMode="auto">
          <a:xfrm>
            <a:off x="8175625" y="3654425"/>
            <a:ext cx="70211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 dirty="0" err="1">
                <a:solidFill>
                  <a:srgbClr val="000000"/>
                </a:solidFill>
                <a:effectLst/>
                <a:latin typeface="Helvetica" charset="0"/>
              </a:rPr>
              <a:t>Âli</a:t>
            </a:r>
            <a:r>
              <a:rPr lang="en-US" sz="900" b="1" dirty="0">
                <a:solidFill>
                  <a:srgbClr val="000000"/>
                </a:solidFill>
                <a:effectLst/>
                <a:latin typeface="Helvetica" charset="0"/>
              </a:rPr>
              <a:t> KAHO</a:t>
            </a:r>
          </a:p>
        </p:txBody>
      </p:sp>
      <p:sp>
        <p:nvSpPr>
          <p:cNvPr id="667910" name="Rectangle 1286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667911" name="Rectangle 1287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667912" name="Line 128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3" name="Line 128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4" name="Line 129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6" name="Text Box 129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1293"/>
          <p:cNvSpPr txBox="1">
            <a:spLocks noChangeArrowheads="1"/>
          </p:cNvSpPr>
          <p:nvPr/>
        </p:nvSpPr>
        <p:spPr bwMode="auto">
          <a:xfrm>
            <a:off x="1789113" y="0"/>
            <a:ext cx="3170237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 wui eina thuilaga 25 eina tangda</a:t>
            </a:r>
          </a:p>
        </p:txBody>
      </p:sp>
      <p:sp>
        <p:nvSpPr>
          <p:cNvPr id="667918" name="AutoShape 1294"/>
          <p:cNvSpPr>
            <a:spLocks noChangeArrowheads="1"/>
          </p:cNvSpPr>
          <p:nvPr/>
        </p:nvSpPr>
        <p:spPr bwMode="auto">
          <a:xfrm rot="1158696">
            <a:off x="5018088" y="3035300"/>
            <a:ext cx="3167062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9" name="Text Box 129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130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667977" name="Group 1353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667925" name="Group 1301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67926" name="Group 130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27" name="Group 130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28" name="Group 130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130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30" name="Freeform 130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31" name="Picture 130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32" name="Freeform 130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3" name="Freeform 130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4" name="Freeform 131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5" name="Freeform 131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6" name="Freeform 131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37" name="Rectangle 131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63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AT</a:t>
                </a:r>
                <a:endParaRPr lang="en-US" sz="14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38" name="Group 1314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67939" name="Group 131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40" name="Group 131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41" name="Group 131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131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43" name="Freeform 131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44" name="Picture 132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45" name="Freeform 132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6" name="Freeform 132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7" name="Freeform 132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8" name="Freeform 132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9" name="Freeform 132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50" name="Rectangle 132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51" name="Group 1327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67952" name="Group 132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53" name="Group 132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54" name="Group 133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133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56" name="Freeform 133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57" name="Picture 133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58" name="Freeform 133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59" name="Freeform 133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0" name="Freeform 133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1" name="Freeform 133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2" name="Freeform 133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63" name="Rectangle 133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7964" name="Group 1340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67965" name="Group 134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66" name="Group 134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67" name="Group 134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134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69" name="Freeform 134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70" name="Picture 134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71" name="Freeform 134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2" name="Freeform 134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3" name="Freeform 134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4" name="Freeform 135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5" name="Freeform 135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76" name="Rectangle 135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grpSp>
        <p:nvGrpSpPr>
          <p:cNvPr id="667979" name="Group 135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980" name="Rectangle 135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7981" name="Line 135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982" name="Text Box 135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3" name="Group 7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</a:rPr>
                <a:t>A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J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grpSp>
        <p:nvGrpSpPr>
          <p:cNvPr id="65551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52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482600" y="2308225"/>
            <a:ext cx="2665413" cy="2693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MI 4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chiwui eina</a:t>
            </a:r>
          </a:p>
          <a:p>
            <a:r>
              <a:rPr lang="en-US" sz="3100" b="1" i="1">
                <a:solidFill>
                  <a:schemeClr val="tx1"/>
                </a:solidFill>
                <a:effectLst/>
                <a:latin typeface="Times" charset="0"/>
              </a:rPr>
              <a:t>KAKHANEPA</a:t>
            </a:r>
            <a:endParaRPr lang="en-US" sz="31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768" name="Rectangle 80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 KHANGARAN</a:t>
            </a:r>
          </a:p>
        </p:txBody>
      </p:sp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1EDE17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754735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54736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-254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1854200" y="3022600"/>
            <a:ext cx="1701800" cy="5175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CANAAN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2965450" y="2667000"/>
            <a:ext cx="3003550" cy="396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GALILEEWUI NGAYI</a:t>
            </a: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625600" y="4292600"/>
            <a:ext cx="1371600" cy="5175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EGYPT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736600" y="3759200"/>
            <a:ext cx="2133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NILE KONG</a:t>
            </a: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625600" y="5029200"/>
            <a:ext cx="357505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</a:rPr>
              <a:t>SINAIWUI NGALEI..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tx1"/>
                </a:solidFill>
                <a:effectLst/>
              </a:rPr>
              <a:t>KATHI NGAYI</a:t>
            </a: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3879850" y="2036763"/>
            <a:ext cx="4456113" cy="34147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IRAQ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IRAN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KUWAIT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SAUDI ARABIA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SYRIA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ISRAEL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TURKEY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EGYPT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10 APAM</a:t>
            </a: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6" name="Text Box 78"/>
          <p:cNvSpPr txBox="1">
            <a:spLocks noChangeArrowheads="1"/>
          </p:cNvSpPr>
          <p:nvPr/>
        </p:nvSpPr>
        <p:spPr bwMode="auto">
          <a:xfrm>
            <a:off x="8574088" y="641985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</a:rPr>
              <a:t>14</a:t>
            </a:r>
          </a:p>
        </p:txBody>
      </p:sp>
      <p:sp>
        <p:nvSpPr>
          <p:cNvPr id="754769" name="Text Box 8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76675" y="1330325"/>
            <a:ext cx="3957638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600">
                <a:solidFill>
                  <a:srgbClr val="FAFD00"/>
                </a:solidFill>
                <a:effectLst/>
                <a:latin typeface="Times" charset="0"/>
              </a:rPr>
              <a:t>A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J</a:t>
            </a:r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122488" y="4756150"/>
            <a:ext cx="49784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JOSEPH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grpSp>
        <p:nvGrpSpPr>
          <p:cNvPr id="66575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576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 30:24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2693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MI 4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chiwui eina</a:t>
            </a:r>
          </a:p>
          <a:p>
            <a:r>
              <a:rPr lang="en-US" sz="3100" b="1" i="1">
                <a:solidFill>
                  <a:schemeClr val="tx1"/>
                </a:solidFill>
                <a:effectLst/>
                <a:latin typeface="Times" charset="0"/>
              </a:rPr>
              <a:t>KAKHANEPA</a:t>
            </a:r>
            <a:endParaRPr lang="en-US" sz="31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24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8625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HAIRAP KAHAI TARIK KHAMI: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ABRAHAM-JOSEPH	  	2000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 30:24</a:t>
            </a: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2344738" y="1531938"/>
            <a:ext cx="4443412" cy="3598862"/>
            <a:chOff x="1461" y="1397"/>
            <a:chExt cx="2799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461" y="1399"/>
              <a:ext cx="8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100" b="1">
                  <a:solidFill>
                    <a:srgbClr val="790015"/>
                  </a:solidFill>
                  <a:effectLst/>
                  <a:latin typeface="Helvetica" charset="0"/>
                </a:rPr>
                <a:t>OKATHUI KASEM</a:t>
              </a:r>
              <a:endParaRPr lang="en-US" sz="11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ABRAHAM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010" y="1896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MOSES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JOSHUA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139" y="2233"/>
              <a:ext cx="9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 </a:t>
              </a:r>
              <a:r>
                <a:rPr lang="en-US" sz="1200" b="1">
                  <a:solidFill>
                    <a:srgbClr val="790015"/>
                  </a:solidFill>
                  <a:effectLst/>
                  <a:latin typeface="Helvetica" charset="0"/>
                </a:rPr>
                <a:t>ROTKHAMARAT</a:t>
              </a:r>
              <a:endParaRPr lang="en-US" sz="12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308" y="2416"/>
              <a:ext cx="8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WUNGNAO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37" y="2591"/>
              <a:ext cx="8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NARKAHAI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596" y="2777"/>
              <a:ext cx="91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700" b="1">
                  <a:solidFill>
                    <a:srgbClr val="790015"/>
                  </a:solidFill>
                  <a:effectLst/>
                  <a:latin typeface="Helvetica" charset="0"/>
                </a:rPr>
                <a:t>VARI KAHAI</a:t>
              </a:r>
              <a:endParaRPr lang="en-US" sz="17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49" name="Group 65"/>
            <p:cNvGrpSpPr>
              <a:grpSpLocks/>
            </p:cNvGrpSpPr>
            <p:nvPr/>
          </p:nvGrpSpPr>
          <p:grpSpPr bwMode="auto">
            <a:xfrm>
              <a:off x="2944" y="2965"/>
              <a:ext cx="690" cy="281"/>
              <a:chOff x="3032" y="3101"/>
              <a:chExt cx="690" cy="281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3032" y="3101"/>
                <a:ext cx="690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dirty="0">
                    <a:solidFill>
                      <a:schemeClr val="accent1"/>
                    </a:solidFill>
                    <a:effectLst/>
                    <a:latin typeface="Helvetica" charset="0"/>
                  </a:rPr>
                  <a:t>JISHU</a:t>
                </a:r>
                <a:endParaRPr lang="en-US" sz="4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5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430371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30:24 wui eina thuilaga Hao. 50:26 eina tangda</a:t>
            </a:r>
          </a:p>
        </p:txBody>
      </p:sp>
      <p:sp>
        <p:nvSpPr>
          <p:cNvPr id="67660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67673" name="AutoShape 89"/>
          <p:cNvSpPr>
            <a:spLocks noChangeArrowheads="1"/>
          </p:cNvSpPr>
          <p:nvPr/>
        </p:nvSpPr>
        <p:spPr bwMode="auto">
          <a:xfrm rot="16200000">
            <a:off x="5024437" y="582613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674" name="Rectangle 90"/>
          <p:cNvSpPr>
            <a:spLocks noChangeArrowheads="1"/>
          </p:cNvSpPr>
          <p:nvPr/>
        </p:nvSpPr>
        <p:spPr bwMode="auto">
          <a:xfrm>
            <a:off x="5392738" y="1555750"/>
            <a:ext cx="2166937" cy="1320874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 dirty="0">
                <a:solidFill>
                  <a:srgbClr val="62D6AC"/>
                </a:solidFill>
                <a:effectLst/>
                <a:latin typeface="Arial"/>
              </a:rPr>
              <a:t>“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A</a:t>
            </a:r>
            <a:r>
              <a:rPr lang="en-US" sz="2000" b="1" dirty="0">
                <a:solidFill>
                  <a:srgbClr val="62D6AC"/>
                </a:solidFill>
                <a:effectLst/>
                <a:latin typeface="Arial" charset="0"/>
              </a:rPr>
              <a:t>li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     J</a:t>
            </a:r>
            <a:r>
              <a:rPr lang="en-US" sz="2000" b="1" u="sng" dirty="0">
                <a:solidFill>
                  <a:srgbClr val="FAFD00"/>
                </a:solidFill>
                <a:effectLst/>
                <a:latin typeface="Arial" charset="0"/>
              </a:rPr>
              <a:t>A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HEI</a:t>
            </a:r>
            <a:r>
              <a:rPr lang="en-US" sz="2000" b="1" dirty="0">
                <a:solidFill>
                  <a:srgbClr val="62D6AC"/>
                </a:solidFill>
                <a:effectLst/>
                <a:latin typeface="Arial" charset="0"/>
              </a:rPr>
              <a:t>  </a:t>
            </a:r>
          </a:p>
          <a:p>
            <a:pPr algn="l"/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         </a:t>
            </a:r>
            <a:r>
              <a:rPr lang="en-US" sz="2000" b="1" dirty="0" err="1">
                <a:solidFill>
                  <a:srgbClr val="FAFD00"/>
                </a:solidFill>
                <a:effectLst/>
                <a:latin typeface="Arial" charset="0"/>
              </a:rPr>
              <a:t>M</a:t>
            </a:r>
            <a:r>
              <a:rPr lang="en-US" sz="2000" b="1" dirty="0" err="1">
                <a:solidFill>
                  <a:srgbClr val="62D6AC"/>
                </a:solidFill>
                <a:effectLst/>
                <a:latin typeface="Arial" charset="0"/>
              </a:rPr>
              <a:t>ilu</a:t>
            </a:r>
            <a:endParaRPr lang="en-US" sz="2000" b="1" dirty="0">
              <a:solidFill>
                <a:srgbClr val="62D6AC"/>
              </a:solidFill>
              <a:effectLst/>
              <a:latin typeface="Arial" charset="0"/>
            </a:endParaRPr>
          </a:p>
          <a:p>
            <a:pPr algn="l"/>
            <a:r>
              <a:rPr lang="en-US" sz="2000" b="1" dirty="0">
                <a:solidFill>
                  <a:srgbClr val="62D6AC"/>
                </a:solidFill>
                <a:effectLst/>
                <a:latin typeface="Arial" charset="0"/>
              </a:rPr>
              <a:t>           </a:t>
            </a:r>
            <a:r>
              <a:rPr lang="en-US" sz="2000" b="1" dirty="0">
                <a:solidFill>
                  <a:srgbClr val="FAFD00"/>
                </a:solidFill>
                <a:effectLst/>
                <a:latin typeface="Arial" charset="0"/>
              </a:rPr>
              <a:t>J</a:t>
            </a:r>
            <a:r>
              <a:rPr lang="en-US" sz="2000" b="1" dirty="0">
                <a:solidFill>
                  <a:srgbClr val="62D6AC"/>
                </a:solidFill>
                <a:effectLst/>
                <a:latin typeface="Arial" charset="0"/>
              </a:rPr>
              <a:t>o</a:t>
            </a:r>
            <a:r>
              <a:rPr lang="ja-JP" altLang="en-US" sz="2000" b="1" dirty="0">
                <a:solidFill>
                  <a:srgbClr val="62D6AC"/>
                </a:solidFill>
                <a:effectLst/>
                <a:latin typeface="Arial"/>
              </a:rPr>
              <a:t>”</a:t>
            </a:r>
            <a:endParaRPr lang="en-US" sz="2000" b="1" dirty="0">
              <a:solidFill>
                <a:srgbClr val="62D6AC"/>
              </a:solidFill>
              <a:effectLst/>
              <a:latin typeface="Arial" charset="0"/>
            </a:endParaRPr>
          </a:p>
        </p:txBody>
      </p:sp>
      <p:sp>
        <p:nvSpPr>
          <p:cNvPr id="67675" name="Oval 91"/>
          <p:cNvSpPr>
            <a:spLocks noChangeArrowheads="1"/>
          </p:cNvSpPr>
          <p:nvPr/>
        </p:nvSpPr>
        <p:spPr bwMode="auto">
          <a:xfrm>
            <a:off x="5494338" y="1870075"/>
            <a:ext cx="1239837" cy="3762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76" name="Group 9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78" name="Line 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679" name="Text Box 95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3" grpId="0" animBg="1"/>
      <p:bldP spid="67674" grpId="1"/>
      <p:bldP spid="676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3008313" y="904875"/>
            <a:ext cx="1754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JOSEPH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2693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MI 4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chiwui eina</a:t>
            </a:r>
          </a:p>
          <a:p>
            <a:r>
              <a:rPr lang="en-US" sz="3100" b="1" i="1">
                <a:solidFill>
                  <a:schemeClr val="tx1"/>
                </a:solidFill>
                <a:effectLst/>
                <a:latin typeface="Times" charset="0"/>
              </a:rPr>
              <a:t>KAKHANEPA</a:t>
            </a:r>
            <a:endParaRPr lang="en-US" sz="31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742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grpSp>
        <p:nvGrpSpPr>
          <p:cNvPr id="72750" name="Group 4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751" name="Rectangle 4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752" name="Line 4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53" name="Text Box 49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6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64" name="Rectangle 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885766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85767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grpSp>
        <p:nvGrpSpPr>
          <p:cNvPr id="885769" name="Group 9"/>
          <p:cNvGrpSpPr>
            <a:grpSpLocks/>
          </p:cNvGrpSpPr>
          <p:nvPr/>
        </p:nvGrpSpPr>
        <p:grpSpPr bwMode="auto">
          <a:xfrm>
            <a:off x="544513" y="500063"/>
            <a:ext cx="4948237" cy="4386262"/>
            <a:chOff x="343" y="315"/>
            <a:chExt cx="3117" cy="2763"/>
          </a:xfrm>
        </p:grpSpPr>
        <p:pic>
          <p:nvPicPr>
            <p:cNvPr id="885770" name="Picture 10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5771" name="Text Box 11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52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Israelli, Dotham kachi apamli Yaokahombing luili yao homkazat</a:t>
              </a:r>
            </a:p>
          </p:txBody>
        </p:sp>
      </p:grpSp>
      <p:grpSp>
        <p:nvGrpSpPr>
          <p:cNvPr id="885772" name="Group 12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885773" name="Picture 13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5774" name="Text Box 14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3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Egyptli khalei Luxor kachiwui kameoshim</a:t>
              </a:r>
            </a:p>
          </p:txBody>
        </p:sp>
      </p:grpSp>
      <p:sp>
        <p:nvSpPr>
          <p:cNvPr id="885775" name="Freeform 15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5776" name="Rectangle 16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77" name="Freeform 17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5778" name="AutoShape 18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79" name="Rectangle 19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80" name="Rectangle 20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81" name="AutoShape 21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82" name="Line 22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83" name="Line 23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5784" name="Rectangle 24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885785" name="Text Box 25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37:16-18</a:t>
            </a:r>
          </a:p>
        </p:txBody>
      </p:sp>
      <p:sp>
        <p:nvSpPr>
          <p:cNvPr id="885786" name="Text Box 26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885787" name="Text Box 27"/>
          <p:cNvSpPr txBox="1">
            <a:spLocks noChangeArrowheads="1"/>
          </p:cNvSpPr>
          <p:nvPr/>
        </p:nvSpPr>
        <p:spPr bwMode="auto">
          <a:xfrm>
            <a:off x="8650288" y="648493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885788" name="Text Box 2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9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37:28</a:t>
            </a:r>
          </a:p>
        </p:txBody>
      </p:sp>
      <p:sp>
        <p:nvSpPr>
          <p:cNvPr id="58370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5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1" name="Text Box 4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39" name="Picture 1059" descr="D:\SBC - B.th\Tangkhul TBB\3B-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563563"/>
            <a:ext cx="7734300" cy="5600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4706" name="Rectangle 1026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7" name="Rectangle 1027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23" name="Text Box 10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4724" name="Text Box 1044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41:41-46</a:t>
            </a:r>
          </a:p>
        </p:txBody>
      </p:sp>
      <p:sp>
        <p:nvSpPr>
          <p:cNvPr id="584728" name="Text Box 1048"/>
          <p:cNvSpPr txBox="1">
            <a:spLocks noChangeArrowheads="1"/>
          </p:cNvSpPr>
          <p:nvPr/>
        </p:nvSpPr>
        <p:spPr bwMode="auto">
          <a:xfrm>
            <a:off x="606425" y="4868863"/>
            <a:ext cx="6157913" cy="1311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</a:rPr>
              <a:t>Joseph wungpamkhongli kapamhaowa </a:t>
            </a:r>
          </a:p>
        </p:txBody>
      </p:sp>
      <p:sp>
        <p:nvSpPr>
          <p:cNvPr id="584730" name="Text Box 10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4710" name="Freeform 103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1" name="Rectangle 103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2" name="Freeform 103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3" name="AutoShape 103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4" name="Rectangle 103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5" name="Rectangle 103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6" name="AutoShape 103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7" name="Line 103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8" name="Line 103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9" name="Rectangle 1039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584736" name="Rectangle 105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84738" name="Text Box 105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51" name="Rectangle 79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5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5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41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32226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ZAT KATANG!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TARAKKHA KHALEI!</a:t>
            </a:r>
          </a:p>
        </p:txBody>
      </p:sp>
      <p:sp>
        <p:nvSpPr>
          <p:cNvPr id="207950" name="Text Box 7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07952" name="Text Box 80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8" grpId="0" animBg="1"/>
      <p:bldP spid="207940" grpId="0" animBg="1"/>
      <p:bldP spid="207948" grpId="0" autoUpdateAnimBg="0"/>
      <p:bldP spid="20794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72" name="Picture 24" descr="D:\SBC - B.th\Tangkhul TBB\3B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81025"/>
            <a:ext cx="7781925" cy="5589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062038" y="1141413"/>
            <a:ext cx="7239000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EE772"/>
                </a:solidFill>
                <a:effectLst/>
              </a:rPr>
              <a:t>Joseph </a:t>
            </a:r>
            <a:r>
              <a:rPr lang="en-US" sz="4000" dirty="0" err="1">
                <a:solidFill>
                  <a:srgbClr val="FEE772"/>
                </a:solidFill>
                <a:effectLst/>
              </a:rPr>
              <a:t>kala</a:t>
            </a:r>
            <a:r>
              <a:rPr lang="en-US" sz="4000" dirty="0">
                <a:solidFill>
                  <a:srgbClr val="FEE772"/>
                </a:solidFill>
                <a:effectLst/>
              </a:rPr>
              <a:t> </a:t>
            </a:r>
            <a:r>
              <a:rPr lang="en-US" sz="4000" dirty="0" err="1">
                <a:solidFill>
                  <a:srgbClr val="FEE772"/>
                </a:solidFill>
                <a:effectLst/>
              </a:rPr>
              <a:t>Âli</a:t>
            </a:r>
            <a:r>
              <a:rPr lang="en-US" sz="4000" dirty="0">
                <a:solidFill>
                  <a:srgbClr val="FEE772"/>
                </a:solidFill>
                <a:effectLst/>
              </a:rPr>
              <a:t> </a:t>
            </a:r>
            <a:r>
              <a:rPr lang="en-US" sz="4000" dirty="0" err="1">
                <a:solidFill>
                  <a:srgbClr val="FEE772"/>
                </a:solidFill>
                <a:effectLst/>
              </a:rPr>
              <a:t>meinaongara</a:t>
            </a:r>
            <a:endParaRPr lang="en-US" sz="4000" dirty="0">
              <a:solidFill>
                <a:srgbClr val="FEE772"/>
              </a:solidFill>
              <a:effectLst/>
            </a:endParaRPr>
          </a:p>
        </p:txBody>
      </p:sp>
      <p:sp>
        <p:nvSpPr>
          <p:cNvPr id="77005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7" name="Rectangle 19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42:7</a:t>
            </a: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33" name="Rectangle 77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898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909" name="Group 53"/>
          <p:cNvGrpSpPr>
            <a:grpSpLocks/>
          </p:cNvGrpSpPr>
          <p:nvPr/>
        </p:nvGrpSpPr>
        <p:grpSpPr bwMode="auto">
          <a:xfrm>
            <a:off x="3314700" y="2882900"/>
            <a:ext cx="4965700" cy="2141538"/>
            <a:chOff x="2088" y="1680"/>
            <a:chExt cx="3128" cy="1349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EEFF4B"/>
                  </a:solidFill>
                  <a:effectLst/>
                </a:rPr>
                <a:t>SHIMKHURLA SHURVA HAOWA…</a:t>
              </a:r>
            </a:p>
            <a:p>
              <a:pPr>
                <a:spcBef>
                  <a:spcPct val="50000"/>
                </a:spcBef>
              </a:pPr>
              <a:r>
                <a:rPr lang="en-US" b="1" i="1" u="sng">
                  <a:solidFill>
                    <a:srgbClr val="EEFF4B"/>
                  </a:solidFill>
                  <a:effectLst/>
                </a:rPr>
                <a:t>SHIMKHUR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 HI </a:t>
              </a:r>
              <a:r>
                <a:rPr lang="en-US" b="1" i="1" u="sng">
                  <a:solidFill>
                    <a:srgbClr val="EEFF4B"/>
                  </a:solidFill>
                  <a:effectLst/>
                </a:rPr>
                <a:t>YUR</a:t>
              </a:r>
              <a:r>
                <a:rPr lang="en-US" b="1" i="1">
                  <a:solidFill>
                    <a:srgbClr val="EEFF4B"/>
                  </a:solidFill>
                  <a:effectLst/>
                </a:rPr>
                <a:t> 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AKHA NGASARA!</a:t>
              </a: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9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46:3-7</a:t>
            </a:r>
            <a:endParaRPr lang="en-US" sz="1400" b="1">
              <a:solidFill>
                <a:schemeClr val="tx1"/>
              </a:solidFill>
              <a:effectLst/>
            </a:endParaRPr>
          </a:p>
        </p:txBody>
      </p:sp>
      <p:sp>
        <p:nvSpPr>
          <p:cNvPr id="377923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377934" name="Text Box 7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906588" y="2312988"/>
            <a:ext cx="2998787" cy="2308324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b="1" dirty="0">
                <a:solidFill>
                  <a:schemeClr val="tx1"/>
                </a:solidFill>
                <a:effectLst/>
                <a:latin typeface="Arial"/>
              </a:rPr>
              <a:t>“</a:t>
            </a:r>
            <a:r>
              <a:rPr lang="en-US" sz="4800" b="1" dirty="0" err="1">
                <a:solidFill>
                  <a:schemeClr val="tx1"/>
                </a:solidFill>
                <a:effectLst/>
              </a:rPr>
              <a:t>Okathuiwui</a:t>
            </a:r>
            <a:r>
              <a:rPr lang="en-US" sz="48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</a:rPr>
              <a:t>Haidong</a:t>
            </a:r>
            <a:r>
              <a:rPr lang="ja-JP" altLang="en-US" sz="4800" b="1" dirty="0">
                <a:solidFill>
                  <a:schemeClr val="tx1"/>
                </a:solidFill>
                <a:effectLst/>
                <a:latin typeface="Arial"/>
              </a:rPr>
              <a:t>”</a:t>
            </a:r>
            <a:endParaRPr lang="en-US" sz="4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656 w 3537"/>
              <a:gd name="T3" fmla="*/ 184 h 2072"/>
              <a:gd name="T4" fmla="*/ 832 w 3537"/>
              <a:gd name="T5" fmla="*/ 224 h 2072"/>
              <a:gd name="T6" fmla="*/ 856 w 3537"/>
              <a:gd name="T7" fmla="*/ 240 h 2072"/>
              <a:gd name="T8" fmla="*/ 880 w 3537"/>
              <a:gd name="T9" fmla="*/ 248 h 2072"/>
              <a:gd name="T10" fmla="*/ 928 w 3537"/>
              <a:gd name="T11" fmla="*/ 280 h 2072"/>
              <a:gd name="T12" fmla="*/ 1048 w 3537"/>
              <a:gd name="T13" fmla="*/ 272 h 2072"/>
              <a:gd name="T14" fmla="*/ 1096 w 3537"/>
              <a:gd name="T15" fmla="*/ 256 h 2072"/>
              <a:gd name="T16" fmla="*/ 1216 w 3537"/>
              <a:gd name="T17" fmla="*/ 168 h 2072"/>
              <a:gd name="T18" fmla="*/ 1368 w 3537"/>
              <a:gd name="T19" fmla="*/ 192 h 2072"/>
              <a:gd name="T20" fmla="*/ 1512 w 3537"/>
              <a:gd name="T21" fmla="*/ 368 h 2072"/>
              <a:gd name="T22" fmla="*/ 1616 w 3537"/>
              <a:gd name="T23" fmla="*/ 440 h 2072"/>
              <a:gd name="T24" fmla="*/ 1664 w 3537"/>
              <a:gd name="T25" fmla="*/ 456 h 2072"/>
              <a:gd name="T26" fmla="*/ 1856 w 3537"/>
              <a:gd name="T27" fmla="*/ 528 h 2072"/>
              <a:gd name="T28" fmla="*/ 2160 w 3537"/>
              <a:gd name="T29" fmla="*/ 584 h 2072"/>
              <a:gd name="T30" fmla="*/ 2224 w 3537"/>
              <a:gd name="T31" fmla="*/ 640 h 2072"/>
              <a:gd name="T32" fmla="*/ 2408 w 3537"/>
              <a:gd name="T33" fmla="*/ 712 h 2072"/>
              <a:gd name="T34" fmla="*/ 2520 w 3537"/>
              <a:gd name="T35" fmla="*/ 728 h 2072"/>
              <a:gd name="T36" fmla="*/ 2616 w 3537"/>
              <a:gd name="T37" fmla="*/ 768 h 2072"/>
              <a:gd name="T38" fmla="*/ 2792 w 3537"/>
              <a:gd name="T39" fmla="*/ 808 h 2072"/>
              <a:gd name="T40" fmla="*/ 2848 w 3537"/>
              <a:gd name="T41" fmla="*/ 864 h 2072"/>
              <a:gd name="T42" fmla="*/ 2824 w 3537"/>
              <a:gd name="T43" fmla="*/ 1040 h 2072"/>
              <a:gd name="T44" fmla="*/ 2832 w 3537"/>
              <a:gd name="T45" fmla="*/ 1072 h 2072"/>
              <a:gd name="T46" fmla="*/ 3024 w 3537"/>
              <a:gd name="T47" fmla="*/ 1120 h 2072"/>
              <a:gd name="T48" fmla="*/ 3144 w 3537"/>
              <a:gd name="T49" fmla="*/ 1128 h 2072"/>
              <a:gd name="T50" fmla="*/ 3240 w 3537"/>
              <a:gd name="T51" fmla="*/ 1184 h 2072"/>
              <a:gd name="T52" fmla="*/ 3360 w 3537"/>
              <a:gd name="T53" fmla="*/ 1208 h 2072"/>
              <a:gd name="T54" fmla="*/ 3424 w 3537"/>
              <a:gd name="T55" fmla="*/ 1232 h 2072"/>
              <a:gd name="T56" fmla="*/ 3496 w 3537"/>
              <a:gd name="T57" fmla="*/ 1288 h 2072"/>
              <a:gd name="T58" fmla="*/ 3432 w 3537"/>
              <a:gd name="T59" fmla="*/ 1552 h 2072"/>
              <a:gd name="T60" fmla="*/ 3320 w 3537"/>
              <a:gd name="T61" fmla="*/ 1920 h 2072"/>
              <a:gd name="T62" fmla="*/ 3288 w 3537"/>
              <a:gd name="T63" fmla="*/ 1968 h 2072"/>
              <a:gd name="T64" fmla="*/ 3192 w 3537"/>
              <a:gd name="T65" fmla="*/ 2040 h 2072"/>
              <a:gd name="T66" fmla="*/ 3120 w 3537"/>
              <a:gd name="T67" fmla="*/ 2072 h 2072"/>
              <a:gd name="T68" fmla="*/ 2968 w 3537"/>
              <a:gd name="T69" fmla="*/ 2056 h 2072"/>
              <a:gd name="T70" fmla="*/ 2840 w 3537"/>
              <a:gd name="T71" fmla="*/ 20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665618" name="Text Box 18"/>
          <p:cNvSpPr txBox="1">
            <a:spLocks noChangeArrowheads="1"/>
          </p:cNvSpPr>
          <p:nvPr/>
        </p:nvSpPr>
        <p:spPr bwMode="auto">
          <a:xfrm>
            <a:off x="8569325" y="646906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>
              <a:gd name="T0" fmla="*/ 0 w 1621"/>
              <a:gd name="T1" fmla="*/ 27 h 1603"/>
              <a:gd name="T2" fmla="*/ 352 w 1621"/>
              <a:gd name="T3" fmla="*/ 59 h 1603"/>
              <a:gd name="T4" fmla="*/ 432 w 1621"/>
              <a:gd name="T5" fmla="*/ 91 h 1603"/>
              <a:gd name="T6" fmla="*/ 576 w 1621"/>
              <a:gd name="T7" fmla="*/ 179 h 1603"/>
              <a:gd name="T8" fmla="*/ 688 w 1621"/>
              <a:gd name="T9" fmla="*/ 299 h 1603"/>
              <a:gd name="T10" fmla="*/ 720 w 1621"/>
              <a:gd name="T11" fmla="*/ 371 h 1603"/>
              <a:gd name="T12" fmla="*/ 752 w 1621"/>
              <a:gd name="T13" fmla="*/ 419 h 1603"/>
              <a:gd name="T14" fmla="*/ 768 w 1621"/>
              <a:gd name="T15" fmla="*/ 443 h 1603"/>
              <a:gd name="T16" fmla="*/ 840 w 1621"/>
              <a:gd name="T17" fmla="*/ 499 h 1603"/>
              <a:gd name="T18" fmla="*/ 944 w 1621"/>
              <a:gd name="T19" fmla="*/ 547 h 1603"/>
              <a:gd name="T20" fmla="*/ 1520 w 1621"/>
              <a:gd name="T21" fmla="*/ 539 h 1603"/>
              <a:gd name="T22" fmla="*/ 1584 w 1621"/>
              <a:gd name="T23" fmla="*/ 587 h 1603"/>
              <a:gd name="T24" fmla="*/ 1560 w 1621"/>
              <a:gd name="T25" fmla="*/ 955 h 1603"/>
              <a:gd name="T26" fmla="*/ 1512 w 1621"/>
              <a:gd name="T27" fmla="*/ 1075 h 1603"/>
              <a:gd name="T28" fmla="*/ 1496 w 1621"/>
              <a:gd name="T29" fmla="*/ 1123 h 1603"/>
              <a:gd name="T30" fmla="*/ 1344 w 1621"/>
              <a:gd name="T31" fmla="*/ 1411 h 1603"/>
              <a:gd name="T32" fmla="*/ 1248 w 1621"/>
              <a:gd name="T33" fmla="*/ 1459 h 1603"/>
              <a:gd name="T34" fmla="*/ 1096 w 1621"/>
              <a:gd name="T35" fmla="*/ 1467 h 1603"/>
              <a:gd name="T36" fmla="*/ 1048 w 1621"/>
              <a:gd name="T37" fmla="*/ 1491 h 1603"/>
              <a:gd name="T38" fmla="*/ 1000 w 1621"/>
              <a:gd name="T39" fmla="*/ 1603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20 w 1565"/>
              <a:gd name="T1" fmla="*/ 0 h 1960"/>
              <a:gd name="T2" fmla="*/ 72 w 1565"/>
              <a:gd name="T3" fmla="*/ 8 h 1960"/>
              <a:gd name="T4" fmla="*/ 24 w 1565"/>
              <a:gd name="T5" fmla="*/ 40 h 1960"/>
              <a:gd name="T6" fmla="*/ 0 w 1565"/>
              <a:gd name="T7" fmla="*/ 120 h 1960"/>
              <a:gd name="T8" fmla="*/ 8 w 1565"/>
              <a:gd name="T9" fmla="*/ 296 h 1960"/>
              <a:gd name="T10" fmla="*/ 96 w 1565"/>
              <a:gd name="T11" fmla="*/ 376 h 1960"/>
              <a:gd name="T12" fmla="*/ 488 w 1565"/>
              <a:gd name="T13" fmla="*/ 504 h 1960"/>
              <a:gd name="T14" fmla="*/ 688 w 1565"/>
              <a:gd name="T15" fmla="*/ 512 h 1960"/>
              <a:gd name="T16" fmla="*/ 864 w 1565"/>
              <a:gd name="T17" fmla="*/ 560 h 1960"/>
              <a:gd name="T18" fmla="*/ 896 w 1565"/>
              <a:gd name="T19" fmla="*/ 608 h 1960"/>
              <a:gd name="T20" fmla="*/ 912 w 1565"/>
              <a:gd name="T21" fmla="*/ 632 h 1960"/>
              <a:gd name="T22" fmla="*/ 936 w 1565"/>
              <a:gd name="T23" fmla="*/ 792 h 1960"/>
              <a:gd name="T24" fmla="*/ 968 w 1565"/>
              <a:gd name="T25" fmla="*/ 840 h 1960"/>
              <a:gd name="T26" fmla="*/ 984 w 1565"/>
              <a:gd name="T27" fmla="*/ 864 h 1960"/>
              <a:gd name="T28" fmla="*/ 1104 w 1565"/>
              <a:gd name="T29" fmla="*/ 960 h 1960"/>
              <a:gd name="T30" fmla="*/ 1216 w 1565"/>
              <a:gd name="T31" fmla="*/ 1000 h 1960"/>
              <a:gd name="T32" fmla="*/ 1272 w 1565"/>
              <a:gd name="T33" fmla="*/ 1040 h 1960"/>
              <a:gd name="T34" fmla="*/ 1376 w 1565"/>
              <a:gd name="T35" fmla="*/ 1088 h 1960"/>
              <a:gd name="T36" fmla="*/ 1496 w 1565"/>
              <a:gd name="T37" fmla="*/ 1136 h 1960"/>
              <a:gd name="T38" fmla="*/ 1552 w 1565"/>
              <a:gd name="T39" fmla="*/ 1216 h 1960"/>
              <a:gd name="T40" fmla="*/ 1488 w 1565"/>
              <a:gd name="T41" fmla="*/ 1448 h 1960"/>
              <a:gd name="T42" fmla="*/ 1432 w 1565"/>
              <a:gd name="T43" fmla="*/ 1520 h 1960"/>
              <a:gd name="T44" fmla="*/ 1416 w 1565"/>
              <a:gd name="T45" fmla="*/ 1568 h 1960"/>
              <a:gd name="T46" fmla="*/ 1408 w 1565"/>
              <a:gd name="T47" fmla="*/ 1864 h 1960"/>
              <a:gd name="T48" fmla="*/ 1384 w 1565"/>
              <a:gd name="T49" fmla="*/ 1888 h 1960"/>
              <a:gd name="T50" fmla="*/ 1248 w 1565"/>
              <a:gd name="T51" fmla="*/ 1960 h 1960"/>
              <a:gd name="T52" fmla="*/ 1104 w 1565"/>
              <a:gd name="T53" fmla="*/ 1944 h 1960"/>
              <a:gd name="T54" fmla="*/ 1056 w 1565"/>
              <a:gd name="T55" fmla="*/ 1928 h 1960"/>
              <a:gd name="T56" fmla="*/ 1032 w 1565"/>
              <a:gd name="T57" fmla="*/ 1920 h 1960"/>
              <a:gd name="T58" fmla="*/ 944 w 1565"/>
              <a:gd name="T59" fmla="*/ 1840 h 1960"/>
              <a:gd name="T60" fmla="*/ 912 w 1565"/>
              <a:gd name="T61" fmla="*/ 180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09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19" name="Text Box 19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6" grpId="0" animBg="1"/>
      <p:bldP spid="665608" grpId="0" animBg="1"/>
      <p:bldP spid="665605" grpId="0" animBg="1"/>
      <p:bldP spid="66560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810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811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7812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3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grpSp>
        <p:nvGrpSpPr>
          <p:cNvPr id="587813" name="Group 37"/>
          <p:cNvGrpSpPr>
            <a:grpSpLocks/>
          </p:cNvGrpSpPr>
          <p:nvPr/>
        </p:nvGrpSpPr>
        <p:grpSpPr bwMode="auto">
          <a:xfrm>
            <a:off x="1223963" y="5549900"/>
            <a:ext cx="7666037" cy="596900"/>
            <a:chOff x="1243" y="3496"/>
            <a:chExt cx="3895" cy="376"/>
          </a:xfrm>
        </p:grpSpPr>
        <p:sp>
          <p:nvSpPr>
            <p:cNvPr id="587808" name="Rectangle 32"/>
            <p:cNvSpPr>
              <a:spLocks noChangeArrowheads="1"/>
            </p:cNvSpPr>
            <p:nvPr/>
          </p:nvSpPr>
          <p:spPr bwMode="auto">
            <a:xfrm>
              <a:off x="124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9" name="Rectangle 33"/>
            <p:cNvSpPr>
              <a:spLocks noChangeArrowheads="1"/>
            </p:cNvSpPr>
            <p:nvPr/>
          </p:nvSpPr>
          <p:spPr bwMode="auto">
            <a:xfrm>
              <a:off x="1351" y="3525"/>
              <a:ext cx="378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400" b="1">
                  <a:solidFill>
                    <a:schemeClr val="accent2"/>
                  </a:solidFill>
                  <a:effectLst/>
                </a:rPr>
                <a:t>Sphinx kala Phaolak kahai Pyramid kachi chi</a:t>
              </a:r>
            </a:p>
          </p:txBody>
        </p:sp>
      </p:grpSp>
      <p:sp>
        <p:nvSpPr>
          <p:cNvPr id="587814" name="Text Box 3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pic>
        <p:nvPicPr>
          <p:cNvPr id="588827" name="Picture 27"/>
          <p:cNvPicPr>
            <a:picLocks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7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grpSp>
        <p:nvGrpSpPr>
          <p:cNvPr id="588832" name="Group 32"/>
          <p:cNvGrpSpPr>
            <a:grpSpLocks/>
          </p:cNvGrpSpPr>
          <p:nvPr/>
        </p:nvGrpSpPr>
        <p:grpSpPr bwMode="auto">
          <a:xfrm>
            <a:off x="1522413" y="5549900"/>
            <a:ext cx="6570662" cy="596900"/>
            <a:chOff x="1213" y="3496"/>
            <a:chExt cx="3622" cy="376"/>
          </a:xfrm>
        </p:grpSpPr>
        <p:sp>
          <p:nvSpPr>
            <p:cNvPr id="588806" name="Rectangle 6"/>
            <p:cNvSpPr>
              <a:spLocks noChangeArrowheads="1"/>
            </p:cNvSpPr>
            <p:nvPr/>
          </p:nvSpPr>
          <p:spPr bwMode="auto">
            <a:xfrm>
              <a:off x="121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8" name="Rectangle 28"/>
            <p:cNvSpPr>
              <a:spLocks noChangeArrowheads="1"/>
            </p:cNvSpPr>
            <p:nvPr/>
          </p:nvSpPr>
          <p:spPr bwMode="auto">
            <a:xfrm>
              <a:off x="1291" y="3543"/>
              <a:ext cx="348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400" b="1">
                  <a:solidFill>
                    <a:schemeClr val="accent2"/>
                  </a:solidFill>
                  <a:effectLst/>
                </a:rPr>
                <a:t>Pyramidwui lungkui semka kahai pamchi</a:t>
              </a:r>
            </a:p>
          </p:txBody>
        </p:sp>
      </p:grpSp>
      <p:grpSp>
        <p:nvGrpSpPr>
          <p:cNvPr id="588829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8830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8831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8833" name="Text Box 33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8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9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589865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ISRAELNAONA THEIYA…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622300" y="5668963"/>
            <a:ext cx="8008938" cy="584776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…EGYPTWUI TEK-KHAMATEI CHI.</a:t>
            </a:r>
          </a:p>
        </p:txBody>
      </p:sp>
      <p:grpSp>
        <p:nvGrpSpPr>
          <p:cNvPr id="589875" name="Group 5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9876" name="Rectangle 5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9877" name="Line 5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9878" name="Text Box 54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J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4" name="Rectangle 8"/>
          <p:cNvSpPr>
            <a:spLocks noChangeArrowheads="1"/>
          </p:cNvSpPr>
          <p:nvPr/>
        </p:nvSpPr>
        <p:spPr bwMode="auto">
          <a:xfrm>
            <a:off x="3008313" y="904875"/>
            <a:ext cx="1754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JOSEPH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643313" y="1603375"/>
            <a:ext cx="2684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RAO KASA</a:t>
            </a:r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       </a:t>
            </a: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Sho. 8:8-10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66972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669723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38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53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68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69769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784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799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69800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15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30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69831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46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61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69862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77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92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69893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08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23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69924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39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54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69955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70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85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69986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01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16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017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32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47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048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63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78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079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94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09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110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25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40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141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56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71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172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87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02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203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18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33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234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49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64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265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80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95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296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11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326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327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42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357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670358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73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88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403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0404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19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34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0435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50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65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0466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81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96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0497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12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27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0528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43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58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0559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74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89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0590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05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20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0621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36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51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652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67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82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683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98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13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714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29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44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745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60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75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776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91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06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807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22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37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838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53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68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869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84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99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900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15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30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931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46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61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962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77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992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670993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08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23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38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039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54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069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070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85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00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101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16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31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132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47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62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163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78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93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194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09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24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225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40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55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256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71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86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287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02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17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318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33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48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349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64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79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1380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95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10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1411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26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41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1442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57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72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1473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88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03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1504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19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34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1535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50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65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1566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81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96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1597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12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1627" name="Group 907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671628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43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58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73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674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89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04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705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20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35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736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51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66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767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82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97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798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13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28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829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44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59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860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75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90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891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06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21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922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37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52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953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68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83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984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99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14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2015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30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45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2046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61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76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2077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92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07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2108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23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38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2139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54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69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2170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85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00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2201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16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31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2232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47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541" name="Rectangle 77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673542" name="Rectangle 774"/>
          <p:cNvSpPr>
            <a:spLocks noChangeArrowheads="1"/>
          </p:cNvSpPr>
          <p:nvPr/>
        </p:nvSpPr>
        <p:spPr bwMode="auto">
          <a:xfrm>
            <a:off x="8070850" y="3665538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Rao kasa</a:t>
            </a:r>
          </a:p>
        </p:txBody>
      </p:sp>
      <p:sp>
        <p:nvSpPr>
          <p:cNvPr id="673543" name="Rectangle 775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673548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673549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64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79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94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3595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10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25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3626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41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56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3657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72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87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3688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03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18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3719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34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49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3750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65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80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3781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16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31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5732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47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62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5763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78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93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5794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09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24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5825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40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55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5856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71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86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5887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02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17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5918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33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48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5949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64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79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5980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95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10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011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26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41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042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57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72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073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88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103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756104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19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34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49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150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65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180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181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96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11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212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27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42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243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58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73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274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89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04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305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20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35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336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51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66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6367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82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97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6398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13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28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6429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44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59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6460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75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90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6491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06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21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6522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37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52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6553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68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83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6584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99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14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6615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30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45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646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61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76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677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92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707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708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723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738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756739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54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69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84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785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00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15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816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31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46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847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62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77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878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93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08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909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24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39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940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55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70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971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86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01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7002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17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32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7033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48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63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7064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79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94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7095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10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25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7126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41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56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7157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72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87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7188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03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18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7219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34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49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7250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65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80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7281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96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11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7312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27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42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7343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58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3019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NAO TARAKKHA MAYASANG HAOWA!</a:t>
            </a:r>
          </a:p>
        </p:txBody>
      </p:sp>
      <p:sp>
        <p:nvSpPr>
          <p:cNvPr id="757376" name="Text Box 6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430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grpSp>
        <p:nvGrpSpPr>
          <p:cNvPr id="757378" name="Group 64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7379" name="Rectangle 64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7380" name="Line 64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381" name="Oval 645"/>
          <p:cNvSpPr>
            <a:spLocks noChangeArrowheads="1"/>
          </p:cNvSpPr>
          <p:nvPr/>
        </p:nvSpPr>
        <p:spPr bwMode="auto">
          <a:xfrm>
            <a:off x="3460750" y="1474788"/>
            <a:ext cx="2247900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382" name="Oval 646"/>
          <p:cNvSpPr>
            <a:spLocks noChangeArrowheads="1"/>
          </p:cNvSpPr>
          <p:nvPr/>
        </p:nvSpPr>
        <p:spPr bwMode="auto">
          <a:xfrm>
            <a:off x="3636963" y="1989138"/>
            <a:ext cx="1690687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383" name="Text Box 647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57384" name="Text Box 64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  <p:sp>
        <p:nvSpPr>
          <p:cNvPr id="757385" name="Rectangle 649"/>
          <p:cNvSpPr>
            <a:spLocks noChangeArrowheads="1"/>
          </p:cNvSpPr>
          <p:nvPr/>
        </p:nvSpPr>
        <p:spPr bwMode="auto">
          <a:xfrm>
            <a:off x="482600" y="2308225"/>
            <a:ext cx="2665413" cy="2693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MI 4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chiwui eina</a:t>
            </a:r>
          </a:p>
          <a:p>
            <a:r>
              <a:rPr lang="en-US" sz="3100" b="1" i="1">
                <a:solidFill>
                  <a:schemeClr val="tx1"/>
                </a:solidFill>
                <a:effectLst/>
                <a:latin typeface="Times" charset="0"/>
              </a:rPr>
              <a:t>KAKHANEPA</a:t>
            </a:r>
            <a:endParaRPr lang="en-US" sz="31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  <p:bldP spid="757381" grpId="0" animBg="1"/>
      <p:bldP spid="757381" grpId="1" animBg="1"/>
      <p:bldP spid="75738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674" name="Group 2"/>
          <p:cNvGrpSpPr>
            <a:grpSpLocks/>
          </p:cNvGrpSpPr>
          <p:nvPr/>
        </p:nvGrpSpPr>
        <p:grpSpPr bwMode="auto">
          <a:xfrm>
            <a:off x="4130675" y="546100"/>
            <a:ext cx="1125538" cy="3543300"/>
            <a:chOff x="2602" y="344"/>
            <a:chExt cx="671" cy="2232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5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40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Morei</a:t>
              </a:r>
            </a:p>
          </p:txBody>
        </p:sp>
        <p:sp>
          <p:nvSpPr>
            <p:cNvPr id="668696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57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Pao Kapha</a:t>
              </a:r>
            </a:p>
          </p:txBody>
        </p:sp>
        <p:sp>
          <p:nvSpPr>
            <p:cNvPr id="668697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Shimkhur</a:t>
              </a:r>
            </a:p>
          </p:txBody>
        </p:sp>
        <p:sp>
          <p:nvSpPr>
            <p:cNvPr id="668698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50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1st Sakathat</a:t>
              </a:r>
            </a:p>
          </p:txBody>
        </p:sp>
        <p:sp>
          <p:nvSpPr>
            <p:cNvPr id="668699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60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500" b="1">
                  <a:solidFill>
                    <a:srgbClr val="000000"/>
                  </a:solidFill>
                  <a:effectLst/>
                  <a:latin typeface="Helvetica" charset="0"/>
                </a:rPr>
                <a:t>Tara Kaphong/Changimahut</a:t>
              </a:r>
            </a:p>
          </p:txBody>
        </p:sp>
        <p:sp>
          <p:nvSpPr>
            <p:cNvPr id="668700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47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Tolan Shim</a:t>
              </a:r>
            </a:p>
          </p:txBody>
        </p:sp>
        <p:sp>
          <p:nvSpPr>
            <p:cNvPr id="668701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492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600" b="1">
                  <a:solidFill>
                    <a:srgbClr val="000000"/>
                  </a:solidFill>
                  <a:effectLst/>
                  <a:latin typeface="Chicago" charset="0"/>
                </a:rPr>
                <a:t>OKATHUI KASEM</a:t>
              </a:r>
            </a:p>
          </p:txBody>
        </p:sp>
        <p:sp>
          <p:nvSpPr>
            <p:cNvPr id="668702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620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600" b="1">
                  <a:solidFill>
                    <a:srgbClr val="000000"/>
                  </a:solidFill>
                  <a:effectLst/>
                  <a:latin typeface="Helvetica" charset="0"/>
                </a:rPr>
                <a:t>1st Mayarnao &amp; Shanao</a:t>
              </a: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6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N - A - S</a:t>
              </a:r>
            </a:p>
          </p:txBody>
        </p:sp>
        <p:sp>
          <p:nvSpPr>
            <p:cNvPr id="668707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6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J - E</a:t>
              </a:r>
            </a:p>
          </p:txBody>
        </p:sp>
        <p:sp>
          <p:nvSpPr>
            <p:cNvPr id="668708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19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12</a:t>
              </a:r>
            </a:p>
          </p:txBody>
        </p:sp>
        <p:sp>
          <p:nvSpPr>
            <p:cNvPr id="668709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41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 dirty="0" err="1">
                  <a:solidFill>
                    <a:srgbClr val="000000"/>
                  </a:solidFill>
                  <a:effectLst/>
                  <a:latin typeface="Helvetica" charset="0"/>
                </a:rPr>
                <a:t>Âli</a:t>
              </a:r>
              <a:r>
                <a:rPr lang="en-US" sz="900" b="1" dirty="0">
                  <a:solidFill>
                    <a:srgbClr val="000000"/>
                  </a:solidFill>
                  <a:effectLst/>
                  <a:latin typeface="Helvetica" charset="0"/>
                </a:rPr>
                <a:t> KAHO</a:t>
              </a:r>
            </a:p>
          </p:txBody>
        </p:sp>
        <p:sp>
          <p:nvSpPr>
            <p:cNvPr id="668710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ABRAHAM</a:t>
              </a:r>
            </a:p>
          </p:txBody>
        </p:sp>
        <p:sp>
          <p:nvSpPr>
            <p:cNvPr id="668711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I - I</a:t>
              </a: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38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Chicago" charset="0"/>
                </a:rPr>
                <a:t>JOSEPH</a:t>
              </a:r>
            </a:p>
          </p:txBody>
        </p:sp>
        <p:sp>
          <p:nvSpPr>
            <p:cNvPr id="668715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6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   Rao kasa</a:t>
              </a:r>
            </a:p>
          </p:txBody>
        </p:sp>
        <p:sp>
          <p:nvSpPr>
            <p:cNvPr id="668716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2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Helvetica" charset="0"/>
                </a:rPr>
                <a:t>430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69" name="Picture 9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95" name="Picture 1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8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4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O 7 V J 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3" name="Text Box 141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3 MISHANG</a:t>
            </a: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6" name="Text Box 14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V</a:t>
            </a:r>
          </a:p>
        </p:txBody>
      </p:sp>
      <p:sp>
        <p:nvSpPr>
          <p:cNvPr id="668817" name="Text Box 14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9" name="Text Box 147"/>
          <p:cNvSpPr txBox="1">
            <a:spLocks noChangeArrowheads="1"/>
          </p:cNvSpPr>
          <p:nvPr/>
        </p:nvSpPr>
        <p:spPr bwMode="auto">
          <a:xfrm rot="-5388536">
            <a:off x="2732882" y="3786981"/>
            <a:ext cx="21336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4 MIKUMO</a:t>
            </a: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3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4" name="Text Box 152"/>
          <p:cNvSpPr txBox="1">
            <a:spLocks noChangeArrowheads="1"/>
          </p:cNvSpPr>
          <p:nvPr/>
        </p:nvSpPr>
        <p:spPr bwMode="auto">
          <a:xfrm rot="-5400000">
            <a:off x="3540126" y="10144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Times" charset="0"/>
              </a:rPr>
              <a:t>O</a:t>
            </a: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7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883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B.C.)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B.C.)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B.C.)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7" name="Rectangle 185"/>
          <p:cNvSpPr>
            <a:spLocks noChangeArrowheads="1"/>
          </p:cNvSpPr>
          <p:nvPr/>
        </p:nvSpPr>
        <p:spPr bwMode="auto">
          <a:xfrm>
            <a:off x="6561138" y="3213100"/>
            <a:ext cx="790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NARKAHAI</a:t>
            </a: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1" name="Rectangle 189"/>
          <p:cNvSpPr>
            <a:spLocks noChangeArrowheads="1"/>
          </p:cNvSpPr>
          <p:nvPr/>
        </p:nvSpPr>
        <p:spPr bwMode="auto">
          <a:xfrm>
            <a:off x="6561138" y="4406900"/>
            <a:ext cx="847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VARI KAHAI</a:t>
            </a: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6" name="Rectangle 194"/>
          <p:cNvSpPr>
            <a:spLocks noChangeArrowheads="1"/>
          </p:cNvSpPr>
          <p:nvPr/>
        </p:nvSpPr>
        <p:spPr bwMode="auto">
          <a:xfrm>
            <a:off x="6610350" y="5102225"/>
            <a:ext cx="635990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 dirty="0">
                <a:solidFill>
                  <a:srgbClr val="000000"/>
                </a:solidFill>
                <a:effectLst/>
                <a:latin typeface="Chicago" charset="0"/>
              </a:rPr>
              <a:t>JISHU</a:t>
            </a: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6" name="Rectangle 204"/>
          <p:cNvSpPr>
            <a:spLocks noChangeArrowheads="1"/>
          </p:cNvSpPr>
          <p:nvPr/>
        </p:nvSpPr>
        <p:spPr bwMode="auto">
          <a:xfrm>
            <a:off x="6532563" y="561975"/>
            <a:ext cx="8778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00" b="1">
                <a:solidFill>
                  <a:srgbClr val="000000"/>
                </a:solidFill>
                <a:effectLst/>
                <a:latin typeface="Chicago" charset="0"/>
              </a:rPr>
              <a:t>ROTKHAMARAT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9" name="Rectangle 207"/>
          <p:cNvSpPr>
            <a:spLocks noChangeArrowheads="1"/>
          </p:cNvSpPr>
          <p:nvPr/>
        </p:nvSpPr>
        <p:spPr bwMode="auto">
          <a:xfrm>
            <a:off x="6580188" y="1266825"/>
            <a:ext cx="796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WUNGNAO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2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JOSHUA</a:t>
            </a: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7" name="Rectangle 215"/>
          <p:cNvSpPr>
            <a:spLocks noChangeArrowheads="1"/>
          </p:cNvSpPr>
          <p:nvPr/>
        </p:nvSpPr>
        <p:spPr bwMode="auto">
          <a:xfrm>
            <a:off x="4318000" y="4257675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MOSES</a:t>
            </a: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B.C.)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09" name="Rectangle 23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JOSEPH</a:t>
            </a:r>
          </a:p>
        </p:txBody>
      </p:sp>
      <p:sp>
        <p:nvSpPr>
          <p:cNvPr id="668910" name="Rectangle 238"/>
          <p:cNvSpPr>
            <a:spLocks noChangeArrowheads="1"/>
          </p:cNvSpPr>
          <p:nvPr/>
        </p:nvSpPr>
        <p:spPr bwMode="auto">
          <a:xfrm>
            <a:off x="8070850" y="3665538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  Rao kasa</a:t>
            </a:r>
          </a:p>
        </p:txBody>
      </p:sp>
      <p:sp>
        <p:nvSpPr>
          <p:cNvPr id="668911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430</a:t>
            </a:r>
          </a:p>
        </p:txBody>
      </p:sp>
      <p:sp>
        <p:nvSpPr>
          <p:cNvPr id="668913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78117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1:1 eina thuilaga Sho. 1:6 eina tangda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16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grpSp>
        <p:nvGrpSpPr>
          <p:cNvPr id="668924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668925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68926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27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28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29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30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31" name="Picture 25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37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63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4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AT</a:t>
                </a:r>
                <a:endParaRPr lang="en-US" sz="14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38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68939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40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4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44" name="Picture 27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50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51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68952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53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54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55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56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57" name="Picture 285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63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668964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68965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66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6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68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69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70" name="Picture 298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76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grpSp>
        <p:nvGrpSpPr>
          <p:cNvPr id="668977" name="Group 30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8978" name="Rectangle 30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8979" name="Line 30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980" name="Text Box 308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pg.24-25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60" name="Group 8"/>
          <p:cNvGrpSpPr>
            <a:grpSpLocks/>
          </p:cNvGrpSpPr>
          <p:nvPr/>
        </p:nvGrpSpPr>
        <p:grpSpPr bwMode="auto">
          <a:xfrm>
            <a:off x="1260475" y="962025"/>
            <a:ext cx="7024688" cy="5775325"/>
            <a:chOff x="794" y="606"/>
            <a:chExt cx="4425" cy="3638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2159" y="606"/>
              <a:ext cx="3060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AJ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J</a:t>
              </a:r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</a:p>
          </p:txBody>
        </p:sp>
      </p:grp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769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4770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482600" y="2308225"/>
            <a:ext cx="2806700" cy="2693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MI 4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chiwui eina</a:t>
            </a:r>
          </a:p>
          <a:p>
            <a:r>
              <a:rPr lang="en-US" sz="3100" b="1" i="1">
                <a:solidFill>
                  <a:schemeClr val="tx1"/>
                </a:solidFill>
                <a:effectLst/>
                <a:latin typeface="Times" charset="0"/>
              </a:rPr>
              <a:t>KAKATHUMA</a:t>
            </a:r>
            <a:endParaRPr lang="en-US" sz="31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427413" y="962025"/>
            <a:ext cx="48577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AJ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M</a:t>
            </a:r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347913" y="4756150"/>
            <a:ext cx="45275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Times" charset="0"/>
              </a:rPr>
              <a:t>MOSES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792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5793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Sho. 2:10</a:t>
            </a: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482600" y="2308225"/>
            <a:ext cx="2806700" cy="2693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MI 4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chiwui eina</a:t>
            </a:r>
          </a:p>
          <a:p>
            <a:r>
              <a:rPr lang="en-US" sz="3100" b="1" i="1">
                <a:solidFill>
                  <a:schemeClr val="tx1"/>
                </a:solidFill>
                <a:effectLst/>
                <a:latin typeface="Times" charset="0"/>
              </a:rPr>
              <a:t>KAKATHUMA</a:t>
            </a:r>
            <a:endParaRPr lang="en-US" sz="31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chi: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65435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543800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9.6.03b.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33" name="Rectangle 69"/>
          <p:cNvSpPr>
            <a:spLocks noChangeArrowheads="1"/>
          </p:cNvSpPr>
          <p:nvPr/>
        </p:nvSpPr>
        <p:spPr bwMode="auto">
          <a:xfrm>
            <a:off x="0" y="438150"/>
            <a:ext cx="2825750" cy="973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HAOPHOK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   KHAVAI                                    </a:t>
            </a:r>
          </a:p>
          <a:p>
            <a:pPr algn="l"/>
            <a:r>
              <a:rPr lang="en-US" sz="1800" b="1">
                <a:solidFill>
                  <a:schemeClr val="tx2"/>
                </a:solidFill>
                <a:effectLst/>
                <a:latin typeface="Times" charset="0"/>
              </a:rPr>
              <a:t>KHANGARAN</a:t>
            </a:r>
          </a:p>
        </p:txBody>
      </p:sp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GN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205163" y="5164138"/>
            <a:ext cx="587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SK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76663" y="3078163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NK</a:t>
            </a:r>
          </a:p>
        </p:txBody>
      </p:sp>
      <p:grpSp>
        <p:nvGrpSpPr>
          <p:cNvPr id="216120" name="Group 56"/>
          <p:cNvGrpSpPr>
            <a:grpSpLocks/>
          </p:cNvGrpSpPr>
          <p:nvPr/>
        </p:nvGrpSpPr>
        <p:grpSpPr bwMode="auto">
          <a:xfrm>
            <a:off x="6464300" y="28956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19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</a:rPr>
              <a:t>Hao. 11:28</a:t>
            </a:r>
          </a:p>
        </p:txBody>
      </p:sp>
      <p:sp>
        <p:nvSpPr>
          <p:cNvPr id="21612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566150" y="6469063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216132" name="Group 68"/>
          <p:cNvGrpSpPr>
            <a:grpSpLocks/>
          </p:cNvGrpSpPr>
          <p:nvPr/>
        </p:nvGrpSpPr>
        <p:grpSpPr bwMode="auto">
          <a:xfrm>
            <a:off x="4021138" y="4967288"/>
            <a:ext cx="3194050" cy="962025"/>
            <a:chOff x="2533" y="3129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33" y="3174"/>
              <a:ext cx="2012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CHALDEESWUI UR</a:t>
              </a:r>
              <a:r>
                <a:rPr 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ACHALAKHA MESOPOTAMIA ATAMWUI KHAMATAIYA APAM;             ABRAHAMWUI SHIM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29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34" name="Text Box 70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3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pic>
        <p:nvPicPr>
          <p:cNvPr id="507935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507979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>
                  <a:solidFill>
                    <a:srgbClr val="FFFFFF"/>
                  </a:solidFill>
                  <a:effectLst>
                    <a:glow rad="241300">
                      <a:srgbClr val="1A0004">
                        <a:alpha val="97000"/>
                      </a:srgbClr>
                    </a:glow>
                  </a:effectLst>
                  <a:latin typeface="Arial Black" pitchFamily="-107" charset="0"/>
                  <a:cs typeface="ＭＳ Ｐゴシック" charset="0"/>
                </a:rPr>
                <a:t>UR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07983" name="Group 79"/>
          <p:cNvGrpSpPr>
            <a:grpSpLocks/>
          </p:cNvGrpSpPr>
          <p:nvPr/>
        </p:nvGrpSpPr>
        <p:grpSpPr bwMode="auto">
          <a:xfrm>
            <a:off x="1681163" y="2016125"/>
            <a:ext cx="3276600" cy="741363"/>
            <a:chOff x="1078" y="1244"/>
            <a:chExt cx="2064" cy="467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>
                  <a:solidFill>
                    <a:srgbClr val="FFFFFF"/>
                  </a:solidFill>
                  <a:effectLst>
                    <a:glow rad="241300">
                      <a:srgbClr val="1A0004">
                        <a:alpha val="97000"/>
                      </a:srgbClr>
                    </a:glow>
                  </a:effectLst>
                  <a:latin typeface="Arial Black" pitchFamily="-107" charset="0"/>
                  <a:cs typeface="ＭＳ Ｐゴシック" charset="0"/>
                </a:rPr>
                <a:t>BABYLON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346075" y="4010025"/>
            <a:ext cx="5368925" cy="17399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PHANINGUNGLU!                     Persian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Gulfwui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Rai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chi              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Iraqli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Rai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kasa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Chi</a:t>
            </a:r>
          </a:p>
        </p:txBody>
      </p:sp>
      <p:sp>
        <p:nvSpPr>
          <p:cNvPr id="507992" name="Text Box 88"/>
          <p:cNvSpPr txBox="1">
            <a:spLocks noChangeArrowheads="1"/>
          </p:cNvSpPr>
          <p:nvPr/>
        </p:nvSpPr>
        <p:spPr bwMode="auto">
          <a:xfrm>
            <a:off x="8640763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6</a:t>
            </a:r>
          </a:p>
        </p:txBody>
      </p:sp>
      <p:grpSp>
        <p:nvGrpSpPr>
          <p:cNvPr id="507993" name="Group 8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07994" name="Rectangle 9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7995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7996" name="Text Box 92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1026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5" name="Text Box 1029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</a:endParaRPr>
          </a:p>
        </p:txBody>
      </p:sp>
      <p:pic>
        <p:nvPicPr>
          <p:cNvPr id="79360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1059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07" name="Text Box 10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1032"/>
          <p:cNvSpPr>
            <a:spLocks noChangeArrowheads="1"/>
          </p:cNvSpPr>
          <p:nvPr/>
        </p:nvSpPr>
        <p:spPr bwMode="auto">
          <a:xfrm>
            <a:off x="8056563" y="6513513"/>
            <a:ext cx="40957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07a</a:t>
            </a:r>
          </a:p>
        </p:txBody>
      </p:sp>
      <p:sp>
        <p:nvSpPr>
          <p:cNvPr id="793610" name="Text Box 1034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1060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3617" name="AutoShape 1041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52000"/>
                  </a:schemeClr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3620" name="Text Box 1044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SUMERIAN-NA PHAKASHOK</a:t>
            </a: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793626" name="Text Box 1050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KAKAPI KALA GARI PHEI</a:t>
            </a:r>
          </a:p>
        </p:txBody>
      </p:sp>
      <p:sp>
        <p:nvSpPr>
          <p:cNvPr id="793627" name="Text Box 1051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HAOKAPHOK…</a:t>
            </a:r>
          </a:p>
        </p:txBody>
      </p:sp>
      <p:sp>
        <p:nvSpPr>
          <p:cNvPr id="793628" name="Text Box 1052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ARI</a:t>
            </a:r>
          </a:p>
        </p:txBody>
      </p:sp>
      <p:sp>
        <p:nvSpPr>
          <p:cNvPr id="793629" name="Text Box 1053"/>
          <p:cNvSpPr txBox="1">
            <a:spLocks noChangeArrowheads="1"/>
          </p:cNvSpPr>
          <p:nvPr/>
        </p:nvSpPr>
        <p:spPr bwMode="auto">
          <a:xfrm>
            <a:off x="1397000" y="4140200"/>
            <a:ext cx="73914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KAZINGRAM KALA SIRAWUI MARAMLI</a:t>
            </a:r>
          </a:p>
        </p:txBody>
      </p:sp>
      <p:sp>
        <p:nvSpPr>
          <p:cNvPr id="793630" name="Text Box 1054"/>
          <p:cNvSpPr txBox="1">
            <a:spLocks noChangeArrowheads="1"/>
          </p:cNvSpPr>
          <p:nvPr/>
        </p:nvSpPr>
        <p:spPr bwMode="auto">
          <a:xfrm>
            <a:off x="2746375" y="4762500"/>
            <a:ext cx="5011738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SHIM KASEMWUI MARAMLI</a:t>
            </a:r>
          </a:p>
        </p:txBody>
      </p:sp>
      <p:sp>
        <p:nvSpPr>
          <p:cNvPr id="793631" name="Text Box 1055"/>
          <p:cNvSpPr txBox="1">
            <a:spLocks noChangeArrowheads="1"/>
          </p:cNvSpPr>
          <p:nvPr/>
        </p:nvSpPr>
        <p:spPr bwMode="auto">
          <a:xfrm>
            <a:off x="1689100" y="5334000"/>
            <a:ext cx="6157913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HAOKAPHOK KEINUNG PAMBING</a:t>
            </a:r>
          </a:p>
        </p:txBody>
      </p:sp>
      <p:sp>
        <p:nvSpPr>
          <p:cNvPr id="793632" name="Text Box 1056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AIN</a:t>
            </a:r>
          </a:p>
        </p:txBody>
      </p:sp>
      <p:sp>
        <p:nvSpPr>
          <p:cNvPr id="793619" name="Text Box 1043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 err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MesopotamiÂli</a:t>
            </a:r>
            <a:r>
              <a:rPr lang="en-US" sz="4000" b="1" i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000" b="1" i="1" dirty="0" err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Pambing</a:t>
            </a:r>
            <a:endParaRPr lang="en-US" sz="4000" b="1" i="1" dirty="0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93643" name="Group 10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10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effectLst/>
                  <a:latin typeface="Times" charset="0"/>
                </a:rPr>
                <a:t>7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3645" name="Line 10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3647" name="Text Box 1071"/>
          <p:cNvSpPr txBox="1">
            <a:spLocks noChangeArrowheads="1"/>
          </p:cNvSpPr>
          <p:nvPr/>
        </p:nvSpPr>
        <p:spPr bwMode="auto">
          <a:xfrm>
            <a:off x="6483350" y="6297613"/>
            <a:ext cx="230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Ngasoda kazat lairik pg.19-24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  <a:extLst>
          <a:ext uri="{909E8E84-426E-40dd-AFC4-6F175D3DCCD1}">
            <a14:hiddenFill xmlns:a14="http://schemas.microsoft.com/office/drawing/2010/main" xmlns=""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tint val="96471"/>
                      <a:invGamma/>
                    </a:srgbClr>
                  </a:gs>
                </a:gsLst>
                <a:lin ang="5400000" scaled="1"/>
              </a:gra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  <a:extLst>
          <a:ext uri="{909E8E84-426E-40dd-AFC4-6F175D3DCCD1}">
            <a14:hiddenFill xmlns:a14="http://schemas.microsoft.com/office/drawing/2010/main" xmlns=""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tint val="96471"/>
                      <a:invGamma/>
                    </a:srgbClr>
                  </a:gs>
                </a:gsLst>
                <a:lin ang="5400000" scaled="1"/>
              </a:gra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27720</TotalTime>
  <Pages>52</Pages>
  <Words>6796</Words>
  <Application>Microsoft Office PowerPoint</Application>
  <PresentationFormat>On-screen Show (4:3)</PresentationFormat>
  <Paragraphs>1306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Arial</vt:lpstr>
      <vt:lpstr>Arial Black</vt:lpstr>
      <vt:lpstr>B VAG Rounded Bold</vt:lpstr>
      <vt:lpstr>Book Antiqua</vt:lpstr>
      <vt:lpstr>Chicago</vt:lpstr>
      <vt:lpstr>Comic Sans MS</vt:lpstr>
      <vt:lpstr>Cooper Black</vt:lpstr>
      <vt:lpstr>Geneva</vt:lpstr>
      <vt:lpstr>Helvetica</vt:lpstr>
      <vt:lpstr>Impact</vt:lpstr>
      <vt:lpstr>Kosher-Normal</vt:lpstr>
      <vt:lpstr>Monotype Sorts</vt:lpstr>
      <vt:lpstr>Times</vt:lpstr>
      <vt:lpstr>Times New Roman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1092</cp:revision>
  <cp:lastPrinted>1997-02-12T13:49:34Z</cp:lastPrinted>
  <dcterms:created xsi:type="dcterms:W3CDTF">1999-07-29T18:12:04Z</dcterms:created>
  <dcterms:modified xsi:type="dcterms:W3CDTF">2025-01-08T00:54:21Z</dcterms:modified>
</cp:coreProperties>
</file>